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tags/tag1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73" r:id="rId2"/>
    <p:sldId id="267" r:id="rId3"/>
    <p:sldId id="258" r:id="rId4"/>
    <p:sldId id="290" r:id="rId5"/>
    <p:sldId id="294" r:id="rId6"/>
    <p:sldId id="279" r:id="rId7"/>
    <p:sldId id="295" r:id="rId8"/>
    <p:sldId id="297" r:id="rId9"/>
    <p:sldId id="280" r:id="rId10"/>
    <p:sldId id="281" r:id="rId11"/>
    <p:sldId id="375" r:id="rId12"/>
    <p:sldId id="298" r:id="rId13"/>
    <p:sldId id="301" r:id="rId14"/>
    <p:sldId id="302" r:id="rId15"/>
    <p:sldId id="304" r:id="rId16"/>
    <p:sldId id="306"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12" r:id="rId30"/>
    <p:sldId id="377" r:id="rId31"/>
    <p:sldId id="307" r:id="rId32"/>
    <p:sldId id="305" r:id="rId33"/>
    <p:sldId id="308" r:id="rId34"/>
    <p:sldId id="336" r:id="rId35"/>
    <p:sldId id="315" r:id="rId36"/>
    <p:sldId id="314" r:id="rId37"/>
    <p:sldId id="309" r:id="rId38"/>
    <p:sldId id="310" r:id="rId39"/>
    <p:sldId id="338" r:id="rId40"/>
    <p:sldId id="316" r:id="rId41"/>
    <p:sldId id="317" r:id="rId42"/>
    <p:sldId id="379" r:id="rId43"/>
    <p:sldId id="318" r:id="rId44"/>
    <p:sldId id="367" r:id="rId45"/>
    <p:sldId id="368" r:id="rId46"/>
    <p:sldId id="369" r:id="rId47"/>
    <p:sldId id="283" r:id="rId48"/>
    <p:sldId id="284" r:id="rId49"/>
    <p:sldId id="285" r:id="rId50"/>
    <p:sldId id="350" r:id="rId51"/>
    <p:sldId id="351" r:id="rId52"/>
    <p:sldId id="323" r:id="rId53"/>
    <p:sldId id="324" r:id="rId54"/>
    <p:sldId id="325" r:id="rId55"/>
    <p:sldId id="331" r:id="rId56"/>
    <p:sldId id="332" r:id="rId57"/>
    <p:sldId id="328" r:id="rId58"/>
    <p:sldId id="329" r:id="rId59"/>
    <p:sldId id="330" r:id="rId60"/>
    <p:sldId id="326" r:id="rId61"/>
    <p:sldId id="327" r:id="rId62"/>
    <p:sldId id="333" r:id="rId63"/>
    <p:sldId id="33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FF"/>
    <a:srgbClr val="F4F116"/>
    <a:srgbClr val="0C60A1"/>
    <a:srgbClr val="FFCCFF"/>
    <a:srgbClr val="098D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92AFD-D476-4A03-8B08-9FF1E14768A2}"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B3D04E62-088E-4BA1-83CE-346B5554C0CA}">
      <dgm:prSet phldrT="[Text]" custT="1"/>
      <dgm:spPr>
        <a:solidFill>
          <a:srgbClr val="098D37"/>
        </a:solidFill>
      </dgm:spPr>
      <dgm: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Quy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an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endParaRPr lang="en-US" sz="3200" b="1" dirty="0">
            <a:latin typeface="Times New Roman" panose="02020603050405020304" pitchFamily="18" charset="0"/>
            <a:cs typeface="Times New Roman" panose="02020603050405020304" pitchFamily="18" charset="0"/>
          </a:endParaRPr>
        </a:p>
      </dgm:t>
    </dgm:pt>
    <dgm:pt modelId="{BFD2B4C2-44FA-479B-BCD5-F4C708C8AC43}" type="parTrans" cxnId="{60BCE2F6-0736-4E27-AB4D-856C1F4F2CE0}">
      <dgm:prSet/>
      <dgm:spPr/>
      <dgm:t>
        <a:bodyPr/>
        <a:lstStyle/>
        <a:p>
          <a:endParaRPr lang="en-US"/>
        </a:p>
      </dgm:t>
    </dgm:pt>
    <dgm:pt modelId="{08AB30DD-1D83-4B39-BD41-D9F713FEE79E}" type="sibTrans" cxnId="{60BCE2F6-0736-4E27-AB4D-856C1F4F2CE0}">
      <dgm:prSet/>
      <dgm:spPr/>
      <dgm:t>
        <a:bodyPr/>
        <a:lstStyle/>
        <a:p>
          <a:endParaRPr lang="en-US"/>
        </a:p>
      </dgm:t>
    </dgm:pt>
    <dgm:pt modelId="{F655C01D-1C68-46AD-AB21-55C515A53A79}" type="pres">
      <dgm:prSet presAssocID="{15D92AFD-D476-4A03-8B08-9FF1E14768A2}" presName="CompostProcess" presStyleCnt="0">
        <dgm:presLayoutVars>
          <dgm:dir/>
          <dgm:resizeHandles val="exact"/>
        </dgm:presLayoutVars>
      </dgm:prSet>
      <dgm:spPr/>
      <dgm:t>
        <a:bodyPr/>
        <a:lstStyle/>
        <a:p>
          <a:endParaRPr lang="en-US"/>
        </a:p>
      </dgm:t>
    </dgm:pt>
    <dgm:pt modelId="{6A41967D-2992-4B95-9F78-DB3ACAAF8D76}" type="pres">
      <dgm:prSet presAssocID="{15D92AFD-D476-4A03-8B08-9FF1E14768A2}" presName="arrow" presStyleLbl="bgShp" presStyleIdx="0" presStyleCnt="1" custLinFactNeighborX="1755" custLinFactNeighborY="12866"/>
      <dgm:spPr>
        <a:solidFill>
          <a:srgbClr val="F4F116"/>
        </a:solidFill>
      </dgm:spPr>
    </dgm:pt>
    <dgm:pt modelId="{108997B9-BB6D-4FAC-9F53-99BA47C5EA49}" type="pres">
      <dgm:prSet presAssocID="{15D92AFD-D476-4A03-8B08-9FF1E14768A2}" presName="linearProcess" presStyleCnt="0"/>
      <dgm:spPr/>
    </dgm:pt>
    <dgm:pt modelId="{1E9FD677-086D-430D-BFEC-EA57ED1C3A81}" type="pres">
      <dgm:prSet presAssocID="{B3D04E62-088E-4BA1-83CE-346B5554C0CA}" presName="textNode" presStyleLbl="node1" presStyleIdx="0" presStyleCnt="1" custScaleX="234755" custLinFactNeighborX="-4726" custLinFactNeighborY="-1966">
        <dgm:presLayoutVars>
          <dgm:bulletEnabled val="1"/>
        </dgm:presLayoutVars>
      </dgm:prSet>
      <dgm:spPr/>
      <dgm:t>
        <a:bodyPr/>
        <a:lstStyle/>
        <a:p>
          <a:endParaRPr lang="en-US"/>
        </a:p>
      </dgm:t>
    </dgm:pt>
  </dgm:ptLst>
  <dgm:cxnLst>
    <dgm:cxn modelId="{4D3CBBCB-2C44-45DA-867B-C58D8F59144B}" type="presOf" srcId="{B3D04E62-088E-4BA1-83CE-346B5554C0CA}" destId="{1E9FD677-086D-430D-BFEC-EA57ED1C3A81}" srcOrd="0" destOrd="0" presId="urn:microsoft.com/office/officeart/2005/8/layout/hProcess9"/>
    <dgm:cxn modelId="{AC1D7102-4BBB-4689-9D2D-3786C6B8EAF6}" type="presOf" srcId="{15D92AFD-D476-4A03-8B08-9FF1E14768A2}" destId="{F655C01D-1C68-46AD-AB21-55C515A53A79}" srcOrd="0" destOrd="0" presId="urn:microsoft.com/office/officeart/2005/8/layout/hProcess9"/>
    <dgm:cxn modelId="{60BCE2F6-0736-4E27-AB4D-856C1F4F2CE0}" srcId="{15D92AFD-D476-4A03-8B08-9FF1E14768A2}" destId="{B3D04E62-088E-4BA1-83CE-346B5554C0CA}" srcOrd="0" destOrd="0" parTransId="{BFD2B4C2-44FA-479B-BCD5-F4C708C8AC43}" sibTransId="{08AB30DD-1D83-4B39-BD41-D9F713FEE79E}"/>
    <dgm:cxn modelId="{8869E927-B5D4-4C8C-826C-896C43FE83DC}" type="presParOf" srcId="{F655C01D-1C68-46AD-AB21-55C515A53A79}" destId="{6A41967D-2992-4B95-9F78-DB3ACAAF8D76}" srcOrd="0" destOrd="0" presId="urn:microsoft.com/office/officeart/2005/8/layout/hProcess9"/>
    <dgm:cxn modelId="{0DE2BE92-A311-4673-A7E8-AF320809F746}" type="presParOf" srcId="{F655C01D-1C68-46AD-AB21-55C515A53A79}" destId="{108997B9-BB6D-4FAC-9F53-99BA47C5EA49}" srcOrd="1" destOrd="0" presId="urn:microsoft.com/office/officeart/2005/8/layout/hProcess9"/>
    <dgm:cxn modelId="{16E11C04-1E63-4082-A23A-958D757B1B2F}" type="presParOf" srcId="{108997B9-BB6D-4FAC-9F53-99BA47C5EA49}" destId="{1E9FD677-086D-430D-BFEC-EA57ED1C3A81}"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92AFD-D476-4A03-8B08-9FF1E14768A2}"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B3D04E62-088E-4BA1-83CE-346B5554C0CA}">
      <dgm:prSet phldrT="[Text]" custT="1"/>
      <dgm:spPr>
        <a:solidFill>
          <a:srgbClr val="098D37"/>
        </a:solidFill>
      </dgm:spPr>
      <dgm:t>
        <a:bodyPr/>
        <a:lstStyle/>
        <a:p>
          <a:r>
            <a:rPr lang="en-US" sz="2400" b="1" dirty="0">
              <a:solidFill>
                <a:srgbClr val="FF0000"/>
              </a:solidFill>
              <a:latin typeface="Times New Roman" panose="02020603050405020304" pitchFamily="18" charset="0"/>
              <a:cs typeface="Times New Roman" panose="02020603050405020304" pitchFamily="18" charset="0"/>
            </a:rPr>
            <a:t>2. KÍ HIỆU CẢNH BÁO TRONG PHÒNG THỰC HÀNH</a:t>
          </a:r>
          <a:endParaRPr lang="en-US" sz="2400" b="1" dirty="0">
            <a:latin typeface="Times New Roman" panose="02020603050405020304" pitchFamily="18" charset="0"/>
            <a:cs typeface="Times New Roman" panose="02020603050405020304" pitchFamily="18" charset="0"/>
          </a:endParaRPr>
        </a:p>
      </dgm:t>
    </dgm:pt>
    <dgm:pt modelId="{BFD2B4C2-44FA-479B-BCD5-F4C708C8AC43}" type="parTrans" cxnId="{60BCE2F6-0736-4E27-AB4D-856C1F4F2CE0}">
      <dgm:prSet/>
      <dgm:spPr/>
      <dgm:t>
        <a:bodyPr/>
        <a:lstStyle/>
        <a:p>
          <a:endParaRPr lang="en-US"/>
        </a:p>
      </dgm:t>
    </dgm:pt>
    <dgm:pt modelId="{08AB30DD-1D83-4B39-BD41-D9F713FEE79E}" type="sibTrans" cxnId="{60BCE2F6-0736-4E27-AB4D-856C1F4F2CE0}">
      <dgm:prSet/>
      <dgm:spPr/>
      <dgm:t>
        <a:bodyPr/>
        <a:lstStyle/>
        <a:p>
          <a:endParaRPr lang="en-US"/>
        </a:p>
      </dgm:t>
    </dgm:pt>
    <dgm:pt modelId="{F655C01D-1C68-46AD-AB21-55C515A53A79}" type="pres">
      <dgm:prSet presAssocID="{15D92AFD-D476-4A03-8B08-9FF1E14768A2}" presName="CompostProcess" presStyleCnt="0">
        <dgm:presLayoutVars>
          <dgm:dir/>
          <dgm:resizeHandles val="exact"/>
        </dgm:presLayoutVars>
      </dgm:prSet>
      <dgm:spPr/>
      <dgm:t>
        <a:bodyPr/>
        <a:lstStyle/>
        <a:p>
          <a:endParaRPr lang="en-US"/>
        </a:p>
      </dgm:t>
    </dgm:pt>
    <dgm:pt modelId="{6A41967D-2992-4B95-9F78-DB3ACAAF8D76}" type="pres">
      <dgm:prSet presAssocID="{15D92AFD-D476-4A03-8B08-9FF1E14768A2}" presName="arrow" presStyleLbl="bgShp" presStyleIdx="0" presStyleCnt="1" custLinFactNeighborX="1755" custLinFactNeighborY="12866"/>
      <dgm:spPr>
        <a:solidFill>
          <a:srgbClr val="F4F116"/>
        </a:solidFill>
      </dgm:spPr>
    </dgm:pt>
    <dgm:pt modelId="{108997B9-BB6D-4FAC-9F53-99BA47C5EA49}" type="pres">
      <dgm:prSet presAssocID="{15D92AFD-D476-4A03-8B08-9FF1E14768A2}" presName="linearProcess" presStyleCnt="0"/>
      <dgm:spPr/>
    </dgm:pt>
    <dgm:pt modelId="{1E9FD677-086D-430D-BFEC-EA57ED1C3A81}" type="pres">
      <dgm:prSet presAssocID="{B3D04E62-088E-4BA1-83CE-346B5554C0CA}" presName="textNode" presStyleLbl="node1" presStyleIdx="0" presStyleCnt="1" custScaleX="258880" custLinFactNeighborX="-4726" custLinFactNeighborY="-1966">
        <dgm:presLayoutVars>
          <dgm:bulletEnabled val="1"/>
        </dgm:presLayoutVars>
      </dgm:prSet>
      <dgm:spPr/>
      <dgm:t>
        <a:bodyPr/>
        <a:lstStyle/>
        <a:p>
          <a:endParaRPr lang="en-US"/>
        </a:p>
      </dgm:t>
    </dgm:pt>
  </dgm:ptLst>
  <dgm:cxnLst>
    <dgm:cxn modelId="{4D3CBBCB-2C44-45DA-867B-C58D8F59144B}" type="presOf" srcId="{B3D04E62-088E-4BA1-83CE-346B5554C0CA}" destId="{1E9FD677-086D-430D-BFEC-EA57ED1C3A81}" srcOrd="0" destOrd="0" presId="urn:microsoft.com/office/officeart/2005/8/layout/hProcess9"/>
    <dgm:cxn modelId="{AC1D7102-4BBB-4689-9D2D-3786C6B8EAF6}" type="presOf" srcId="{15D92AFD-D476-4A03-8B08-9FF1E14768A2}" destId="{F655C01D-1C68-46AD-AB21-55C515A53A79}" srcOrd="0" destOrd="0" presId="urn:microsoft.com/office/officeart/2005/8/layout/hProcess9"/>
    <dgm:cxn modelId="{60BCE2F6-0736-4E27-AB4D-856C1F4F2CE0}" srcId="{15D92AFD-D476-4A03-8B08-9FF1E14768A2}" destId="{B3D04E62-088E-4BA1-83CE-346B5554C0CA}" srcOrd="0" destOrd="0" parTransId="{BFD2B4C2-44FA-479B-BCD5-F4C708C8AC43}" sibTransId="{08AB30DD-1D83-4B39-BD41-D9F713FEE79E}"/>
    <dgm:cxn modelId="{8869E927-B5D4-4C8C-826C-896C43FE83DC}" type="presParOf" srcId="{F655C01D-1C68-46AD-AB21-55C515A53A79}" destId="{6A41967D-2992-4B95-9F78-DB3ACAAF8D76}" srcOrd="0" destOrd="0" presId="urn:microsoft.com/office/officeart/2005/8/layout/hProcess9"/>
    <dgm:cxn modelId="{0DE2BE92-A311-4673-A7E8-AF320809F746}" type="presParOf" srcId="{F655C01D-1C68-46AD-AB21-55C515A53A79}" destId="{108997B9-BB6D-4FAC-9F53-99BA47C5EA49}" srcOrd="1" destOrd="0" presId="urn:microsoft.com/office/officeart/2005/8/layout/hProcess9"/>
    <dgm:cxn modelId="{16E11C04-1E63-4082-A23A-958D757B1B2F}" type="presParOf" srcId="{108997B9-BB6D-4FAC-9F53-99BA47C5EA49}" destId="{1E9FD677-086D-430D-BFEC-EA57ED1C3A81}"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92AFD-D476-4A03-8B08-9FF1E14768A2}"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B3D04E62-088E-4BA1-83CE-346B5554C0CA}">
      <dgm:prSet phldrT="[Text]" custT="1"/>
      <dgm:spPr>
        <a:solidFill>
          <a:srgbClr val="098D37"/>
        </a:solidFill>
      </dgm:spPr>
      <dgm:t>
        <a:bodyPr/>
        <a:lstStyle/>
        <a:p>
          <a:r>
            <a:rPr lang="en-US" sz="2800" b="1" dirty="0">
              <a:solidFill>
                <a:srgbClr val="FF0000"/>
              </a:solidFill>
              <a:latin typeface="Times New Roman" panose="02020603050405020304" pitchFamily="18" charset="0"/>
              <a:cs typeface="Times New Roman" panose="02020603050405020304" pitchFamily="18" charset="0"/>
            </a:rPr>
            <a:t>3. GIỚI THIỆU MỘT SỐ DỤNG CỤ ĐO</a:t>
          </a:r>
          <a:endParaRPr lang="en-US" sz="2800" b="1" dirty="0">
            <a:latin typeface="Times New Roman" panose="02020603050405020304" pitchFamily="18" charset="0"/>
            <a:cs typeface="Times New Roman" panose="02020603050405020304" pitchFamily="18" charset="0"/>
          </a:endParaRPr>
        </a:p>
      </dgm:t>
    </dgm:pt>
    <dgm:pt modelId="{BFD2B4C2-44FA-479B-BCD5-F4C708C8AC43}" type="parTrans" cxnId="{60BCE2F6-0736-4E27-AB4D-856C1F4F2CE0}">
      <dgm:prSet/>
      <dgm:spPr/>
      <dgm:t>
        <a:bodyPr/>
        <a:lstStyle/>
        <a:p>
          <a:endParaRPr lang="en-US"/>
        </a:p>
      </dgm:t>
    </dgm:pt>
    <dgm:pt modelId="{08AB30DD-1D83-4B39-BD41-D9F713FEE79E}" type="sibTrans" cxnId="{60BCE2F6-0736-4E27-AB4D-856C1F4F2CE0}">
      <dgm:prSet/>
      <dgm:spPr/>
      <dgm:t>
        <a:bodyPr/>
        <a:lstStyle/>
        <a:p>
          <a:endParaRPr lang="en-US"/>
        </a:p>
      </dgm:t>
    </dgm:pt>
    <dgm:pt modelId="{F655C01D-1C68-46AD-AB21-55C515A53A79}" type="pres">
      <dgm:prSet presAssocID="{15D92AFD-D476-4A03-8B08-9FF1E14768A2}" presName="CompostProcess" presStyleCnt="0">
        <dgm:presLayoutVars>
          <dgm:dir/>
          <dgm:resizeHandles val="exact"/>
        </dgm:presLayoutVars>
      </dgm:prSet>
      <dgm:spPr/>
      <dgm:t>
        <a:bodyPr/>
        <a:lstStyle/>
        <a:p>
          <a:endParaRPr lang="en-US"/>
        </a:p>
      </dgm:t>
    </dgm:pt>
    <dgm:pt modelId="{6A41967D-2992-4B95-9F78-DB3ACAAF8D76}" type="pres">
      <dgm:prSet presAssocID="{15D92AFD-D476-4A03-8B08-9FF1E14768A2}" presName="arrow" presStyleLbl="bgShp" presStyleIdx="0" presStyleCnt="1" custLinFactNeighborX="1755" custLinFactNeighborY="12866"/>
      <dgm:spPr>
        <a:solidFill>
          <a:srgbClr val="F4F116"/>
        </a:solidFill>
      </dgm:spPr>
    </dgm:pt>
    <dgm:pt modelId="{108997B9-BB6D-4FAC-9F53-99BA47C5EA49}" type="pres">
      <dgm:prSet presAssocID="{15D92AFD-D476-4A03-8B08-9FF1E14768A2}" presName="linearProcess" presStyleCnt="0"/>
      <dgm:spPr/>
    </dgm:pt>
    <dgm:pt modelId="{1E9FD677-086D-430D-BFEC-EA57ED1C3A81}" type="pres">
      <dgm:prSet presAssocID="{B3D04E62-088E-4BA1-83CE-346B5554C0CA}" presName="textNode" presStyleLbl="node1" presStyleIdx="0" presStyleCnt="1" custScaleX="258880" custLinFactNeighborX="-4726" custLinFactNeighborY="-1966">
        <dgm:presLayoutVars>
          <dgm:bulletEnabled val="1"/>
        </dgm:presLayoutVars>
      </dgm:prSet>
      <dgm:spPr/>
      <dgm:t>
        <a:bodyPr/>
        <a:lstStyle/>
        <a:p>
          <a:endParaRPr lang="en-US"/>
        </a:p>
      </dgm:t>
    </dgm:pt>
  </dgm:ptLst>
  <dgm:cxnLst>
    <dgm:cxn modelId="{4D3CBBCB-2C44-45DA-867B-C58D8F59144B}" type="presOf" srcId="{B3D04E62-088E-4BA1-83CE-346B5554C0CA}" destId="{1E9FD677-086D-430D-BFEC-EA57ED1C3A81}" srcOrd="0" destOrd="0" presId="urn:microsoft.com/office/officeart/2005/8/layout/hProcess9"/>
    <dgm:cxn modelId="{AC1D7102-4BBB-4689-9D2D-3786C6B8EAF6}" type="presOf" srcId="{15D92AFD-D476-4A03-8B08-9FF1E14768A2}" destId="{F655C01D-1C68-46AD-AB21-55C515A53A79}" srcOrd="0" destOrd="0" presId="urn:microsoft.com/office/officeart/2005/8/layout/hProcess9"/>
    <dgm:cxn modelId="{60BCE2F6-0736-4E27-AB4D-856C1F4F2CE0}" srcId="{15D92AFD-D476-4A03-8B08-9FF1E14768A2}" destId="{B3D04E62-088E-4BA1-83CE-346B5554C0CA}" srcOrd="0" destOrd="0" parTransId="{BFD2B4C2-44FA-479B-BCD5-F4C708C8AC43}" sibTransId="{08AB30DD-1D83-4B39-BD41-D9F713FEE79E}"/>
    <dgm:cxn modelId="{8869E927-B5D4-4C8C-826C-896C43FE83DC}" type="presParOf" srcId="{F655C01D-1C68-46AD-AB21-55C515A53A79}" destId="{6A41967D-2992-4B95-9F78-DB3ACAAF8D76}" srcOrd="0" destOrd="0" presId="urn:microsoft.com/office/officeart/2005/8/layout/hProcess9"/>
    <dgm:cxn modelId="{0DE2BE92-A311-4673-A7E8-AF320809F746}" type="presParOf" srcId="{F655C01D-1C68-46AD-AB21-55C515A53A79}" destId="{108997B9-BB6D-4FAC-9F53-99BA47C5EA49}" srcOrd="1" destOrd="0" presId="urn:microsoft.com/office/officeart/2005/8/layout/hProcess9"/>
    <dgm:cxn modelId="{16E11C04-1E63-4082-A23A-958D757B1B2F}" type="presParOf" srcId="{108997B9-BB6D-4FAC-9F53-99BA47C5EA49}" destId="{1E9FD677-086D-430D-BFEC-EA57ED1C3A81}"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D92AFD-D476-4A03-8B08-9FF1E14768A2}"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B3D04E62-088E-4BA1-83CE-346B5554C0CA}">
      <dgm:prSet phldrT="[Text]" custT="1"/>
      <dgm:spPr>
        <a:solidFill>
          <a:srgbClr val="098D37"/>
        </a:solidFill>
      </dgm:spPr>
      <dgm:t>
        <a:bodyPr/>
        <a:lstStyle/>
        <a:p>
          <a:r>
            <a:rPr lang="en-US" sz="2800" b="1" dirty="0">
              <a:solidFill>
                <a:srgbClr val="FF0000"/>
              </a:solidFill>
              <a:latin typeface="Times New Roman" panose="02020603050405020304" pitchFamily="18" charset="0"/>
              <a:cs typeface="Times New Roman" panose="02020603050405020304" pitchFamily="18" charset="0"/>
            </a:rPr>
            <a:t>4.KÍNH LÚP VÀ KÍNH HIỂN VI QUANG HỌC</a:t>
          </a:r>
          <a:endParaRPr lang="en-US" sz="2800" b="1" dirty="0">
            <a:latin typeface="Times New Roman" panose="02020603050405020304" pitchFamily="18" charset="0"/>
            <a:cs typeface="Times New Roman" panose="02020603050405020304" pitchFamily="18" charset="0"/>
          </a:endParaRPr>
        </a:p>
      </dgm:t>
    </dgm:pt>
    <dgm:pt modelId="{BFD2B4C2-44FA-479B-BCD5-F4C708C8AC43}" type="parTrans" cxnId="{60BCE2F6-0736-4E27-AB4D-856C1F4F2CE0}">
      <dgm:prSet/>
      <dgm:spPr/>
      <dgm:t>
        <a:bodyPr/>
        <a:lstStyle/>
        <a:p>
          <a:endParaRPr lang="en-US"/>
        </a:p>
      </dgm:t>
    </dgm:pt>
    <dgm:pt modelId="{08AB30DD-1D83-4B39-BD41-D9F713FEE79E}" type="sibTrans" cxnId="{60BCE2F6-0736-4E27-AB4D-856C1F4F2CE0}">
      <dgm:prSet/>
      <dgm:spPr/>
      <dgm:t>
        <a:bodyPr/>
        <a:lstStyle/>
        <a:p>
          <a:endParaRPr lang="en-US"/>
        </a:p>
      </dgm:t>
    </dgm:pt>
    <dgm:pt modelId="{F655C01D-1C68-46AD-AB21-55C515A53A79}" type="pres">
      <dgm:prSet presAssocID="{15D92AFD-D476-4A03-8B08-9FF1E14768A2}" presName="CompostProcess" presStyleCnt="0">
        <dgm:presLayoutVars>
          <dgm:dir/>
          <dgm:resizeHandles val="exact"/>
        </dgm:presLayoutVars>
      </dgm:prSet>
      <dgm:spPr/>
      <dgm:t>
        <a:bodyPr/>
        <a:lstStyle/>
        <a:p>
          <a:endParaRPr lang="en-US"/>
        </a:p>
      </dgm:t>
    </dgm:pt>
    <dgm:pt modelId="{6A41967D-2992-4B95-9F78-DB3ACAAF8D76}" type="pres">
      <dgm:prSet presAssocID="{15D92AFD-D476-4A03-8B08-9FF1E14768A2}" presName="arrow" presStyleLbl="bgShp" presStyleIdx="0" presStyleCnt="1" custLinFactNeighborX="1755" custLinFactNeighborY="12866"/>
      <dgm:spPr>
        <a:solidFill>
          <a:srgbClr val="F4F116"/>
        </a:solidFill>
      </dgm:spPr>
    </dgm:pt>
    <dgm:pt modelId="{108997B9-BB6D-4FAC-9F53-99BA47C5EA49}" type="pres">
      <dgm:prSet presAssocID="{15D92AFD-D476-4A03-8B08-9FF1E14768A2}" presName="linearProcess" presStyleCnt="0"/>
      <dgm:spPr/>
    </dgm:pt>
    <dgm:pt modelId="{1E9FD677-086D-430D-BFEC-EA57ED1C3A81}" type="pres">
      <dgm:prSet presAssocID="{B3D04E62-088E-4BA1-83CE-346B5554C0CA}" presName="textNode" presStyleLbl="node1" presStyleIdx="0" presStyleCnt="1" custScaleX="258880" custLinFactNeighborX="-4726" custLinFactNeighborY="-1966">
        <dgm:presLayoutVars>
          <dgm:bulletEnabled val="1"/>
        </dgm:presLayoutVars>
      </dgm:prSet>
      <dgm:spPr/>
      <dgm:t>
        <a:bodyPr/>
        <a:lstStyle/>
        <a:p>
          <a:endParaRPr lang="en-US"/>
        </a:p>
      </dgm:t>
    </dgm:pt>
  </dgm:ptLst>
  <dgm:cxnLst>
    <dgm:cxn modelId="{4D3CBBCB-2C44-45DA-867B-C58D8F59144B}" type="presOf" srcId="{B3D04E62-088E-4BA1-83CE-346B5554C0CA}" destId="{1E9FD677-086D-430D-BFEC-EA57ED1C3A81}" srcOrd="0" destOrd="0" presId="urn:microsoft.com/office/officeart/2005/8/layout/hProcess9"/>
    <dgm:cxn modelId="{AC1D7102-4BBB-4689-9D2D-3786C6B8EAF6}" type="presOf" srcId="{15D92AFD-D476-4A03-8B08-9FF1E14768A2}" destId="{F655C01D-1C68-46AD-AB21-55C515A53A79}" srcOrd="0" destOrd="0" presId="urn:microsoft.com/office/officeart/2005/8/layout/hProcess9"/>
    <dgm:cxn modelId="{60BCE2F6-0736-4E27-AB4D-856C1F4F2CE0}" srcId="{15D92AFD-D476-4A03-8B08-9FF1E14768A2}" destId="{B3D04E62-088E-4BA1-83CE-346B5554C0CA}" srcOrd="0" destOrd="0" parTransId="{BFD2B4C2-44FA-479B-BCD5-F4C708C8AC43}" sibTransId="{08AB30DD-1D83-4B39-BD41-D9F713FEE79E}"/>
    <dgm:cxn modelId="{8869E927-B5D4-4C8C-826C-896C43FE83DC}" type="presParOf" srcId="{F655C01D-1C68-46AD-AB21-55C515A53A79}" destId="{6A41967D-2992-4B95-9F78-DB3ACAAF8D76}" srcOrd="0" destOrd="0" presId="urn:microsoft.com/office/officeart/2005/8/layout/hProcess9"/>
    <dgm:cxn modelId="{0DE2BE92-A311-4673-A7E8-AF320809F746}" type="presParOf" srcId="{F655C01D-1C68-46AD-AB21-55C515A53A79}" destId="{108997B9-BB6D-4FAC-9F53-99BA47C5EA49}" srcOrd="1" destOrd="0" presId="urn:microsoft.com/office/officeart/2005/8/layout/hProcess9"/>
    <dgm:cxn modelId="{16E11C04-1E63-4082-A23A-958D757B1B2F}" type="presParOf" srcId="{108997B9-BB6D-4FAC-9F53-99BA47C5EA49}" destId="{1E9FD677-086D-430D-BFEC-EA57ED1C3A81}"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1967D-2992-4B95-9F78-DB3ACAAF8D76}">
      <dsp:nvSpPr>
        <dsp:cNvPr id="0" name=""/>
        <dsp:cNvSpPr/>
      </dsp:nvSpPr>
      <dsp:spPr>
        <a:xfrm>
          <a:off x="948500" y="0"/>
          <a:ext cx="8966279" cy="4211781"/>
        </a:xfrm>
        <a:prstGeom prst="rightArrow">
          <a:avLst/>
        </a:prstGeom>
        <a:solidFill>
          <a:srgbClr val="F4F116"/>
        </a:solidFill>
        <a:ln>
          <a:noFill/>
        </a:ln>
        <a:effectLst/>
      </dsp:spPr>
      <dsp:style>
        <a:lnRef idx="0">
          <a:scrgbClr r="0" g="0" b="0"/>
        </a:lnRef>
        <a:fillRef idx="1">
          <a:scrgbClr r="0" g="0" b="0"/>
        </a:fillRef>
        <a:effectRef idx="2">
          <a:scrgbClr r="0" g="0" b="0"/>
        </a:effectRef>
        <a:fontRef idx="minor"/>
      </dsp:style>
    </dsp:sp>
    <dsp:sp modelId="{1E9FD677-086D-430D-BFEC-EA57ED1C3A81}">
      <dsp:nvSpPr>
        <dsp:cNvPr id="0" name=""/>
        <dsp:cNvSpPr/>
      </dsp:nvSpPr>
      <dsp:spPr>
        <a:xfrm>
          <a:off x="1128478" y="1230412"/>
          <a:ext cx="7970681" cy="1684712"/>
        </a:xfrm>
        <a:prstGeom prst="roundRect">
          <a:avLst/>
        </a:prstGeom>
        <a:solidFill>
          <a:srgbClr val="098D3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1. </a:t>
          </a:r>
          <a:r>
            <a:rPr lang="en-US" sz="3200" b="1" kern="1200" dirty="0" err="1">
              <a:latin typeface="Times New Roman" panose="02020603050405020304" pitchFamily="18" charset="0"/>
              <a:cs typeface="Times New Roman" panose="02020603050405020304" pitchFamily="18" charset="0"/>
            </a:rPr>
            <a:t>Quy</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định</a:t>
          </a:r>
          <a:r>
            <a:rPr lang="en-US" sz="3200" b="1" kern="1200" dirty="0">
              <a:latin typeface="Times New Roman" panose="02020603050405020304" pitchFamily="18" charset="0"/>
              <a:cs typeface="Times New Roman" panose="02020603050405020304" pitchFamily="18" charset="0"/>
            </a:rPr>
            <a:t> an </a:t>
          </a:r>
          <a:r>
            <a:rPr lang="en-US" sz="3200" b="1" kern="1200" dirty="0" err="1">
              <a:latin typeface="Times New Roman" panose="02020603050405020304" pitchFamily="18" charset="0"/>
              <a:cs typeface="Times New Roman" panose="02020603050405020304" pitchFamily="18" charset="0"/>
            </a:rPr>
            <a:t>toàn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khi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học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phòng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thực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hành</a:t>
          </a:r>
          <a:endParaRPr lang="en-US" sz="3200" b="1" kern="1200" dirty="0">
            <a:latin typeface="Times New Roman" panose="02020603050405020304" pitchFamily="18" charset="0"/>
            <a:cs typeface="Times New Roman" panose="02020603050405020304" pitchFamily="18" charset="0"/>
          </a:endParaRPr>
        </a:p>
      </dsp:txBody>
      <dsp:txXfrm>
        <a:off x="1210719" y="1312653"/>
        <a:ext cx="7806199" cy="1520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1967D-2992-4B95-9F78-DB3ACAAF8D76}">
      <dsp:nvSpPr>
        <dsp:cNvPr id="0" name=""/>
        <dsp:cNvSpPr/>
      </dsp:nvSpPr>
      <dsp:spPr>
        <a:xfrm>
          <a:off x="948500" y="0"/>
          <a:ext cx="8966279" cy="4211781"/>
        </a:xfrm>
        <a:prstGeom prst="rightArrow">
          <a:avLst/>
        </a:prstGeom>
        <a:solidFill>
          <a:srgbClr val="F4F116"/>
        </a:solidFill>
        <a:ln>
          <a:noFill/>
        </a:ln>
        <a:effectLst/>
      </dsp:spPr>
      <dsp:style>
        <a:lnRef idx="0">
          <a:scrgbClr r="0" g="0" b="0"/>
        </a:lnRef>
        <a:fillRef idx="1">
          <a:scrgbClr r="0" g="0" b="0"/>
        </a:fillRef>
        <a:effectRef idx="2">
          <a:scrgbClr r="0" g="0" b="0"/>
        </a:effectRef>
        <a:fontRef idx="minor"/>
      </dsp:style>
    </dsp:sp>
    <dsp:sp modelId="{1E9FD677-086D-430D-BFEC-EA57ED1C3A81}">
      <dsp:nvSpPr>
        <dsp:cNvPr id="0" name=""/>
        <dsp:cNvSpPr/>
      </dsp:nvSpPr>
      <dsp:spPr>
        <a:xfrm>
          <a:off x="1028506" y="1230412"/>
          <a:ext cx="8192436" cy="1684712"/>
        </a:xfrm>
        <a:prstGeom prst="roundRect">
          <a:avLst/>
        </a:prstGeom>
        <a:solidFill>
          <a:srgbClr val="098D3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0000"/>
              </a:solidFill>
              <a:latin typeface="Times New Roman" panose="02020603050405020304" pitchFamily="18" charset="0"/>
              <a:cs typeface="Times New Roman" panose="02020603050405020304" pitchFamily="18" charset="0"/>
            </a:rPr>
            <a:t>2. KÍ HIỆU CẢNH BÁO TRONG PHÒNG THỰC HÀNH</a:t>
          </a:r>
          <a:endParaRPr lang="en-US" sz="2400" b="1" kern="1200" dirty="0">
            <a:latin typeface="Times New Roman" panose="02020603050405020304" pitchFamily="18" charset="0"/>
            <a:cs typeface="Times New Roman" panose="02020603050405020304" pitchFamily="18" charset="0"/>
          </a:endParaRPr>
        </a:p>
      </dsp:txBody>
      <dsp:txXfrm>
        <a:off x="1110747" y="1312653"/>
        <a:ext cx="8027954" cy="1520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1967D-2992-4B95-9F78-DB3ACAAF8D76}">
      <dsp:nvSpPr>
        <dsp:cNvPr id="0" name=""/>
        <dsp:cNvSpPr/>
      </dsp:nvSpPr>
      <dsp:spPr>
        <a:xfrm>
          <a:off x="948500" y="0"/>
          <a:ext cx="8966279" cy="4211781"/>
        </a:xfrm>
        <a:prstGeom prst="rightArrow">
          <a:avLst/>
        </a:prstGeom>
        <a:solidFill>
          <a:srgbClr val="F4F116"/>
        </a:solidFill>
        <a:ln>
          <a:noFill/>
        </a:ln>
        <a:effectLst/>
      </dsp:spPr>
      <dsp:style>
        <a:lnRef idx="0">
          <a:scrgbClr r="0" g="0" b="0"/>
        </a:lnRef>
        <a:fillRef idx="1">
          <a:scrgbClr r="0" g="0" b="0"/>
        </a:fillRef>
        <a:effectRef idx="2">
          <a:scrgbClr r="0" g="0" b="0"/>
        </a:effectRef>
        <a:fontRef idx="minor"/>
      </dsp:style>
    </dsp:sp>
    <dsp:sp modelId="{1E9FD677-086D-430D-BFEC-EA57ED1C3A81}">
      <dsp:nvSpPr>
        <dsp:cNvPr id="0" name=""/>
        <dsp:cNvSpPr/>
      </dsp:nvSpPr>
      <dsp:spPr>
        <a:xfrm>
          <a:off x="1028506" y="1230412"/>
          <a:ext cx="8192436" cy="1684712"/>
        </a:xfrm>
        <a:prstGeom prst="roundRect">
          <a:avLst/>
        </a:prstGeom>
        <a:solidFill>
          <a:srgbClr val="098D3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rgbClr val="FF0000"/>
              </a:solidFill>
              <a:latin typeface="Times New Roman" panose="02020603050405020304" pitchFamily="18" charset="0"/>
              <a:cs typeface="Times New Roman" panose="02020603050405020304" pitchFamily="18" charset="0"/>
            </a:rPr>
            <a:t>3. GIỚI THIỆU MỘT SỐ DỤNG CỤ ĐO</a:t>
          </a:r>
          <a:endParaRPr lang="en-US" sz="2800" b="1" kern="1200" dirty="0">
            <a:latin typeface="Times New Roman" panose="02020603050405020304" pitchFamily="18" charset="0"/>
            <a:cs typeface="Times New Roman" panose="02020603050405020304" pitchFamily="18" charset="0"/>
          </a:endParaRPr>
        </a:p>
      </dsp:txBody>
      <dsp:txXfrm>
        <a:off x="1110747" y="1312653"/>
        <a:ext cx="8027954" cy="1520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1967D-2992-4B95-9F78-DB3ACAAF8D76}">
      <dsp:nvSpPr>
        <dsp:cNvPr id="0" name=""/>
        <dsp:cNvSpPr/>
      </dsp:nvSpPr>
      <dsp:spPr>
        <a:xfrm>
          <a:off x="948500" y="0"/>
          <a:ext cx="8966279" cy="4211781"/>
        </a:xfrm>
        <a:prstGeom prst="rightArrow">
          <a:avLst/>
        </a:prstGeom>
        <a:solidFill>
          <a:srgbClr val="F4F116"/>
        </a:solidFill>
        <a:ln>
          <a:noFill/>
        </a:ln>
        <a:effectLst/>
      </dsp:spPr>
      <dsp:style>
        <a:lnRef idx="0">
          <a:scrgbClr r="0" g="0" b="0"/>
        </a:lnRef>
        <a:fillRef idx="1">
          <a:scrgbClr r="0" g="0" b="0"/>
        </a:fillRef>
        <a:effectRef idx="2">
          <a:scrgbClr r="0" g="0" b="0"/>
        </a:effectRef>
        <a:fontRef idx="minor"/>
      </dsp:style>
    </dsp:sp>
    <dsp:sp modelId="{1E9FD677-086D-430D-BFEC-EA57ED1C3A81}">
      <dsp:nvSpPr>
        <dsp:cNvPr id="0" name=""/>
        <dsp:cNvSpPr/>
      </dsp:nvSpPr>
      <dsp:spPr>
        <a:xfrm>
          <a:off x="1028506" y="1230412"/>
          <a:ext cx="8192436" cy="1684712"/>
        </a:xfrm>
        <a:prstGeom prst="roundRect">
          <a:avLst/>
        </a:prstGeom>
        <a:solidFill>
          <a:srgbClr val="098D3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rgbClr val="FF0000"/>
              </a:solidFill>
              <a:latin typeface="Times New Roman" panose="02020603050405020304" pitchFamily="18" charset="0"/>
              <a:cs typeface="Times New Roman" panose="02020603050405020304" pitchFamily="18" charset="0"/>
            </a:rPr>
            <a:t>4.KÍNH LÚP VÀ KÍNH HIỂN VI QUANG HỌC</a:t>
          </a:r>
          <a:endParaRPr lang="en-US" sz="2800" b="1" kern="1200" dirty="0">
            <a:latin typeface="Times New Roman" panose="02020603050405020304" pitchFamily="18" charset="0"/>
            <a:cs typeface="Times New Roman" panose="02020603050405020304" pitchFamily="18" charset="0"/>
          </a:endParaRPr>
        </a:p>
      </dsp:txBody>
      <dsp:txXfrm>
        <a:off x="1110747" y="1312653"/>
        <a:ext cx="8027954" cy="15202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77824-3124-436E-B626-AB7DAA6D4983}"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DCEF2-67DC-430A-A461-83FCA157C4F0}" type="slidenum">
              <a:rPr lang="en-US" smtClean="0"/>
              <a:t>‹#›</a:t>
            </a:fld>
            <a:endParaRPr lang="en-US"/>
          </a:p>
        </p:txBody>
      </p:sp>
    </p:spTree>
    <p:extLst>
      <p:ext uri="{BB962C8B-B14F-4D97-AF65-F5344CB8AC3E}">
        <p14:creationId xmlns:p14="http://schemas.microsoft.com/office/powerpoint/2010/main" val="396807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DCEF2-67DC-430A-A461-83FCA157C4F0}" type="slidenum">
              <a:rPr lang="en-US" smtClean="0"/>
              <a:t>3</a:t>
            </a:fld>
            <a:endParaRPr lang="en-US"/>
          </a:p>
        </p:txBody>
      </p:sp>
    </p:spTree>
    <p:extLst>
      <p:ext uri="{BB962C8B-B14F-4D97-AF65-F5344CB8AC3E}">
        <p14:creationId xmlns:p14="http://schemas.microsoft.com/office/powerpoint/2010/main" val="75553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DCEF2-67DC-430A-A461-83FCA157C4F0}" type="slidenum">
              <a:rPr lang="en-US" smtClean="0"/>
              <a:t>6</a:t>
            </a:fld>
            <a:endParaRPr lang="en-US"/>
          </a:p>
        </p:txBody>
      </p:sp>
    </p:spTree>
    <p:extLst>
      <p:ext uri="{BB962C8B-B14F-4D97-AF65-F5344CB8AC3E}">
        <p14:creationId xmlns:p14="http://schemas.microsoft.com/office/powerpoint/2010/main" val="164878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DCEF2-67DC-430A-A461-83FCA157C4F0}" type="slidenum">
              <a:rPr lang="en-US" smtClean="0"/>
              <a:t>7</a:t>
            </a:fld>
            <a:endParaRPr lang="en-US"/>
          </a:p>
        </p:txBody>
      </p:sp>
    </p:spTree>
    <p:extLst>
      <p:ext uri="{BB962C8B-B14F-4D97-AF65-F5344CB8AC3E}">
        <p14:creationId xmlns:p14="http://schemas.microsoft.com/office/powerpoint/2010/main" val="203262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DCEF2-67DC-430A-A461-83FCA157C4F0}" type="slidenum">
              <a:rPr lang="en-US" smtClean="0"/>
              <a:t>9</a:t>
            </a:fld>
            <a:endParaRPr lang="en-US"/>
          </a:p>
        </p:txBody>
      </p:sp>
    </p:spTree>
    <p:extLst>
      <p:ext uri="{BB962C8B-B14F-4D97-AF65-F5344CB8AC3E}">
        <p14:creationId xmlns:p14="http://schemas.microsoft.com/office/powerpoint/2010/main" val="319968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DCEF2-67DC-430A-A461-83FCA157C4F0}" type="slidenum">
              <a:rPr lang="en-US" smtClean="0"/>
              <a:t>32</a:t>
            </a:fld>
            <a:endParaRPr lang="en-US"/>
          </a:p>
        </p:txBody>
      </p:sp>
    </p:spTree>
    <p:extLst>
      <p:ext uri="{BB962C8B-B14F-4D97-AF65-F5344CB8AC3E}">
        <p14:creationId xmlns:p14="http://schemas.microsoft.com/office/powerpoint/2010/main" val="390987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20AC5E7-5CBF-2347-9CEF-FEA707C0D7D2}" type="slidenum">
              <a:rPr lang="en-VN" smtClean="0"/>
              <a:t>45</a:t>
            </a:fld>
            <a:endParaRPr lang="en-VN"/>
          </a:p>
        </p:txBody>
      </p:sp>
    </p:spTree>
    <p:extLst>
      <p:ext uri="{BB962C8B-B14F-4D97-AF65-F5344CB8AC3E}">
        <p14:creationId xmlns:p14="http://schemas.microsoft.com/office/powerpoint/2010/main" val="173684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20AC5E7-5CBF-2347-9CEF-FEA707C0D7D2}" type="slidenum">
              <a:rPr lang="en-VN" smtClean="0"/>
              <a:t>47</a:t>
            </a:fld>
            <a:endParaRPr lang="en-VN"/>
          </a:p>
        </p:txBody>
      </p:sp>
    </p:spTree>
    <p:extLst>
      <p:ext uri="{BB962C8B-B14F-4D97-AF65-F5344CB8AC3E}">
        <p14:creationId xmlns:p14="http://schemas.microsoft.com/office/powerpoint/2010/main" val="242497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2BC-7330-4155-80F5-2ED4829645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006097-02E8-40D9-8595-89F28029C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C3B89-9A69-41BA-B5ED-6434DBE90488}"/>
              </a:ext>
            </a:extLst>
          </p:cNvPr>
          <p:cNvSpPr>
            <a:spLocks noGrp="1"/>
          </p:cNvSpPr>
          <p:nvPr>
            <p:ph type="dt" sz="half" idx="10"/>
          </p:nvPr>
        </p:nvSpPr>
        <p:spPr/>
        <p:txBody>
          <a:bodyPr/>
          <a:lstStyle/>
          <a:p>
            <a:fld id="{3E8F9D9F-F948-487C-8B5D-070808FD4652}" type="datetime1">
              <a:rPr lang="en-US" smtClean="0"/>
              <a:t>9/11/2025</a:t>
            </a:fld>
            <a:endParaRPr lang="en-US"/>
          </a:p>
        </p:txBody>
      </p:sp>
      <p:sp>
        <p:nvSpPr>
          <p:cNvPr id="5" name="Footer Placeholder 4">
            <a:extLst>
              <a:ext uri="{FF2B5EF4-FFF2-40B4-BE49-F238E27FC236}">
                <a16:creationId xmlns:a16="http://schemas.microsoft.com/office/drawing/2014/main" id="{ABAD7AE6-F25C-484A-9702-148090DD5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D21D9-99DA-417A-8B4E-573967065676}"/>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180413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8161-E985-4CD2-8E26-32EA745F1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17947C-79D8-4DE9-BFE7-6A78ED160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825AE-BF1F-430F-AEEC-AEC4E941F255}"/>
              </a:ext>
            </a:extLst>
          </p:cNvPr>
          <p:cNvSpPr>
            <a:spLocks noGrp="1"/>
          </p:cNvSpPr>
          <p:nvPr>
            <p:ph type="dt" sz="half" idx="10"/>
          </p:nvPr>
        </p:nvSpPr>
        <p:spPr/>
        <p:txBody>
          <a:bodyPr/>
          <a:lstStyle/>
          <a:p>
            <a:fld id="{15AFE1FE-F355-423E-BDE0-1BB2A9C153A7}" type="datetime1">
              <a:rPr lang="en-US" smtClean="0"/>
              <a:t>9/11/2025</a:t>
            </a:fld>
            <a:endParaRPr lang="en-US"/>
          </a:p>
        </p:txBody>
      </p:sp>
      <p:sp>
        <p:nvSpPr>
          <p:cNvPr id="5" name="Footer Placeholder 4">
            <a:extLst>
              <a:ext uri="{FF2B5EF4-FFF2-40B4-BE49-F238E27FC236}">
                <a16:creationId xmlns:a16="http://schemas.microsoft.com/office/drawing/2014/main" id="{2B4F2C7F-B074-4876-813A-A1CA3D63F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82028-3C88-4709-A5C5-5FAAD6FE35B6}"/>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248936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79768E-5FFB-48FD-B4E8-78DEBF8DF2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95B330-D4F7-4B14-B0B9-4E47514C9F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D32F4-3AA2-48E4-935D-E9440D6C50F6}"/>
              </a:ext>
            </a:extLst>
          </p:cNvPr>
          <p:cNvSpPr>
            <a:spLocks noGrp="1"/>
          </p:cNvSpPr>
          <p:nvPr>
            <p:ph type="dt" sz="half" idx="10"/>
          </p:nvPr>
        </p:nvSpPr>
        <p:spPr/>
        <p:txBody>
          <a:bodyPr/>
          <a:lstStyle/>
          <a:p>
            <a:fld id="{6DCF83B2-DD07-478F-89D3-0B949D0FB5FD}" type="datetime1">
              <a:rPr lang="en-US" smtClean="0"/>
              <a:t>9/11/2025</a:t>
            </a:fld>
            <a:endParaRPr lang="en-US"/>
          </a:p>
        </p:txBody>
      </p:sp>
      <p:sp>
        <p:nvSpPr>
          <p:cNvPr id="5" name="Footer Placeholder 4">
            <a:extLst>
              <a:ext uri="{FF2B5EF4-FFF2-40B4-BE49-F238E27FC236}">
                <a16:creationId xmlns:a16="http://schemas.microsoft.com/office/drawing/2014/main" id="{37270840-B602-415D-B44B-107B00742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A5F86-FFC3-40AF-9766-EA856CEC2BA9}"/>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148772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4D02-3B12-436F-AA51-ED0A8C761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8B5C8-88F6-4CF2-863F-F713387F17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10F9C-286C-4983-9E9A-0A65C43FFBF3}"/>
              </a:ext>
            </a:extLst>
          </p:cNvPr>
          <p:cNvSpPr>
            <a:spLocks noGrp="1"/>
          </p:cNvSpPr>
          <p:nvPr>
            <p:ph type="dt" sz="half" idx="10"/>
          </p:nvPr>
        </p:nvSpPr>
        <p:spPr/>
        <p:txBody>
          <a:bodyPr/>
          <a:lstStyle/>
          <a:p>
            <a:fld id="{1501C930-9DA2-4707-BDCA-F648B379E96E}" type="datetime1">
              <a:rPr lang="en-US" smtClean="0"/>
              <a:t>9/11/2025</a:t>
            </a:fld>
            <a:endParaRPr lang="en-US"/>
          </a:p>
        </p:txBody>
      </p:sp>
      <p:sp>
        <p:nvSpPr>
          <p:cNvPr id="5" name="Footer Placeholder 4">
            <a:extLst>
              <a:ext uri="{FF2B5EF4-FFF2-40B4-BE49-F238E27FC236}">
                <a16:creationId xmlns:a16="http://schemas.microsoft.com/office/drawing/2014/main" id="{36DF832B-7BD6-4142-904A-C5D52EACE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48CCD-CC00-43AF-925F-8AC649FAA876}"/>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277995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1778-8597-4141-ADB1-F02225471E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F0525-E448-4371-B9C6-568DF7545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A53F2A-349D-4942-8037-A4284508F29F}"/>
              </a:ext>
            </a:extLst>
          </p:cNvPr>
          <p:cNvSpPr>
            <a:spLocks noGrp="1"/>
          </p:cNvSpPr>
          <p:nvPr>
            <p:ph type="dt" sz="half" idx="10"/>
          </p:nvPr>
        </p:nvSpPr>
        <p:spPr/>
        <p:txBody>
          <a:bodyPr/>
          <a:lstStyle/>
          <a:p>
            <a:fld id="{919A21D0-7BCD-492E-ACA1-6817DAA52C2B}" type="datetime1">
              <a:rPr lang="en-US" smtClean="0"/>
              <a:t>9/11/2025</a:t>
            </a:fld>
            <a:endParaRPr lang="en-US"/>
          </a:p>
        </p:txBody>
      </p:sp>
      <p:sp>
        <p:nvSpPr>
          <p:cNvPr id="5" name="Footer Placeholder 4">
            <a:extLst>
              <a:ext uri="{FF2B5EF4-FFF2-40B4-BE49-F238E27FC236}">
                <a16:creationId xmlns:a16="http://schemas.microsoft.com/office/drawing/2014/main" id="{DE3DF6D4-0C5C-4524-8EB7-854D4C859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6DD1D-D7D4-4008-B33E-457A683281D8}"/>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53143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2613-8596-47EA-85C4-4B5619FC1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86F0F-4484-406B-9497-AE7BE56A8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44B22-03FB-436C-AC39-769D7221D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78A97C-69D9-4E97-9027-5D19933392BE}"/>
              </a:ext>
            </a:extLst>
          </p:cNvPr>
          <p:cNvSpPr>
            <a:spLocks noGrp="1"/>
          </p:cNvSpPr>
          <p:nvPr>
            <p:ph type="dt" sz="half" idx="10"/>
          </p:nvPr>
        </p:nvSpPr>
        <p:spPr/>
        <p:txBody>
          <a:bodyPr/>
          <a:lstStyle/>
          <a:p>
            <a:fld id="{CB123948-A480-4B89-A3C9-7FFCF9EA5EDD}" type="datetime1">
              <a:rPr lang="en-US" smtClean="0"/>
              <a:t>9/11/2025</a:t>
            </a:fld>
            <a:endParaRPr lang="en-US"/>
          </a:p>
        </p:txBody>
      </p:sp>
      <p:sp>
        <p:nvSpPr>
          <p:cNvPr id="6" name="Footer Placeholder 5">
            <a:extLst>
              <a:ext uri="{FF2B5EF4-FFF2-40B4-BE49-F238E27FC236}">
                <a16:creationId xmlns:a16="http://schemas.microsoft.com/office/drawing/2014/main" id="{A0D41D85-99E9-4686-998B-6BB37A071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C5F09C-7F1A-459E-9EED-D293332C1272}"/>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79774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8A7D-D373-4650-909C-C8643C0B13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1447F-4368-463B-8C4E-952D3DC0F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037138-DD90-429A-8D24-1EDB13D72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76661-0370-4E79-8608-7BAEDF000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A1455A-5CAD-4B77-BC8D-EF3E64B75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FA95E9-2F36-49DA-9813-52E980D702A8}"/>
              </a:ext>
            </a:extLst>
          </p:cNvPr>
          <p:cNvSpPr>
            <a:spLocks noGrp="1"/>
          </p:cNvSpPr>
          <p:nvPr>
            <p:ph type="dt" sz="half" idx="10"/>
          </p:nvPr>
        </p:nvSpPr>
        <p:spPr/>
        <p:txBody>
          <a:bodyPr/>
          <a:lstStyle/>
          <a:p>
            <a:fld id="{B1D5E88F-BB3F-40DE-B2DD-C6AE936F5608}" type="datetime1">
              <a:rPr lang="en-US" smtClean="0"/>
              <a:t>9/11/2025</a:t>
            </a:fld>
            <a:endParaRPr lang="en-US"/>
          </a:p>
        </p:txBody>
      </p:sp>
      <p:sp>
        <p:nvSpPr>
          <p:cNvPr id="8" name="Footer Placeholder 7">
            <a:extLst>
              <a:ext uri="{FF2B5EF4-FFF2-40B4-BE49-F238E27FC236}">
                <a16:creationId xmlns:a16="http://schemas.microsoft.com/office/drawing/2014/main" id="{E741870A-0F19-46F3-BCF7-0D0E74F666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EE7C79-9686-4A74-885A-7B72ADCA6FF4}"/>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209059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7E8B-D3A9-4C83-89C7-31F9DB146A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B8C242-CA9C-4620-B654-E18B6201D155}"/>
              </a:ext>
            </a:extLst>
          </p:cNvPr>
          <p:cNvSpPr>
            <a:spLocks noGrp="1"/>
          </p:cNvSpPr>
          <p:nvPr>
            <p:ph type="dt" sz="half" idx="10"/>
          </p:nvPr>
        </p:nvSpPr>
        <p:spPr/>
        <p:txBody>
          <a:bodyPr/>
          <a:lstStyle/>
          <a:p>
            <a:fld id="{2209E436-D8FE-4D16-B637-42795C8CD7AC}" type="datetime1">
              <a:rPr lang="en-US" smtClean="0"/>
              <a:t>9/11/2025</a:t>
            </a:fld>
            <a:endParaRPr lang="en-US"/>
          </a:p>
        </p:txBody>
      </p:sp>
      <p:sp>
        <p:nvSpPr>
          <p:cNvPr id="4" name="Footer Placeholder 3">
            <a:extLst>
              <a:ext uri="{FF2B5EF4-FFF2-40B4-BE49-F238E27FC236}">
                <a16:creationId xmlns:a16="http://schemas.microsoft.com/office/drawing/2014/main" id="{B53446AC-8227-4769-9F9C-F8BFE5241A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CBCC99-956A-4539-AF06-F3ABBAB88F0D}"/>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4307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8F508-F32A-45D8-B613-E1D9D15E35C2}"/>
              </a:ext>
            </a:extLst>
          </p:cNvPr>
          <p:cNvSpPr>
            <a:spLocks noGrp="1"/>
          </p:cNvSpPr>
          <p:nvPr>
            <p:ph type="dt" sz="half" idx="10"/>
          </p:nvPr>
        </p:nvSpPr>
        <p:spPr/>
        <p:txBody>
          <a:bodyPr/>
          <a:lstStyle/>
          <a:p>
            <a:fld id="{3528AEC5-6A98-4CBF-B244-F7FECF92B848}" type="datetime1">
              <a:rPr lang="en-US" smtClean="0"/>
              <a:t>9/11/2025</a:t>
            </a:fld>
            <a:endParaRPr lang="en-US"/>
          </a:p>
        </p:txBody>
      </p:sp>
      <p:sp>
        <p:nvSpPr>
          <p:cNvPr id="3" name="Footer Placeholder 2">
            <a:extLst>
              <a:ext uri="{FF2B5EF4-FFF2-40B4-BE49-F238E27FC236}">
                <a16:creationId xmlns:a16="http://schemas.microsoft.com/office/drawing/2014/main" id="{7592FD0C-CC2B-4102-B4FA-CAC1665484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B398E7-F59C-4CAC-A221-D73BE7A4EFF8}"/>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354977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BE0C-502C-4878-B289-226C7D66A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C846A-D2E8-4CA7-9756-6FF130380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EC1DC-ACA2-44AF-B718-F5451FE6C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8C164-4D74-4D5C-B82F-6836E493DABB}"/>
              </a:ext>
            </a:extLst>
          </p:cNvPr>
          <p:cNvSpPr>
            <a:spLocks noGrp="1"/>
          </p:cNvSpPr>
          <p:nvPr>
            <p:ph type="dt" sz="half" idx="10"/>
          </p:nvPr>
        </p:nvSpPr>
        <p:spPr/>
        <p:txBody>
          <a:bodyPr/>
          <a:lstStyle/>
          <a:p>
            <a:fld id="{0368A71A-0D56-4569-BC80-82D6E2973573}" type="datetime1">
              <a:rPr lang="en-US" smtClean="0"/>
              <a:t>9/11/2025</a:t>
            </a:fld>
            <a:endParaRPr lang="en-US"/>
          </a:p>
        </p:txBody>
      </p:sp>
      <p:sp>
        <p:nvSpPr>
          <p:cNvPr id="6" name="Footer Placeholder 5">
            <a:extLst>
              <a:ext uri="{FF2B5EF4-FFF2-40B4-BE49-F238E27FC236}">
                <a16:creationId xmlns:a16="http://schemas.microsoft.com/office/drawing/2014/main" id="{A85E753B-1A7D-416F-B375-7698992F1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FEC27-3BD3-4DB8-AC44-2F4AA18DFA1F}"/>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84693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8A99-B7F8-4D43-87E0-93D201ACD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39F01-43BA-43F1-9209-6596A8BF9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036AE0-34CE-46B8-9B7E-C3802D188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9335E-989D-4DB4-8039-F1AC4DD5B452}"/>
              </a:ext>
            </a:extLst>
          </p:cNvPr>
          <p:cNvSpPr>
            <a:spLocks noGrp="1"/>
          </p:cNvSpPr>
          <p:nvPr>
            <p:ph type="dt" sz="half" idx="10"/>
          </p:nvPr>
        </p:nvSpPr>
        <p:spPr/>
        <p:txBody>
          <a:bodyPr/>
          <a:lstStyle/>
          <a:p>
            <a:fld id="{18E7E7A8-F0CD-4E94-A8F9-20F7CDFD919E}" type="datetime1">
              <a:rPr lang="en-US" smtClean="0"/>
              <a:t>9/11/2025</a:t>
            </a:fld>
            <a:endParaRPr lang="en-US"/>
          </a:p>
        </p:txBody>
      </p:sp>
      <p:sp>
        <p:nvSpPr>
          <p:cNvPr id="6" name="Footer Placeholder 5">
            <a:extLst>
              <a:ext uri="{FF2B5EF4-FFF2-40B4-BE49-F238E27FC236}">
                <a16:creationId xmlns:a16="http://schemas.microsoft.com/office/drawing/2014/main" id="{8AE1CF1F-596B-4D58-ADC9-DCA4DFA9C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A63CA-4A17-4AC9-A06A-86E300D2F59B}"/>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2677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31FFF-BB79-41C0-897C-C36EF2E6A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6F3EE9-BE31-450E-A671-D4585F0617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555EC-9BDB-425C-B57E-75C432A5E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CDFCC-67A5-4248-AE76-743FD554F68D}" type="datetime1">
              <a:rPr lang="en-US" smtClean="0"/>
              <a:t>9/11/2025</a:t>
            </a:fld>
            <a:endParaRPr lang="en-US"/>
          </a:p>
        </p:txBody>
      </p:sp>
      <p:sp>
        <p:nvSpPr>
          <p:cNvPr id="5" name="Footer Placeholder 4">
            <a:extLst>
              <a:ext uri="{FF2B5EF4-FFF2-40B4-BE49-F238E27FC236}">
                <a16:creationId xmlns:a16="http://schemas.microsoft.com/office/drawing/2014/main" id="{3ABD3C05-FD01-42DF-8941-EE1B5BBAF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A1DB8B-B8E7-462B-9157-FD9C28B16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F17DC-36EA-41E7-ADB6-948FCB5C6EF5}" type="slidenum">
              <a:rPr lang="en-US" smtClean="0"/>
              <a:t>‹#›</a:t>
            </a:fld>
            <a:endParaRPr lang="en-US"/>
          </a:p>
        </p:txBody>
      </p:sp>
    </p:spTree>
    <p:extLst>
      <p:ext uri="{BB962C8B-B14F-4D97-AF65-F5344CB8AC3E}">
        <p14:creationId xmlns:p14="http://schemas.microsoft.com/office/powerpoint/2010/main" val="310871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5.xml"/><Relationship Id="rId12" Type="http://schemas.openxmlformats.org/officeDocument/2006/relationships/slide" Target="slide24.xml"/><Relationship Id="rId2" Type="http://schemas.openxmlformats.org/officeDocument/2006/relationships/image" Target="../media/image2.png"/><Relationship Id="rId16"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7.xml"/><Relationship Id="rId5" Type="http://schemas.openxmlformats.org/officeDocument/2006/relationships/slide" Target="slide14.xml"/><Relationship Id="rId15" Type="http://schemas.openxmlformats.org/officeDocument/2006/relationships/slide" Target="slide26.xml"/><Relationship Id="rId10" Type="http://schemas.openxmlformats.org/officeDocument/2006/relationships/slide" Target="slide23.xml"/><Relationship Id="rId4" Type="http://schemas.openxmlformats.org/officeDocument/2006/relationships/slide" Target="slide20.xml"/><Relationship Id="rId9" Type="http://schemas.openxmlformats.org/officeDocument/2006/relationships/slide" Target="slide16.xml"/><Relationship Id="rId14" Type="http://schemas.openxmlformats.org/officeDocument/2006/relationships/slide" Target="slide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19.xml"/><Relationship Id="rId4" Type="http://schemas.openxmlformats.org/officeDocument/2006/relationships/slide" Target="slide12.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Th&#237;%20nghi&#7879;m%20n&#7893;.mp4" TargetMode="Externa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F3B88E0F-9C68-4DE7-8D7D-B0D3C5C5BEF6}"/>
              </a:ext>
            </a:extLst>
          </p:cNvPr>
          <p:cNvGraphicFramePr/>
          <p:nvPr/>
        </p:nvGraphicFramePr>
        <p:xfrm>
          <a:off x="350345" y="2262909"/>
          <a:ext cx="10548564" cy="4211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F71F17DC-36EA-41E7-ADB6-948FCB5C6EF5}" type="slidenum">
              <a:rPr lang="en-US" smtClean="0"/>
              <a:t>1</a:t>
            </a:fld>
            <a:endParaRPr lang="en-US"/>
          </a:p>
        </p:txBody>
      </p:sp>
      <p:sp>
        <p:nvSpPr>
          <p:cNvPr id="5" name="TextBox 4"/>
          <p:cNvSpPr txBox="1"/>
          <p:nvPr/>
        </p:nvSpPr>
        <p:spPr>
          <a:xfrm>
            <a:off x="96982" y="554181"/>
            <a:ext cx="11369964" cy="2062103"/>
          </a:xfrm>
          <a:prstGeom prst="rect">
            <a:avLst/>
          </a:prstGeom>
          <a:noFill/>
        </p:spPr>
        <p:txBody>
          <a:bodyPr wrap="square" rtlCol="0">
            <a:spAutoFit/>
          </a:bodyPr>
          <a:lstStyle/>
          <a:p>
            <a:pPr algn="ctr"/>
            <a:r>
              <a:rPr lang="vi-VN" sz="3200" b="1" i="1" u="sng" dirty="0">
                <a:latin typeface="Times New Roman" panose="02020603050405020304" pitchFamily="18" charset="0"/>
                <a:cs typeface="Times New Roman" panose="02020603050405020304" pitchFamily="18" charset="0"/>
              </a:rPr>
              <a:t>Tiết</a:t>
            </a:r>
            <a:r>
              <a:rPr lang="en-US" sz="3200" b="1" i="1" u="sng" dirty="0">
                <a:latin typeface="Times New Roman" panose="02020603050405020304" pitchFamily="18" charset="0"/>
                <a:cs typeface="Times New Roman" panose="02020603050405020304" pitchFamily="18" charset="0"/>
              </a:rPr>
              <a:t> 1</a:t>
            </a:r>
            <a:r>
              <a:rPr lang="vi-VN" sz="3200" b="1" i="1" u="sng" dirty="0">
                <a:latin typeface="Times New Roman" panose="02020603050405020304" pitchFamily="18" charset="0"/>
                <a:cs typeface="Times New Roman" panose="02020603050405020304" pitchFamily="18" charset="0"/>
              </a:rPr>
              <a:t> </a:t>
            </a:r>
            <a:r>
              <a:rPr lang="en-US" sz="3200" b="1" i="1" u="sng" dirty="0">
                <a:latin typeface="Times New Roman" panose="02020603050405020304" pitchFamily="18" charset="0"/>
                <a:cs typeface="Times New Roman" panose="02020603050405020304" pitchFamily="18" charset="0"/>
              </a:rPr>
              <a:t>- </a:t>
            </a:r>
            <a:r>
              <a:rPr lang="vi-VN" sz="3200" b="1" i="1" u="sng" dirty="0">
                <a:latin typeface="Times New Roman" panose="02020603050405020304" pitchFamily="18" charset="0"/>
                <a:cs typeface="Times New Roman" panose="02020603050405020304" pitchFamily="18" charset="0"/>
              </a:rPr>
              <a:t>Bài</a:t>
            </a:r>
            <a:r>
              <a:rPr lang="en-US" sz="3200" b="1" i="1" u="sng" dirty="0">
                <a:latin typeface="Times New Roman" panose="02020603050405020304" pitchFamily="18" charset="0"/>
                <a:cs typeface="Times New Roman" panose="02020603050405020304" pitchFamily="18" charset="0"/>
              </a:rPr>
              <a:t> 3</a:t>
            </a:r>
            <a:r>
              <a:rPr lang="en-US" sz="3200" b="1" i="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QUY ĐỊNH AN TOÀN TRONG PHÒNG THỰC HÀNH. GIỚI THIỆU MỘT SỐ DỤNG CỤ ĐO- SỬ DỤNG KÍNH LÚP VÀ KÍNH HIỂN VI QUANG HỌC </a:t>
            </a: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5746700"/>
      </p:ext>
    </p:extLst>
  </p:cSld>
  <p:clrMapOvr>
    <a:masterClrMapping/>
  </p:clrMapOvr>
  <mc:AlternateContent xmlns:mc="http://schemas.openxmlformats.org/markup-compatibility/2006" xmlns:p14="http://schemas.microsoft.com/office/powerpoint/2010/main">
    <mc:Choice Requires="p14">
      <p:transition spd="slow" p14:dur="2000" advTm="17780"/>
    </mc:Choice>
    <mc:Fallback xmlns="">
      <p:transition spd="slow" advTm="17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dgm id="{6A41967D-2992-4B95-9F78-DB3ACAAF8D76}"/>
                                            </p:graphicEl>
                                          </p:spTgt>
                                        </p:tgtEl>
                                        <p:attrNameLst>
                                          <p:attrName>style.visibility</p:attrName>
                                        </p:attrNameLst>
                                      </p:cBhvr>
                                      <p:to>
                                        <p:strVal val="visible"/>
                                      </p:to>
                                    </p:set>
                                    <p:animEffect transition="in" filter="wipe(left)">
                                      <p:cBhvr>
                                        <p:cTn id="12" dur="500"/>
                                        <p:tgtEl>
                                          <p:spTgt spid="13">
                                            <p:graphicEl>
                                              <a:dgm id="{6A41967D-2992-4B95-9F78-DB3ACAAF8D7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graphicEl>
                                              <a:dgm id="{1E9FD677-086D-430D-BFEC-EA57ED1C3A81}"/>
                                            </p:graphicEl>
                                          </p:spTgt>
                                        </p:tgtEl>
                                        <p:attrNameLst>
                                          <p:attrName>style.visibility</p:attrName>
                                        </p:attrNameLst>
                                      </p:cBhvr>
                                      <p:to>
                                        <p:strVal val="visible"/>
                                      </p:to>
                                    </p:set>
                                    <p:animEffect transition="in" filter="wipe(left)">
                                      <p:cBhvr>
                                        <p:cTn id="17" dur="500"/>
                                        <p:tgtEl>
                                          <p:spTgt spid="13">
                                            <p:graphicEl>
                                              <a:dgm id="{1E9FD677-086D-430D-BFEC-EA57ED1C3A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t>10</a:t>
            </a:fld>
            <a:endParaRPr lang="en-US"/>
          </a:p>
        </p:txBody>
      </p:sp>
      <p:sp>
        <p:nvSpPr>
          <p:cNvPr id="3" name="TextBox 2"/>
          <p:cNvSpPr txBox="1"/>
          <p:nvPr/>
        </p:nvSpPr>
        <p:spPr>
          <a:xfrm>
            <a:off x="145142" y="820593"/>
            <a:ext cx="12191999" cy="5216813"/>
          </a:xfrm>
          <a:prstGeom prst="rect">
            <a:avLst/>
          </a:prstGeom>
          <a:noFill/>
          <a:ln>
            <a:noFill/>
          </a:ln>
        </p:spPr>
        <p:txBody>
          <a:bodyPr wrap="square" rtlCol="0">
            <a:spAutoFit/>
          </a:bodyPr>
          <a:lstStyle/>
          <a:p>
            <a:pPr>
              <a:spcBef>
                <a:spcPts val="1800"/>
              </a:spcBef>
            </a:pPr>
            <a:r>
              <a:rPr lang="en-US" sz="3200" dirty="0">
                <a:latin typeface="Times New Roman" panose="02020603050405020304" pitchFamily="18" charset="0"/>
                <a:cs typeface="Times New Roman" panose="02020603050405020304" pitchFamily="18" charset="0"/>
              </a:rPr>
              <a:t>5.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a:t>
            </a:r>
          </a:p>
          <a:p>
            <a:pPr>
              <a:spcBef>
                <a:spcPts val="1800"/>
              </a:spcBef>
            </a:pPr>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p>
          <a:p>
            <a:pPr>
              <a:spcBef>
                <a:spcPts val="1800"/>
              </a:spcBef>
            </a:pPr>
            <a:r>
              <a:rPr lang="en-US" sz="3200" dirty="0">
                <a:latin typeface="Times New Roman" panose="02020603050405020304" pitchFamily="18" charset="0"/>
                <a:cs typeface="Times New Roman" panose="02020603050405020304" pitchFamily="18" charset="0"/>
              </a:rPr>
              <a:t>7. Thu </a:t>
            </a:r>
            <a:r>
              <a:rPr lang="en-US" sz="3200" dirty="0" err="1">
                <a:latin typeface="Times New Roman" panose="02020603050405020304" pitchFamily="18" charset="0"/>
                <a:cs typeface="Times New Roman" panose="02020603050405020304" pitchFamily="18" charset="0"/>
              </a:rPr>
              <a:t>gom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a:p>
            <a:pPr>
              <a:spcBef>
                <a:spcPts val="1800"/>
              </a:spcBef>
            </a:pPr>
            <a:r>
              <a:rPr lang="en-US" sz="3200" dirty="0">
                <a:latin typeface="Times New Roman" panose="02020603050405020304" pitchFamily="18" charset="0"/>
                <a:cs typeface="Times New Roman" panose="02020603050405020304" pitchFamily="18" charset="0"/>
              </a:rPr>
              <a:t>8. </a:t>
            </a:r>
            <a:r>
              <a:rPr lang="en-US" sz="3200" dirty="0" err="1">
                <a:latin typeface="Times New Roman" panose="02020603050405020304" pitchFamily="18" charset="0"/>
                <a:cs typeface="Times New Roman" panose="02020603050405020304" pitchFamily="18" charset="0"/>
              </a:rPr>
              <a:t>Rửa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4833E7B-0AFA-4C4A-9E78-4B24B09CE85B}"/>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 QUY ĐỊNH AN TOÀN TRONG PHÒNG THỰC HÀNH</a:t>
            </a:r>
          </a:p>
        </p:txBody>
      </p:sp>
    </p:spTree>
    <p:custDataLst>
      <p:tags r:id="rId1"/>
    </p:custDataLst>
    <p:extLst>
      <p:ext uri="{BB962C8B-B14F-4D97-AF65-F5344CB8AC3E}">
        <p14:creationId xmlns:p14="http://schemas.microsoft.com/office/powerpoint/2010/main" val="395899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F3B88E0F-9C68-4DE7-8D7D-B0D3C5C5BEF6}"/>
              </a:ext>
            </a:extLst>
          </p:cNvPr>
          <p:cNvGraphicFramePr/>
          <p:nvPr>
            <p:extLst>
              <p:ext uri="{D42A27DB-BD31-4B8C-83A1-F6EECF244321}">
                <p14:modId xmlns:p14="http://schemas.microsoft.com/office/powerpoint/2010/main" val="3254630521"/>
              </p:ext>
            </p:extLst>
          </p:nvPr>
        </p:nvGraphicFramePr>
        <p:xfrm>
          <a:off x="350345" y="2262909"/>
          <a:ext cx="10548564" cy="4211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F71F17DC-36EA-41E7-ADB6-948FCB5C6EF5}" type="slidenum">
              <a:rPr lang="en-US" smtClean="0"/>
              <a:t>11</a:t>
            </a:fld>
            <a:endParaRPr lang="en-US"/>
          </a:p>
        </p:txBody>
      </p:sp>
      <p:sp>
        <p:nvSpPr>
          <p:cNvPr id="5" name="TextBox 4"/>
          <p:cNvSpPr txBox="1"/>
          <p:nvPr/>
        </p:nvSpPr>
        <p:spPr>
          <a:xfrm>
            <a:off x="96982" y="554181"/>
            <a:ext cx="11369964" cy="2062103"/>
          </a:xfrm>
          <a:prstGeom prst="rect">
            <a:avLst/>
          </a:prstGeom>
          <a:noFill/>
        </p:spPr>
        <p:txBody>
          <a:bodyPr wrap="square" rtlCol="0">
            <a:spAutoFit/>
          </a:bodyPr>
          <a:lstStyle/>
          <a:p>
            <a:pPr algn="ctr"/>
            <a:r>
              <a:rPr lang="vi-VN" sz="3200" b="1" i="1" u="sng" dirty="0">
                <a:latin typeface="Times New Roman" panose="02020603050405020304" pitchFamily="18" charset="0"/>
                <a:cs typeface="Times New Roman" panose="02020603050405020304" pitchFamily="18" charset="0"/>
              </a:rPr>
              <a:t>Tiết</a:t>
            </a:r>
            <a:r>
              <a:rPr lang="en-US" sz="3200" b="1" i="1" u="sng" dirty="0">
                <a:latin typeface="Times New Roman" panose="02020603050405020304" pitchFamily="18" charset="0"/>
                <a:cs typeface="Times New Roman" panose="02020603050405020304" pitchFamily="18" charset="0"/>
              </a:rPr>
              <a:t> 2</a:t>
            </a:r>
            <a:r>
              <a:rPr lang="vi-VN" sz="3200" b="1" i="1" u="sng" dirty="0">
                <a:latin typeface="Times New Roman" panose="02020603050405020304" pitchFamily="18" charset="0"/>
                <a:cs typeface="Times New Roman" panose="02020603050405020304" pitchFamily="18" charset="0"/>
              </a:rPr>
              <a:t> </a:t>
            </a:r>
            <a:r>
              <a:rPr lang="en-US" sz="3200" b="1" i="1" u="sng" dirty="0">
                <a:latin typeface="Times New Roman" panose="02020603050405020304" pitchFamily="18" charset="0"/>
                <a:cs typeface="Times New Roman" panose="02020603050405020304" pitchFamily="18" charset="0"/>
              </a:rPr>
              <a:t>- </a:t>
            </a:r>
            <a:r>
              <a:rPr lang="vi-VN" sz="3200" b="1" i="1" u="sng" dirty="0">
                <a:latin typeface="Times New Roman" panose="02020603050405020304" pitchFamily="18" charset="0"/>
                <a:cs typeface="Times New Roman" panose="02020603050405020304" pitchFamily="18" charset="0"/>
              </a:rPr>
              <a:t>Bài</a:t>
            </a:r>
            <a:r>
              <a:rPr lang="en-US" sz="3200" b="1" i="1" u="sng" dirty="0">
                <a:latin typeface="Times New Roman" panose="02020603050405020304" pitchFamily="18" charset="0"/>
                <a:cs typeface="Times New Roman" panose="02020603050405020304" pitchFamily="18" charset="0"/>
              </a:rPr>
              <a:t> 3</a:t>
            </a:r>
            <a:r>
              <a:rPr lang="en-US" sz="3200" b="1" i="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QUY ĐỊNH AN TOÀN TRONG PHÒNG THỰC HÀNH. GIỚI THIỆU MỘT SỐ DỤNG CỤ ĐO- SỬ DỤNG KÍNH LÚP VÀ KÍNH HIỂN VI QUANG HỌC </a:t>
            </a: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62110451"/>
      </p:ext>
    </p:extLst>
  </p:cSld>
  <p:clrMapOvr>
    <a:masterClrMapping/>
  </p:clrMapOvr>
  <mc:AlternateContent xmlns:mc="http://schemas.openxmlformats.org/markup-compatibility/2006" xmlns:p14="http://schemas.microsoft.com/office/powerpoint/2010/main">
    <mc:Choice Requires="p14">
      <p:transition spd="slow" p14:dur="2000" advTm="17780"/>
    </mc:Choice>
    <mc:Fallback xmlns="">
      <p:transition spd="slow" advTm="17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dgm id="{6A41967D-2992-4B95-9F78-DB3ACAAF8D76}"/>
                                            </p:graphicEl>
                                          </p:spTgt>
                                        </p:tgtEl>
                                        <p:attrNameLst>
                                          <p:attrName>style.visibility</p:attrName>
                                        </p:attrNameLst>
                                      </p:cBhvr>
                                      <p:to>
                                        <p:strVal val="visible"/>
                                      </p:to>
                                    </p:set>
                                    <p:animEffect transition="in" filter="wipe(left)">
                                      <p:cBhvr>
                                        <p:cTn id="12" dur="500"/>
                                        <p:tgtEl>
                                          <p:spTgt spid="13">
                                            <p:graphicEl>
                                              <a:dgm id="{6A41967D-2992-4B95-9F78-DB3ACAAF8D7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graphicEl>
                                              <a:dgm id="{1E9FD677-086D-430D-BFEC-EA57ED1C3A81}"/>
                                            </p:graphicEl>
                                          </p:spTgt>
                                        </p:tgtEl>
                                        <p:attrNameLst>
                                          <p:attrName>style.visibility</p:attrName>
                                        </p:attrNameLst>
                                      </p:cBhvr>
                                      <p:to>
                                        <p:strVal val="visible"/>
                                      </p:to>
                                    </p:set>
                                    <p:animEffect transition="in" filter="wipe(left)">
                                      <p:cBhvr>
                                        <p:cTn id="17" dur="500"/>
                                        <p:tgtEl>
                                          <p:spTgt spid="13">
                                            <p:graphicEl>
                                              <a:dgm id="{1E9FD677-086D-430D-BFEC-EA57ED1C3A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B9E2EE-6795-4417-BA25-E525BD3BFBFC}"/>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 KÍ HIỆU CẢNH BÁO TRONG PHÒNG THỰC HÀNH</a:t>
            </a:r>
          </a:p>
        </p:txBody>
      </p:sp>
      <p:pic>
        <p:nvPicPr>
          <p:cNvPr id="4" name="Picture 3">
            <a:extLst>
              <a:ext uri="{FF2B5EF4-FFF2-40B4-BE49-F238E27FC236}">
                <a16:creationId xmlns:a16="http://schemas.microsoft.com/office/drawing/2014/main" id="{A7FA9D17-953F-4AB8-9DB8-A36AFB3657AD}"/>
              </a:ext>
            </a:extLst>
          </p:cNvPr>
          <p:cNvPicPr>
            <a:picLocks noChangeAspect="1"/>
          </p:cNvPicPr>
          <p:nvPr/>
        </p:nvPicPr>
        <p:blipFill>
          <a:blip r:embed="rId2"/>
          <a:stretch>
            <a:fillRect/>
          </a:stretch>
        </p:blipFill>
        <p:spPr>
          <a:xfrm>
            <a:off x="0" y="1326281"/>
            <a:ext cx="12191999" cy="5531719"/>
          </a:xfrm>
          <a:prstGeom prst="rect">
            <a:avLst/>
          </a:prstGeom>
        </p:spPr>
      </p:pic>
      <p:sp>
        <p:nvSpPr>
          <p:cNvPr id="16" name="TextBox 15">
            <a:extLst>
              <a:ext uri="{FF2B5EF4-FFF2-40B4-BE49-F238E27FC236}">
                <a16:creationId xmlns:a16="http://schemas.microsoft.com/office/drawing/2014/main" id="{6DC2EED4-DBEA-496F-9FAE-FE226D4D1667}"/>
              </a:ext>
            </a:extLst>
          </p:cNvPr>
          <p:cNvSpPr txBox="1"/>
          <p:nvPr/>
        </p:nvSpPr>
        <p:spPr>
          <a:xfrm>
            <a:off x="889818" y="724695"/>
            <a:ext cx="10412361" cy="461665"/>
          </a:xfrm>
          <a:prstGeom prst="rect">
            <a:avLst/>
          </a:prstGeom>
          <a:solidFill>
            <a:srgbClr val="92D050"/>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088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C396C0-179C-4ED3-8DDD-4C63270AE402}"/>
              </a:ext>
            </a:extLst>
          </p:cNvPr>
          <p:cNvPicPr>
            <a:picLocks noChangeAspect="1"/>
          </p:cNvPicPr>
          <p:nvPr/>
        </p:nvPicPr>
        <p:blipFill>
          <a:blip r:embed="rId3"/>
          <a:stretch>
            <a:fillRect/>
          </a:stretch>
        </p:blipFill>
        <p:spPr>
          <a:xfrm>
            <a:off x="16326" y="0"/>
            <a:ext cx="1476190" cy="1814052"/>
          </a:xfrm>
          <a:prstGeom prst="rect">
            <a:avLst/>
          </a:prstGeom>
        </p:spPr>
      </p:pic>
      <p:pic>
        <p:nvPicPr>
          <p:cNvPr id="4" name="Picture 3">
            <a:extLst>
              <a:ext uri="{FF2B5EF4-FFF2-40B4-BE49-F238E27FC236}">
                <a16:creationId xmlns:a16="http://schemas.microsoft.com/office/drawing/2014/main" id="{037C8691-EB23-4B30-9CB5-9D727FC033A0}"/>
              </a:ext>
            </a:extLst>
          </p:cNvPr>
          <p:cNvPicPr>
            <a:picLocks noChangeAspect="1"/>
          </p:cNvPicPr>
          <p:nvPr/>
        </p:nvPicPr>
        <p:blipFill>
          <a:blip r:embed="rId4"/>
          <a:stretch>
            <a:fillRect/>
          </a:stretch>
        </p:blipFill>
        <p:spPr>
          <a:xfrm>
            <a:off x="0" y="1827691"/>
            <a:ext cx="1485714" cy="1714601"/>
          </a:xfrm>
          <a:prstGeom prst="rect">
            <a:avLst/>
          </a:prstGeom>
        </p:spPr>
      </p:pic>
      <p:pic>
        <p:nvPicPr>
          <p:cNvPr id="5" name="Picture 4">
            <a:extLst>
              <a:ext uri="{FF2B5EF4-FFF2-40B4-BE49-F238E27FC236}">
                <a16:creationId xmlns:a16="http://schemas.microsoft.com/office/drawing/2014/main" id="{FA84E30A-D571-4F09-8CA7-62E952A1E77B}"/>
              </a:ext>
            </a:extLst>
          </p:cNvPr>
          <p:cNvPicPr>
            <a:picLocks noChangeAspect="1"/>
          </p:cNvPicPr>
          <p:nvPr/>
        </p:nvPicPr>
        <p:blipFill>
          <a:blip r:embed="rId5"/>
          <a:stretch>
            <a:fillRect/>
          </a:stretch>
        </p:blipFill>
        <p:spPr>
          <a:xfrm>
            <a:off x="97209" y="3542293"/>
            <a:ext cx="1409524" cy="1649140"/>
          </a:xfrm>
          <a:prstGeom prst="rect">
            <a:avLst/>
          </a:prstGeom>
        </p:spPr>
      </p:pic>
      <p:pic>
        <p:nvPicPr>
          <p:cNvPr id="6" name="Picture 5">
            <a:extLst>
              <a:ext uri="{FF2B5EF4-FFF2-40B4-BE49-F238E27FC236}">
                <a16:creationId xmlns:a16="http://schemas.microsoft.com/office/drawing/2014/main" id="{BE36D705-E09D-4C45-8AE5-9BA01B01E79E}"/>
              </a:ext>
            </a:extLst>
          </p:cNvPr>
          <p:cNvPicPr>
            <a:picLocks noChangeAspect="1"/>
          </p:cNvPicPr>
          <p:nvPr/>
        </p:nvPicPr>
        <p:blipFill>
          <a:blip r:embed="rId6"/>
          <a:stretch>
            <a:fillRect/>
          </a:stretch>
        </p:blipFill>
        <p:spPr>
          <a:xfrm>
            <a:off x="54421" y="5188105"/>
            <a:ext cx="1400000" cy="1649140"/>
          </a:xfrm>
          <a:prstGeom prst="rect">
            <a:avLst/>
          </a:prstGeom>
        </p:spPr>
      </p:pic>
      <p:sp>
        <p:nvSpPr>
          <p:cNvPr id="7" name="Rectangle 6">
            <a:extLst>
              <a:ext uri="{FF2B5EF4-FFF2-40B4-BE49-F238E27FC236}">
                <a16:creationId xmlns:a16="http://schemas.microsoft.com/office/drawing/2014/main" id="{AB45C512-F86C-474C-BE76-B34352434DBF}"/>
              </a:ext>
            </a:extLst>
          </p:cNvPr>
          <p:cNvSpPr/>
          <p:nvPr/>
        </p:nvSpPr>
        <p:spPr>
          <a:xfrm>
            <a:off x="1748637" y="84235"/>
            <a:ext cx="5905022" cy="954107"/>
          </a:xfrm>
          <a:prstGeom prst="rect">
            <a:avLst/>
          </a:prstGeom>
          <a:solidFill>
            <a:schemeClr val="accent4">
              <a:lumMod val="20000"/>
              <a:lumOff val="80000"/>
            </a:schemeClr>
          </a:solidFill>
        </p:spPr>
        <p:txBody>
          <a:bodyPr wrap="square">
            <a:spAutoFit/>
          </a:bodyPr>
          <a:lstStyle/>
          <a:p>
            <a:pPr algn="just"/>
            <a:r>
              <a:rPr lang="vi-VN" sz="2800" dirty="0">
                <a:solidFill>
                  <a:srgbClr val="FF0000"/>
                </a:solidFill>
                <a:latin typeface="+mj-lt"/>
              </a:rPr>
              <a:t>Biển cảnh báo nguy hại do hóa chất gây ra: Chất dễ cháy.</a:t>
            </a:r>
          </a:p>
        </p:txBody>
      </p:sp>
      <p:sp>
        <p:nvSpPr>
          <p:cNvPr id="8" name="Rectangle 7">
            <a:extLst>
              <a:ext uri="{FF2B5EF4-FFF2-40B4-BE49-F238E27FC236}">
                <a16:creationId xmlns:a16="http://schemas.microsoft.com/office/drawing/2014/main" id="{878410B4-AC0E-4D77-B1E2-C081EAE1EC3E}"/>
              </a:ext>
            </a:extLst>
          </p:cNvPr>
          <p:cNvSpPr/>
          <p:nvPr/>
        </p:nvSpPr>
        <p:spPr>
          <a:xfrm>
            <a:off x="1748637" y="2056479"/>
            <a:ext cx="5916401" cy="954107"/>
          </a:xfrm>
          <a:prstGeom prst="rect">
            <a:avLst/>
          </a:prstGeom>
          <a:solidFill>
            <a:schemeClr val="accent4">
              <a:lumMod val="20000"/>
              <a:lumOff val="80000"/>
            </a:schemeClr>
          </a:solidFill>
        </p:spPr>
        <p:txBody>
          <a:bodyPr wrap="square">
            <a:spAutoFit/>
          </a:bodyPr>
          <a:lstStyle/>
          <a:p>
            <a:pPr algn="just"/>
            <a:r>
              <a:rPr lang="vi-VN" sz="2800" dirty="0">
                <a:solidFill>
                  <a:srgbClr val="FF0000"/>
                </a:solidFill>
                <a:latin typeface="+mj-lt"/>
              </a:rPr>
              <a:t>Biển cảnh báo nguy hại do hóa chất gây ra: Chất ăn mòn.</a:t>
            </a:r>
            <a:endParaRPr lang="en-US" sz="2800" dirty="0">
              <a:solidFill>
                <a:srgbClr val="FF0000"/>
              </a:solidFill>
              <a:latin typeface="+mj-lt"/>
            </a:endParaRPr>
          </a:p>
        </p:txBody>
      </p:sp>
      <p:sp>
        <p:nvSpPr>
          <p:cNvPr id="9" name="Rectangle 8">
            <a:extLst>
              <a:ext uri="{FF2B5EF4-FFF2-40B4-BE49-F238E27FC236}">
                <a16:creationId xmlns:a16="http://schemas.microsoft.com/office/drawing/2014/main" id="{BA5616CF-BBBE-4241-9B73-2A5772A7F638}"/>
              </a:ext>
            </a:extLst>
          </p:cNvPr>
          <p:cNvSpPr/>
          <p:nvPr/>
        </p:nvSpPr>
        <p:spPr>
          <a:xfrm>
            <a:off x="1748637" y="3520892"/>
            <a:ext cx="5920524" cy="954107"/>
          </a:xfrm>
          <a:prstGeom prst="rect">
            <a:avLst/>
          </a:prstGeom>
          <a:solidFill>
            <a:schemeClr val="accent4">
              <a:lumMod val="20000"/>
              <a:lumOff val="80000"/>
            </a:schemeClr>
          </a:solid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Biển cảnh báo nguy hại do hóa chất gây ra: Chất độc môi trường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E6F5930-24DD-4F34-9A12-A8DB8616FC4A}"/>
              </a:ext>
            </a:extLst>
          </p:cNvPr>
          <p:cNvSpPr/>
          <p:nvPr/>
        </p:nvSpPr>
        <p:spPr>
          <a:xfrm>
            <a:off x="1910869" y="5262304"/>
            <a:ext cx="5909146" cy="954107"/>
          </a:xfrm>
          <a:prstGeom prst="rect">
            <a:avLst/>
          </a:prstGeom>
          <a:solidFill>
            <a:schemeClr val="accent4">
              <a:lumMod val="20000"/>
              <a:lumOff val="80000"/>
            </a:schemeClr>
          </a:solid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Biển cảnh báo nguy hại do hóa chất gây ra: Chất độc sinh học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080088C-EF34-454E-A3B7-1315DF720AD9}"/>
              </a:ext>
            </a:extLst>
          </p:cNvPr>
          <p:cNvSpPr/>
          <p:nvPr/>
        </p:nvSpPr>
        <p:spPr>
          <a:xfrm>
            <a:off x="9032333" y="1148599"/>
            <a:ext cx="2566221" cy="3539430"/>
          </a:xfrm>
          <a:prstGeom prst="rect">
            <a:avLst/>
          </a:prstGeom>
          <a:solidFill>
            <a:srgbClr val="FFFF00"/>
          </a:solidFill>
        </p:spPr>
        <p:txBody>
          <a:bodyPr wrap="square">
            <a:spAutoFit/>
          </a:bodyPr>
          <a:lstStyle/>
          <a:p>
            <a:pPr algn="just">
              <a:spcBef>
                <a:spcPct val="0"/>
              </a:spcBef>
            </a:pPr>
            <a:r>
              <a:rPr lang="en-US" altLang="en-US" sz="3200" dirty="0" err="1">
                <a:latin typeface="Times New Roman" panose="02020603050405020304" pitchFamily="18" charset="0"/>
                <a:cs typeface="Times New Roman" panose="02020603050405020304" pitchFamily="18" charset="0"/>
              </a:rPr>
              <a:t>Kí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hại</a:t>
            </a:r>
            <a:r>
              <a:rPr lang="en-US" altLang="en-US" sz="3200" dirty="0">
                <a:latin typeface="Times New Roman" panose="02020603050405020304" pitchFamily="18" charset="0"/>
                <a:cs typeface="Times New Roman" panose="02020603050405020304" pitchFamily="18" charset="0"/>
              </a:rPr>
              <a:t> do </a:t>
            </a:r>
            <a:r>
              <a:rPr lang="en-US" altLang="en-US" sz="3200" dirty="0" err="1">
                <a:latin typeface="Times New Roman" panose="02020603050405020304" pitchFamily="18" charset="0"/>
                <a:cs typeface="Times New Roman" panose="02020603050405020304" pitchFamily="18" charset="0"/>
              </a:rPr>
              <a:t>hóa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gây</a:t>
            </a:r>
            <a:r>
              <a:rPr lang="en-US" altLang="en-US" sz="3200" dirty="0">
                <a:latin typeface="Times New Roman" panose="02020603050405020304" pitchFamily="18" charset="0"/>
                <a:cs typeface="Times New Roman" panose="02020603050405020304" pitchFamily="18" charset="0"/>
              </a:rPr>
              <a:t> ra: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vuông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viền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nền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đen</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493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A85CCD-F1C1-4220-B45A-DC19746A38E4}"/>
              </a:ext>
            </a:extLst>
          </p:cNvPr>
          <p:cNvSpPr>
            <a:spLocks noGrp="1"/>
          </p:cNvSpPr>
          <p:nvPr>
            <p:ph type="sldNum" sz="quarter" idx="12"/>
          </p:nvPr>
        </p:nvSpPr>
        <p:spPr/>
        <p:txBody>
          <a:bodyPr/>
          <a:lstStyle/>
          <a:p>
            <a:fld id="{F71F17DC-36EA-41E7-ADB6-948FCB5C6EF5}" type="slidenum">
              <a:rPr lang="en-US" smtClean="0"/>
              <a:t>14</a:t>
            </a:fld>
            <a:endParaRPr lang="en-US"/>
          </a:p>
        </p:txBody>
      </p:sp>
      <p:pic>
        <p:nvPicPr>
          <p:cNvPr id="3" name="Picture 2">
            <a:extLst>
              <a:ext uri="{FF2B5EF4-FFF2-40B4-BE49-F238E27FC236}">
                <a16:creationId xmlns:a16="http://schemas.microsoft.com/office/drawing/2014/main" id="{6C6E6143-1AF2-4CBD-9B14-EBB21181747D}"/>
              </a:ext>
            </a:extLst>
          </p:cNvPr>
          <p:cNvPicPr>
            <a:picLocks noChangeAspect="1"/>
          </p:cNvPicPr>
          <p:nvPr/>
        </p:nvPicPr>
        <p:blipFill>
          <a:blip r:embed="rId3"/>
          <a:stretch>
            <a:fillRect/>
          </a:stretch>
        </p:blipFill>
        <p:spPr>
          <a:xfrm>
            <a:off x="412934" y="222721"/>
            <a:ext cx="1666667" cy="2009524"/>
          </a:xfrm>
          <a:prstGeom prst="rect">
            <a:avLst/>
          </a:prstGeom>
        </p:spPr>
      </p:pic>
      <p:pic>
        <p:nvPicPr>
          <p:cNvPr id="4" name="Picture 3">
            <a:extLst>
              <a:ext uri="{FF2B5EF4-FFF2-40B4-BE49-F238E27FC236}">
                <a16:creationId xmlns:a16="http://schemas.microsoft.com/office/drawing/2014/main" id="{BA6FEC34-116D-40BA-B07E-510DBB37CE2B}"/>
              </a:ext>
            </a:extLst>
          </p:cNvPr>
          <p:cNvPicPr>
            <a:picLocks noChangeAspect="1"/>
          </p:cNvPicPr>
          <p:nvPr/>
        </p:nvPicPr>
        <p:blipFill>
          <a:blip r:embed="rId4"/>
          <a:stretch>
            <a:fillRect/>
          </a:stretch>
        </p:blipFill>
        <p:spPr>
          <a:xfrm>
            <a:off x="391429" y="2444799"/>
            <a:ext cx="1685714" cy="2019048"/>
          </a:xfrm>
          <a:prstGeom prst="rect">
            <a:avLst/>
          </a:prstGeom>
        </p:spPr>
      </p:pic>
      <p:pic>
        <p:nvPicPr>
          <p:cNvPr id="5" name="Picture 4">
            <a:extLst>
              <a:ext uri="{FF2B5EF4-FFF2-40B4-BE49-F238E27FC236}">
                <a16:creationId xmlns:a16="http://schemas.microsoft.com/office/drawing/2014/main" id="{1B784054-703B-407D-BF9E-1A8B91A14AFC}"/>
              </a:ext>
            </a:extLst>
          </p:cNvPr>
          <p:cNvPicPr>
            <a:picLocks noChangeAspect="1"/>
          </p:cNvPicPr>
          <p:nvPr/>
        </p:nvPicPr>
        <p:blipFill>
          <a:blip r:embed="rId5"/>
          <a:stretch>
            <a:fillRect/>
          </a:stretch>
        </p:blipFill>
        <p:spPr>
          <a:xfrm>
            <a:off x="391429" y="4664332"/>
            <a:ext cx="1514286" cy="2057143"/>
          </a:xfrm>
          <a:prstGeom prst="rect">
            <a:avLst/>
          </a:prstGeom>
        </p:spPr>
      </p:pic>
      <p:sp>
        <p:nvSpPr>
          <p:cNvPr id="6" name="Rectangle 5">
            <a:extLst>
              <a:ext uri="{FF2B5EF4-FFF2-40B4-BE49-F238E27FC236}">
                <a16:creationId xmlns:a16="http://schemas.microsoft.com/office/drawing/2014/main" id="{831DEDC2-4180-4603-A75D-4307A5AE8407}"/>
              </a:ext>
            </a:extLst>
          </p:cNvPr>
          <p:cNvSpPr/>
          <p:nvPr/>
        </p:nvSpPr>
        <p:spPr>
          <a:xfrm>
            <a:off x="2469323" y="636189"/>
            <a:ext cx="5920524" cy="954107"/>
          </a:xfrm>
          <a:prstGeom prst="rect">
            <a:avLst/>
          </a:prstGeom>
          <a:solidFill>
            <a:schemeClr val="accent4">
              <a:lumMod val="20000"/>
              <a:lumOff val="80000"/>
            </a:schemeClr>
          </a:solid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Biển cảnh báo khu vực nguy hiểm: Nguy hiểm về điện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AF66660-CCAF-404B-BCBD-19A82E9BDD39}"/>
              </a:ext>
            </a:extLst>
          </p:cNvPr>
          <p:cNvSpPr/>
          <p:nvPr/>
        </p:nvSpPr>
        <p:spPr>
          <a:xfrm>
            <a:off x="2531682" y="2948850"/>
            <a:ext cx="5858165" cy="954107"/>
          </a:xfrm>
          <a:prstGeom prst="rect">
            <a:avLst/>
          </a:prstGeom>
          <a:solidFill>
            <a:schemeClr val="accent4">
              <a:lumMod val="20000"/>
              <a:lumOff val="80000"/>
            </a:schemeClr>
          </a:solid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Biển cảnh báo khu vực nguy hiểm: Hóa chất độc hại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D1FEFB9-E346-43F4-9FD3-E7F5AA14A353}"/>
              </a:ext>
            </a:extLst>
          </p:cNvPr>
          <p:cNvSpPr/>
          <p:nvPr/>
        </p:nvSpPr>
        <p:spPr>
          <a:xfrm>
            <a:off x="2469323" y="5327907"/>
            <a:ext cx="5858165" cy="954107"/>
          </a:xfrm>
          <a:prstGeom prst="rect">
            <a:avLst/>
          </a:prstGeom>
          <a:solidFill>
            <a:schemeClr val="accent4">
              <a:lumMod val="20000"/>
              <a:lumOff val="80000"/>
            </a:schemeClr>
          </a:solid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Biển cảnh báo khu vực nguy hiểm: Chất phóng xạ</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44A8FD9-5BF3-4AF1-A7CE-8AFFFBF1602E}"/>
              </a:ext>
            </a:extLst>
          </p:cNvPr>
          <p:cNvSpPr/>
          <p:nvPr/>
        </p:nvSpPr>
        <p:spPr>
          <a:xfrm>
            <a:off x="9476229" y="1113242"/>
            <a:ext cx="2508319" cy="4031873"/>
          </a:xfrm>
          <a:prstGeom prst="rect">
            <a:avLst/>
          </a:prstGeom>
          <a:solidFill>
            <a:srgbClr val="FFFF00"/>
          </a:solidFill>
        </p:spPr>
        <p:txBody>
          <a:bodyPr wrap="square">
            <a:spAutoFit/>
          </a:bodyPr>
          <a:lstStyle/>
          <a:p>
            <a:pPr algn="just">
              <a:spcBef>
                <a:spcPct val="0"/>
              </a:spcBef>
            </a:pPr>
            <a:r>
              <a:rPr lang="en-US" altLang="en-US" sz="3200" dirty="0" err="1">
                <a:latin typeface="Times New Roman" panose="02020603050405020304" pitchFamily="18" charset="0"/>
                <a:cs typeface="Times New Roman" panose="02020603050405020304" pitchFamily="18" charset="0"/>
              </a:rPr>
              <a:t>Kí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hiểm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tam </a:t>
            </a:r>
            <a:r>
              <a:rPr lang="en-US" altLang="en-US" sz="3200" dirty="0" err="1">
                <a:latin typeface="Times New Roman" panose="02020603050405020304" pitchFamily="18" charset="0"/>
                <a:cs typeface="Times New Roman" panose="02020603050405020304" pitchFamily="18" charset="0"/>
              </a:rPr>
              <a:t>giác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viền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nền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đen</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776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F83D5-7BAE-4DFF-A69F-51D617B9E133}"/>
              </a:ext>
            </a:extLst>
          </p:cNvPr>
          <p:cNvPicPr>
            <a:picLocks noChangeAspect="1"/>
          </p:cNvPicPr>
          <p:nvPr/>
        </p:nvPicPr>
        <p:blipFill>
          <a:blip r:embed="rId3"/>
          <a:stretch>
            <a:fillRect/>
          </a:stretch>
        </p:blipFill>
        <p:spPr>
          <a:xfrm>
            <a:off x="95238" y="1528337"/>
            <a:ext cx="1476190" cy="1553707"/>
          </a:xfrm>
          <a:prstGeom prst="rect">
            <a:avLst/>
          </a:prstGeom>
        </p:spPr>
      </p:pic>
      <p:pic>
        <p:nvPicPr>
          <p:cNvPr id="4" name="Picture 3">
            <a:extLst>
              <a:ext uri="{FF2B5EF4-FFF2-40B4-BE49-F238E27FC236}">
                <a16:creationId xmlns:a16="http://schemas.microsoft.com/office/drawing/2014/main" id="{0E0A3748-7EF4-4FA0-8652-8D0C1B5B8EEB}"/>
              </a:ext>
            </a:extLst>
          </p:cNvPr>
          <p:cNvPicPr>
            <a:picLocks noChangeAspect="1"/>
          </p:cNvPicPr>
          <p:nvPr/>
        </p:nvPicPr>
        <p:blipFill>
          <a:blip r:embed="rId4"/>
          <a:stretch>
            <a:fillRect/>
          </a:stretch>
        </p:blipFill>
        <p:spPr>
          <a:xfrm>
            <a:off x="95238" y="3082044"/>
            <a:ext cx="1476190" cy="1755427"/>
          </a:xfrm>
          <a:prstGeom prst="rect">
            <a:avLst/>
          </a:prstGeom>
        </p:spPr>
      </p:pic>
      <p:pic>
        <p:nvPicPr>
          <p:cNvPr id="5" name="Picture 4">
            <a:extLst>
              <a:ext uri="{FF2B5EF4-FFF2-40B4-BE49-F238E27FC236}">
                <a16:creationId xmlns:a16="http://schemas.microsoft.com/office/drawing/2014/main" id="{0FC20981-16A6-42DA-96AB-8E471F03C757}"/>
              </a:ext>
            </a:extLst>
          </p:cNvPr>
          <p:cNvPicPr>
            <a:picLocks noChangeAspect="1"/>
          </p:cNvPicPr>
          <p:nvPr/>
        </p:nvPicPr>
        <p:blipFill>
          <a:blip r:embed="rId5"/>
          <a:stretch>
            <a:fillRect/>
          </a:stretch>
        </p:blipFill>
        <p:spPr>
          <a:xfrm>
            <a:off x="95238" y="4837472"/>
            <a:ext cx="1463838" cy="1952282"/>
          </a:xfrm>
          <a:prstGeom prst="rect">
            <a:avLst/>
          </a:prstGeom>
        </p:spPr>
      </p:pic>
      <p:pic>
        <p:nvPicPr>
          <p:cNvPr id="6" name="Picture 5">
            <a:extLst>
              <a:ext uri="{FF2B5EF4-FFF2-40B4-BE49-F238E27FC236}">
                <a16:creationId xmlns:a16="http://schemas.microsoft.com/office/drawing/2014/main" id="{06F9A108-2D50-4CC5-AA1B-6FD097CA9A6E}"/>
              </a:ext>
            </a:extLst>
          </p:cNvPr>
          <p:cNvPicPr>
            <a:picLocks noChangeAspect="1"/>
          </p:cNvPicPr>
          <p:nvPr/>
        </p:nvPicPr>
        <p:blipFill>
          <a:blip r:embed="rId6"/>
          <a:stretch>
            <a:fillRect/>
          </a:stretch>
        </p:blipFill>
        <p:spPr>
          <a:xfrm>
            <a:off x="95237" y="68246"/>
            <a:ext cx="1476191" cy="1460089"/>
          </a:xfrm>
          <a:prstGeom prst="rect">
            <a:avLst/>
          </a:prstGeom>
        </p:spPr>
      </p:pic>
      <p:sp>
        <p:nvSpPr>
          <p:cNvPr id="7" name="Rectangle 6">
            <a:extLst>
              <a:ext uri="{FF2B5EF4-FFF2-40B4-BE49-F238E27FC236}">
                <a16:creationId xmlns:a16="http://schemas.microsoft.com/office/drawing/2014/main" id="{89716EB9-12FF-43CC-8287-9DF7D757F100}"/>
              </a:ext>
            </a:extLst>
          </p:cNvPr>
          <p:cNvSpPr/>
          <p:nvPr/>
        </p:nvSpPr>
        <p:spPr>
          <a:xfrm>
            <a:off x="2392755" y="1699415"/>
            <a:ext cx="5889934" cy="954107"/>
          </a:xfrm>
          <a:prstGeom prst="rect">
            <a:avLst/>
          </a:prstGeom>
          <a:solidFill>
            <a:schemeClr val="accent4">
              <a:lumMod val="20000"/>
              <a:lumOff val="80000"/>
            </a:schemeClr>
          </a:solid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Biển cảnh báo cấm: Cấm sử dụng nước uống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2690877-8571-407B-BF95-1505238F53F4}"/>
              </a:ext>
            </a:extLst>
          </p:cNvPr>
          <p:cNvSpPr/>
          <p:nvPr/>
        </p:nvSpPr>
        <p:spPr>
          <a:xfrm>
            <a:off x="2392755" y="3444439"/>
            <a:ext cx="5866277" cy="523220"/>
          </a:xfrm>
          <a:prstGeom prst="rect">
            <a:avLst/>
          </a:prstGeom>
          <a:solidFill>
            <a:schemeClr val="accent4">
              <a:lumMod val="20000"/>
              <a:lumOff val="80000"/>
            </a:schemeClr>
          </a:solid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Biển cảnh báo cấm: Cấm lửa</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F98DCFD-678A-42D6-B948-541539E59657}"/>
              </a:ext>
            </a:extLst>
          </p:cNvPr>
          <p:cNvSpPr/>
          <p:nvPr/>
        </p:nvSpPr>
        <p:spPr>
          <a:xfrm>
            <a:off x="2392755" y="5027465"/>
            <a:ext cx="5892745" cy="954107"/>
          </a:xfrm>
          <a:prstGeom prst="rect">
            <a:avLst/>
          </a:prstGeom>
          <a:solidFill>
            <a:schemeClr val="accent4">
              <a:lumMod val="20000"/>
              <a:lumOff val="80000"/>
            </a:schemeClr>
          </a:solid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Biển chỉ dẫn thực hiện: Nơi có bình chữa cháy</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738C1AA-29B5-4BEB-A1F9-035DC1AEA48F}"/>
              </a:ext>
            </a:extLst>
          </p:cNvPr>
          <p:cNvSpPr/>
          <p:nvPr/>
        </p:nvSpPr>
        <p:spPr>
          <a:xfrm>
            <a:off x="2380926" y="394010"/>
            <a:ext cx="5889934" cy="523220"/>
          </a:xfrm>
          <a:prstGeom prst="rect">
            <a:avLst/>
          </a:prstGeom>
          <a:solidFill>
            <a:schemeClr val="accent4">
              <a:lumMod val="20000"/>
              <a:lumOff val="80000"/>
            </a:schemeClr>
          </a:solid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Biển chỉ dẫn thực hiện: Lối thoát hiểm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3F60DC7-1F14-40F7-AD5D-04EE086821C4}"/>
              </a:ext>
            </a:extLst>
          </p:cNvPr>
          <p:cNvSpPr/>
          <p:nvPr/>
        </p:nvSpPr>
        <p:spPr>
          <a:xfrm>
            <a:off x="9211669" y="3706049"/>
            <a:ext cx="2610465" cy="2554545"/>
          </a:xfrm>
          <a:prstGeom prst="rect">
            <a:avLst/>
          </a:prstGeom>
          <a:solidFill>
            <a:srgbClr val="FFFF00"/>
          </a:solidFill>
        </p:spPr>
        <p:txBody>
          <a:bodyPr wrap="square">
            <a:spAutoFit/>
          </a:bodyPr>
          <a:lstStyle/>
          <a:p>
            <a:pPr algn="just">
              <a:spcBef>
                <a:spcPct val="0"/>
              </a:spcBef>
              <a:buClrTx/>
              <a:buFontTx/>
              <a:buNone/>
            </a:pP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Kí</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báo</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cấm</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tròn</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viền</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đỏ</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nền</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trắng</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đen</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Rectangle 11">
            <a:extLst>
              <a:ext uri="{FF2B5EF4-FFF2-40B4-BE49-F238E27FC236}">
                <a16:creationId xmlns:a16="http://schemas.microsoft.com/office/drawing/2014/main" id="{34FF8075-E133-47F3-8AF7-D7A5CFAC4E82}"/>
              </a:ext>
            </a:extLst>
          </p:cNvPr>
          <p:cNvSpPr/>
          <p:nvPr/>
        </p:nvSpPr>
        <p:spPr>
          <a:xfrm>
            <a:off x="9226620" y="394010"/>
            <a:ext cx="2610465" cy="3046988"/>
          </a:xfrm>
          <a:prstGeom prst="rect">
            <a:avLst/>
          </a:prstGeom>
          <a:solidFill>
            <a:srgbClr val="FFFF00"/>
          </a:solidFill>
        </p:spPr>
        <p:txBody>
          <a:bodyPr wrap="square">
            <a:spAutoFit/>
          </a:bodyPr>
          <a:lstStyle/>
          <a:p>
            <a:pPr algn="just">
              <a:spcBef>
                <a:spcPct val="0"/>
              </a:spcBef>
            </a:pPr>
            <a:r>
              <a:rPr lang="en-US" altLang="en-US" sz="3200" dirty="0" err="1">
                <a:latin typeface="Times New Roman" panose="02020603050405020304" pitchFamily="18" charset="0"/>
                <a:cs typeface="Times New Roman" panose="02020603050405020304" pitchFamily="18" charset="0"/>
              </a:rPr>
              <a:t>Kí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chỉ</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chữ</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nền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trắng</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33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6D6673A-4442-460A-803D-517B6FDB264D}"/>
              </a:ext>
            </a:extLst>
          </p:cNvPr>
          <p:cNvSpPr>
            <a:spLocks noChangeArrowheads="1"/>
          </p:cNvSpPr>
          <p:nvPr/>
        </p:nvSpPr>
        <p:spPr bwMode="auto">
          <a:xfrm>
            <a:off x="107950" y="1066073"/>
            <a:ext cx="12084050" cy="518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ClrTx/>
              <a:buFontTx/>
              <a:buNone/>
            </a:pP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Mỗi</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kí</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hiệu</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cảnh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báo</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dạng</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màu</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sắc</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riêng</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để</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dễ</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nhận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biết</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ct val="0"/>
              </a:spcBef>
              <a:buClrTx/>
              <a:buFontTx/>
              <a:buNone/>
            </a:pP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Kí</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hiệu</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cảnh</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báo</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cấm</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tròn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viền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đỏ</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nền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trắng</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đen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ct val="0"/>
              </a:spcBef>
              <a:buClrTx/>
              <a:buFontTx/>
              <a:buNone/>
            </a:pP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Kí</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hiệu</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cảnh</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báo</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khu</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vực</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nguy</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hiểm</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tam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giác</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đều</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viền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đen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hoặc</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đỏ</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nền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vàng</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đen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ct val="0"/>
              </a:spcBef>
              <a:buClrTx/>
              <a:buFontTx/>
              <a:buNone/>
            </a:pP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Kí</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hiệu</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cảnh</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báo</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nguy</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altLang="en-US" dirty="0">
                <a:latin typeface="Times New Roman" panose="02020603050405020304" pitchFamily="18" charset="0"/>
                <a:ea typeface="Calibri" panose="020F0502020204030204" pitchFamily="34" charset="0"/>
                <a:cs typeface="Times New Roman" panose="02020603050405020304" pitchFamily="18" charset="0"/>
              </a:rPr>
              <a:t> do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hóa</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gây</a:t>
            </a:r>
            <a:r>
              <a:rPr lang="en-US" altLang="en-US" dirty="0">
                <a:latin typeface="Times New Roman" panose="02020603050405020304" pitchFamily="18" charset="0"/>
                <a:ea typeface="Calibri" panose="020F0502020204030204" pitchFamily="34" charset="0"/>
                <a:cs typeface="Times New Roman" panose="02020603050405020304" pitchFamily="18" charset="0"/>
              </a:rPr>
              <a:t> ra: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vuông</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viền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đen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nền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đỏ</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đen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ct val="0"/>
              </a:spcBef>
              <a:buClrTx/>
              <a:buFontTx/>
              <a:buNone/>
            </a:pP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Kí</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hiệu</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cảnh</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báo</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chỉ</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dẫn</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chữ</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nhật</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nền</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xanh</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hoặc</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đỏ</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b="0" dirty="0" err="1">
                <a:latin typeface="Times New Roman" panose="02020603050405020304" pitchFamily="18" charset="0"/>
                <a:ea typeface="Calibri" panose="020F0502020204030204" pitchFamily="34" charset="0"/>
                <a:cs typeface="Times New Roman" panose="02020603050405020304" pitchFamily="18" charset="0"/>
              </a:rPr>
              <a:t>trắng</a:t>
            </a:r>
            <a:r>
              <a:rPr lang="en-US" altLang="en-US" b="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51053FF3-A9E2-4EE1-A045-A169F842402C}"/>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 KÍ HIỆU CẢNH BÁO TRONG PHÒNG THỰC HÀNH</a:t>
            </a:r>
          </a:p>
        </p:txBody>
      </p:sp>
      <p:pic>
        <p:nvPicPr>
          <p:cNvPr id="5" name="Picture 4">
            <a:extLst>
              <a:ext uri="{FF2B5EF4-FFF2-40B4-BE49-F238E27FC236}">
                <a16:creationId xmlns:a16="http://schemas.microsoft.com/office/drawing/2014/main" id="{477BC635-3683-47CA-8583-43A2C504CA1A}"/>
              </a:ext>
            </a:extLst>
          </p:cNvPr>
          <p:cNvPicPr>
            <a:picLocks noChangeAspect="1"/>
          </p:cNvPicPr>
          <p:nvPr/>
        </p:nvPicPr>
        <p:blipFill>
          <a:blip r:embed="rId3"/>
          <a:stretch>
            <a:fillRect/>
          </a:stretch>
        </p:blipFill>
        <p:spPr>
          <a:xfrm>
            <a:off x="50926" y="606405"/>
            <a:ext cx="1202687" cy="1282866"/>
          </a:xfrm>
          <a:prstGeom prst="rect">
            <a:avLst/>
          </a:prstGeom>
        </p:spPr>
      </p:pic>
    </p:spTree>
    <p:extLst>
      <p:ext uri="{BB962C8B-B14F-4D97-AF65-F5344CB8AC3E}">
        <p14:creationId xmlns:p14="http://schemas.microsoft.com/office/powerpoint/2010/main" val="20407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TẬP</a:t>
            </a:r>
          </a:p>
        </p:txBody>
      </p:sp>
      <p:sp>
        <p:nvSpPr>
          <p:cNvPr id="13" name="Slide Number Placeholder 9"/>
          <p:cNvSpPr>
            <a:spLocks noGrp="1"/>
          </p:cNvSpPr>
          <p:nvPr>
            <p:ph type="sldNum" sz="quarter" idx="12"/>
          </p:nvPr>
        </p:nvSpPr>
        <p:spPr>
          <a:xfrm>
            <a:off x="11335492" y="6559550"/>
            <a:ext cx="480588" cy="316229"/>
          </a:xfrm>
        </p:spPr>
        <p:txBody>
          <a:bodyPr/>
          <a:lstStyle/>
          <a:p>
            <a:r>
              <a:rPr lang="en-US" dirty="0"/>
              <a:t>6</a:t>
            </a:r>
          </a:p>
        </p:txBody>
      </p:sp>
      <p:sp>
        <p:nvSpPr>
          <p:cNvPr id="14"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
        <p:nvSpPr>
          <p:cNvPr id="8" name="Rectangle 7"/>
          <p:cNvSpPr/>
          <p:nvPr/>
        </p:nvSpPr>
        <p:spPr>
          <a:xfrm>
            <a:off x="3203924" y="2164161"/>
            <a:ext cx="5750293" cy="1015663"/>
          </a:xfrm>
          <a:prstGeom prst="rect">
            <a:avLst/>
          </a:prstGeom>
          <a:noFill/>
        </p:spPr>
        <p:txBody>
          <a:bodyPr wrap="none" lIns="91440" tIns="45720" rIns="91440" bIns="45720">
            <a:spAutoFit/>
          </a:bodyPr>
          <a:lstStyle/>
          <a:p>
            <a:pPr algn="ctr"/>
            <a:r>
              <a:rPr lang="en-US" sz="6000" b="1" dirty="0">
                <a:ln w="6600">
                  <a:solidFill>
                    <a:schemeClr val="accent2"/>
                  </a:solidFill>
                  <a:prstDash val="solid"/>
                </a:ln>
                <a:solidFill>
                  <a:srgbClr val="FFFFFF"/>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Lucky Number</a:t>
            </a:r>
            <a:endParaRPr lang="en-US" sz="6000" b="1" cap="none" spc="0" dirty="0">
              <a:ln w="6600">
                <a:solidFill>
                  <a:schemeClr val="accent2"/>
                </a:solidFill>
                <a:prstDash val="solid"/>
              </a:ln>
              <a:solidFill>
                <a:srgbClr val="FFFFFF"/>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Hexagon 8">
            <a:hlinkClick r:id="rId3" action="ppaction://hlinksldjump"/>
          </p:cNvPr>
          <p:cNvSpPr/>
          <p:nvPr/>
        </p:nvSpPr>
        <p:spPr>
          <a:xfrm>
            <a:off x="1612553" y="4097863"/>
            <a:ext cx="3542453" cy="1286934"/>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ahoma" panose="020B0604030504040204" pitchFamily="34" charset="0"/>
                <a:ea typeface="Tahoma" panose="020B0604030504040204" pitchFamily="34" charset="0"/>
                <a:cs typeface="Tahoma" panose="020B0604030504040204" pitchFamily="34" charset="0"/>
              </a:rPr>
              <a:t>Bắt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đầu</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2" name="Hexagon 11">
            <a:hlinkClick r:id="rId4" action="ppaction://hlinksldjump"/>
          </p:cNvPr>
          <p:cNvSpPr/>
          <p:nvPr/>
        </p:nvSpPr>
        <p:spPr>
          <a:xfrm>
            <a:off x="6929620" y="4097863"/>
            <a:ext cx="3542453" cy="1286934"/>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ahoma" panose="020B0604030504040204" pitchFamily="34" charset="0"/>
                <a:ea typeface="Tahoma" panose="020B0604030504040204" pitchFamily="34" charset="0"/>
                <a:cs typeface="Tahoma" panose="020B0604030504040204" pitchFamily="34" charset="0"/>
              </a:rPr>
              <a:t>Luật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chơi</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8827119"/>
      </p:ext>
    </p:extLst>
  </p:cSld>
  <p:clrMapOvr>
    <a:masterClrMapping/>
  </p:clrMapOvr>
  <mc:AlternateContent xmlns:mc="http://schemas.openxmlformats.org/markup-compatibility/2006" xmlns:p15="http://schemas.microsoft.com/office/powerpoint/2012/main">
    <mc:Choice Requires="p15">
      <p:transition>
        <p15:prstTrans prst="prestig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TẬP</a:t>
            </a:r>
          </a:p>
        </p:txBody>
      </p:sp>
      <p:sp>
        <p:nvSpPr>
          <p:cNvPr id="13" name="Slide Number Placeholder 9"/>
          <p:cNvSpPr>
            <a:spLocks noGrp="1"/>
          </p:cNvSpPr>
          <p:nvPr>
            <p:ph type="sldNum" sz="quarter" idx="12"/>
          </p:nvPr>
        </p:nvSpPr>
        <p:spPr>
          <a:xfrm>
            <a:off x="11335492" y="6559550"/>
            <a:ext cx="480588" cy="316229"/>
          </a:xfrm>
        </p:spPr>
        <p:txBody>
          <a:bodyPr/>
          <a:lstStyle/>
          <a:p>
            <a:r>
              <a:rPr lang="en-US" dirty="0"/>
              <a:t>7</a:t>
            </a:r>
          </a:p>
        </p:txBody>
      </p:sp>
      <p:sp>
        <p:nvSpPr>
          <p:cNvPr id="14"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
        <p:nvSpPr>
          <p:cNvPr id="12" name="Hexagon 11"/>
          <p:cNvSpPr/>
          <p:nvPr/>
        </p:nvSpPr>
        <p:spPr>
          <a:xfrm>
            <a:off x="1002953" y="3088940"/>
            <a:ext cx="3542453" cy="1286934"/>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ahoma" panose="020B0604030504040204" pitchFamily="34" charset="0"/>
                <a:ea typeface="Tahoma" panose="020B0604030504040204" pitchFamily="34" charset="0"/>
                <a:cs typeface="Tahoma" panose="020B0604030504040204" pitchFamily="34" charset="0"/>
              </a:rPr>
              <a:t>Luật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chơi</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859867" y="1676400"/>
            <a:ext cx="6333066" cy="4524315"/>
          </a:xfrm>
          <a:prstGeom prst="rect">
            <a:avLst/>
          </a:prstGeom>
          <a:noFill/>
        </p:spPr>
        <p:txBody>
          <a:bodyPr wrap="square" rtlCol="0">
            <a:spAutoFit/>
          </a:bodyPr>
          <a:lstStyle/>
          <a:p>
            <a:pPr algn="just">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tổng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cộng</a:t>
            </a:r>
            <a:r>
              <a:rPr lang="en-US" sz="2400" dirty="0">
                <a:latin typeface="Tahoma" panose="020B0604030504040204" pitchFamily="34" charset="0"/>
                <a:ea typeface="Tahoma" panose="020B0604030504040204" pitchFamily="34" charset="0"/>
                <a:cs typeface="Tahoma" panose="020B0604030504040204" pitchFamily="34" charset="0"/>
              </a:rPr>
              <a:t> 8 ô </a:t>
            </a:r>
            <a:r>
              <a:rPr lang="en-US" sz="2400" dirty="0" err="1">
                <a:latin typeface="Tahoma" panose="020B0604030504040204" pitchFamily="34" charset="0"/>
                <a:ea typeface="Tahoma" panose="020B0604030504040204" pitchFamily="34" charset="0"/>
                <a:cs typeface="Tahoma" panose="020B0604030504040204" pitchFamily="34" charset="0"/>
              </a:rPr>
              <a:t>chữ</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6 ô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câu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2 ô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Lucky Number.</a:t>
            </a:r>
          </a:p>
          <a:p>
            <a:pPr algn="just">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Mỗi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chọn</a:t>
            </a:r>
            <a:r>
              <a:rPr lang="en-US" sz="2400" dirty="0">
                <a:latin typeface="Tahoma" panose="020B0604030504040204" pitchFamily="34" charset="0"/>
                <a:ea typeface="Tahoma" panose="020B0604030504040204" pitchFamily="34" charset="0"/>
                <a:cs typeface="Tahoma" panose="020B0604030504040204" pitchFamily="34" charset="0"/>
              </a:rPr>
              <a:t> 1 ô </a:t>
            </a:r>
            <a:r>
              <a:rPr lang="en-US" sz="2400" dirty="0" err="1">
                <a:latin typeface="Tahoma" panose="020B0604030504040204" pitchFamily="34" charset="0"/>
                <a:ea typeface="Tahoma" panose="020B0604030504040204" pitchFamily="34" charset="0"/>
                <a:cs typeface="Tahoma" panose="020B0604030504040204" pitchFamily="34" charset="0"/>
              </a:rPr>
              <a:t>bất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kì</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nếu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chọn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ô Lucky Number </a:t>
            </a:r>
            <a:r>
              <a:rPr lang="en-US" sz="2400" dirty="0" err="1">
                <a:latin typeface="Tahoma" panose="020B0604030504040204" pitchFamily="34" charset="0"/>
                <a:ea typeface="Tahoma" panose="020B0604030504040204" pitchFamily="34" charset="0"/>
                <a:cs typeface="Tahoma" panose="020B0604030504040204" pitchFamily="34" charset="0"/>
              </a:rPr>
              <a:t>sẽ</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cộng</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điểm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chọn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thêm</a:t>
            </a:r>
            <a:r>
              <a:rPr lang="en-US" sz="2400" dirty="0">
                <a:latin typeface="Tahoma" panose="020B0604030504040204" pitchFamily="34" charset="0"/>
                <a:ea typeface="Tahoma" panose="020B0604030504040204" pitchFamily="34" charset="0"/>
                <a:cs typeface="Tahoma" panose="020B0604030504040204" pitchFamily="34" charset="0"/>
              </a:rPr>
              <a:t> ô </a:t>
            </a:r>
            <a:r>
              <a:rPr lang="en-US" sz="2400" dirty="0" err="1">
                <a:latin typeface="Tahoma" panose="020B0604030504040204" pitchFamily="34" charset="0"/>
                <a:ea typeface="Tahoma" panose="020B0604030504040204" pitchFamily="34" charset="0"/>
                <a:cs typeface="Tahoma" panose="020B0604030504040204" pitchFamily="34" charset="0"/>
              </a:rPr>
              <a:t>nữa</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Mỗi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câu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cộng</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điểm</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cộng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điểm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nhường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hội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còn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13937614"/>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TẬP</a:t>
            </a:r>
          </a:p>
        </p:txBody>
      </p:sp>
      <p:sp>
        <p:nvSpPr>
          <p:cNvPr id="13" name="Slide Number Placeholder 9"/>
          <p:cNvSpPr>
            <a:spLocks noGrp="1"/>
          </p:cNvSpPr>
          <p:nvPr>
            <p:ph type="sldNum" sz="quarter" idx="12"/>
          </p:nvPr>
        </p:nvSpPr>
        <p:spPr>
          <a:xfrm>
            <a:off x="11335492" y="6559550"/>
            <a:ext cx="480588" cy="316229"/>
          </a:xfrm>
        </p:spPr>
        <p:txBody>
          <a:bodyPr/>
          <a:lstStyle/>
          <a:p>
            <a:r>
              <a:rPr lang="en-US" dirty="0"/>
              <a:t>8</a:t>
            </a:r>
          </a:p>
        </p:txBody>
      </p:sp>
      <p:sp>
        <p:nvSpPr>
          <p:cNvPr id="14"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
        <p:nvSpPr>
          <p:cNvPr id="3" name="5-Point Star 2">
            <a:hlinkClick r:id="rId3" action="ppaction://hlinksldjump"/>
          </p:cNvPr>
          <p:cNvSpPr/>
          <p:nvPr/>
        </p:nvSpPr>
        <p:spPr>
          <a:xfrm>
            <a:off x="1320800" y="1981200"/>
            <a:ext cx="1998133" cy="1727200"/>
          </a:xfrm>
          <a:prstGeom prst="star5">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hlinkClick r:id="rId4" action="ppaction://hlinksldjump"/>
              </a:rPr>
              <a:t>1</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5-Point Star 7">
            <a:hlinkClick r:id="rId5" action="ppaction://hlinksldjump"/>
          </p:cNvPr>
          <p:cNvSpPr/>
          <p:nvPr/>
        </p:nvSpPr>
        <p:spPr>
          <a:xfrm>
            <a:off x="3759200" y="1981200"/>
            <a:ext cx="1998133" cy="1727200"/>
          </a:xfrm>
          <a:prstGeom prst="star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hlinkClick r:id="rId6" action="ppaction://hlinksldjump"/>
              </a:rPr>
              <a:t>2</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5-Point Star 8">
            <a:hlinkClick r:id="rId7" action="ppaction://hlinksldjump"/>
          </p:cNvPr>
          <p:cNvSpPr/>
          <p:nvPr/>
        </p:nvSpPr>
        <p:spPr>
          <a:xfrm>
            <a:off x="6197600" y="1981200"/>
            <a:ext cx="1998133" cy="1727200"/>
          </a:xfrm>
          <a:prstGeom prst="star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hlinkClick r:id="rId8" action="ppaction://hlinksldjump"/>
              </a:rPr>
              <a:t>3</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5-Point Star 9">
            <a:hlinkClick r:id="rId9" action="ppaction://hlinksldjump"/>
          </p:cNvPr>
          <p:cNvSpPr/>
          <p:nvPr/>
        </p:nvSpPr>
        <p:spPr>
          <a:xfrm>
            <a:off x="8636000" y="1981200"/>
            <a:ext cx="1998133" cy="17272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hlinkClick r:id="rId10" action="ppaction://hlinksldjump"/>
              </a:rPr>
              <a:t>4</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5-Point Star 10">
            <a:hlinkClick r:id="rId11" action="ppaction://hlinksldjump"/>
          </p:cNvPr>
          <p:cNvSpPr/>
          <p:nvPr/>
        </p:nvSpPr>
        <p:spPr>
          <a:xfrm>
            <a:off x="1320800" y="3996267"/>
            <a:ext cx="1998133" cy="1727200"/>
          </a:xfrm>
          <a:prstGeom prst="star5">
            <a:avLst/>
          </a:prstGeom>
          <a:solidFill>
            <a:srgbClr val="F49B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hlinkClick r:id="rId12" action="ppaction://hlinksldjump"/>
              </a:rPr>
              <a:t>5</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5-Point Star 14">
            <a:hlinkClick r:id="rId13" action="ppaction://hlinksldjump"/>
          </p:cNvPr>
          <p:cNvSpPr/>
          <p:nvPr/>
        </p:nvSpPr>
        <p:spPr>
          <a:xfrm>
            <a:off x="3759199" y="3996267"/>
            <a:ext cx="1998133" cy="1727200"/>
          </a:xfrm>
          <a:prstGeom prst="star5">
            <a:avLst/>
          </a:prstGeom>
          <a:solidFill>
            <a:srgbClr val="92CD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hlinkClick r:id="rId14" action="ppaction://hlinksldjump"/>
              </a:rPr>
              <a:t>6</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5-Point Star 15"/>
          <p:cNvSpPr/>
          <p:nvPr/>
        </p:nvSpPr>
        <p:spPr>
          <a:xfrm>
            <a:off x="6197600" y="3996267"/>
            <a:ext cx="1998133" cy="1727200"/>
          </a:xfrm>
          <a:prstGeom prst="star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hlinkClick r:id="rId15" action="ppaction://hlinksldjump"/>
              </a:rPr>
              <a:t>7</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5-Point Star 16">
            <a:hlinkClick r:id="rId4" action="ppaction://hlinksldjump"/>
          </p:cNvPr>
          <p:cNvSpPr/>
          <p:nvPr/>
        </p:nvSpPr>
        <p:spPr>
          <a:xfrm>
            <a:off x="8636000" y="3996267"/>
            <a:ext cx="1998133" cy="1727200"/>
          </a:xfrm>
          <a:prstGeom prst="star5">
            <a:avLst/>
          </a:prstGeom>
          <a:solidFill>
            <a:srgbClr val="0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hlinkClick r:id="rId16" action="ppaction://hlinksldjump"/>
              </a:rPr>
              <a:t>8</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9544556"/>
      </p:ext>
    </p:extLst>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3" grpId="0" animBg="1"/>
      <p:bldP spid="8" grpId="0" animBg="1"/>
      <p:bldP spid="9" grpId="0" animBg="1"/>
      <p:bldP spid="10" grpId="0" animBg="1"/>
      <p:bldP spid="11"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93166C-58F0-4578-82CB-7078CC597231}"/>
              </a:ext>
            </a:extLst>
          </p:cNvPr>
          <p:cNvSpPr/>
          <p:nvPr/>
        </p:nvSpPr>
        <p:spPr>
          <a:xfrm>
            <a:off x="0" y="2274161"/>
            <a:ext cx="12192000" cy="2554545"/>
          </a:xfrm>
          <a:prstGeom prst="rect">
            <a:avLst/>
          </a:prstGeom>
        </p:spPr>
        <p:txBody>
          <a:bodyPr wrap="square">
            <a:spAutoFit/>
          </a:bodyPr>
          <a:lstStyle/>
          <a:p>
            <a:pPr algn="just">
              <a:spcBef>
                <a:spcPct val="0"/>
              </a:spcBef>
              <a:buClrTx/>
              <a:buFontTx/>
              <a:buNone/>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Phòng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thực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Phòng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thí</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nghiệm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gì</a:t>
            </a:r>
            <a:r>
              <a:rPr lang="en-US" altLang="en-US" sz="4000" dirty="0">
                <a:latin typeface="Times New Roman" panose="02020603050405020304" pitchFamily="18" charset="0"/>
                <a:cs typeface="Times New Roman" panose="02020603050405020304" pitchFamily="18" charset="0"/>
              </a:rPr>
              <a:t>? </a:t>
            </a:r>
          </a:p>
          <a:p>
            <a:pPr algn="just">
              <a:spcBef>
                <a:spcPct val="0"/>
              </a:spcBef>
              <a:buClrTx/>
              <a:buFontTx/>
              <a:buNone/>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Phòng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thực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phải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nơi</a:t>
            </a:r>
            <a:r>
              <a:rPr lang="en-US" altLang="en-US" sz="4000" dirty="0">
                <a:latin typeface="Times New Roman" panose="02020603050405020304" pitchFamily="18" charset="0"/>
                <a:cs typeface="Times New Roman" panose="02020603050405020304" pitchFamily="18" charset="0"/>
              </a:rPr>
              <a:t> an </a:t>
            </a:r>
            <a:r>
              <a:rPr lang="en-US" altLang="en-US" sz="4000" dirty="0" err="1">
                <a:latin typeface="Times New Roman" panose="02020603050405020304" pitchFamily="18" charset="0"/>
                <a:cs typeface="Times New Roman" panose="02020603050405020304" pitchFamily="18" charset="0"/>
              </a:rPr>
              <a:t>toàn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Vì</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sao</a:t>
            </a:r>
            <a:r>
              <a:rPr lang="en-US" altLang="en-US" sz="4000" dirty="0">
                <a:latin typeface="Times New Roman" panose="02020603050405020304" pitchFamily="18" charset="0"/>
                <a:cs typeface="Times New Roman" panose="02020603050405020304" pitchFamily="18" charset="0"/>
              </a:rPr>
              <a:t>? </a:t>
            </a:r>
          </a:p>
          <a:p>
            <a:pPr algn="just">
              <a:spcBef>
                <a:spcPct val="0"/>
              </a:spcBef>
              <a:buClrTx/>
              <a:buFontTx/>
              <a:buNone/>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Muốn</a:t>
            </a:r>
            <a:r>
              <a:rPr lang="en-US" altLang="en-US" sz="4000" dirty="0">
                <a:latin typeface="Times New Roman" panose="02020603050405020304" pitchFamily="18" charset="0"/>
                <a:cs typeface="Times New Roman" panose="02020603050405020304" pitchFamily="18" charset="0"/>
              </a:rPr>
              <a:t> an </a:t>
            </a:r>
            <a:r>
              <a:rPr lang="en-US" altLang="en-US" sz="4000" dirty="0" err="1">
                <a:latin typeface="Times New Roman" panose="02020603050405020304" pitchFamily="18" charset="0"/>
                <a:cs typeface="Times New Roman" panose="02020603050405020304" pitchFamily="18" charset="0"/>
              </a:rPr>
              <a:t>toàn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việc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trong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phòng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thực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thực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hiện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điều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gì</a:t>
            </a:r>
            <a:r>
              <a:rPr lang="en-US" altLang="en-US" sz="4000" dirty="0">
                <a:latin typeface="Times New Roman" panose="02020603050405020304" pitchFamily="18" charset="0"/>
                <a:cs typeface="Times New Roman" panose="02020603050405020304" pitchFamily="18" charset="0"/>
              </a:rPr>
              <a:t>? </a:t>
            </a:r>
          </a:p>
        </p:txBody>
      </p:sp>
      <p:grpSp>
        <p:nvGrpSpPr>
          <p:cNvPr id="5" name="Group 4">
            <a:extLst>
              <a:ext uri="{FF2B5EF4-FFF2-40B4-BE49-F238E27FC236}">
                <a16:creationId xmlns:a16="http://schemas.microsoft.com/office/drawing/2014/main" id="{91B56F48-7DE4-48C9-AA47-43F5E5599F56}"/>
              </a:ext>
            </a:extLst>
          </p:cNvPr>
          <p:cNvGrpSpPr/>
          <p:nvPr/>
        </p:nvGrpSpPr>
        <p:grpSpPr>
          <a:xfrm>
            <a:off x="1733289" y="263608"/>
            <a:ext cx="7970681" cy="1684712"/>
            <a:chOff x="2577882" y="2527068"/>
            <a:chExt cx="7970681" cy="1684712"/>
          </a:xfrm>
        </p:grpSpPr>
        <p:sp>
          <p:nvSpPr>
            <p:cNvPr id="6" name="Rectangle: Rounded Corners 5">
              <a:extLst>
                <a:ext uri="{FF2B5EF4-FFF2-40B4-BE49-F238E27FC236}">
                  <a16:creationId xmlns:a16="http://schemas.microsoft.com/office/drawing/2014/main" id="{736A8428-7A62-4675-8B78-961F76389B81}"/>
                </a:ext>
              </a:extLst>
            </p:cNvPr>
            <p:cNvSpPr/>
            <p:nvPr/>
          </p:nvSpPr>
          <p:spPr>
            <a:xfrm>
              <a:off x="2577882" y="2527068"/>
              <a:ext cx="7970681" cy="1684712"/>
            </a:xfrm>
            <a:prstGeom prst="roundRect">
              <a:avLst/>
            </a:prstGeom>
            <a:solidFill>
              <a:srgbClr val="098D37"/>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61FD148E-2AE2-454D-A8BF-16F11600AF2F}"/>
                </a:ext>
              </a:extLst>
            </p:cNvPr>
            <p:cNvSpPr txBox="1"/>
            <p:nvPr/>
          </p:nvSpPr>
          <p:spPr>
            <a:xfrm>
              <a:off x="2660123" y="2609309"/>
              <a:ext cx="7806199" cy="1520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1. </a:t>
              </a:r>
              <a:r>
                <a:rPr lang="en-US" sz="3200" b="1" kern="1200" dirty="0" err="1">
                  <a:latin typeface="Times New Roman" panose="02020603050405020304" pitchFamily="18" charset="0"/>
                  <a:cs typeface="Times New Roman" panose="02020603050405020304" pitchFamily="18" charset="0"/>
                </a:rPr>
                <a:t>Quy</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định</a:t>
              </a:r>
              <a:r>
                <a:rPr lang="en-US" sz="3200" b="1" kern="1200" dirty="0">
                  <a:latin typeface="Times New Roman" panose="02020603050405020304" pitchFamily="18" charset="0"/>
                  <a:cs typeface="Times New Roman" panose="02020603050405020304" pitchFamily="18" charset="0"/>
                </a:rPr>
                <a:t> an </a:t>
              </a:r>
              <a:r>
                <a:rPr lang="en-US" sz="3200" b="1" kern="1200" dirty="0" err="1">
                  <a:latin typeface="Times New Roman" panose="02020603050405020304" pitchFamily="18" charset="0"/>
                  <a:cs typeface="Times New Roman" panose="02020603050405020304" pitchFamily="18" charset="0"/>
                </a:rPr>
                <a:t>toàn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khi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học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phòng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thực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hành</a:t>
              </a:r>
              <a:endParaRPr lang="en-US" sz="3200" b="1" kern="1200"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44645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Oval 5"/>
          <p:cNvSpPr/>
          <p:nvPr/>
        </p:nvSpPr>
        <p:spPr>
          <a:xfrm>
            <a:off x="982132" y="4236783"/>
            <a:ext cx="643466" cy="5588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3"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a:t>
            </a:r>
            <a:r>
              <a:rPr lang="en-US" sz="3600" b="1" dirty="0">
                <a:latin typeface="Tahoma" panose="020B0604030504040204" pitchFamily="34" charset="0"/>
                <a:ea typeface="Tahoma" panose="020B0604030504040204" pitchFamily="34" charset="0"/>
                <a:cs typeface="Tahoma" panose="020B0604030504040204" pitchFamily="34" charset="0"/>
                <a:hlinkClick r:id="rId4" action="ppaction://hlinksldjump"/>
              </a:rPr>
              <a:t>P</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9"/>
          <p:cNvSpPr>
            <a:spLocks noGrp="1"/>
          </p:cNvSpPr>
          <p:nvPr>
            <p:ph type="sldNum" sz="quarter" idx="12"/>
          </p:nvPr>
        </p:nvSpPr>
        <p:spPr>
          <a:xfrm>
            <a:off x="11335492" y="6559550"/>
            <a:ext cx="480588" cy="316229"/>
          </a:xfrm>
        </p:spPr>
        <p:txBody>
          <a:bodyPr/>
          <a:lstStyle/>
          <a:p>
            <a:r>
              <a:rPr lang="en-US" dirty="0"/>
              <a:t>9</a:t>
            </a:r>
          </a:p>
        </p:txBody>
      </p:sp>
      <p:sp>
        <p:nvSpPr>
          <p:cNvPr id="14"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
        <p:nvSpPr>
          <p:cNvPr id="5" name="Folded Corner 4"/>
          <p:cNvSpPr/>
          <p:nvPr/>
        </p:nvSpPr>
        <p:spPr>
          <a:xfrm>
            <a:off x="931332" y="1794933"/>
            <a:ext cx="10404159" cy="4436534"/>
          </a:xfrm>
          <a:prstGeom prst="foldedCorner">
            <a:avLst/>
          </a:prstGeom>
          <a:noFill/>
          <a:ln w="38100">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02267" y="2065869"/>
            <a:ext cx="10133224" cy="1211101"/>
          </a:xfrm>
          <a:prstGeom prst="rect">
            <a:avLst/>
          </a:prstGeom>
          <a:noFill/>
        </p:spPr>
        <p:txBody>
          <a:bodyPr wrap="square" rtlCol="0">
            <a:spAutoFit/>
          </a:bodyPr>
          <a:lstStyle/>
          <a:p>
            <a:pPr>
              <a:lnSpc>
                <a:spcPct val="150000"/>
              </a:lnSpc>
            </a:pPr>
            <a:r>
              <a:rPr lang="en-US" sz="2600" b="1" u="sng" dirty="0" err="1">
                <a:latin typeface="Tahoma" panose="020B0604030504040204" pitchFamily="34" charset="0"/>
                <a:ea typeface="Tahoma" panose="020B0604030504040204" pitchFamily="34" charset="0"/>
                <a:cs typeface="Tahoma" panose="020B0604030504040204" pitchFamily="34" charset="0"/>
              </a:rPr>
              <a:t>Câu</a:t>
            </a:r>
            <a:r>
              <a:rPr lang="en-US" sz="2600" b="1" u="sng" dirty="0">
                <a:latin typeface="Tahoma" panose="020B0604030504040204" pitchFamily="34" charset="0"/>
                <a:ea typeface="Tahoma" panose="020B0604030504040204" pitchFamily="34" charset="0"/>
                <a:cs typeface="Tahoma" panose="020B0604030504040204" pitchFamily="34" charset="0"/>
              </a:rPr>
              <a:t> 1.</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Việc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nào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dưới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đây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được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b="1" dirty="0">
                <a:latin typeface="Tahoma" panose="020B0604030504040204" pitchFamily="34" charset="0"/>
                <a:ea typeface="Tahoma" panose="020B0604030504040204" pitchFamily="34" charset="0"/>
                <a:cs typeface="Tahoma" panose="020B0604030504040204" pitchFamily="34" charset="0"/>
              </a:rPr>
              <a:t>KHÔNG</a:t>
            </a:r>
            <a:r>
              <a:rPr lang="en-US" sz="2600" dirty="0">
                <a:latin typeface="Tahoma" panose="020B0604030504040204" pitchFamily="34" charset="0"/>
                <a:ea typeface="Tahoma" panose="020B0604030504040204" pitchFamily="34" charset="0"/>
                <a:cs typeface="Tahoma" panose="020B0604030504040204" pitchFamily="34" charset="0"/>
              </a:rPr>
              <a:t> an </a:t>
            </a:r>
            <a:r>
              <a:rPr lang="en-US" sz="2600" dirty="0" err="1">
                <a:latin typeface="Tahoma" panose="020B0604030504040204" pitchFamily="34" charset="0"/>
                <a:ea typeface="Tahoma" panose="020B0604030504040204" pitchFamily="34" charset="0"/>
                <a:cs typeface="Tahoma" panose="020B0604030504040204" pitchFamily="34" charset="0"/>
              </a:rPr>
              <a:t>toàn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trong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phòng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thực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hành</a:t>
            </a:r>
            <a:r>
              <a:rPr lang="en-US" sz="2600" dirty="0">
                <a:latin typeface="Tahoma" panose="020B0604030504040204" pitchFamily="34" charset="0"/>
                <a:ea typeface="Tahoma" panose="020B0604030504040204" pitchFamily="34" charset="0"/>
                <a:cs typeface="Tahoma" panose="020B0604030504040204" pitchFamily="34" charset="0"/>
              </a:rPr>
              <a:t>? </a:t>
            </a:r>
          </a:p>
        </p:txBody>
      </p:sp>
      <p:sp>
        <p:nvSpPr>
          <p:cNvPr id="3" name="TextBox 2"/>
          <p:cNvSpPr txBox="1"/>
          <p:nvPr/>
        </p:nvSpPr>
        <p:spPr>
          <a:xfrm>
            <a:off x="1202267" y="3572936"/>
            <a:ext cx="9364133" cy="2492990"/>
          </a:xfrm>
          <a:prstGeom prst="rect">
            <a:avLst/>
          </a:prstGeom>
          <a:noFill/>
        </p:spPr>
        <p:txBody>
          <a:bodyPr wrap="square" rtlCol="0">
            <a:spAutoFit/>
          </a:bodyPr>
          <a:lstStyle/>
          <a:p>
            <a:pPr marL="342900" indent="-342900">
              <a:lnSpc>
                <a:spcPct val="150000"/>
              </a:lnSpc>
              <a:buAutoNum type="alphaUcPeriod"/>
            </a:pPr>
            <a:r>
              <a:rPr lang="en-US" sz="2600" dirty="0" err="1">
                <a:latin typeface="Tahoma" panose="020B0604030504040204" pitchFamily="34" charset="0"/>
                <a:ea typeface="Tahoma" panose="020B0604030504040204" pitchFamily="34" charset="0"/>
                <a:cs typeface="Tahoma" panose="020B0604030504040204" pitchFamily="34" charset="0"/>
              </a:rPr>
              <a:t>Đeo</a:t>
            </a:r>
            <a:r>
              <a:rPr lang="en-US" sz="2600" dirty="0">
                <a:latin typeface="Tahoma" panose="020B0604030504040204" pitchFamily="34" charset="0"/>
                <a:ea typeface="Tahoma" panose="020B0604030504040204" pitchFamily="34" charset="0"/>
                <a:cs typeface="Tahoma" panose="020B0604030504040204" pitchFamily="34" charset="0"/>
              </a:rPr>
              <a:t> gang </a:t>
            </a:r>
            <a:r>
              <a:rPr lang="en-US" sz="2600" dirty="0" err="1">
                <a:latin typeface="Tahoma" panose="020B0604030504040204" pitchFamily="34" charset="0"/>
                <a:ea typeface="Tahoma" panose="020B0604030504040204" pitchFamily="34" charset="0"/>
                <a:cs typeface="Tahoma" panose="020B0604030504040204" pitchFamily="34" charset="0"/>
              </a:rPr>
              <a:t>tay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khi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lấy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hoá</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chất</a:t>
            </a:r>
            <a:r>
              <a:rPr lang="en-US" sz="2600" dirty="0">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buAutoNum type="alphaUcPeriod"/>
            </a:pPr>
            <a:r>
              <a:rPr lang="en-US" sz="2600" dirty="0" err="1">
                <a:latin typeface="Tahoma" panose="020B0604030504040204" pitchFamily="34" charset="0"/>
                <a:ea typeface="Tahoma" panose="020B0604030504040204" pitchFamily="34" charset="0"/>
                <a:cs typeface="Tahoma" panose="020B0604030504040204" pitchFamily="34" charset="0"/>
              </a:rPr>
              <a:t>Tự</a:t>
            </a:r>
            <a:r>
              <a:rPr lang="en-US" sz="2600" dirty="0">
                <a:latin typeface="Tahoma" panose="020B0604030504040204" pitchFamily="34" charset="0"/>
                <a:ea typeface="Tahoma" panose="020B0604030504040204" pitchFamily="34" charset="0"/>
                <a:cs typeface="Tahoma" panose="020B0604030504040204" pitchFamily="34" charset="0"/>
              </a:rPr>
              <a:t> ý </a:t>
            </a:r>
            <a:r>
              <a:rPr lang="en-US" sz="2600" dirty="0" err="1">
                <a:latin typeface="Tahoma" panose="020B0604030504040204" pitchFamily="34" charset="0"/>
                <a:ea typeface="Tahoma" panose="020B0604030504040204" pitchFamily="34" charset="0"/>
                <a:cs typeface="Tahoma" panose="020B0604030504040204" pitchFamily="34" charset="0"/>
              </a:rPr>
              <a:t>làm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thí</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nghiệm</a:t>
            </a:r>
            <a:r>
              <a:rPr lang="en-US" sz="2600" dirty="0">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buAutoNum type="alphaUcPeriod"/>
            </a:pPr>
            <a:r>
              <a:rPr lang="en-US" sz="2600" dirty="0" err="1">
                <a:latin typeface="Tahoma" panose="020B0604030504040204" pitchFamily="34" charset="0"/>
                <a:ea typeface="Tahoma" panose="020B0604030504040204" pitchFamily="34" charset="0"/>
                <a:cs typeface="Tahoma" panose="020B0604030504040204" pitchFamily="34" charset="0"/>
              </a:rPr>
              <a:t>Quan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sát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lối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thoát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hiểm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của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phòng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thực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hành</a:t>
            </a:r>
            <a:r>
              <a:rPr lang="en-US" sz="2600" dirty="0">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buAutoNum type="alphaUcPeriod"/>
            </a:pPr>
            <a:r>
              <a:rPr lang="en-US" sz="2600" dirty="0" err="1">
                <a:latin typeface="Tahoma" panose="020B0604030504040204" pitchFamily="34" charset="0"/>
                <a:ea typeface="Tahoma" panose="020B0604030504040204" pitchFamily="34" charset="0"/>
                <a:cs typeface="Tahoma" panose="020B0604030504040204" pitchFamily="34" charset="0"/>
              </a:rPr>
              <a:t>Rửa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tay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trước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khi</a:t>
            </a:r>
            <a:r>
              <a:rPr lang="en-US" sz="2600" dirty="0">
                <a:latin typeface="Tahoma" panose="020B0604030504040204" pitchFamily="34" charset="0"/>
                <a:ea typeface="Tahoma" panose="020B0604030504040204" pitchFamily="34" charset="0"/>
                <a:cs typeface="Tahoma" panose="020B0604030504040204" pitchFamily="34" charset="0"/>
              </a:rPr>
              <a:t> ra </a:t>
            </a:r>
            <a:r>
              <a:rPr lang="en-US" sz="2600" dirty="0" err="1">
                <a:latin typeface="Tahoma" panose="020B0604030504040204" pitchFamily="34" charset="0"/>
                <a:ea typeface="Tahoma" panose="020B0604030504040204" pitchFamily="34" charset="0"/>
                <a:cs typeface="Tahoma" panose="020B0604030504040204" pitchFamily="34" charset="0"/>
              </a:rPr>
              <a:t>khỏi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phòng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thực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hành</a:t>
            </a:r>
            <a:r>
              <a:rPr lang="en-US" sz="26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547070611"/>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Oval 5"/>
          <p:cNvSpPr/>
          <p:nvPr/>
        </p:nvSpPr>
        <p:spPr>
          <a:xfrm>
            <a:off x="1032934" y="3437471"/>
            <a:ext cx="643466" cy="5588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panose="02020603050405020304" pitchFamily="18" charset="0"/>
              <a:cs typeface="Times New Roman" panose="02020603050405020304" pitchFamily="18" charset="0"/>
            </a:endParaRPr>
          </a:p>
        </p:txBody>
      </p:sp>
      <p:sp>
        <p:nvSpPr>
          <p:cNvPr id="4" name="Rectangle 3">
            <a:hlinkClick r:id="rId3"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III. LUYỆN TẬ</a:t>
            </a:r>
            <a:r>
              <a:rPr lang="en-US"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hlinkClick r:id="rId4" action="ppaction://hlinksldjump"/>
              </a:rPr>
              <a:t>P</a:t>
            </a:r>
            <a:endParaRPr lang="en-US"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Slide Number Placeholder 9"/>
          <p:cNvSpPr>
            <a:spLocks noGrp="1"/>
          </p:cNvSpPr>
          <p:nvPr>
            <p:ph type="sldNum" sz="quarter" idx="12"/>
          </p:nvPr>
        </p:nvSpPr>
        <p:spPr>
          <a:xfrm>
            <a:off x="11335492" y="6559550"/>
            <a:ext cx="480588" cy="316229"/>
          </a:xfrm>
        </p:spPr>
        <p:txBody>
          <a:bodyPr/>
          <a:lstStyle/>
          <a:p>
            <a:r>
              <a:rPr lang="en-US" b="1" dirty="0">
                <a:solidFill>
                  <a:schemeClr val="tx1"/>
                </a:solidFill>
                <a:latin typeface="Times New Roman" panose="02020603050405020304" pitchFamily="18" charset="0"/>
                <a:cs typeface="Times New Roman" panose="02020603050405020304" pitchFamily="18" charset="0"/>
              </a:rPr>
              <a:t>10</a:t>
            </a:r>
          </a:p>
        </p:txBody>
      </p:sp>
      <p:sp>
        <p:nvSpPr>
          <p:cNvPr id="14" name="Footer Placeholder 2"/>
          <p:cNvSpPr txBox="1">
            <a:spLocks/>
          </p:cNvSpPr>
          <p:nvPr/>
        </p:nvSpPr>
        <p:spPr>
          <a:xfrm>
            <a:off x="86360" y="6559550"/>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KHTN 6</a:t>
            </a:r>
          </a:p>
        </p:txBody>
      </p:sp>
      <p:sp>
        <p:nvSpPr>
          <p:cNvPr id="5" name="Folded Corner 4"/>
          <p:cNvSpPr/>
          <p:nvPr/>
        </p:nvSpPr>
        <p:spPr>
          <a:xfrm>
            <a:off x="931332" y="1794933"/>
            <a:ext cx="10404159" cy="4436534"/>
          </a:xfrm>
          <a:prstGeom prst="foldedCorner">
            <a:avLst/>
          </a:prstGeom>
          <a:noFill/>
          <a:ln w="38100">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202267" y="2065869"/>
            <a:ext cx="10133224" cy="620619"/>
          </a:xfrm>
          <a:prstGeom prst="rect">
            <a:avLst/>
          </a:prstGeom>
          <a:noFill/>
        </p:spPr>
        <p:txBody>
          <a:bodyPr wrap="square" rtlCol="0">
            <a:spAutoFit/>
          </a:bodyPr>
          <a:lstStyle/>
          <a:p>
            <a:pPr>
              <a:lnSpc>
                <a:spcPct val="150000"/>
              </a:lnSpc>
            </a:pPr>
            <a:r>
              <a:rPr lang="en-US" sz="2600" b="1" u="sng" dirty="0" err="1">
                <a:latin typeface="Times New Roman" panose="02020603050405020304" pitchFamily="18" charset="0"/>
                <a:ea typeface="Tahoma" panose="020B0604030504040204" pitchFamily="34" charset="0"/>
                <a:cs typeface="Times New Roman" panose="02020603050405020304" pitchFamily="18" charset="0"/>
              </a:rPr>
              <a:t>Câu</a:t>
            </a:r>
            <a:r>
              <a:rPr lang="en-US" sz="2600" b="1" u="sng" dirty="0">
                <a:latin typeface="Times New Roman" panose="02020603050405020304" pitchFamily="18" charset="0"/>
                <a:ea typeface="Tahoma" panose="020B0604030504040204" pitchFamily="34" charset="0"/>
                <a:cs typeface="Times New Roman" panose="02020603050405020304" pitchFamily="18" charset="0"/>
              </a:rPr>
              <a:t> 2.</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Khi</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gặp</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sự</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cố</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mất</a:t>
            </a:r>
            <a:r>
              <a:rPr lang="en-US" sz="2600" b="1" dirty="0">
                <a:latin typeface="Times New Roman" panose="02020603050405020304" pitchFamily="18" charset="0"/>
                <a:ea typeface="Tahoma" panose="020B0604030504040204" pitchFamily="34" charset="0"/>
                <a:cs typeface="Times New Roman" panose="02020603050405020304" pitchFamily="18" charset="0"/>
              </a:rPr>
              <a:t> an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toàn</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phòng</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thực</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hành</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em</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cần</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p>
        </p:txBody>
      </p:sp>
      <p:sp>
        <p:nvSpPr>
          <p:cNvPr id="3" name="TextBox 2"/>
          <p:cNvSpPr txBox="1"/>
          <p:nvPr/>
        </p:nvSpPr>
        <p:spPr>
          <a:xfrm>
            <a:off x="1202267" y="3289202"/>
            <a:ext cx="9364133" cy="2492990"/>
          </a:xfrm>
          <a:prstGeom prst="rect">
            <a:avLst/>
          </a:prstGeom>
          <a:noFill/>
        </p:spPr>
        <p:txBody>
          <a:bodyPr wrap="square" rtlCol="0">
            <a:spAutoFit/>
          </a:bodyPr>
          <a:lstStyle/>
          <a:p>
            <a:pPr marL="342900" indent="-342900">
              <a:lnSpc>
                <a:spcPct val="150000"/>
              </a:lnSpc>
              <a:buAutoNum type="alphaUcPeriod"/>
            </a:pPr>
            <a:r>
              <a:rPr lang="en-US" sz="2600" b="1" dirty="0" err="1">
                <a:latin typeface="Times New Roman" panose="02020603050405020304" pitchFamily="18" charset="0"/>
                <a:ea typeface="Tahoma" panose="020B0604030504040204" pitchFamily="34" charset="0"/>
                <a:cs typeface="Times New Roman" panose="02020603050405020304" pitchFamily="18" charset="0"/>
              </a:rPr>
              <a:t>Báo</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cáo</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ngay</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với</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giáo</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viên</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phòng</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thực</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hành</a:t>
            </a:r>
            <a:r>
              <a:rPr lang="en-US" sz="2600" b="1" dirty="0">
                <a:latin typeface="Times New Roman" panose="02020603050405020304" pitchFamily="18" charset="0"/>
                <a:ea typeface="Tahoma" panose="020B0604030504040204" pitchFamily="34" charset="0"/>
                <a:cs typeface="Times New Roman" panose="02020603050405020304" pitchFamily="18" charset="0"/>
              </a:rPr>
              <a:t>.</a:t>
            </a:r>
          </a:p>
          <a:p>
            <a:pPr marL="342900" indent="-342900">
              <a:lnSpc>
                <a:spcPct val="150000"/>
              </a:lnSpc>
              <a:buAutoNum type="alphaUcPeriod"/>
            </a:pPr>
            <a:r>
              <a:rPr lang="en-US" sz="2600" b="1" dirty="0" err="1">
                <a:latin typeface="Times New Roman" panose="02020603050405020304" pitchFamily="18" charset="0"/>
                <a:ea typeface="Tahoma" panose="020B0604030504040204" pitchFamily="34" charset="0"/>
                <a:cs typeface="Times New Roman" panose="02020603050405020304" pitchFamily="18" charset="0"/>
              </a:rPr>
              <a:t>Tự</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xử</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lí</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không</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thông</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báo</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với</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giáo</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viên</a:t>
            </a:r>
            <a:r>
              <a:rPr lang="en-US" sz="2600" b="1" dirty="0">
                <a:latin typeface="Times New Roman" panose="02020603050405020304" pitchFamily="18" charset="0"/>
                <a:ea typeface="Tahoma" panose="020B0604030504040204" pitchFamily="34" charset="0"/>
                <a:cs typeface="Times New Roman" panose="02020603050405020304" pitchFamily="18" charset="0"/>
              </a:rPr>
              <a:t>.</a:t>
            </a:r>
          </a:p>
          <a:p>
            <a:pPr marL="342900" indent="-342900">
              <a:lnSpc>
                <a:spcPct val="150000"/>
              </a:lnSpc>
              <a:buAutoNum type="alphaUcPeriod"/>
            </a:pPr>
            <a:r>
              <a:rPr lang="en-US" sz="2600" b="1" dirty="0" err="1">
                <a:latin typeface="Times New Roman" panose="02020603050405020304" pitchFamily="18" charset="0"/>
                <a:ea typeface="Tahoma" panose="020B0604030504040204" pitchFamily="34" charset="0"/>
                <a:cs typeface="Times New Roman" panose="02020603050405020304" pitchFamily="18" charset="0"/>
              </a:rPr>
              <a:t>Nhờ</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bạn</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xử</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lí</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sự</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cố</a:t>
            </a:r>
            <a:r>
              <a:rPr lang="en-US" sz="2600" b="1" dirty="0">
                <a:latin typeface="Times New Roman" panose="02020603050405020304" pitchFamily="18" charset="0"/>
                <a:ea typeface="Tahoma" panose="020B0604030504040204" pitchFamily="34" charset="0"/>
                <a:cs typeface="Times New Roman" panose="02020603050405020304" pitchFamily="18" charset="0"/>
              </a:rPr>
              <a:t>.</a:t>
            </a:r>
          </a:p>
          <a:p>
            <a:pPr marL="342900" indent="-342900">
              <a:lnSpc>
                <a:spcPct val="150000"/>
              </a:lnSpc>
              <a:buAutoNum type="alphaUcPeriod"/>
            </a:pPr>
            <a:r>
              <a:rPr lang="en-US" sz="2600" b="1" dirty="0" err="1">
                <a:latin typeface="Times New Roman" panose="02020603050405020304" pitchFamily="18" charset="0"/>
                <a:ea typeface="Tahoma" panose="020B0604030504040204" pitchFamily="34" charset="0"/>
                <a:cs typeface="Times New Roman" panose="02020603050405020304" pitchFamily="18" charset="0"/>
              </a:rPr>
              <a:t>Tiếp</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tục</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làm</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thí</a:t>
            </a:r>
            <a:r>
              <a:rPr lang="en-US" sz="2600" b="1" dirty="0">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latin typeface="Times New Roman" panose="02020603050405020304" pitchFamily="18" charset="0"/>
                <a:ea typeface="Tahoma" panose="020B0604030504040204" pitchFamily="34" charset="0"/>
                <a:cs typeface="Times New Roman" panose="02020603050405020304" pitchFamily="18" charset="0"/>
              </a:rPr>
              <a:t>nghiệm</a:t>
            </a:r>
            <a:r>
              <a:rPr lang="en-US" sz="2600" b="1" dirty="0">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022481829"/>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a:t>
            </a:r>
            <a:r>
              <a:rPr lang="en-US" sz="3600" b="1" dirty="0">
                <a:latin typeface="Tahoma" panose="020B0604030504040204" pitchFamily="34" charset="0"/>
                <a:ea typeface="Tahoma" panose="020B0604030504040204" pitchFamily="34" charset="0"/>
                <a:cs typeface="Tahoma" panose="020B0604030504040204" pitchFamily="34" charset="0"/>
                <a:hlinkClick r:id="rId4" action="ppaction://hlinksldjump"/>
              </a:rPr>
              <a:t>P</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330341" y="2255065"/>
            <a:ext cx="5731987" cy="2554545"/>
          </a:xfrm>
          <a:prstGeom prst="rect">
            <a:avLst/>
          </a:prstGeom>
          <a:noFill/>
        </p:spPr>
        <p:txBody>
          <a:bodyPr wrap="square" lIns="91440" tIns="45720" rIns="91440" bIns="45720">
            <a:spAutoFit/>
          </a:bodyPr>
          <a:lstStyle/>
          <a:p>
            <a:pPr algn="ctr"/>
            <a:r>
              <a:rPr lang="en-US" sz="8000" b="1" cap="none" spc="0" dirty="0">
                <a:ln w="22225">
                  <a:solidFill>
                    <a:schemeClr val="accent2"/>
                  </a:solidFill>
                  <a:prstDash val="solid"/>
                </a:ln>
                <a:solidFill>
                  <a:schemeClr val="accent2">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Lucky Number</a:t>
            </a:r>
          </a:p>
        </p:txBody>
      </p:sp>
      <p:sp>
        <p:nvSpPr>
          <p:cNvPr id="6" name="Slide Number Placeholder 9"/>
          <p:cNvSpPr>
            <a:spLocks noGrp="1"/>
          </p:cNvSpPr>
          <p:nvPr>
            <p:ph type="sldNum" sz="quarter" idx="12"/>
          </p:nvPr>
        </p:nvSpPr>
        <p:spPr>
          <a:xfrm>
            <a:off x="11335492" y="6559550"/>
            <a:ext cx="480588" cy="316229"/>
          </a:xfrm>
        </p:spPr>
        <p:txBody>
          <a:bodyPr/>
          <a:lstStyle/>
          <a:p>
            <a:r>
              <a:rPr lang="en-US" dirty="0"/>
              <a:t>11</a:t>
            </a:r>
          </a:p>
        </p:txBody>
      </p:sp>
      <p:sp>
        <p:nvSpPr>
          <p:cNvPr id="7" name="Footer Placeholder 2"/>
          <p:cNvSpPr txBox="1">
            <a:spLocks/>
          </p:cNvSpPr>
          <p:nvPr/>
        </p:nvSpPr>
        <p:spPr>
          <a:xfrm>
            <a:off x="86360" y="6559550"/>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Tree>
    <p:extLst>
      <p:ext uri="{BB962C8B-B14F-4D97-AF65-F5344CB8AC3E}">
        <p14:creationId xmlns:p14="http://schemas.microsoft.com/office/powerpoint/2010/main" val="1844567744"/>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2" name="Picture 19" descr="C:\Users\Ngoc Lien\OneDrive\Hình ảnh\Ảnh chụp màn hình\Screenshot (15).png"/>
          <p:cNvPicPr>
            <a:picLocks noChangeAspect="1" noChangeArrowheads="1"/>
          </p:cNvPicPr>
          <p:nvPr/>
        </p:nvPicPr>
        <p:blipFill rotWithShape="1">
          <a:blip r:embed="rId3">
            <a:extLst>
              <a:ext uri="{28A0092B-C50C-407E-A947-70E740481C1C}">
                <a14:useLocalDpi xmlns:a14="http://schemas.microsoft.com/office/drawing/2010/main" val="0"/>
              </a:ext>
            </a:extLst>
          </a:blip>
          <a:srcRect l="18363" t="873" r="9876" b="7479"/>
          <a:stretch/>
        </p:blipFill>
        <p:spPr bwMode="auto">
          <a:xfrm>
            <a:off x="9346130" y="3792353"/>
            <a:ext cx="1678387" cy="177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827079" y="3649494"/>
            <a:ext cx="643466" cy="5588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4"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a:t>
            </a:r>
            <a:r>
              <a:rPr lang="en-US" sz="3600" b="1" dirty="0">
                <a:latin typeface="Tahoma" panose="020B0604030504040204" pitchFamily="34" charset="0"/>
                <a:ea typeface="Tahoma" panose="020B0604030504040204" pitchFamily="34" charset="0"/>
                <a:cs typeface="Tahoma" panose="020B0604030504040204" pitchFamily="34" charset="0"/>
                <a:hlinkClick r:id="rId5" action="ppaction://hlinksldjump"/>
              </a:rPr>
              <a:t>P</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9"/>
          <p:cNvSpPr>
            <a:spLocks noGrp="1"/>
          </p:cNvSpPr>
          <p:nvPr>
            <p:ph type="sldNum" sz="quarter" idx="12"/>
          </p:nvPr>
        </p:nvSpPr>
        <p:spPr>
          <a:xfrm>
            <a:off x="11335492" y="6559550"/>
            <a:ext cx="480588" cy="316229"/>
          </a:xfrm>
        </p:spPr>
        <p:txBody>
          <a:bodyPr/>
          <a:lstStyle/>
          <a:p>
            <a:r>
              <a:rPr lang="en-US" dirty="0"/>
              <a:t>12</a:t>
            </a:r>
          </a:p>
        </p:txBody>
      </p:sp>
      <p:sp>
        <p:nvSpPr>
          <p:cNvPr id="14"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
        <p:nvSpPr>
          <p:cNvPr id="5" name="Folded Corner 4"/>
          <p:cNvSpPr/>
          <p:nvPr/>
        </p:nvSpPr>
        <p:spPr>
          <a:xfrm>
            <a:off x="931332" y="1794933"/>
            <a:ext cx="10404159" cy="4436534"/>
          </a:xfrm>
          <a:prstGeom prst="foldedCorner">
            <a:avLst/>
          </a:prstGeom>
          <a:noFill/>
          <a:ln w="38100">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02267" y="1882958"/>
            <a:ext cx="10133224" cy="1292662"/>
          </a:xfrm>
          <a:prstGeom prst="rect">
            <a:avLst/>
          </a:prstGeom>
          <a:noFill/>
        </p:spPr>
        <p:txBody>
          <a:bodyPr wrap="square" rtlCol="0">
            <a:spAutoFit/>
          </a:bodyPr>
          <a:lstStyle/>
          <a:p>
            <a:pPr>
              <a:lnSpc>
                <a:spcPct val="150000"/>
              </a:lnSpc>
            </a:pPr>
            <a:r>
              <a:rPr lang="en-US" sz="2600" b="1" u="sng" dirty="0" err="1">
                <a:latin typeface="Tahoma" panose="020B0604030504040204" pitchFamily="34" charset="0"/>
                <a:ea typeface="Tahoma" panose="020B0604030504040204" pitchFamily="34" charset="0"/>
                <a:cs typeface="Tahoma" panose="020B0604030504040204" pitchFamily="34" charset="0"/>
              </a:rPr>
              <a:t>Câu</a:t>
            </a:r>
            <a:r>
              <a:rPr lang="en-US" sz="2600" b="1" u="sng" dirty="0">
                <a:latin typeface="Tahoma" panose="020B0604030504040204" pitchFamily="34" charset="0"/>
                <a:ea typeface="Tahoma" panose="020B0604030504040204" pitchFamily="34" charset="0"/>
                <a:cs typeface="Tahoma" panose="020B0604030504040204" pitchFamily="34" charset="0"/>
              </a:rPr>
              <a:t> 4.</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Kí</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hiệu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cảnh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báo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nào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sau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đây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em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biết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đang</a:t>
            </a:r>
            <a:r>
              <a:rPr lang="en-US" sz="2600" dirty="0">
                <a:latin typeface="Tahoma" panose="020B0604030504040204" pitchFamily="34" charset="0"/>
                <a:ea typeface="Tahoma" panose="020B0604030504040204" pitchFamily="34" charset="0"/>
                <a:cs typeface="Tahoma" panose="020B0604030504040204" pitchFamily="34" charset="0"/>
              </a:rPr>
              <a:t> ở </a:t>
            </a:r>
            <a:r>
              <a:rPr lang="en-US" sz="2600" dirty="0" err="1">
                <a:latin typeface="Tahoma" panose="020B0604030504040204" pitchFamily="34" charset="0"/>
                <a:ea typeface="Tahoma" panose="020B0604030504040204" pitchFamily="34" charset="0"/>
                <a:cs typeface="Tahoma" panose="020B0604030504040204" pitchFamily="34" charset="0"/>
              </a:rPr>
              <a:t>gần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vị</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trí</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có</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hoá</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chất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độc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hại</a:t>
            </a:r>
            <a:r>
              <a:rPr lang="en-US" sz="2600" dirty="0">
                <a:latin typeface="Tahoma" panose="020B0604030504040204" pitchFamily="34" charset="0"/>
                <a:ea typeface="Tahoma" panose="020B0604030504040204" pitchFamily="34" charset="0"/>
                <a:cs typeface="Tahoma" panose="020B0604030504040204" pitchFamily="34" charset="0"/>
              </a:rPr>
              <a:t>?</a:t>
            </a:r>
          </a:p>
        </p:txBody>
      </p:sp>
      <p:pic>
        <p:nvPicPr>
          <p:cNvPr id="9" name="Picture 16" descr="C:\Users\Ngoc Lien\OneDrive\Hình ảnh\Ảnh chụp màn hình\Screenshot (16).png"/>
          <p:cNvPicPr>
            <a:picLocks noChangeAspect="1" noChangeArrowheads="1"/>
          </p:cNvPicPr>
          <p:nvPr/>
        </p:nvPicPr>
        <p:blipFill rotWithShape="1">
          <a:blip r:embed="rId6">
            <a:extLst>
              <a:ext uri="{28A0092B-C50C-407E-A947-70E740481C1C}">
                <a14:useLocalDpi xmlns:a14="http://schemas.microsoft.com/office/drawing/2010/main" val="0"/>
              </a:ext>
            </a:extLst>
          </a:blip>
          <a:srcRect l="5554" t="6709" r="18769" b="8151"/>
          <a:stretch/>
        </p:blipFill>
        <p:spPr bwMode="auto">
          <a:xfrm>
            <a:off x="1155973" y="3785142"/>
            <a:ext cx="2191044" cy="183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C:\Users\Ngoc Lien\OneDrive\Hình ảnh\Ảnh chụp màn hình\Screenshot (14).png"/>
          <p:cNvPicPr>
            <a:picLocks noChangeAspect="1" noChangeArrowheads="1"/>
          </p:cNvPicPr>
          <p:nvPr/>
        </p:nvPicPr>
        <p:blipFill rotWithShape="1">
          <a:blip r:embed="rId7">
            <a:extLst>
              <a:ext uri="{28A0092B-C50C-407E-A947-70E740481C1C}">
                <a14:useLocalDpi xmlns:a14="http://schemas.microsoft.com/office/drawing/2010/main" val="0"/>
              </a:ext>
            </a:extLst>
          </a:blip>
          <a:srcRect l="10681"/>
          <a:stretch/>
        </p:blipFill>
        <p:spPr bwMode="auto">
          <a:xfrm>
            <a:off x="3803673" y="3784758"/>
            <a:ext cx="2504484" cy="183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C:\Users\Ngoc Lien\OneDrive\Hình ảnh\Ảnh chụp màn hình\Screenshot (17).png"/>
          <p:cNvPicPr>
            <a:picLocks noChangeAspect="1" noChangeArrowheads="1"/>
          </p:cNvPicPr>
          <p:nvPr/>
        </p:nvPicPr>
        <p:blipFill rotWithShape="1">
          <a:blip r:embed="rId8">
            <a:extLst>
              <a:ext uri="{28A0092B-C50C-407E-A947-70E740481C1C}">
                <a14:useLocalDpi xmlns:a14="http://schemas.microsoft.com/office/drawing/2010/main" val="0"/>
              </a:ext>
            </a:extLst>
          </a:blip>
          <a:srcRect l="6531" r="15379"/>
          <a:stretch/>
        </p:blipFill>
        <p:spPr bwMode="auto">
          <a:xfrm>
            <a:off x="6687811" y="3784758"/>
            <a:ext cx="1786099" cy="17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951495" y="3744228"/>
            <a:ext cx="394635"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1719058245"/>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a:t>
            </a:r>
            <a:r>
              <a:rPr lang="en-US" sz="3600" b="1" dirty="0">
                <a:latin typeface="Tahoma" panose="020B0604030504040204" pitchFamily="34" charset="0"/>
                <a:ea typeface="Tahoma" panose="020B0604030504040204" pitchFamily="34" charset="0"/>
                <a:cs typeface="Tahoma" panose="020B0604030504040204" pitchFamily="34" charset="0"/>
                <a:hlinkClick r:id="rId4" action="ppaction://hlinksldjump"/>
              </a:rPr>
              <a:t>P</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330341" y="2255065"/>
            <a:ext cx="5731987" cy="2554545"/>
          </a:xfrm>
          <a:prstGeom prst="rect">
            <a:avLst/>
          </a:prstGeom>
          <a:noFill/>
        </p:spPr>
        <p:txBody>
          <a:bodyPr wrap="square" lIns="91440" tIns="45720" rIns="91440" bIns="45720">
            <a:spAutoFit/>
          </a:bodyPr>
          <a:lstStyle/>
          <a:p>
            <a:pPr algn="ctr"/>
            <a:r>
              <a:rPr lang="en-US" sz="8000" b="1" cap="none" spc="0" dirty="0">
                <a:ln w="22225">
                  <a:solidFill>
                    <a:schemeClr val="accent2"/>
                  </a:solidFill>
                  <a:prstDash val="solid"/>
                </a:ln>
                <a:solidFill>
                  <a:schemeClr val="accent2">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Lucky Number</a:t>
            </a:r>
          </a:p>
        </p:txBody>
      </p:sp>
      <p:sp>
        <p:nvSpPr>
          <p:cNvPr id="6" name="Slide Number Placeholder 9"/>
          <p:cNvSpPr>
            <a:spLocks noGrp="1"/>
          </p:cNvSpPr>
          <p:nvPr>
            <p:ph type="sldNum" sz="quarter" idx="12"/>
          </p:nvPr>
        </p:nvSpPr>
        <p:spPr>
          <a:xfrm>
            <a:off x="11335492" y="6559550"/>
            <a:ext cx="480588" cy="316229"/>
          </a:xfrm>
        </p:spPr>
        <p:txBody>
          <a:bodyPr/>
          <a:lstStyle/>
          <a:p>
            <a:r>
              <a:rPr lang="en-US" dirty="0"/>
              <a:t>13</a:t>
            </a:r>
          </a:p>
        </p:txBody>
      </p:sp>
      <p:sp>
        <p:nvSpPr>
          <p:cNvPr id="7" name="Footer Placeholder 2"/>
          <p:cNvSpPr txBox="1">
            <a:spLocks/>
          </p:cNvSpPr>
          <p:nvPr/>
        </p:nvSpPr>
        <p:spPr>
          <a:xfrm>
            <a:off x="86360" y="6559550"/>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Tree>
    <p:extLst>
      <p:ext uri="{BB962C8B-B14F-4D97-AF65-F5344CB8AC3E}">
        <p14:creationId xmlns:p14="http://schemas.microsoft.com/office/powerpoint/2010/main" val="2506160721"/>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Oval 16"/>
          <p:cNvSpPr/>
          <p:nvPr/>
        </p:nvSpPr>
        <p:spPr>
          <a:xfrm>
            <a:off x="1008911" y="4793674"/>
            <a:ext cx="643466" cy="5588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3"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a:t>
            </a:r>
            <a:r>
              <a:rPr lang="en-US" sz="3600" b="1" dirty="0">
                <a:latin typeface="Tahoma" panose="020B0604030504040204" pitchFamily="34" charset="0"/>
                <a:ea typeface="Tahoma" panose="020B0604030504040204" pitchFamily="34" charset="0"/>
                <a:cs typeface="Tahoma" panose="020B0604030504040204" pitchFamily="34" charset="0"/>
                <a:hlinkClick r:id="rId4" action="ppaction://hlinksldjump"/>
              </a:rPr>
              <a:t>P</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9"/>
          <p:cNvSpPr>
            <a:spLocks noGrp="1"/>
          </p:cNvSpPr>
          <p:nvPr>
            <p:ph type="sldNum" sz="quarter" idx="12"/>
          </p:nvPr>
        </p:nvSpPr>
        <p:spPr>
          <a:xfrm>
            <a:off x="11335492" y="6559550"/>
            <a:ext cx="480588" cy="316229"/>
          </a:xfrm>
        </p:spPr>
        <p:txBody>
          <a:bodyPr/>
          <a:lstStyle/>
          <a:p>
            <a:r>
              <a:rPr lang="en-US" dirty="0"/>
              <a:t>14</a:t>
            </a:r>
          </a:p>
        </p:txBody>
      </p:sp>
      <p:sp>
        <p:nvSpPr>
          <p:cNvPr id="14"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
        <p:nvSpPr>
          <p:cNvPr id="5" name="Folded Corner 4"/>
          <p:cNvSpPr/>
          <p:nvPr/>
        </p:nvSpPr>
        <p:spPr>
          <a:xfrm>
            <a:off x="931332" y="1794933"/>
            <a:ext cx="10404159" cy="4436534"/>
          </a:xfrm>
          <a:prstGeom prst="foldedCorner">
            <a:avLst/>
          </a:prstGeom>
          <a:noFill/>
          <a:ln w="38100">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02267" y="1882958"/>
            <a:ext cx="10133224" cy="692497"/>
          </a:xfrm>
          <a:prstGeom prst="rect">
            <a:avLst/>
          </a:prstGeom>
          <a:noFill/>
        </p:spPr>
        <p:txBody>
          <a:bodyPr wrap="square" rtlCol="0">
            <a:spAutoFit/>
          </a:bodyPr>
          <a:lstStyle/>
          <a:p>
            <a:pPr>
              <a:lnSpc>
                <a:spcPct val="150000"/>
              </a:lnSpc>
            </a:pPr>
            <a:r>
              <a:rPr lang="en-US" sz="2600" b="1" u="sng" dirty="0" err="1">
                <a:latin typeface="Tahoma" panose="020B0604030504040204" pitchFamily="34" charset="0"/>
                <a:ea typeface="Tahoma" panose="020B0604030504040204" pitchFamily="34" charset="0"/>
                <a:cs typeface="Tahoma" panose="020B0604030504040204" pitchFamily="34" charset="0"/>
              </a:rPr>
              <a:t>Câu</a:t>
            </a:r>
            <a:r>
              <a:rPr lang="en-US" sz="2600" b="1" u="sng" dirty="0">
                <a:latin typeface="Tahoma" panose="020B0604030504040204" pitchFamily="34" charset="0"/>
                <a:ea typeface="Tahoma" panose="020B0604030504040204" pitchFamily="34" charset="0"/>
                <a:cs typeface="Tahoma" panose="020B0604030504040204" pitchFamily="34" charset="0"/>
              </a:rPr>
              <a:t> 6.</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Các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biển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báo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trong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hình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dưới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đây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có</a:t>
            </a:r>
            <a:r>
              <a:rPr lang="en-US" sz="2600" dirty="0">
                <a:latin typeface="Tahoma" panose="020B0604030504040204" pitchFamily="34" charset="0"/>
                <a:ea typeface="Tahoma" panose="020B0604030504040204" pitchFamily="34" charset="0"/>
                <a:cs typeface="Tahoma" panose="020B0604030504040204" pitchFamily="34" charset="0"/>
              </a:rPr>
              <a:t> ý </a:t>
            </a:r>
            <a:r>
              <a:rPr lang="en-US" sz="2600" dirty="0" err="1">
                <a:latin typeface="Tahoma" panose="020B0604030504040204" pitchFamily="34" charset="0"/>
                <a:ea typeface="Tahoma" panose="020B0604030504040204" pitchFamily="34" charset="0"/>
                <a:cs typeface="Tahoma" panose="020B0604030504040204" pitchFamily="34" charset="0"/>
              </a:rPr>
              <a:t>nghĩa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gì</a:t>
            </a:r>
            <a:r>
              <a:rPr lang="en-US" sz="2600" dirty="0">
                <a:latin typeface="Tahoma" panose="020B0604030504040204" pitchFamily="34" charset="0"/>
                <a:ea typeface="Tahoma" panose="020B0604030504040204" pitchFamily="34" charset="0"/>
                <a:cs typeface="Tahoma" panose="020B0604030504040204" pitchFamily="34" charset="0"/>
              </a:rPr>
              <a:t>?</a:t>
            </a:r>
          </a:p>
        </p:txBody>
      </p:sp>
      <p:pic>
        <p:nvPicPr>
          <p:cNvPr id="15" name="Picture 14"/>
          <p:cNvPicPr>
            <a:picLocks noChangeAspect="1"/>
          </p:cNvPicPr>
          <p:nvPr/>
        </p:nvPicPr>
        <p:blipFill rotWithShape="1">
          <a:blip r:embed="rId5"/>
          <a:srcRect l="3639" b="23468"/>
          <a:stretch/>
        </p:blipFill>
        <p:spPr>
          <a:xfrm>
            <a:off x="2887827" y="2643187"/>
            <a:ext cx="6103774" cy="1978291"/>
          </a:xfrm>
          <a:prstGeom prst="rect">
            <a:avLst/>
          </a:prstGeom>
        </p:spPr>
      </p:pic>
      <p:sp>
        <p:nvSpPr>
          <p:cNvPr id="16" name="TextBox 15"/>
          <p:cNvSpPr txBox="1"/>
          <p:nvPr/>
        </p:nvSpPr>
        <p:spPr>
          <a:xfrm>
            <a:off x="1202267" y="4706143"/>
            <a:ext cx="10007600" cy="1292662"/>
          </a:xfrm>
          <a:prstGeom prst="rect">
            <a:avLst/>
          </a:prstGeom>
          <a:noFill/>
        </p:spPr>
        <p:txBody>
          <a:bodyPr wrap="square" rtlCol="0">
            <a:spAutoFit/>
          </a:bodyPr>
          <a:lstStyle/>
          <a:p>
            <a:pPr>
              <a:lnSpc>
                <a:spcPct val="150000"/>
              </a:lnSpc>
              <a:tabLst>
                <a:tab pos="4572000" algn="l"/>
              </a:tabLst>
            </a:pPr>
            <a:r>
              <a:rPr lang="en-US" sz="2600" dirty="0">
                <a:latin typeface="Tahoma" panose="020B0604030504040204" pitchFamily="34" charset="0"/>
                <a:ea typeface="Tahoma" panose="020B0604030504040204" pitchFamily="34" charset="0"/>
                <a:cs typeface="Tahoma" panose="020B0604030504040204" pitchFamily="34" charset="0"/>
              </a:rPr>
              <a:t>A. </a:t>
            </a:r>
            <a:r>
              <a:rPr lang="en-US" sz="2600" dirty="0" err="1">
                <a:latin typeface="Tahoma" panose="020B0604030504040204" pitchFamily="34" charset="0"/>
                <a:ea typeface="Tahoma" panose="020B0604030504040204" pitchFamily="34" charset="0"/>
                <a:cs typeface="Tahoma" panose="020B0604030504040204" pitchFamily="34" charset="0"/>
              </a:rPr>
              <a:t>Cấm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thực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hiện</a:t>
            </a:r>
            <a:r>
              <a:rPr lang="en-US" sz="2600" dirty="0">
                <a:latin typeface="Tahoma" panose="020B0604030504040204" pitchFamily="34" charset="0"/>
                <a:ea typeface="Tahoma" panose="020B0604030504040204" pitchFamily="34" charset="0"/>
                <a:cs typeface="Tahoma" panose="020B0604030504040204" pitchFamily="34" charset="0"/>
              </a:rPr>
              <a:t>.	B. </a:t>
            </a:r>
            <a:r>
              <a:rPr lang="en-US" sz="2600" dirty="0" err="1">
                <a:latin typeface="Tahoma" panose="020B0604030504040204" pitchFamily="34" charset="0"/>
                <a:ea typeface="Tahoma" panose="020B0604030504040204" pitchFamily="34" charset="0"/>
                <a:cs typeface="Tahoma" panose="020B0604030504040204" pitchFamily="34" charset="0"/>
              </a:rPr>
              <a:t>Bắt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buộc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thực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hiện</a:t>
            </a:r>
            <a:endParaRPr lang="en-US" sz="2600" dirty="0">
              <a:latin typeface="Tahoma" panose="020B0604030504040204" pitchFamily="34" charset="0"/>
              <a:ea typeface="Tahoma" panose="020B0604030504040204" pitchFamily="34" charset="0"/>
              <a:cs typeface="Tahoma" panose="020B0604030504040204" pitchFamily="34" charset="0"/>
            </a:endParaRPr>
          </a:p>
          <a:p>
            <a:pPr>
              <a:lnSpc>
                <a:spcPct val="150000"/>
              </a:lnSpc>
              <a:tabLst>
                <a:tab pos="4572000" algn="l"/>
              </a:tabLst>
            </a:pPr>
            <a:r>
              <a:rPr lang="en-US" sz="2600" dirty="0">
                <a:latin typeface="Tahoma" panose="020B0604030504040204" pitchFamily="34" charset="0"/>
                <a:ea typeface="Tahoma" panose="020B0604030504040204" pitchFamily="34" charset="0"/>
                <a:cs typeface="Tahoma" panose="020B0604030504040204" pitchFamily="34" charset="0"/>
              </a:rPr>
              <a:t>C. </a:t>
            </a:r>
            <a:r>
              <a:rPr lang="en-US" sz="2600" dirty="0" err="1">
                <a:latin typeface="Tahoma" panose="020B0604030504040204" pitchFamily="34" charset="0"/>
                <a:ea typeface="Tahoma" panose="020B0604030504040204" pitchFamily="34" charset="0"/>
                <a:cs typeface="Tahoma" panose="020B0604030504040204" pitchFamily="34" charset="0"/>
              </a:rPr>
              <a:t>Cảnh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báo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nguy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hiểm</a:t>
            </a:r>
            <a:r>
              <a:rPr lang="en-US" sz="2600" dirty="0">
                <a:latin typeface="Tahoma" panose="020B0604030504040204" pitchFamily="34" charset="0"/>
                <a:ea typeface="Tahoma" panose="020B0604030504040204" pitchFamily="34" charset="0"/>
                <a:cs typeface="Tahoma" panose="020B0604030504040204" pitchFamily="34" charset="0"/>
              </a:rPr>
              <a:t>.	D. </a:t>
            </a:r>
            <a:r>
              <a:rPr lang="en-US" sz="2600" dirty="0" err="1">
                <a:latin typeface="Tahoma" panose="020B0604030504040204" pitchFamily="34" charset="0"/>
                <a:ea typeface="Tahoma" panose="020B0604030504040204" pitchFamily="34" charset="0"/>
                <a:cs typeface="Tahoma" panose="020B0604030504040204" pitchFamily="34" charset="0"/>
              </a:rPr>
              <a:t>Không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bắt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buộc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thực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hiện</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4615205"/>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Oval 22"/>
          <p:cNvSpPr/>
          <p:nvPr/>
        </p:nvSpPr>
        <p:spPr>
          <a:xfrm>
            <a:off x="8858045" y="5025060"/>
            <a:ext cx="643466" cy="5588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hlinkClick r:id="rId3"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III. LUYỆN TẬ</a:t>
            </a: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hlinkClick r:id="rId4" action="ppaction://hlinksldjump"/>
              </a:rPr>
              <a:t>P</a:t>
            </a:r>
            <a:endPar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9"/>
          <p:cNvSpPr>
            <a:spLocks noGrp="1"/>
          </p:cNvSpPr>
          <p:nvPr>
            <p:ph type="sldNum" sz="quarter" idx="12"/>
          </p:nvPr>
        </p:nvSpPr>
        <p:spPr>
          <a:xfrm>
            <a:off x="11335492" y="6559550"/>
            <a:ext cx="480588" cy="316229"/>
          </a:xfrm>
        </p:spPr>
        <p:txBody>
          <a:bodyPr/>
          <a:lstStyle/>
          <a:p>
            <a:r>
              <a:rPr lang="en-US" dirty="0">
                <a:solidFill>
                  <a:schemeClr val="tx1"/>
                </a:solidFill>
              </a:rPr>
              <a:t>15</a:t>
            </a:r>
          </a:p>
        </p:txBody>
      </p:sp>
      <p:sp>
        <p:nvSpPr>
          <p:cNvPr id="14"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
        <p:nvSpPr>
          <p:cNvPr id="5" name="Folded Corner 4"/>
          <p:cNvSpPr/>
          <p:nvPr/>
        </p:nvSpPr>
        <p:spPr>
          <a:xfrm>
            <a:off x="931332" y="1794933"/>
            <a:ext cx="10404159" cy="4436534"/>
          </a:xfrm>
          <a:prstGeom prst="foldedCorner">
            <a:avLst/>
          </a:prstGeom>
          <a:noFill/>
          <a:ln w="38100">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202267" y="1882958"/>
            <a:ext cx="10133224" cy="1211101"/>
          </a:xfrm>
          <a:prstGeom prst="rect">
            <a:avLst/>
          </a:prstGeom>
          <a:noFill/>
        </p:spPr>
        <p:txBody>
          <a:bodyPr wrap="square" rtlCol="0">
            <a:spAutoFit/>
          </a:bodyPr>
          <a:lstStyle/>
          <a:p>
            <a:pPr>
              <a:lnSpc>
                <a:spcPct val="150000"/>
              </a:lnSpc>
            </a:pPr>
            <a:r>
              <a:rPr lang="en-US" sz="2600" b="1" u="sng" dirty="0" err="1">
                <a:latin typeface="Tahoma" panose="020B0604030504040204" pitchFamily="34" charset="0"/>
                <a:ea typeface="Tahoma" panose="020B0604030504040204" pitchFamily="34" charset="0"/>
                <a:cs typeface="Tahoma" panose="020B0604030504040204" pitchFamily="34" charset="0"/>
              </a:rPr>
              <a:t>Câu</a:t>
            </a:r>
            <a:r>
              <a:rPr lang="en-US" sz="2600" b="1" u="sng" dirty="0">
                <a:latin typeface="Tahoma" panose="020B0604030504040204" pitchFamily="34" charset="0"/>
                <a:ea typeface="Tahoma" panose="020B0604030504040204" pitchFamily="34" charset="0"/>
                <a:cs typeface="Tahoma" panose="020B0604030504040204" pitchFamily="34" charset="0"/>
              </a:rPr>
              <a:t> 7.</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Phương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án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nào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trong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hình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dưới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đây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thể</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hiện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đúng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nội</a:t>
            </a:r>
            <a:r>
              <a:rPr lang="en-US" sz="2600" dirty="0">
                <a:latin typeface="Tahoma" panose="020B0604030504040204" pitchFamily="34" charset="0"/>
                <a:ea typeface="Tahoma" panose="020B0604030504040204" pitchFamily="34" charset="0"/>
                <a:cs typeface="Tahoma" panose="020B0604030504040204" pitchFamily="34" charset="0"/>
              </a:rPr>
              <a:t> dung </a:t>
            </a:r>
            <a:r>
              <a:rPr lang="en-US" sz="2600" dirty="0" err="1">
                <a:latin typeface="Tahoma" panose="020B0604030504040204" pitchFamily="34" charset="0"/>
                <a:ea typeface="Tahoma" panose="020B0604030504040204" pitchFamily="34" charset="0"/>
                <a:cs typeface="Tahoma" panose="020B0604030504040204" pitchFamily="34" charset="0"/>
              </a:rPr>
              <a:t>của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biển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cảnh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báo</a:t>
            </a:r>
            <a:r>
              <a:rPr lang="en-US" sz="2600" dirty="0">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xmlns="" val="tx"/>
                    </a:ext>
                  </a:extLst>
                </a:hlinkClick>
              </a:rPr>
              <a:t>?</a:t>
            </a: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rotWithShape="1">
          <a:blip r:embed="rId5"/>
          <a:srcRect l="37177" t="-1371" r="35288" b="30623"/>
          <a:stretch/>
        </p:blipFill>
        <p:spPr>
          <a:xfrm>
            <a:off x="1379428" y="3165545"/>
            <a:ext cx="1744133" cy="1828800"/>
          </a:xfrm>
          <a:prstGeom prst="rect">
            <a:avLst/>
          </a:prstGeom>
        </p:spPr>
      </p:pic>
      <p:pic>
        <p:nvPicPr>
          <p:cNvPr id="16" name="Picture 15"/>
          <p:cNvPicPr>
            <a:picLocks noChangeAspect="1"/>
          </p:cNvPicPr>
          <p:nvPr/>
        </p:nvPicPr>
        <p:blipFill rotWithShape="1">
          <a:blip r:embed="rId5"/>
          <a:srcRect l="3639" r="67634" b="29967"/>
          <a:stretch/>
        </p:blipFill>
        <p:spPr>
          <a:xfrm>
            <a:off x="6554981" y="3093430"/>
            <a:ext cx="1819640" cy="1810280"/>
          </a:xfrm>
          <a:prstGeom prst="rect">
            <a:avLst/>
          </a:prstGeom>
        </p:spPr>
      </p:pic>
      <p:pic>
        <p:nvPicPr>
          <p:cNvPr id="3" name="Picture 2"/>
          <p:cNvPicPr>
            <a:picLocks noChangeAspect="1"/>
          </p:cNvPicPr>
          <p:nvPr/>
        </p:nvPicPr>
        <p:blipFill>
          <a:blip r:embed="rId6"/>
          <a:stretch>
            <a:fillRect/>
          </a:stretch>
        </p:blipFill>
        <p:spPr>
          <a:xfrm>
            <a:off x="3944933" y="3200381"/>
            <a:ext cx="1881171" cy="1703222"/>
          </a:xfrm>
          <a:prstGeom prst="rect">
            <a:avLst/>
          </a:prstGeom>
        </p:spPr>
      </p:pic>
      <p:pic>
        <p:nvPicPr>
          <p:cNvPr id="8" name="Picture 7"/>
          <p:cNvPicPr>
            <a:picLocks noChangeAspect="1"/>
          </p:cNvPicPr>
          <p:nvPr/>
        </p:nvPicPr>
        <p:blipFill>
          <a:blip r:embed="rId7"/>
          <a:stretch>
            <a:fillRect/>
          </a:stretch>
        </p:blipFill>
        <p:spPr>
          <a:xfrm>
            <a:off x="9103498" y="3093430"/>
            <a:ext cx="2039308" cy="1810173"/>
          </a:xfrm>
          <a:prstGeom prst="rect">
            <a:avLst/>
          </a:prstGeom>
        </p:spPr>
      </p:pic>
      <p:sp>
        <p:nvSpPr>
          <p:cNvPr id="17" name="TextBox 16"/>
          <p:cNvSpPr txBox="1"/>
          <p:nvPr/>
        </p:nvSpPr>
        <p:spPr>
          <a:xfrm>
            <a:off x="1042721" y="5122195"/>
            <a:ext cx="2417545"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dễ</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cháy</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715866" y="5072745"/>
            <a:ext cx="2299923" cy="830997"/>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B. </a:t>
            </a:r>
            <a:r>
              <a:rPr lang="en-US" sz="2400" dirty="0" err="1">
                <a:latin typeface="Tahoma" panose="020B0604030504040204" pitchFamily="34" charset="0"/>
                <a:ea typeface="Tahoma" panose="020B0604030504040204" pitchFamily="34" charset="0"/>
                <a:cs typeface="Tahoma" panose="020B0604030504040204" pitchFamily="34" charset="0"/>
              </a:rPr>
              <a:t>Nguy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điện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389011" y="5086195"/>
            <a:ext cx="2417545"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C.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uống</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9062156" y="5066837"/>
            <a:ext cx="1824017" cy="830997"/>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D. </a:t>
            </a:r>
            <a:r>
              <a:rPr lang="en-US" sz="2400" dirty="0" err="1">
                <a:latin typeface="Tahoma" panose="020B0604030504040204" pitchFamily="34" charset="0"/>
                <a:ea typeface="Tahoma" panose="020B0604030504040204" pitchFamily="34" charset="0"/>
                <a:cs typeface="Tahoma" panose="020B0604030504040204" pitchFamily="34" charset="0"/>
              </a:rPr>
              <a:t>Phải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đeo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găng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tay</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7533295"/>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2" grpId="0"/>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TẬP</a:t>
            </a:r>
          </a:p>
        </p:txBody>
      </p:sp>
      <p:sp>
        <p:nvSpPr>
          <p:cNvPr id="13" name="Slide Number Placeholder 9"/>
          <p:cNvSpPr>
            <a:spLocks noGrp="1"/>
          </p:cNvSpPr>
          <p:nvPr>
            <p:ph type="sldNum" sz="quarter" idx="12"/>
          </p:nvPr>
        </p:nvSpPr>
        <p:spPr>
          <a:xfrm>
            <a:off x="11335492" y="6559550"/>
            <a:ext cx="480588" cy="316229"/>
          </a:xfrm>
        </p:spPr>
        <p:txBody>
          <a:bodyPr/>
          <a:lstStyle/>
          <a:p>
            <a:r>
              <a:rPr lang="en-US" dirty="0"/>
              <a:t>16</a:t>
            </a:r>
          </a:p>
        </p:txBody>
      </p:sp>
      <p:sp>
        <p:nvSpPr>
          <p:cNvPr id="14"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
        <p:nvSpPr>
          <p:cNvPr id="21" name="Cloud 20">
            <a:hlinkClick r:id="rId4" action="ppaction://hlinksldjump"/>
          </p:cNvPr>
          <p:cNvSpPr/>
          <p:nvPr/>
        </p:nvSpPr>
        <p:spPr>
          <a:xfrm>
            <a:off x="1100667" y="1535502"/>
            <a:ext cx="10464799" cy="4577431"/>
          </a:xfrm>
          <a:prstGeom prst="cloud">
            <a:avLst/>
          </a:prstGeom>
          <a:noFill/>
          <a:ln w="28575">
            <a:prstDash val="lgDash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760133" y="2302933"/>
            <a:ext cx="6824134" cy="2492990"/>
          </a:xfrm>
          <a:prstGeom prst="rect">
            <a:avLst/>
          </a:prstGeom>
          <a:noFill/>
        </p:spPr>
        <p:txBody>
          <a:bodyPr wrap="square" rtlCol="0">
            <a:spAutoFit/>
          </a:bodyPr>
          <a:lstStyle/>
          <a:p>
            <a:pPr>
              <a:lnSpc>
                <a:spcPct val="150000"/>
              </a:lnSpc>
            </a:pPr>
            <a:r>
              <a:rPr lang="en-US" sz="2600" b="1" u="sng" dirty="0" err="1">
                <a:latin typeface="Tahoma" panose="020B0604030504040204" pitchFamily="34" charset="0"/>
                <a:ea typeface="Tahoma" panose="020B0604030504040204" pitchFamily="34" charset="0"/>
                <a:cs typeface="Tahoma" panose="020B0604030504040204" pitchFamily="34" charset="0"/>
              </a:rPr>
              <a:t>Câu</a:t>
            </a:r>
            <a:r>
              <a:rPr lang="en-US" sz="2600" b="1" u="sng" dirty="0">
                <a:latin typeface="Tahoma" panose="020B0604030504040204" pitchFamily="34" charset="0"/>
                <a:ea typeface="Tahoma" panose="020B0604030504040204" pitchFamily="34" charset="0"/>
                <a:cs typeface="Tahoma" panose="020B0604030504040204" pitchFamily="34" charset="0"/>
              </a:rPr>
              <a:t> 8.</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Tại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sao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sau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khi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thí</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nghiệm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xong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cần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phải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lau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dọn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sạch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chỗ</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thí</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nghiệm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sắp</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xếp</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dụng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cụ</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gọn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gàng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đúng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chỗ</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rửa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sạch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tay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bằng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xà</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phòng</a:t>
            </a:r>
            <a:r>
              <a:rPr lang="en-US" sz="26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777122946"/>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p:cNvSpPr/>
          <p:nvPr/>
        </p:nvSpPr>
        <p:spPr>
          <a:xfrm>
            <a:off x="948266" y="1735705"/>
            <a:ext cx="10126134" cy="4563495"/>
          </a:xfrm>
          <a:prstGeom prst="roundRect">
            <a:avLst/>
          </a:prstGeom>
          <a:solidFill>
            <a:schemeClr val="bg1"/>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5057" y="897148"/>
            <a:ext cx="3812876" cy="638354"/>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III. LUYỆN TẬP</a:t>
            </a:r>
          </a:p>
        </p:txBody>
      </p:sp>
      <p:sp>
        <p:nvSpPr>
          <p:cNvPr id="13" name="Slide Number Placeholder 9"/>
          <p:cNvSpPr>
            <a:spLocks noGrp="1"/>
          </p:cNvSpPr>
          <p:nvPr>
            <p:ph type="sldNum" sz="quarter" idx="12"/>
          </p:nvPr>
        </p:nvSpPr>
        <p:spPr>
          <a:xfrm>
            <a:off x="11335492" y="6559550"/>
            <a:ext cx="480588" cy="316229"/>
          </a:xfrm>
        </p:spPr>
        <p:txBody>
          <a:bodyPr/>
          <a:lstStyle/>
          <a:p>
            <a:r>
              <a:rPr lang="en-US" dirty="0"/>
              <a:t>17</a:t>
            </a:r>
          </a:p>
        </p:txBody>
      </p:sp>
      <p:sp>
        <p:nvSpPr>
          <p:cNvPr id="14"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sp>
        <p:nvSpPr>
          <p:cNvPr id="22" name="TextBox 21"/>
          <p:cNvSpPr txBox="1"/>
          <p:nvPr/>
        </p:nvSpPr>
        <p:spPr>
          <a:xfrm>
            <a:off x="1117600" y="1828803"/>
            <a:ext cx="10363200" cy="4293483"/>
          </a:xfrm>
          <a:prstGeom prst="rect">
            <a:avLst/>
          </a:prstGeom>
          <a:noFill/>
        </p:spPr>
        <p:txBody>
          <a:bodyPr wrap="square" rtlCol="0">
            <a:spAutoFit/>
          </a:bodyPr>
          <a:lstStyle/>
          <a:p>
            <a:pPr>
              <a:lnSpc>
                <a:spcPct val="150000"/>
              </a:lnSpc>
            </a:pPr>
            <a:r>
              <a:rPr lang="en-US" sz="2600" b="1" u="sng" dirty="0" err="1">
                <a:latin typeface="Tahoma" panose="020B0604030504040204" pitchFamily="34" charset="0"/>
                <a:ea typeface="Tahoma" panose="020B0604030504040204" pitchFamily="34" charset="0"/>
                <a:cs typeface="Tahoma" panose="020B0604030504040204" pitchFamily="34" charset="0"/>
              </a:rPr>
              <a:t>Câu</a:t>
            </a:r>
            <a:r>
              <a:rPr lang="en-US" sz="2600" b="1" u="sng" dirty="0">
                <a:latin typeface="Tahoma" panose="020B0604030504040204" pitchFamily="34" charset="0"/>
                <a:ea typeface="Tahoma" panose="020B0604030504040204" pitchFamily="34" charset="0"/>
                <a:cs typeface="Tahoma" panose="020B0604030504040204" pitchFamily="34" charset="0"/>
              </a:rPr>
              <a:t> 8.</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Vì</a:t>
            </a:r>
            <a:r>
              <a:rPr lang="en-US" sz="2600"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 Lau </a:t>
            </a:r>
            <a:r>
              <a:rPr lang="en-US" sz="2600" dirty="0" err="1">
                <a:latin typeface="Tahoma" panose="020B0604030504040204" pitchFamily="34" charset="0"/>
                <a:ea typeface="Tahoma" panose="020B0604030504040204" pitchFamily="34" charset="0"/>
                <a:cs typeface="Tahoma" panose="020B0604030504040204" pitchFamily="34" charset="0"/>
              </a:rPr>
              <a:t>dọn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sạch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sẽ</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chỗ</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việc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để</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đảm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bảo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vệ</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sinh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và</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tránh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gây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nguy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hiểm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cho</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những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người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sau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tiếp</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tục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việc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trong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phòng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thí</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nghiêm</a:t>
            </a:r>
            <a:r>
              <a:rPr lang="en-US" sz="2600"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Sắp</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xếp</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dụng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cụ</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gọn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gàng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đúng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chỗ</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để</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dễ</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tìm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và</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tránh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những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tương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tác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không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mong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muốn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trong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phòng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thí</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nghiệm</a:t>
            </a:r>
            <a:r>
              <a:rPr lang="en-US" sz="2600"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Rửa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sạch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tay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bằng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xà</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phòng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để</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loại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bỏ</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những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hoá</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chất</a:t>
            </a:r>
            <a:r>
              <a:rPr lang="en-US" sz="26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73857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4E340B-1CAE-4030-9248-A5B80B746C82}"/>
              </a:ext>
            </a:extLst>
          </p:cNvPr>
          <p:cNvSpPr>
            <a:spLocks noGrp="1"/>
          </p:cNvSpPr>
          <p:nvPr>
            <p:ph type="sldNum" sz="quarter" idx="12"/>
          </p:nvPr>
        </p:nvSpPr>
        <p:spPr/>
        <p:txBody>
          <a:bodyPr/>
          <a:lstStyle/>
          <a:p>
            <a:fld id="{F71F17DC-36EA-41E7-ADB6-948FCB5C6EF5}" type="slidenum">
              <a:rPr lang="en-US" smtClean="0"/>
              <a:t>29</a:t>
            </a:fld>
            <a:endParaRPr lang="en-US"/>
          </a:p>
        </p:txBody>
      </p:sp>
      <p:sp>
        <p:nvSpPr>
          <p:cNvPr id="4" name="Thought Bubble: Cloud 3">
            <a:extLst>
              <a:ext uri="{FF2B5EF4-FFF2-40B4-BE49-F238E27FC236}">
                <a16:creationId xmlns:a16="http://schemas.microsoft.com/office/drawing/2014/main" id="{D1EEEEAF-8CD9-425B-9B37-B9DFAA596026}"/>
              </a:ext>
            </a:extLst>
          </p:cNvPr>
          <p:cNvSpPr/>
          <p:nvPr/>
        </p:nvSpPr>
        <p:spPr>
          <a:xfrm>
            <a:off x="427703" y="589935"/>
            <a:ext cx="11194026" cy="5338917"/>
          </a:xfrm>
          <a:prstGeom prst="cloudCallout">
            <a:avLst/>
          </a:prstGeom>
          <a:solidFill>
            <a:srgbClr val="F4F1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Gia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đình</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em</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sử</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dụng</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những</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dụng</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cụ</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nào</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để</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đo</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chiều</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dài</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khối</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lượng</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nhiệt</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độ</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của</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vật</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Hãy</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kể</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dụng</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cụ</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đo</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mà</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em</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800" dirty="0" err="1">
                <a:solidFill>
                  <a:schemeClr val="accent2">
                    <a:lumMod val="50000"/>
                  </a:schemeClr>
                </a:solidFill>
                <a:latin typeface="Times New Roman" panose="02020603050405020304" pitchFamily="18" charset="0"/>
                <a:cs typeface="Times New Roman" panose="02020603050405020304" pitchFamily="18" charset="0"/>
              </a:rPr>
              <a:t>biết</a:t>
            </a:r>
            <a:r>
              <a:rPr lang="en-US" altLang="en-US" sz="4800" dirty="0">
                <a:solidFill>
                  <a:schemeClr val="accent2">
                    <a:lumMod val="50000"/>
                  </a:schemeClr>
                </a:solidFill>
                <a:latin typeface="Times New Roman" panose="02020603050405020304" pitchFamily="18" charset="0"/>
                <a:cs typeface="Times New Roman" panose="02020603050405020304" pitchFamily="18" charset="0"/>
              </a:rPr>
              <a:t>? </a:t>
            </a:r>
            <a:endParaRPr lang="en-US" sz="4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03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t>3</a:t>
            </a:fld>
            <a:endParaRPr lang="en-US" dirty="0"/>
          </a:p>
        </p:txBody>
      </p:sp>
      <p:sp>
        <p:nvSpPr>
          <p:cNvPr id="12" name="TextBox 11"/>
          <p:cNvSpPr txBox="1"/>
          <p:nvPr/>
        </p:nvSpPr>
        <p:spPr>
          <a:xfrm>
            <a:off x="6659512" y="1047135"/>
            <a:ext cx="5288202" cy="1323439"/>
          </a:xfrm>
          <a:prstGeom prst="rect">
            <a:avLst/>
          </a:prstGeom>
          <a:noFill/>
          <a:ln>
            <a:solidFill>
              <a:schemeClr val="accent1"/>
            </a:solidFill>
          </a:ln>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Phòng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gì</a:t>
            </a:r>
            <a:r>
              <a:rPr lang="en-US" sz="40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6659512" y="2833633"/>
            <a:ext cx="5368828" cy="3785652"/>
          </a:xfrm>
          <a:prstGeom prst="rect">
            <a:avLst/>
          </a:prstGeom>
          <a:noFill/>
          <a:ln>
            <a:solidFill>
              <a:schemeClr val="accent1"/>
            </a:solidFill>
          </a:ln>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Phòng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mẫu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nghiệm</a:t>
            </a:r>
            <a:r>
              <a:rPr lang="en-US" sz="4000"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047135"/>
            <a:ext cx="6578886" cy="5810865"/>
          </a:xfrm>
          <a:prstGeom prst="rect">
            <a:avLst/>
          </a:prstGeom>
        </p:spPr>
      </p:pic>
      <p:sp>
        <p:nvSpPr>
          <p:cNvPr id="13" name="TextBox 12">
            <a:extLst>
              <a:ext uri="{FF2B5EF4-FFF2-40B4-BE49-F238E27FC236}">
                <a16:creationId xmlns:a16="http://schemas.microsoft.com/office/drawing/2014/main" id="{82E49E3E-E160-4AAF-9C1B-1D87A012B8C9}"/>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 QUY ĐỊNH AN TOÀN TRONG PHÒNG THỰC HÀNH</a:t>
            </a:r>
          </a:p>
        </p:txBody>
      </p:sp>
    </p:spTree>
    <p:custDataLst>
      <p:tags r:id="rId1"/>
    </p:custDataLst>
    <p:extLst>
      <p:ext uri="{BB962C8B-B14F-4D97-AF65-F5344CB8AC3E}">
        <p14:creationId xmlns:p14="http://schemas.microsoft.com/office/powerpoint/2010/main" val="36822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F3B88E0F-9C68-4DE7-8D7D-B0D3C5C5BEF6}"/>
              </a:ext>
            </a:extLst>
          </p:cNvPr>
          <p:cNvGraphicFramePr/>
          <p:nvPr>
            <p:extLst>
              <p:ext uri="{D42A27DB-BD31-4B8C-83A1-F6EECF244321}">
                <p14:modId xmlns:p14="http://schemas.microsoft.com/office/powerpoint/2010/main" val="3242798985"/>
              </p:ext>
            </p:extLst>
          </p:nvPr>
        </p:nvGraphicFramePr>
        <p:xfrm>
          <a:off x="350345" y="2262909"/>
          <a:ext cx="10548564" cy="4211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F71F17DC-36EA-41E7-ADB6-948FCB5C6EF5}" type="slidenum">
              <a:rPr lang="en-US" smtClean="0"/>
              <a:t>30</a:t>
            </a:fld>
            <a:endParaRPr lang="en-US"/>
          </a:p>
        </p:txBody>
      </p:sp>
      <p:sp>
        <p:nvSpPr>
          <p:cNvPr id="5" name="TextBox 4"/>
          <p:cNvSpPr txBox="1"/>
          <p:nvPr/>
        </p:nvSpPr>
        <p:spPr>
          <a:xfrm>
            <a:off x="96982" y="554181"/>
            <a:ext cx="11369964" cy="2062103"/>
          </a:xfrm>
          <a:prstGeom prst="rect">
            <a:avLst/>
          </a:prstGeom>
          <a:noFill/>
        </p:spPr>
        <p:txBody>
          <a:bodyPr wrap="square" rtlCol="0">
            <a:spAutoFit/>
          </a:bodyPr>
          <a:lstStyle/>
          <a:p>
            <a:pPr algn="ctr"/>
            <a:r>
              <a:rPr lang="vi-VN" sz="3200" b="1" i="1" u="sng" dirty="0">
                <a:latin typeface="Times New Roman" panose="02020603050405020304" pitchFamily="18" charset="0"/>
                <a:cs typeface="Times New Roman" panose="02020603050405020304" pitchFamily="18" charset="0"/>
              </a:rPr>
              <a:t>Tiết</a:t>
            </a:r>
            <a:r>
              <a:rPr lang="en-US" sz="3200" b="1" i="1" u="sng" dirty="0">
                <a:latin typeface="Times New Roman" panose="02020603050405020304" pitchFamily="18" charset="0"/>
                <a:cs typeface="Times New Roman" panose="02020603050405020304" pitchFamily="18" charset="0"/>
              </a:rPr>
              <a:t> 3</a:t>
            </a:r>
            <a:r>
              <a:rPr lang="vi-VN" sz="3200" b="1" i="1" u="sng" dirty="0">
                <a:latin typeface="Times New Roman" panose="02020603050405020304" pitchFamily="18" charset="0"/>
                <a:cs typeface="Times New Roman" panose="02020603050405020304" pitchFamily="18" charset="0"/>
              </a:rPr>
              <a:t> </a:t>
            </a:r>
            <a:r>
              <a:rPr lang="en-US" sz="3200" b="1" i="1" u="sng" dirty="0">
                <a:latin typeface="Times New Roman" panose="02020603050405020304" pitchFamily="18" charset="0"/>
                <a:cs typeface="Times New Roman" panose="02020603050405020304" pitchFamily="18" charset="0"/>
              </a:rPr>
              <a:t>- </a:t>
            </a:r>
            <a:r>
              <a:rPr lang="vi-VN" sz="3200" b="1" i="1" u="sng" dirty="0">
                <a:latin typeface="Times New Roman" panose="02020603050405020304" pitchFamily="18" charset="0"/>
                <a:cs typeface="Times New Roman" panose="02020603050405020304" pitchFamily="18" charset="0"/>
              </a:rPr>
              <a:t>Bài</a:t>
            </a:r>
            <a:r>
              <a:rPr lang="en-US" sz="3200" b="1" i="1" u="sng" dirty="0">
                <a:latin typeface="Times New Roman" panose="02020603050405020304" pitchFamily="18" charset="0"/>
                <a:cs typeface="Times New Roman" panose="02020603050405020304" pitchFamily="18" charset="0"/>
              </a:rPr>
              <a:t> 3</a:t>
            </a:r>
            <a:r>
              <a:rPr lang="en-US" sz="3200" b="1" i="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QUY ĐỊNH AN TOÀN TRONG PHÒNG THỰC HÀNH. GIỚI THIỆU MỘT SỐ DỤNG CỤ ĐO- SỬ DỤNG KÍNH LÚP VÀ KÍNH HIỂN VI QUANG HỌC </a:t>
            </a: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60960314"/>
      </p:ext>
    </p:extLst>
  </p:cSld>
  <p:clrMapOvr>
    <a:masterClrMapping/>
  </p:clrMapOvr>
  <mc:AlternateContent xmlns:mc="http://schemas.openxmlformats.org/markup-compatibility/2006" xmlns:p14="http://schemas.microsoft.com/office/powerpoint/2010/main">
    <mc:Choice Requires="p14">
      <p:transition spd="slow" p14:dur="2000" advTm="17780"/>
    </mc:Choice>
    <mc:Fallback xmlns="">
      <p:transition spd="slow" advTm="17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dgm id="{6A41967D-2992-4B95-9F78-DB3ACAAF8D76}"/>
                                            </p:graphicEl>
                                          </p:spTgt>
                                        </p:tgtEl>
                                        <p:attrNameLst>
                                          <p:attrName>style.visibility</p:attrName>
                                        </p:attrNameLst>
                                      </p:cBhvr>
                                      <p:to>
                                        <p:strVal val="visible"/>
                                      </p:to>
                                    </p:set>
                                    <p:animEffect transition="in" filter="wipe(left)">
                                      <p:cBhvr>
                                        <p:cTn id="12" dur="500"/>
                                        <p:tgtEl>
                                          <p:spTgt spid="13">
                                            <p:graphicEl>
                                              <a:dgm id="{6A41967D-2992-4B95-9F78-DB3ACAAF8D7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graphicEl>
                                              <a:dgm id="{1E9FD677-086D-430D-BFEC-EA57ED1C3A81}"/>
                                            </p:graphicEl>
                                          </p:spTgt>
                                        </p:tgtEl>
                                        <p:attrNameLst>
                                          <p:attrName>style.visibility</p:attrName>
                                        </p:attrNameLst>
                                      </p:cBhvr>
                                      <p:to>
                                        <p:strVal val="visible"/>
                                      </p:to>
                                    </p:set>
                                    <p:animEffect transition="in" filter="wipe(left)">
                                      <p:cBhvr>
                                        <p:cTn id="17" dur="500"/>
                                        <p:tgtEl>
                                          <p:spTgt spid="13">
                                            <p:graphicEl>
                                              <a:dgm id="{1E9FD677-086D-430D-BFEC-EA57ED1C3A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F6B05-2059-4336-8EB1-ED096BD64314}"/>
              </a:ext>
            </a:extLst>
          </p:cNvPr>
          <p:cNvSpPr>
            <a:spLocks noGrp="1"/>
          </p:cNvSpPr>
          <p:nvPr>
            <p:ph type="sldNum" sz="quarter" idx="12"/>
          </p:nvPr>
        </p:nvSpPr>
        <p:spPr/>
        <p:txBody>
          <a:bodyPr/>
          <a:lstStyle/>
          <a:p>
            <a:fld id="{F71F17DC-36EA-41E7-ADB6-948FCB5C6EF5}" type="slidenum">
              <a:rPr lang="en-US" smtClean="0"/>
              <a:t>31</a:t>
            </a:fld>
            <a:endParaRPr lang="en-US"/>
          </a:p>
        </p:txBody>
      </p:sp>
      <p:sp>
        <p:nvSpPr>
          <p:cNvPr id="3" name="TextBox 2">
            <a:extLst>
              <a:ext uri="{FF2B5EF4-FFF2-40B4-BE49-F238E27FC236}">
                <a16:creationId xmlns:a16="http://schemas.microsoft.com/office/drawing/2014/main" id="{6DBB18F0-6999-4DD0-A097-3A0F9A5B9A44}"/>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3. GIỚI THIỆU MỘT SỐ DỤNG CỤ ĐO:</a:t>
            </a:r>
          </a:p>
        </p:txBody>
      </p:sp>
      <p:grpSp>
        <p:nvGrpSpPr>
          <p:cNvPr id="14" name="Group 13">
            <a:extLst>
              <a:ext uri="{FF2B5EF4-FFF2-40B4-BE49-F238E27FC236}">
                <a16:creationId xmlns:a16="http://schemas.microsoft.com/office/drawing/2014/main" id="{1DDE4FC7-E244-4ED2-B18F-FD6F1F381AFF}"/>
              </a:ext>
            </a:extLst>
          </p:cNvPr>
          <p:cNvGrpSpPr/>
          <p:nvPr/>
        </p:nvGrpSpPr>
        <p:grpSpPr>
          <a:xfrm>
            <a:off x="103239" y="1706354"/>
            <a:ext cx="12192000" cy="4832558"/>
            <a:chOff x="745470" y="653843"/>
            <a:chExt cx="11211960" cy="2358622"/>
          </a:xfrm>
        </p:grpSpPr>
        <p:pic>
          <p:nvPicPr>
            <p:cNvPr id="4" name="Picture 3">
              <a:extLst>
                <a:ext uri="{FF2B5EF4-FFF2-40B4-BE49-F238E27FC236}">
                  <a16:creationId xmlns:a16="http://schemas.microsoft.com/office/drawing/2014/main" id="{0C5A1717-65BE-4942-A9CF-3C484A0074CA}"/>
                </a:ext>
              </a:extLst>
            </p:cNvPr>
            <p:cNvPicPr>
              <a:picLocks noChangeAspect="1"/>
            </p:cNvPicPr>
            <p:nvPr/>
          </p:nvPicPr>
          <p:blipFill>
            <a:blip r:embed="rId2"/>
            <a:stretch>
              <a:fillRect/>
            </a:stretch>
          </p:blipFill>
          <p:spPr>
            <a:xfrm>
              <a:off x="745470" y="1498179"/>
              <a:ext cx="1304762" cy="1504762"/>
            </a:xfrm>
            <a:prstGeom prst="rect">
              <a:avLst/>
            </a:prstGeom>
          </p:spPr>
        </p:pic>
        <p:pic>
          <p:nvPicPr>
            <p:cNvPr id="5" name="Picture 4">
              <a:extLst>
                <a:ext uri="{FF2B5EF4-FFF2-40B4-BE49-F238E27FC236}">
                  <a16:creationId xmlns:a16="http://schemas.microsoft.com/office/drawing/2014/main" id="{3D9CBA77-5611-4BEB-9D3C-496A5BEC55A9}"/>
                </a:ext>
              </a:extLst>
            </p:cNvPr>
            <p:cNvPicPr>
              <a:picLocks noChangeAspect="1"/>
            </p:cNvPicPr>
            <p:nvPr/>
          </p:nvPicPr>
          <p:blipFill>
            <a:blip r:embed="rId3"/>
            <a:stretch>
              <a:fillRect/>
            </a:stretch>
          </p:blipFill>
          <p:spPr>
            <a:xfrm>
              <a:off x="2233148" y="1360083"/>
              <a:ext cx="1123810" cy="1561905"/>
            </a:xfrm>
            <a:prstGeom prst="rect">
              <a:avLst/>
            </a:prstGeom>
          </p:spPr>
        </p:pic>
        <p:pic>
          <p:nvPicPr>
            <p:cNvPr id="6" name="Picture 5">
              <a:extLst>
                <a:ext uri="{FF2B5EF4-FFF2-40B4-BE49-F238E27FC236}">
                  <a16:creationId xmlns:a16="http://schemas.microsoft.com/office/drawing/2014/main" id="{0A816270-7633-473C-B76F-734E93E3A441}"/>
                </a:ext>
              </a:extLst>
            </p:cNvPr>
            <p:cNvPicPr>
              <a:picLocks noChangeAspect="1"/>
            </p:cNvPicPr>
            <p:nvPr/>
          </p:nvPicPr>
          <p:blipFill>
            <a:blip r:embed="rId4"/>
            <a:stretch>
              <a:fillRect/>
            </a:stretch>
          </p:blipFill>
          <p:spPr>
            <a:xfrm>
              <a:off x="3722791" y="779131"/>
              <a:ext cx="780952" cy="2142857"/>
            </a:xfrm>
            <a:prstGeom prst="rect">
              <a:avLst/>
            </a:prstGeom>
          </p:spPr>
        </p:pic>
        <p:pic>
          <p:nvPicPr>
            <p:cNvPr id="7" name="Picture 6">
              <a:extLst>
                <a:ext uri="{FF2B5EF4-FFF2-40B4-BE49-F238E27FC236}">
                  <a16:creationId xmlns:a16="http://schemas.microsoft.com/office/drawing/2014/main" id="{BC40E057-A609-4E0C-BF1E-90FD8692F7C9}"/>
                </a:ext>
              </a:extLst>
            </p:cNvPr>
            <p:cNvPicPr>
              <a:picLocks noChangeAspect="1"/>
            </p:cNvPicPr>
            <p:nvPr/>
          </p:nvPicPr>
          <p:blipFill>
            <a:blip r:embed="rId5"/>
            <a:stretch>
              <a:fillRect/>
            </a:stretch>
          </p:blipFill>
          <p:spPr>
            <a:xfrm>
              <a:off x="4606079" y="653843"/>
              <a:ext cx="761905" cy="2285714"/>
            </a:xfrm>
            <a:prstGeom prst="rect">
              <a:avLst/>
            </a:prstGeom>
          </p:spPr>
        </p:pic>
        <p:pic>
          <p:nvPicPr>
            <p:cNvPr id="8" name="Picture 7">
              <a:extLst>
                <a:ext uri="{FF2B5EF4-FFF2-40B4-BE49-F238E27FC236}">
                  <a16:creationId xmlns:a16="http://schemas.microsoft.com/office/drawing/2014/main" id="{9A691363-32C8-4493-88BA-C233B8D92452}"/>
                </a:ext>
              </a:extLst>
            </p:cNvPr>
            <p:cNvPicPr>
              <a:picLocks noChangeAspect="1"/>
            </p:cNvPicPr>
            <p:nvPr/>
          </p:nvPicPr>
          <p:blipFill>
            <a:blip r:embed="rId6"/>
            <a:stretch>
              <a:fillRect/>
            </a:stretch>
          </p:blipFill>
          <p:spPr>
            <a:xfrm>
              <a:off x="5457925" y="698179"/>
              <a:ext cx="695238" cy="2304762"/>
            </a:xfrm>
            <a:prstGeom prst="rect">
              <a:avLst/>
            </a:prstGeom>
          </p:spPr>
        </p:pic>
        <p:pic>
          <p:nvPicPr>
            <p:cNvPr id="9" name="Picture 8">
              <a:extLst>
                <a:ext uri="{FF2B5EF4-FFF2-40B4-BE49-F238E27FC236}">
                  <a16:creationId xmlns:a16="http://schemas.microsoft.com/office/drawing/2014/main" id="{9B0A874E-70C6-48A6-83FE-CC69B39F8560}"/>
                </a:ext>
              </a:extLst>
            </p:cNvPr>
            <p:cNvPicPr>
              <a:picLocks noChangeAspect="1"/>
            </p:cNvPicPr>
            <p:nvPr/>
          </p:nvPicPr>
          <p:blipFill>
            <a:blip r:embed="rId7"/>
            <a:stretch>
              <a:fillRect/>
            </a:stretch>
          </p:blipFill>
          <p:spPr>
            <a:xfrm>
              <a:off x="6312662" y="698179"/>
              <a:ext cx="752381" cy="2314286"/>
            </a:xfrm>
            <a:prstGeom prst="rect">
              <a:avLst/>
            </a:prstGeom>
          </p:spPr>
        </p:pic>
        <p:pic>
          <p:nvPicPr>
            <p:cNvPr id="10" name="Picture 9">
              <a:extLst>
                <a:ext uri="{FF2B5EF4-FFF2-40B4-BE49-F238E27FC236}">
                  <a16:creationId xmlns:a16="http://schemas.microsoft.com/office/drawing/2014/main" id="{91BD0E63-E703-4F7C-88B1-E4CD84103D69}"/>
                </a:ext>
              </a:extLst>
            </p:cNvPr>
            <p:cNvPicPr>
              <a:picLocks noChangeAspect="1"/>
            </p:cNvPicPr>
            <p:nvPr/>
          </p:nvPicPr>
          <p:blipFill>
            <a:blip r:embed="rId8"/>
            <a:stretch>
              <a:fillRect/>
            </a:stretch>
          </p:blipFill>
          <p:spPr>
            <a:xfrm>
              <a:off x="7161253" y="844319"/>
              <a:ext cx="1180952" cy="2095238"/>
            </a:xfrm>
            <a:prstGeom prst="rect">
              <a:avLst/>
            </a:prstGeom>
          </p:spPr>
        </p:pic>
        <p:pic>
          <p:nvPicPr>
            <p:cNvPr id="11" name="Picture 10">
              <a:extLst>
                <a:ext uri="{FF2B5EF4-FFF2-40B4-BE49-F238E27FC236}">
                  <a16:creationId xmlns:a16="http://schemas.microsoft.com/office/drawing/2014/main" id="{6FA8E33F-14E1-4164-8392-CD81D9A0F276}"/>
                </a:ext>
              </a:extLst>
            </p:cNvPr>
            <p:cNvPicPr>
              <a:picLocks noChangeAspect="1"/>
            </p:cNvPicPr>
            <p:nvPr/>
          </p:nvPicPr>
          <p:blipFill>
            <a:blip r:embed="rId9"/>
            <a:stretch>
              <a:fillRect/>
            </a:stretch>
          </p:blipFill>
          <p:spPr>
            <a:xfrm>
              <a:off x="8401248" y="993417"/>
              <a:ext cx="1580952" cy="1847619"/>
            </a:xfrm>
            <a:prstGeom prst="rect">
              <a:avLst/>
            </a:prstGeom>
          </p:spPr>
        </p:pic>
        <p:pic>
          <p:nvPicPr>
            <p:cNvPr id="12" name="Picture 11">
              <a:extLst>
                <a:ext uri="{FF2B5EF4-FFF2-40B4-BE49-F238E27FC236}">
                  <a16:creationId xmlns:a16="http://schemas.microsoft.com/office/drawing/2014/main" id="{E98DCBC1-65D6-4141-A2DB-EAC252F6F51A}"/>
                </a:ext>
              </a:extLst>
            </p:cNvPr>
            <p:cNvPicPr>
              <a:picLocks noChangeAspect="1"/>
            </p:cNvPicPr>
            <p:nvPr/>
          </p:nvPicPr>
          <p:blipFill>
            <a:blip r:embed="rId10"/>
            <a:stretch>
              <a:fillRect/>
            </a:stretch>
          </p:blipFill>
          <p:spPr>
            <a:xfrm>
              <a:off x="10100287" y="1084980"/>
              <a:ext cx="1857143" cy="1742857"/>
            </a:xfrm>
            <a:prstGeom prst="rect">
              <a:avLst/>
            </a:prstGeom>
          </p:spPr>
        </p:pic>
      </p:grpSp>
      <p:sp>
        <p:nvSpPr>
          <p:cNvPr id="13" name="TextBox 12">
            <a:extLst>
              <a:ext uri="{FF2B5EF4-FFF2-40B4-BE49-F238E27FC236}">
                <a16:creationId xmlns:a16="http://schemas.microsoft.com/office/drawing/2014/main" id="{A46C3517-6294-4143-9FEE-4BAC7DC7BB83}"/>
              </a:ext>
            </a:extLst>
          </p:cNvPr>
          <p:cNvSpPr txBox="1"/>
          <p:nvPr/>
        </p:nvSpPr>
        <p:spPr>
          <a:xfrm>
            <a:off x="4127837" y="6457243"/>
            <a:ext cx="5056705"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3.3.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904AC40-AA91-41E3-9E8B-7D800F9A5FF1}"/>
              </a:ext>
            </a:extLst>
          </p:cNvPr>
          <p:cNvSpPr txBox="1"/>
          <p:nvPr/>
        </p:nvSpPr>
        <p:spPr>
          <a:xfrm>
            <a:off x="72130" y="1001554"/>
            <a:ext cx="10117394" cy="584775"/>
          </a:xfrm>
          <a:prstGeom prst="rect">
            <a:avLst/>
          </a:prstGeom>
          <a:solidFill>
            <a:srgbClr val="92D050"/>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3.3 dung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60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F2A2347-611E-4140-9BC0-A376D164B2FE}"/>
              </a:ext>
            </a:extLst>
          </p:cNvPr>
          <p:cNvGrpSpPr/>
          <p:nvPr/>
        </p:nvGrpSpPr>
        <p:grpSpPr>
          <a:xfrm>
            <a:off x="0" y="772954"/>
            <a:ext cx="12192000" cy="5715633"/>
            <a:chOff x="0" y="691908"/>
            <a:chExt cx="12192000" cy="6166092"/>
          </a:xfrm>
        </p:grpSpPr>
        <p:pic>
          <p:nvPicPr>
            <p:cNvPr id="3" name="Picture 2">
              <a:extLst>
                <a:ext uri="{FF2B5EF4-FFF2-40B4-BE49-F238E27FC236}">
                  <a16:creationId xmlns:a16="http://schemas.microsoft.com/office/drawing/2014/main" id="{16C3EDA8-1462-424F-87B2-2AED6A4E9796}"/>
                </a:ext>
              </a:extLst>
            </p:cNvPr>
            <p:cNvPicPr>
              <a:picLocks noChangeAspect="1"/>
            </p:cNvPicPr>
            <p:nvPr/>
          </p:nvPicPr>
          <p:blipFill>
            <a:blip r:embed="rId3"/>
            <a:stretch>
              <a:fillRect/>
            </a:stretch>
          </p:blipFill>
          <p:spPr>
            <a:xfrm>
              <a:off x="0" y="691908"/>
              <a:ext cx="12192000" cy="6166092"/>
            </a:xfrm>
            <a:prstGeom prst="rect">
              <a:avLst/>
            </a:prstGeom>
          </p:spPr>
        </p:pic>
        <p:sp>
          <p:nvSpPr>
            <p:cNvPr id="4" name="Rectangle 3">
              <a:extLst>
                <a:ext uri="{FF2B5EF4-FFF2-40B4-BE49-F238E27FC236}">
                  <a16:creationId xmlns:a16="http://schemas.microsoft.com/office/drawing/2014/main" id="{397EBADD-86ED-4077-BC9D-63E257523740}"/>
                </a:ext>
              </a:extLst>
            </p:cNvPr>
            <p:cNvSpPr/>
            <p:nvPr/>
          </p:nvSpPr>
          <p:spPr>
            <a:xfrm>
              <a:off x="103239" y="693174"/>
              <a:ext cx="6179574" cy="943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ADE8353-A655-4BAC-952D-9B76EB741AC9}"/>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3. GIỚI THIỆU MỘT SỐ DỤNG CỤ ĐO:</a:t>
            </a:r>
          </a:p>
        </p:txBody>
      </p:sp>
      <p:sp>
        <p:nvSpPr>
          <p:cNvPr id="7" name="TextBox 6">
            <a:extLst>
              <a:ext uri="{FF2B5EF4-FFF2-40B4-BE49-F238E27FC236}">
                <a16:creationId xmlns:a16="http://schemas.microsoft.com/office/drawing/2014/main" id="{8369A389-BED2-47DC-AFBD-D179B7064A6B}"/>
              </a:ext>
            </a:extLst>
          </p:cNvPr>
          <p:cNvSpPr txBox="1"/>
          <p:nvPr/>
        </p:nvSpPr>
        <p:spPr>
          <a:xfrm>
            <a:off x="5196347" y="6396335"/>
            <a:ext cx="5056705"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3.3.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6199052-4A3D-4F7A-AC2D-6FCAD7413032}"/>
              </a:ext>
            </a:extLst>
          </p:cNvPr>
          <p:cNvSpPr txBox="1"/>
          <p:nvPr/>
        </p:nvSpPr>
        <p:spPr>
          <a:xfrm>
            <a:off x="1135625" y="1141278"/>
            <a:ext cx="1548581" cy="461665"/>
          </a:xfrm>
          <a:prstGeom prst="rect">
            <a:avLst/>
          </a:prstGeom>
          <a:solidFill>
            <a:srgbClr val="00B0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F06BA42-5994-47EE-99A1-E935FE4D4F1D}"/>
              </a:ext>
            </a:extLst>
          </p:cNvPr>
          <p:cNvSpPr txBox="1"/>
          <p:nvPr/>
        </p:nvSpPr>
        <p:spPr>
          <a:xfrm>
            <a:off x="5855108" y="1141278"/>
            <a:ext cx="1548581" cy="461665"/>
          </a:xfrm>
          <a:prstGeom prst="rect">
            <a:avLst/>
          </a:prstGeom>
          <a:solidFill>
            <a:srgbClr val="00B0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A7325EE-85D0-42AF-8979-00D0BDE9678B}"/>
              </a:ext>
            </a:extLst>
          </p:cNvPr>
          <p:cNvSpPr txBox="1"/>
          <p:nvPr/>
        </p:nvSpPr>
        <p:spPr>
          <a:xfrm>
            <a:off x="889818" y="6322534"/>
            <a:ext cx="1548581" cy="461665"/>
          </a:xfrm>
          <a:prstGeom prst="rect">
            <a:avLst/>
          </a:prstGeom>
          <a:solidFill>
            <a:srgbClr val="00B0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F974001-C047-4457-A846-BDD0C34D60AB}"/>
              </a:ext>
            </a:extLst>
          </p:cNvPr>
          <p:cNvSpPr txBox="1"/>
          <p:nvPr/>
        </p:nvSpPr>
        <p:spPr>
          <a:xfrm>
            <a:off x="10110016" y="619924"/>
            <a:ext cx="774291" cy="461665"/>
          </a:xfrm>
          <a:prstGeom prst="rect">
            <a:avLst/>
          </a:prstGeom>
          <a:solidFill>
            <a:srgbClr val="00B0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Lực</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502AE00-65BA-4B5C-A917-3AF71A149863}"/>
              </a:ext>
            </a:extLst>
          </p:cNvPr>
          <p:cNvSpPr txBox="1"/>
          <p:nvPr/>
        </p:nvSpPr>
        <p:spPr>
          <a:xfrm>
            <a:off x="3515031" y="6331437"/>
            <a:ext cx="1548581" cy="461665"/>
          </a:xfrm>
          <a:prstGeom prst="rect">
            <a:avLst/>
          </a:prstGeom>
          <a:solidFill>
            <a:srgbClr val="00B0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9050473-D273-4A1A-A7FA-E2936F793CE5}"/>
              </a:ext>
            </a:extLst>
          </p:cNvPr>
          <p:cNvSpPr txBox="1"/>
          <p:nvPr/>
        </p:nvSpPr>
        <p:spPr>
          <a:xfrm>
            <a:off x="6403257" y="5980796"/>
            <a:ext cx="1548581" cy="461665"/>
          </a:xfrm>
          <a:prstGeom prst="rect">
            <a:avLst/>
          </a:prstGeom>
          <a:solidFill>
            <a:srgbClr val="00B0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C4E9043-F40A-4D85-A11C-A130E3F4CB6E}"/>
              </a:ext>
            </a:extLst>
          </p:cNvPr>
          <p:cNvSpPr txBox="1"/>
          <p:nvPr/>
        </p:nvSpPr>
        <p:spPr>
          <a:xfrm>
            <a:off x="9935496" y="6292715"/>
            <a:ext cx="1548581" cy="461665"/>
          </a:xfrm>
          <a:prstGeom prst="rect">
            <a:avLst/>
          </a:prstGeom>
          <a:solidFill>
            <a:srgbClr val="00B0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9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0BABBF-212A-44AC-809E-EEF84C86C89F}"/>
              </a:ext>
            </a:extLst>
          </p:cNvPr>
          <p:cNvSpPr>
            <a:spLocks noGrp="1"/>
          </p:cNvSpPr>
          <p:nvPr>
            <p:ph type="sldNum" sz="quarter" idx="12"/>
          </p:nvPr>
        </p:nvSpPr>
        <p:spPr/>
        <p:txBody>
          <a:bodyPr/>
          <a:lstStyle/>
          <a:p>
            <a:fld id="{F71F17DC-36EA-41E7-ADB6-948FCB5C6EF5}" type="slidenum">
              <a:rPr lang="en-US" smtClean="0"/>
              <a:t>33</a:t>
            </a:fld>
            <a:endParaRPr lang="en-US"/>
          </a:p>
        </p:txBody>
      </p:sp>
      <p:pic>
        <p:nvPicPr>
          <p:cNvPr id="3" name="Picture 2">
            <a:extLst>
              <a:ext uri="{FF2B5EF4-FFF2-40B4-BE49-F238E27FC236}">
                <a16:creationId xmlns:a16="http://schemas.microsoft.com/office/drawing/2014/main" id="{56F3D9B3-E094-42D1-88D2-58D42B4C412F}"/>
              </a:ext>
            </a:extLst>
          </p:cNvPr>
          <p:cNvPicPr>
            <a:picLocks noChangeAspect="1"/>
          </p:cNvPicPr>
          <p:nvPr/>
        </p:nvPicPr>
        <p:blipFill>
          <a:blip r:embed="rId2"/>
          <a:stretch>
            <a:fillRect/>
          </a:stretch>
        </p:blipFill>
        <p:spPr>
          <a:xfrm>
            <a:off x="2787445" y="2611340"/>
            <a:ext cx="5958348" cy="2860311"/>
          </a:xfrm>
          <a:prstGeom prst="rect">
            <a:avLst/>
          </a:prstGeom>
        </p:spPr>
      </p:pic>
      <p:sp>
        <p:nvSpPr>
          <p:cNvPr id="4" name="TextBox 3">
            <a:extLst>
              <a:ext uri="{FF2B5EF4-FFF2-40B4-BE49-F238E27FC236}">
                <a16:creationId xmlns:a16="http://schemas.microsoft.com/office/drawing/2014/main" id="{9AAC4B2C-1488-4DC6-9EE8-C7CB16C5A7F9}"/>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3. GIỚI THIỆU MỘT SỐ DỤNG CỤ ĐO:</a:t>
            </a:r>
          </a:p>
        </p:txBody>
      </p:sp>
      <p:sp>
        <p:nvSpPr>
          <p:cNvPr id="5" name="TextBox 4">
            <a:extLst>
              <a:ext uri="{FF2B5EF4-FFF2-40B4-BE49-F238E27FC236}">
                <a16:creationId xmlns:a16="http://schemas.microsoft.com/office/drawing/2014/main" id="{8674CDFC-4DE4-42B2-82C6-115A2726421D}"/>
              </a:ext>
            </a:extLst>
          </p:cNvPr>
          <p:cNvSpPr txBox="1"/>
          <p:nvPr/>
        </p:nvSpPr>
        <p:spPr>
          <a:xfrm>
            <a:off x="4240162" y="6396335"/>
            <a:ext cx="5056705"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3.3.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1BC3B5A-D032-46FD-8778-DE8B735425F2}"/>
              </a:ext>
            </a:extLst>
          </p:cNvPr>
          <p:cNvSpPr txBox="1"/>
          <p:nvPr/>
        </p:nvSpPr>
        <p:spPr>
          <a:xfrm>
            <a:off x="3086330" y="5412554"/>
            <a:ext cx="1839632" cy="461665"/>
          </a:xfrm>
          <a:prstGeom prst="rect">
            <a:avLst/>
          </a:prstGeom>
          <a:solidFill>
            <a:srgbClr val="00B0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ợng</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26D8E1B-5E19-4A1B-BCE6-D354FC66E0A0}"/>
              </a:ext>
            </a:extLst>
          </p:cNvPr>
          <p:cNvSpPr txBox="1"/>
          <p:nvPr/>
        </p:nvSpPr>
        <p:spPr>
          <a:xfrm>
            <a:off x="6346224" y="5472327"/>
            <a:ext cx="1839632" cy="461665"/>
          </a:xfrm>
          <a:prstGeom prst="rect">
            <a:avLst/>
          </a:prstGeom>
          <a:solidFill>
            <a:srgbClr val="00B0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97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1525371"/>
              </p:ext>
            </p:extLst>
          </p:nvPr>
        </p:nvGraphicFramePr>
        <p:xfrm>
          <a:off x="513882" y="680385"/>
          <a:ext cx="11401425" cy="5432315"/>
        </p:xfrm>
        <a:graphic>
          <a:graphicData uri="http://schemas.openxmlformats.org/drawingml/2006/table">
            <a:tbl>
              <a:tblPr firstRow="1" firstCol="1" bandRow="1">
                <a:tableStyleId>{3B4B98B0-60AC-42C2-AFA5-B58CD77FA1E5}</a:tableStyleId>
              </a:tblPr>
              <a:tblGrid>
                <a:gridCol w="11401425">
                  <a:extLst>
                    <a:ext uri="{9D8B030D-6E8A-4147-A177-3AD203B41FA5}">
                      <a16:colId xmlns:a16="http://schemas.microsoft.com/office/drawing/2014/main" val="20000"/>
                    </a:ext>
                  </a:extLst>
                </a:gridCol>
              </a:tblGrid>
              <a:tr h="5432315">
                <a:tc>
                  <a:txBody>
                    <a:bodyPr/>
                    <a:lstStyle/>
                    <a:p>
                      <a:pPr algn="just">
                        <a:lnSpc>
                          <a:spcPct val="116000"/>
                        </a:lnSpc>
                        <a:spcAft>
                          <a:spcPts val="0"/>
                        </a:spcAft>
                      </a:pPr>
                      <a:r>
                        <a:rPr lang="en-US" sz="3200" b="0" dirty="0">
                          <a:effectLst/>
                          <a:latin typeface="Times New Roman" panose="02020603050405020304" pitchFamily="18" charset="0"/>
                          <a:cs typeface="Times New Roman" panose="02020603050405020304" pitchFamily="18" charset="0"/>
                        </a:rPr>
                        <a:t>     </a:t>
                      </a:r>
                    </a:p>
                    <a:p>
                      <a:pPr algn="just">
                        <a:lnSpc>
                          <a:spcPct val="116000"/>
                        </a:lnSpc>
                        <a:spcAft>
                          <a:spcPts val="0"/>
                        </a:spcAft>
                      </a:pP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Kích</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thước</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thể</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tích</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khối</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lượng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nhiệt</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độ</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là</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các</a:t>
                      </a:r>
                      <a:r>
                        <a:rPr lang="en-US" sz="3200" b="0"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đại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lượng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vật</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lí</a:t>
                      </a:r>
                      <a:r>
                        <a:rPr lang="en-US" sz="3200" b="1"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của</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một</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vật</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thể</a:t>
                      </a:r>
                      <a:r>
                        <a:rPr lang="en-US" sz="3200" b="0" dirty="0">
                          <a:effectLst/>
                          <a:latin typeface="Times New Roman" panose="02020603050405020304" pitchFamily="18" charset="0"/>
                          <a:cs typeface="Times New Roman" panose="02020603050405020304" pitchFamily="18" charset="0"/>
                        </a:rPr>
                        <a:t>. </a:t>
                      </a:r>
                    </a:p>
                    <a:p>
                      <a:pPr algn="l">
                        <a:lnSpc>
                          <a:spcPct val="116000"/>
                        </a:lnSpc>
                        <a:spcAft>
                          <a:spcPts val="0"/>
                        </a:spcAft>
                      </a:pPr>
                      <a:r>
                        <a:rPr lang="en-US" sz="3200" b="0" dirty="0">
                          <a:effectLst/>
                          <a:latin typeface="Times New Roman" panose="02020603050405020304" pitchFamily="18" charset="0"/>
                          <a:cs typeface="Times New Roman" panose="02020603050405020304" pitchFamily="18" charset="0"/>
                        </a:rPr>
                        <a:t>-</a:t>
                      </a:r>
                      <a:r>
                        <a:rPr lang="en-US" sz="3200" b="0" baseline="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Dụng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cụ</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dùng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để</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đo</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các</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đại</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lượng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đó</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gọi</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là</a:t>
                      </a:r>
                      <a:r>
                        <a:rPr lang="en-US" sz="3200" b="0"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dụng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cụ</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đo</a:t>
                      </a:r>
                      <a:r>
                        <a:rPr lang="en-US" sz="3200" b="0" dirty="0">
                          <a:effectLst/>
                          <a:latin typeface="Times New Roman" panose="02020603050405020304" pitchFamily="18" charset="0"/>
                          <a:cs typeface="Times New Roman" panose="02020603050405020304" pitchFamily="18" charset="0"/>
                        </a:rPr>
                        <a:t>.</a:t>
                      </a:r>
                    </a:p>
                    <a:p>
                      <a:pPr algn="just">
                        <a:lnSpc>
                          <a:spcPct val="116000"/>
                        </a:lnSpc>
                        <a:spcAft>
                          <a:spcPts val="0"/>
                        </a:spcAft>
                      </a:pPr>
                      <a:r>
                        <a:rPr lang="en-US" sz="3200" b="0" dirty="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10000"/>
                  </a:ext>
                </a:extLst>
              </a:tr>
            </a:tbl>
          </a:graphicData>
        </a:graphic>
      </p:graphicFrame>
      <p:pic>
        <p:nvPicPr>
          <p:cNvPr id="3074" name="Shape 1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41" y="365875"/>
            <a:ext cx="656207" cy="72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F10EFA-CE07-4D20-9265-2AF31B9D7562}"/>
              </a:ext>
            </a:extLst>
          </p:cNvPr>
          <p:cNvSpPr>
            <a:spLocks noGrp="1"/>
          </p:cNvSpPr>
          <p:nvPr>
            <p:ph type="sldNum" sz="quarter" idx="12"/>
          </p:nvPr>
        </p:nvSpPr>
        <p:spPr/>
        <p:txBody>
          <a:bodyPr/>
          <a:lstStyle/>
          <a:p>
            <a:fld id="{F71F17DC-36EA-41E7-ADB6-948FCB5C6EF5}" type="slidenum">
              <a:rPr lang="en-US" smtClean="0"/>
              <a:t>35</a:t>
            </a:fld>
            <a:endParaRPr lang="en-US"/>
          </a:p>
        </p:txBody>
      </p:sp>
      <p:sp>
        <p:nvSpPr>
          <p:cNvPr id="3" name="Rectangle 2">
            <a:extLst>
              <a:ext uri="{FF2B5EF4-FFF2-40B4-BE49-F238E27FC236}">
                <a16:creationId xmlns:a16="http://schemas.microsoft.com/office/drawing/2014/main" id="{60800363-B291-48FB-92BE-D5BCE9D8673B}"/>
              </a:ext>
            </a:extLst>
          </p:cNvPr>
          <p:cNvSpPr/>
          <p:nvPr/>
        </p:nvSpPr>
        <p:spPr>
          <a:xfrm>
            <a:off x="0" y="1011564"/>
            <a:ext cx="12192000" cy="954107"/>
          </a:xfrm>
          <a:prstGeom prst="rect">
            <a:avLst/>
          </a:prstGeom>
          <a:solidFill>
            <a:srgbClr val="92D050"/>
          </a:solidFill>
        </p:spPr>
        <p:txBody>
          <a:bodyPr wrap="square">
            <a:spAutoFit/>
          </a:bodyPr>
          <a:lstStyle/>
          <a:p>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a:t>
            </a:r>
            <a:r>
              <a:rPr lang="en-US" altLang="en-US" sz="2800" dirty="0">
                <a:solidFill>
                  <a:srgbClr val="000000"/>
                </a:solidFill>
                <a:latin typeface="Times New Roman" panose="02020603050405020304" pitchFamily="18" charset="0"/>
                <a:cs typeface="Times New Roman" panose="02020603050405020304" pitchFamily="18" charset="0"/>
              </a:rPr>
              <a:t> chia </a:t>
            </a:r>
            <a:r>
              <a:rPr lang="en-US" altLang="en-US" sz="2800" dirty="0" err="1">
                <a:solidFill>
                  <a:srgbClr val="000000"/>
                </a:solidFill>
                <a:latin typeface="Times New Roman" panose="02020603050405020304" pitchFamily="18" charset="0"/>
                <a:cs typeface="Times New Roman" panose="02020603050405020304" pitchFamily="18" charset="0"/>
              </a:rPr>
              <a:t>nhỏ</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gì</a:t>
            </a:r>
            <a:r>
              <a:rPr lang="en-US" altLang="en-US" sz="2800" dirty="0">
                <a:solidFill>
                  <a:srgbClr val="000000"/>
                </a:solidFill>
                <a:latin typeface="Times New Roman" panose="02020603050405020304" pitchFamily="18" charset="0"/>
                <a:cs typeface="Times New Roman" panose="02020603050405020304" pitchFamily="18" charset="0"/>
              </a:rPr>
              <a:t>? VD? </a:t>
            </a:r>
            <a:r>
              <a:rPr lang="en-US" altLang="en-US" sz="2800" dirty="0" err="1">
                <a:solidFill>
                  <a:srgbClr val="000000"/>
                </a:solidFill>
                <a:latin typeface="Times New Roman" panose="02020603050405020304" pitchFamily="18" charset="0"/>
                <a:cs typeface="Times New Roman" panose="02020603050405020304" pitchFamily="18" charset="0"/>
              </a:rPr>
              <a:t>Biết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a:t>
            </a:r>
            <a:r>
              <a:rPr lang="en-US" altLang="en-US" sz="2800" dirty="0">
                <a:solidFill>
                  <a:srgbClr val="000000"/>
                </a:solidFill>
                <a:latin typeface="Times New Roman" panose="02020603050405020304" pitchFamily="18" charset="0"/>
                <a:cs typeface="Times New Roman" panose="02020603050405020304" pitchFamily="18" charset="0"/>
              </a:rPr>
              <a:t> chia </a:t>
            </a:r>
            <a:r>
              <a:rPr lang="en-US" altLang="en-US" sz="2800" dirty="0" err="1">
                <a:solidFill>
                  <a:srgbClr val="000000"/>
                </a:solidFill>
                <a:latin typeface="Times New Roman" panose="02020603050405020304" pitchFamily="18" charset="0"/>
                <a:cs typeface="Times New Roman" panose="02020603050405020304" pitchFamily="18" charset="0"/>
              </a:rPr>
              <a:t>nhỏ</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dụng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cụ</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ý </a:t>
            </a:r>
            <a:r>
              <a:rPr lang="en-US" altLang="en-US" sz="2800" dirty="0" err="1">
                <a:solidFill>
                  <a:srgbClr val="000000"/>
                </a:solidFill>
                <a:latin typeface="Times New Roman" panose="02020603050405020304" pitchFamily="18" charset="0"/>
                <a:cs typeface="Times New Roman" panose="02020603050405020304" pitchFamily="18" charset="0"/>
              </a:rPr>
              <a:t>nghĩa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gì</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9D11ACA-3C06-41F1-9080-298B72BAF35F}"/>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3. GIỚI THIỆU MỘT SỐ DỤNG CỤ ĐO:</a:t>
            </a:r>
          </a:p>
        </p:txBody>
      </p:sp>
      <p:sp>
        <p:nvSpPr>
          <p:cNvPr id="6" name="Rectangle 5">
            <a:extLst>
              <a:ext uri="{FF2B5EF4-FFF2-40B4-BE49-F238E27FC236}">
                <a16:creationId xmlns:a16="http://schemas.microsoft.com/office/drawing/2014/main" id="{6FA520CB-0703-43E3-AD3E-E9AE8065E9F8}"/>
              </a:ext>
            </a:extLst>
          </p:cNvPr>
          <p:cNvSpPr/>
          <p:nvPr/>
        </p:nvSpPr>
        <p:spPr>
          <a:xfrm>
            <a:off x="0" y="2084017"/>
            <a:ext cx="12192000" cy="954107"/>
          </a:xfrm>
          <a:prstGeom prst="rect">
            <a:avLst/>
          </a:prstGeom>
          <a:solidFill>
            <a:srgbClr val="FFCFFF"/>
          </a:solidFill>
        </p:spPr>
        <p:txBody>
          <a:bodyPr wrap="square">
            <a:spAutoFit/>
          </a:bodyPr>
          <a:lstStyle/>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VD: </a:t>
            </a:r>
            <a:r>
              <a:rPr lang="en-US" sz="2800" dirty="0" err="1">
                <a:latin typeface="Times New Roman" panose="02020603050405020304" pitchFamily="18" charset="0"/>
                <a:cs typeface="Times New Roman" panose="02020603050405020304" pitchFamily="18" charset="0"/>
              </a:rPr>
              <a:t>Cốc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đong</a:t>
            </a:r>
            <a:r>
              <a:rPr lang="en-US" sz="2800" dirty="0">
                <a:latin typeface="Times New Roman" panose="02020603050405020304" pitchFamily="18" charset="0"/>
                <a:cs typeface="Times New Roman" panose="02020603050405020304" pitchFamily="18" charset="0"/>
              </a:rPr>
              <a:t> 500ml. </a:t>
            </a:r>
          </a:p>
        </p:txBody>
      </p:sp>
      <p:sp>
        <p:nvSpPr>
          <p:cNvPr id="7" name="Rectangle 6">
            <a:extLst>
              <a:ext uri="{FF2B5EF4-FFF2-40B4-BE49-F238E27FC236}">
                <a16:creationId xmlns:a16="http://schemas.microsoft.com/office/drawing/2014/main" id="{717CC686-1705-4C50-8FB2-E59D659EC69E}"/>
              </a:ext>
            </a:extLst>
          </p:cNvPr>
          <p:cNvSpPr/>
          <p:nvPr/>
        </p:nvSpPr>
        <p:spPr>
          <a:xfrm>
            <a:off x="0" y="4975615"/>
            <a:ext cx="12192000" cy="523220"/>
          </a:xfrm>
          <a:prstGeom prst="rect">
            <a:avLst/>
          </a:prstGeom>
          <a:solidFill>
            <a:srgbClr val="FFCFFF"/>
          </a:solidFill>
        </p:spPr>
        <p:txBody>
          <a:bodyPr wrap="square">
            <a:spAutoFit/>
          </a:bodyPr>
          <a:lstStyle/>
          <a:p>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1399282B-E012-4C84-BDB9-A23719F9AE31}"/>
              </a:ext>
            </a:extLst>
          </p:cNvPr>
          <p:cNvSpPr/>
          <p:nvPr/>
        </p:nvSpPr>
        <p:spPr>
          <a:xfrm>
            <a:off x="0" y="3191512"/>
            <a:ext cx="12192000" cy="954107"/>
          </a:xfrm>
          <a:prstGeom prst="rect">
            <a:avLst/>
          </a:prstGeom>
          <a:solidFill>
            <a:srgbClr val="FFCFFF"/>
          </a:solidFill>
        </p:spPr>
        <p:txBody>
          <a:bodyPr wrap="square">
            <a:spAutoFit/>
          </a:bodyPr>
          <a:lstStyle/>
          <a:p>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VD: ĐCNN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đong</a:t>
            </a:r>
            <a:r>
              <a:rPr lang="en-US" sz="2800" dirty="0">
                <a:latin typeface="Times New Roman" panose="02020603050405020304" pitchFamily="18" charset="0"/>
                <a:cs typeface="Times New Roman" panose="02020603050405020304" pitchFamily="18" charset="0"/>
              </a:rPr>
              <a:t> 500ml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10ml. </a:t>
            </a:r>
          </a:p>
        </p:txBody>
      </p:sp>
      <p:sp>
        <p:nvSpPr>
          <p:cNvPr id="9" name="Rectangle 8">
            <a:extLst>
              <a:ext uri="{FF2B5EF4-FFF2-40B4-BE49-F238E27FC236}">
                <a16:creationId xmlns:a16="http://schemas.microsoft.com/office/drawing/2014/main" id="{D8FBBC7E-13C8-4304-8E2B-ECD807E5784F}"/>
              </a:ext>
            </a:extLst>
          </p:cNvPr>
          <p:cNvSpPr/>
          <p:nvPr/>
        </p:nvSpPr>
        <p:spPr>
          <a:xfrm>
            <a:off x="0" y="4299007"/>
            <a:ext cx="12192000" cy="523220"/>
          </a:xfrm>
          <a:prstGeom prst="rect">
            <a:avLst/>
          </a:prstGeom>
          <a:solidFill>
            <a:srgbClr val="FFCFFF"/>
          </a:solidFill>
        </p:spPr>
        <p:txBody>
          <a:bodyPr wrap="square">
            <a:spAutoFit/>
          </a:bodyPr>
          <a:lstStyle/>
          <a:p>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GHĐ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5763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79DCB-F03D-4CC5-84CB-26FC53FBAB51}"/>
              </a:ext>
            </a:extLst>
          </p:cNvPr>
          <p:cNvSpPr>
            <a:spLocks noGrp="1"/>
          </p:cNvSpPr>
          <p:nvPr>
            <p:ph type="sldNum" sz="quarter" idx="12"/>
          </p:nvPr>
        </p:nvSpPr>
        <p:spPr/>
        <p:txBody>
          <a:bodyPr/>
          <a:lstStyle/>
          <a:p>
            <a:fld id="{F71F17DC-36EA-41E7-ADB6-948FCB5C6EF5}" type="slidenum">
              <a:rPr lang="en-US" smtClean="0"/>
              <a:t>36</a:t>
            </a:fld>
            <a:endParaRPr lang="en-US"/>
          </a:p>
        </p:txBody>
      </p:sp>
      <p:graphicFrame>
        <p:nvGraphicFramePr>
          <p:cNvPr id="3" name="Table 2">
            <a:extLst>
              <a:ext uri="{FF2B5EF4-FFF2-40B4-BE49-F238E27FC236}">
                <a16:creationId xmlns:a16="http://schemas.microsoft.com/office/drawing/2014/main" id="{239A38C5-9751-4AF8-B055-4730C7EF3EE3}"/>
              </a:ext>
            </a:extLst>
          </p:cNvPr>
          <p:cNvGraphicFramePr>
            <a:graphicFrameLocks noGrp="1"/>
          </p:cNvGraphicFramePr>
          <p:nvPr>
            <p:extLst>
              <p:ext uri="{D42A27DB-BD31-4B8C-83A1-F6EECF244321}">
                <p14:modId xmlns:p14="http://schemas.microsoft.com/office/powerpoint/2010/main" val="2704154781"/>
              </p:ext>
            </p:extLst>
          </p:nvPr>
        </p:nvGraphicFramePr>
        <p:xfrm>
          <a:off x="211393" y="2034293"/>
          <a:ext cx="11769213" cy="3840480"/>
        </p:xfrm>
        <a:graphic>
          <a:graphicData uri="http://schemas.openxmlformats.org/drawingml/2006/table">
            <a:tbl>
              <a:tblPr/>
              <a:tblGrid>
                <a:gridCol w="2844169">
                  <a:extLst>
                    <a:ext uri="{9D8B030D-6E8A-4147-A177-3AD203B41FA5}">
                      <a16:colId xmlns:a16="http://schemas.microsoft.com/office/drawing/2014/main" val="1395691374"/>
                    </a:ext>
                  </a:extLst>
                </a:gridCol>
                <a:gridCol w="8925044">
                  <a:extLst>
                    <a:ext uri="{9D8B030D-6E8A-4147-A177-3AD203B41FA5}">
                      <a16:colId xmlns:a16="http://schemas.microsoft.com/office/drawing/2014/main" val="1435655722"/>
                    </a:ext>
                  </a:extLst>
                </a:gridCol>
              </a:tblGrid>
              <a:tr h="0">
                <a:tc>
                  <a:txBody>
                    <a:bodyPr/>
                    <a:lstStyle/>
                    <a:p>
                      <a:pPr algn="ctr" fontAlgn="t"/>
                      <a:r>
                        <a:rPr lang="en-US" sz="3600" b="1" dirty="0" err="1">
                          <a:solidFill>
                            <a:srgbClr val="000000"/>
                          </a:solidFill>
                          <a:effectLst/>
                          <a:latin typeface="Times New Roman" panose="02020603050405020304" pitchFamily="18" charset="0"/>
                          <a:cs typeface="Times New Roman" panose="02020603050405020304" pitchFamily="18" charset="0"/>
                        </a:rPr>
                        <a:t>Quy</a:t>
                      </a:r>
                      <a:r>
                        <a:rPr lang="en-US" sz="3600" b="1" dirty="0">
                          <a:solidFill>
                            <a:srgbClr val="000000"/>
                          </a:solidFill>
                          <a:effectLst/>
                          <a:latin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cs typeface="Times New Roman" panose="02020603050405020304" pitchFamily="18" charset="0"/>
                        </a:rPr>
                        <a:t>trình</a:t>
                      </a:r>
                      <a:r>
                        <a:rPr lang="en-US" sz="3600" b="1" dirty="0">
                          <a:solidFill>
                            <a:srgbClr val="000000"/>
                          </a:solidFill>
                          <a:effectLst/>
                          <a:latin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cs typeface="Times New Roman" panose="02020603050405020304" pitchFamily="18" charset="0"/>
                        </a:rPr>
                        <a:t>đo</a:t>
                      </a:r>
                      <a:endParaRPr lang="en-US" sz="36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3600" b="1" dirty="0" err="1">
                          <a:solidFill>
                            <a:srgbClr val="000000"/>
                          </a:solidFill>
                          <a:effectLst/>
                          <a:latin typeface="Times New Roman" panose="02020603050405020304" pitchFamily="18" charset="0"/>
                          <a:cs typeface="Times New Roman" panose="02020603050405020304" pitchFamily="18" charset="0"/>
                        </a:rPr>
                        <a:t>Nội</a:t>
                      </a:r>
                      <a:r>
                        <a:rPr lang="en-US" sz="3600" b="1" dirty="0">
                          <a:solidFill>
                            <a:srgbClr val="000000"/>
                          </a:solidFill>
                          <a:effectLst/>
                          <a:latin typeface="Times New Roman" panose="02020603050405020304" pitchFamily="18" charset="0"/>
                          <a:cs typeface="Times New Roman" panose="02020603050405020304" pitchFamily="18" charset="0"/>
                        </a:rPr>
                        <a:t> dung</a:t>
                      </a:r>
                      <a:endParaRPr lang="en-US"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097612"/>
                  </a:ext>
                </a:extLst>
              </a:tr>
              <a:tr h="0">
                <a:tc>
                  <a:txBody>
                    <a:bodyPr/>
                    <a:lstStyle/>
                    <a:p>
                      <a:pPr algn="l" fontAlgn="t"/>
                      <a:r>
                        <a:rPr lang="vi-VN" sz="3600" dirty="0">
                          <a:solidFill>
                            <a:srgbClr val="000000"/>
                          </a:solidFill>
                          <a:effectLst/>
                          <a:latin typeface="Times New Roman" panose="02020603050405020304" pitchFamily="18" charset="0"/>
                          <a:cs typeface="Times New Roman" panose="02020603050405020304" pitchFamily="18" charset="0"/>
                        </a:rPr>
                        <a:t>Bước </a:t>
                      </a:r>
                      <a:r>
                        <a:rPr lang="en-US" sz="3600" dirty="0">
                          <a:solidFill>
                            <a:srgbClr val="000000"/>
                          </a:solidFill>
                          <a:effectLst/>
                          <a:latin typeface="Times New Roman" panose="02020603050405020304" pitchFamily="18" charset="0"/>
                          <a:cs typeface="Times New Roman" panose="02020603050405020304" pitchFamily="18" charset="0"/>
                        </a:rPr>
                        <a:t>…..</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600" dirty="0" err="1">
                          <a:solidFill>
                            <a:srgbClr val="000000"/>
                          </a:solidFill>
                          <a:effectLst/>
                          <a:latin typeface="Times New Roman" panose="02020603050405020304" pitchFamily="18" charset="0"/>
                          <a:cs typeface="Times New Roman" panose="02020603050405020304" pitchFamily="18" charset="0"/>
                        </a:rPr>
                        <a:t>Chọn</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cụ</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đo</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phù</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hợp</a:t>
                      </a:r>
                      <a:endParaRPr lang="en-US"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986868"/>
                  </a:ext>
                </a:extLst>
              </a:tr>
              <a:tr h="0">
                <a:tc>
                  <a:txBody>
                    <a:bodyPr/>
                    <a:lstStyle/>
                    <a:p>
                      <a:pPr algn="l" fontAlgn="t"/>
                      <a:r>
                        <a:rPr lang="vi-VN" sz="3600" dirty="0">
                          <a:solidFill>
                            <a:srgbClr val="000000"/>
                          </a:solidFill>
                          <a:effectLst/>
                          <a:latin typeface="Times New Roman" panose="02020603050405020304" pitchFamily="18" charset="0"/>
                          <a:cs typeface="Times New Roman" panose="02020603050405020304" pitchFamily="18" charset="0"/>
                        </a:rPr>
                        <a:t>Bước</a:t>
                      </a:r>
                      <a:r>
                        <a:rPr lang="en-US" sz="3600" dirty="0">
                          <a:solidFill>
                            <a:srgbClr val="000000"/>
                          </a:solidFill>
                          <a:effectLst/>
                          <a:latin typeface="Times New Roman" panose="02020603050405020304" pitchFamily="18" charset="0"/>
                          <a:cs typeface="Times New Roman" panose="02020603050405020304" pitchFamily="18" charset="0"/>
                        </a:rPr>
                        <a:t>.......</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vi-VN" sz="3600" dirty="0">
                          <a:solidFill>
                            <a:srgbClr val="000000"/>
                          </a:solidFill>
                          <a:effectLst/>
                          <a:latin typeface="Times New Roman" panose="02020603050405020304" pitchFamily="18" charset="0"/>
                          <a:cs typeface="Times New Roman" panose="02020603050405020304" pitchFamily="18" charset="0"/>
                        </a:rPr>
                        <a:t>Ước lượng đại lượng cần đo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289619"/>
                  </a:ext>
                </a:extLst>
              </a:tr>
              <a:tr h="0">
                <a:tc>
                  <a:txBody>
                    <a:bodyPr/>
                    <a:lstStyle/>
                    <a:p>
                      <a:pPr algn="l" fontAlgn="t"/>
                      <a:r>
                        <a:rPr lang="vi-VN" sz="3600" dirty="0">
                          <a:solidFill>
                            <a:srgbClr val="000000"/>
                          </a:solidFill>
                          <a:effectLst/>
                          <a:latin typeface="Times New Roman" panose="02020603050405020304" pitchFamily="18" charset="0"/>
                          <a:cs typeface="Times New Roman" panose="02020603050405020304" pitchFamily="18" charset="0"/>
                        </a:rPr>
                        <a:t>Bước</a:t>
                      </a:r>
                      <a:r>
                        <a:rPr lang="en-US" sz="3600" dirty="0">
                          <a:solidFill>
                            <a:srgbClr val="000000"/>
                          </a:solidFill>
                          <a:effectLst/>
                          <a:latin typeface="Times New Roman" panose="02020603050405020304" pitchFamily="18" charset="0"/>
                          <a:cs typeface="Times New Roman" panose="02020603050405020304" pitchFamily="18" charset="0"/>
                        </a:rPr>
                        <a:t>.......</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600" dirty="0" err="1">
                          <a:solidFill>
                            <a:srgbClr val="000000"/>
                          </a:solidFill>
                          <a:effectLst/>
                          <a:latin typeface="Times New Roman" panose="02020603050405020304" pitchFamily="18" charset="0"/>
                          <a:cs typeface="Times New Roman" panose="02020603050405020304" pitchFamily="18" charset="0"/>
                        </a:rPr>
                        <a:t>Đọc</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ghi</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kết</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quả</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mỗi</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lần</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đo</a:t>
                      </a:r>
                      <a:endParaRPr lang="en-US"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504741"/>
                  </a:ext>
                </a:extLst>
              </a:tr>
              <a:tr h="0">
                <a:tc>
                  <a:txBody>
                    <a:bodyPr/>
                    <a:lstStyle/>
                    <a:p>
                      <a:pPr algn="l" fontAlgn="t"/>
                      <a:r>
                        <a:rPr lang="vi-VN" sz="3600" dirty="0">
                          <a:solidFill>
                            <a:srgbClr val="000000"/>
                          </a:solidFill>
                          <a:effectLst/>
                          <a:latin typeface="Times New Roman" panose="02020603050405020304" pitchFamily="18" charset="0"/>
                          <a:cs typeface="Times New Roman" panose="02020603050405020304" pitchFamily="18" charset="0"/>
                        </a:rPr>
                        <a:t>Bước</a:t>
                      </a:r>
                      <a:r>
                        <a:rPr lang="en-US" sz="3600" b="0" u="none" dirty="0">
                          <a:solidFill>
                            <a:srgbClr val="000000"/>
                          </a:solidFill>
                          <a:effectLst/>
                          <a:latin typeface="Times New Roman" panose="02020603050405020304" pitchFamily="18" charset="0"/>
                          <a:cs typeface="Times New Roman" panose="02020603050405020304" pitchFamily="18" charset="0"/>
                        </a:rPr>
                        <a:t>…...</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600" dirty="0" err="1">
                          <a:solidFill>
                            <a:srgbClr val="000000"/>
                          </a:solidFill>
                          <a:effectLst/>
                          <a:latin typeface="Times New Roman" panose="02020603050405020304" pitchFamily="18" charset="0"/>
                          <a:cs typeface="Times New Roman" panose="02020603050405020304" pitchFamily="18" charset="0"/>
                        </a:rPr>
                        <a:t>Hiệu</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chỉnh</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cụ</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đo</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với</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những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cụ</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đo</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cần</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thiết</a:t>
                      </a:r>
                      <a:endParaRPr lang="en-US"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02323"/>
                  </a:ext>
                </a:extLst>
              </a:tr>
              <a:tr h="0">
                <a:tc>
                  <a:txBody>
                    <a:bodyPr/>
                    <a:lstStyle/>
                    <a:p>
                      <a:pPr algn="l" fontAlgn="t"/>
                      <a:r>
                        <a:rPr lang="vi-VN" sz="3600" dirty="0">
                          <a:solidFill>
                            <a:srgbClr val="000000"/>
                          </a:solidFill>
                          <a:effectLst/>
                          <a:latin typeface="Times New Roman" panose="02020603050405020304" pitchFamily="18" charset="0"/>
                          <a:cs typeface="Times New Roman" panose="02020603050405020304" pitchFamily="18" charset="0"/>
                        </a:rPr>
                        <a:t>Bước</a:t>
                      </a:r>
                      <a:r>
                        <a:rPr lang="en-US" sz="3600" dirty="0">
                          <a:solidFill>
                            <a:srgbClr val="000000"/>
                          </a:solidFill>
                          <a:effectLst/>
                          <a:latin typeface="Times New Roman" panose="02020603050405020304" pitchFamily="18" charset="0"/>
                          <a:cs typeface="Times New Roman" panose="02020603050405020304" pitchFamily="18" charset="0"/>
                        </a:rPr>
                        <a:t>.......</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600" dirty="0" err="1">
                          <a:solidFill>
                            <a:srgbClr val="000000"/>
                          </a:solidFill>
                          <a:effectLst/>
                          <a:latin typeface="Times New Roman" panose="02020603050405020304" pitchFamily="18" charset="0"/>
                          <a:cs typeface="Times New Roman" panose="02020603050405020304" pitchFamily="18" charset="0"/>
                        </a:rPr>
                        <a:t>Thực</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hiện</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phép</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đo</a:t>
                      </a:r>
                      <a:endParaRPr lang="en-US" sz="36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593744"/>
                  </a:ext>
                </a:extLst>
              </a:tr>
            </a:tbl>
          </a:graphicData>
        </a:graphic>
      </p:graphicFrame>
      <p:sp>
        <p:nvSpPr>
          <p:cNvPr id="4" name="Rectangle 3">
            <a:extLst>
              <a:ext uri="{FF2B5EF4-FFF2-40B4-BE49-F238E27FC236}">
                <a16:creationId xmlns:a16="http://schemas.microsoft.com/office/drawing/2014/main" id="{937BE468-3213-4384-BB63-C0D86326894B}"/>
              </a:ext>
            </a:extLst>
          </p:cNvPr>
          <p:cNvSpPr/>
          <p:nvPr/>
        </p:nvSpPr>
        <p:spPr>
          <a:xfrm>
            <a:off x="0" y="925690"/>
            <a:ext cx="12192000" cy="954107"/>
          </a:xfrm>
          <a:prstGeom prst="rect">
            <a:avLst/>
          </a:prstGeom>
          <a:solidFill>
            <a:srgbClr val="92D050"/>
          </a:solidFill>
        </p:spPr>
        <p:txBody>
          <a:bodyPr wrap="square">
            <a:spAutoFit/>
          </a:bodyPr>
          <a:lstStyle/>
          <a:p>
            <a:r>
              <a:rPr lang="vi-VN" sz="2800" dirty="0">
                <a:solidFill>
                  <a:srgbClr val="000000"/>
                </a:solidFill>
                <a:latin typeface="+mj-lt"/>
              </a:rPr>
              <a:t>Hoàn thiện quy trình đo bằng cách điền số thứ tự các bước theo mẫu bảng sau cho phù hợp:</a:t>
            </a:r>
            <a:endParaRPr lang="en-US" sz="2800" dirty="0">
              <a:latin typeface="+mj-lt"/>
            </a:endParaRPr>
          </a:p>
        </p:txBody>
      </p:sp>
      <p:sp>
        <p:nvSpPr>
          <p:cNvPr id="5" name="TextBox 4">
            <a:extLst>
              <a:ext uri="{FF2B5EF4-FFF2-40B4-BE49-F238E27FC236}">
                <a16:creationId xmlns:a16="http://schemas.microsoft.com/office/drawing/2014/main" id="{720C2432-7037-4948-8649-B184695CB9A2}"/>
              </a:ext>
            </a:extLst>
          </p:cNvPr>
          <p:cNvSpPr txBox="1"/>
          <p:nvPr/>
        </p:nvSpPr>
        <p:spPr>
          <a:xfrm>
            <a:off x="2212259" y="2516540"/>
            <a:ext cx="5309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2</a:t>
            </a:r>
          </a:p>
        </p:txBody>
      </p:sp>
      <p:sp>
        <p:nvSpPr>
          <p:cNvPr id="6" name="TextBox 5">
            <a:extLst>
              <a:ext uri="{FF2B5EF4-FFF2-40B4-BE49-F238E27FC236}">
                <a16:creationId xmlns:a16="http://schemas.microsoft.com/office/drawing/2014/main" id="{EC5A9BBA-4AA7-4FD5-B476-60E8DECA832C}"/>
              </a:ext>
            </a:extLst>
          </p:cNvPr>
          <p:cNvSpPr txBox="1"/>
          <p:nvPr/>
        </p:nvSpPr>
        <p:spPr>
          <a:xfrm>
            <a:off x="2231923" y="3032557"/>
            <a:ext cx="5309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696CC739-B478-4C89-97BD-099BA95CF120}"/>
              </a:ext>
            </a:extLst>
          </p:cNvPr>
          <p:cNvSpPr txBox="1"/>
          <p:nvPr/>
        </p:nvSpPr>
        <p:spPr>
          <a:xfrm>
            <a:off x="2212259" y="5235816"/>
            <a:ext cx="5309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a:t>
            </a:r>
          </a:p>
        </p:txBody>
      </p:sp>
      <p:sp>
        <p:nvSpPr>
          <p:cNvPr id="8" name="TextBox 7">
            <a:extLst>
              <a:ext uri="{FF2B5EF4-FFF2-40B4-BE49-F238E27FC236}">
                <a16:creationId xmlns:a16="http://schemas.microsoft.com/office/drawing/2014/main" id="{A91490C3-9287-4308-BE30-6AA1C6AA2741}"/>
              </a:ext>
            </a:extLst>
          </p:cNvPr>
          <p:cNvSpPr txBox="1"/>
          <p:nvPr/>
        </p:nvSpPr>
        <p:spPr>
          <a:xfrm>
            <a:off x="2231923" y="4129518"/>
            <a:ext cx="5309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E723215E-83E5-47F7-A1D7-9EB80082415E}"/>
              </a:ext>
            </a:extLst>
          </p:cNvPr>
          <p:cNvSpPr txBox="1"/>
          <p:nvPr/>
        </p:nvSpPr>
        <p:spPr>
          <a:xfrm>
            <a:off x="2222091" y="3629576"/>
            <a:ext cx="5309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a:t>
            </a:r>
          </a:p>
        </p:txBody>
      </p:sp>
      <p:sp>
        <p:nvSpPr>
          <p:cNvPr id="10" name="TextBox 9">
            <a:extLst>
              <a:ext uri="{FF2B5EF4-FFF2-40B4-BE49-F238E27FC236}">
                <a16:creationId xmlns:a16="http://schemas.microsoft.com/office/drawing/2014/main" id="{F63A00CF-1CE6-43E5-A687-8C6E287AED88}"/>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3. GIỚI THIỆU MỘT SỐ DỤNG CỤ ĐO:</a:t>
            </a:r>
          </a:p>
        </p:txBody>
      </p:sp>
    </p:spTree>
    <p:extLst>
      <p:ext uri="{BB962C8B-B14F-4D97-AF65-F5344CB8AC3E}">
        <p14:creationId xmlns:p14="http://schemas.microsoft.com/office/powerpoint/2010/main" val="2272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86EEB3-1194-4B77-8DA7-E52C15E073A2}"/>
              </a:ext>
            </a:extLst>
          </p:cNvPr>
          <p:cNvSpPr>
            <a:spLocks noGrp="1"/>
          </p:cNvSpPr>
          <p:nvPr>
            <p:ph type="sldNum" sz="quarter" idx="12"/>
          </p:nvPr>
        </p:nvSpPr>
        <p:spPr/>
        <p:txBody>
          <a:bodyPr/>
          <a:lstStyle/>
          <a:p>
            <a:fld id="{F71F17DC-36EA-41E7-ADB6-948FCB5C6EF5}" type="slidenum">
              <a:rPr lang="en-US" smtClean="0"/>
              <a:t>37</a:t>
            </a:fld>
            <a:endParaRPr lang="en-US"/>
          </a:p>
        </p:txBody>
      </p:sp>
      <p:sp>
        <p:nvSpPr>
          <p:cNvPr id="4" name="TextBox 3">
            <a:extLst>
              <a:ext uri="{FF2B5EF4-FFF2-40B4-BE49-F238E27FC236}">
                <a16:creationId xmlns:a16="http://schemas.microsoft.com/office/drawing/2014/main" id="{6DCC48E1-BAC2-4DD8-8DEF-1718DF51AC2E}"/>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3. GIỚI THIỆU MỘT SỐ DỤNG CỤ ĐO:</a:t>
            </a:r>
          </a:p>
        </p:txBody>
      </p:sp>
      <p:sp>
        <p:nvSpPr>
          <p:cNvPr id="7" name="Thought Bubble: Cloud 6">
            <a:extLst>
              <a:ext uri="{FF2B5EF4-FFF2-40B4-BE49-F238E27FC236}">
                <a16:creationId xmlns:a16="http://schemas.microsoft.com/office/drawing/2014/main" id="{06851880-944C-4976-895A-F2D80927DD43}"/>
              </a:ext>
            </a:extLst>
          </p:cNvPr>
          <p:cNvSpPr/>
          <p:nvPr/>
        </p:nvSpPr>
        <p:spPr>
          <a:xfrm>
            <a:off x="575188" y="1120877"/>
            <a:ext cx="10987548" cy="5073446"/>
          </a:xfrm>
          <a:prstGeom prst="cloudCallo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accent2">
                    <a:lumMod val="50000"/>
                  </a:schemeClr>
                </a:solidFill>
                <a:latin typeface="Times New Roman" panose="02020603050405020304" pitchFamily="18" charset="0"/>
                <a:cs typeface="Times New Roman" panose="02020603050405020304" pitchFamily="18" charset="0"/>
              </a:rPr>
              <a:t>Để</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đo</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thể</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chất</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lỏng</a:t>
            </a:r>
            <a:r>
              <a:rPr lang="en-US" sz="4800" dirty="0">
                <a:solidFill>
                  <a:schemeClr val="accent2">
                    <a:lumMod val="50000"/>
                  </a:schemeClr>
                </a:solidFill>
                <a:latin typeface="Times New Roman" panose="02020603050405020304" pitchFamily="18" charset="0"/>
                <a:cs typeface="Times New Roman" panose="02020603050405020304" pitchFamily="18" charset="0"/>
              </a:rPr>
              <a:t> ta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dùng</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bình</a:t>
            </a:r>
            <a:r>
              <a:rPr lang="en-US" sz="4800" dirty="0">
                <a:solidFill>
                  <a:schemeClr val="accent2">
                    <a:lumMod val="50000"/>
                  </a:schemeClr>
                </a:solidFill>
                <a:latin typeface="Times New Roman" panose="02020603050405020304" pitchFamily="18" charset="0"/>
                <a:cs typeface="Times New Roman" panose="02020603050405020304" pitchFamily="18" charset="0"/>
              </a:rPr>
              <a:t> chia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độ</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vậy</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hãy</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trình</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bày</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cách</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đo</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thể</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chất</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lỏng</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bằng</a:t>
            </a:r>
            <a:r>
              <a:rPr lang="en-US" sz="4800" dirty="0">
                <a:solidFill>
                  <a:schemeClr val="accent2">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bình</a:t>
            </a:r>
            <a:r>
              <a:rPr lang="en-US" sz="4800" dirty="0">
                <a:solidFill>
                  <a:schemeClr val="accent2">
                    <a:lumMod val="50000"/>
                  </a:schemeClr>
                </a:solidFill>
                <a:latin typeface="Times New Roman" panose="02020603050405020304" pitchFamily="18" charset="0"/>
                <a:cs typeface="Times New Roman" panose="02020603050405020304" pitchFamily="18" charset="0"/>
              </a:rPr>
              <a:t> chia </a:t>
            </a:r>
            <a:r>
              <a:rPr lang="en-US" sz="4800" dirty="0" err="1">
                <a:solidFill>
                  <a:schemeClr val="accent2">
                    <a:lumMod val="50000"/>
                  </a:schemeClr>
                </a:solidFill>
                <a:latin typeface="Times New Roman" panose="02020603050405020304" pitchFamily="18" charset="0"/>
                <a:cs typeface="Times New Roman" panose="02020603050405020304" pitchFamily="18" charset="0"/>
              </a:rPr>
              <a:t>độ</a:t>
            </a:r>
            <a:r>
              <a:rPr lang="en-US" sz="4800" dirty="0">
                <a:solidFill>
                  <a:schemeClr val="accent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20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69F79-A6FA-4183-A178-5B1177F0B344}"/>
              </a:ext>
            </a:extLst>
          </p:cNvPr>
          <p:cNvSpPr>
            <a:spLocks noGrp="1"/>
          </p:cNvSpPr>
          <p:nvPr>
            <p:ph type="sldNum" sz="quarter" idx="12"/>
          </p:nvPr>
        </p:nvSpPr>
        <p:spPr/>
        <p:txBody>
          <a:bodyPr/>
          <a:lstStyle/>
          <a:p>
            <a:fld id="{F71F17DC-36EA-41E7-ADB6-948FCB5C6EF5}" type="slidenum">
              <a:rPr lang="en-US" smtClean="0"/>
              <a:t>38</a:t>
            </a:fld>
            <a:endParaRPr lang="en-US"/>
          </a:p>
        </p:txBody>
      </p:sp>
      <p:sp>
        <p:nvSpPr>
          <p:cNvPr id="3" name="Rectangle 2">
            <a:extLst>
              <a:ext uri="{FF2B5EF4-FFF2-40B4-BE49-F238E27FC236}">
                <a16:creationId xmlns:a16="http://schemas.microsoft.com/office/drawing/2014/main" id="{E895E9D4-419B-4E7F-BFCE-A539F6BCE5BE}"/>
              </a:ext>
            </a:extLst>
          </p:cNvPr>
          <p:cNvSpPr/>
          <p:nvPr/>
        </p:nvSpPr>
        <p:spPr>
          <a:xfrm>
            <a:off x="0" y="1688123"/>
            <a:ext cx="12192000" cy="5078313"/>
          </a:xfrm>
          <a:prstGeom prst="rect">
            <a:avLst/>
          </a:prstGeom>
        </p:spPr>
        <p:txBody>
          <a:bodyPr wrap="square">
            <a:spAutoFit/>
          </a:bodyPr>
          <a:lstStyle/>
          <a:p>
            <a:pPr algn="just"/>
            <a:r>
              <a:rPr lang="vi-VN" sz="3600" dirty="0">
                <a:solidFill>
                  <a:srgbClr val="000000"/>
                </a:solidFill>
                <a:latin typeface="+mj-lt"/>
              </a:rPr>
              <a:t>- Để sử dụng bình chia độ để đo thể tích chất lỏng, cần thực hiện như sau:</a:t>
            </a:r>
          </a:p>
          <a:p>
            <a:pPr algn="just"/>
            <a:r>
              <a:rPr lang="vi-VN" sz="3600" dirty="0">
                <a:solidFill>
                  <a:srgbClr val="000000"/>
                </a:solidFill>
                <a:latin typeface="+mj-lt"/>
              </a:rPr>
              <a:t>+ Bước 1: Ước lượng thể tích chất lỏng cần đo.</a:t>
            </a:r>
          </a:p>
          <a:p>
            <a:pPr algn="just"/>
            <a:r>
              <a:rPr lang="vi-VN" sz="3600" dirty="0">
                <a:solidFill>
                  <a:srgbClr val="000000"/>
                </a:solidFill>
                <a:latin typeface="+mj-lt"/>
              </a:rPr>
              <a:t>+ Bước 2: Chọn bình chia độ phù hợp với thể tích cần đo.</a:t>
            </a:r>
          </a:p>
          <a:p>
            <a:pPr algn="just"/>
            <a:r>
              <a:rPr lang="vi-VN" sz="3600" dirty="0">
                <a:solidFill>
                  <a:srgbClr val="000000"/>
                </a:solidFill>
                <a:latin typeface="+mj-lt"/>
              </a:rPr>
              <a:t>+ Bước 3: Đặt bình chia độ thẳng đứng, cho chất lỏng vào bình.</a:t>
            </a:r>
          </a:p>
          <a:p>
            <a:pPr algn="just"/>
            <a:r>
              <a:rPr lang="vi-VN" sz="3600" dirty="0">
                <a:solidFill>
                  <a:srgbClr val="000000"/>
                </a:solidFill>
                <a:latin typeface="+mj-lt"/>
              </a:rPr>
              <a:t>+ Bước 4: Đặt mắt nhìn ngang với độ cao mức chất lỏng trong bình.</a:t>
            </a:r>
          </a:p>
          <a:p>
            <a:pPr algn="just"/>
            <a:r>
              <a:rPr lang="vi-VN" sz="3600" dirty="0">
                <a:solidFill>
                  <a:srgbClr val="000000"/>
                </a:solidFill>
                <a:latin typeface="+mj-lt"/>
              </a:rPr>
              <a:t>+ Bước 5: Đọc và ghi kết quả đo theo vạch chia gần nhất với mức chất lỏng trong bình chia độ.</a:t>
            </a:r>
            <a:endParaRPr lang="vi-VN" sz="3600" b="0" i="0" dirty="0">
              <a:solidFill>
                <a:srgbClr val="000000"/>
              </a:solidFill>
              <a:effectLst/>
              <a:latin typeface="+mj-lt"/>
            </a:endParaRPr>
          </a:p>
        </p:txBody>
      </p:sp>
      <p:sp>
        <p:nvSpPr>
          <p:cNvPr id="4" name="TextBox 3">
            <a:extLst>
              <a:ext uri="{FF2B5EF4-FFF2-40B4-BE49-F238E27FC236}">
                <a16:creationId xmlns:a16="http://schemas.microsoft.com/office/drawing/2014/main" id="{8F4BA9D3-F348-4950-8142-A396FFBC9C1E}"/>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3. GIỚI THIỆU MỘT SỐ DỤNG CỤ ĐO:</a:t>
            </a:r>
          </a:p>
        </p:txBody>
      </p:sp>
      <p:sp>
        <p:nvSpPr>
          <p:cNvPr id="5" name="TextBox 4">
            <a:extLst>
              <a:ext uri="{FF2B5EF4-FFF2-40B4-BE49-F238E27FC236}">
                <a16:creationId xmlns:a16="http://schemas.microsoft.com/office/drawing/2014/main" id="{A62715D2-6A83-4139-B454-3111B56922D4}"/>
              </a:ext>
            </a:extLst>
          </p:cNvPr>
          <p:cNvSpPr txBox="1"/>
          <p:nvPr/>
        </p:nvSpPr>
        <p:spPr>
          <a:xfrm>
            <a:off x="1206910" y="902951"/>
            <a:ext cx="10146890" cy="461665"/>
          </a:xfrm>
          <a:prstGeom prst="rect">
            <a:avLst/>
          </a:prstGeom>
          <a:solidFill>
            <a:schemeClr val="accent4"/>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CÁC B</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ỚC ĐO THỂ TÍCH CHẤT LỎNG BẰNG BÌNH CHIA ĐỘ</a:t>
            </a:r>
          </a:p>
        </p:txBody>
      </p:sp>
    </p:spTree>
    <p:extLst>
      <p:ext uri="{BB962C8B-B14F-4D97-AF65-F5344CB8AC3E}">
        <p14:creationId xmlns:p14="http://schemas.microsoft.com/office/powerpoint/2010/main" val="266088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595" y="75907"/>
            <a:ext cx="10953599"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Luyện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tập</a:t>
            </a:r>
            <a:r>
              <a:rPr lang="en-US" sz="3600" b="1" dirty="0">
                <a:solidFill>
                  <a:srgbClr val="FF0000"/>
                </a:solidFill>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Muốn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khối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lượng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thể</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tích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hòn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đá</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theo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em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chúng</a:t>
            </a:r>
            <a:r>
              <a:rPr lang="en-US" sz="3600" dirty="0">
                <a:latin typeface="Times New Roman" panose="02020603050405020304" pitchFamily="18" charset="0"/>
                <a:ea typeface="Calibri" panose="020F0502020204030204" pitchFamily="34" charset="0"/>
              </a:rPr>
              <a:t> ta </a:t>
            </a:r>
            <a:r>
              <a:rPr lang="en-US" sz="3600" dirty="0" err="1">
                <a:latin typeface="Times New Roman" panose="02020603050405020304" pitchFamily="18" charset="0"/>
                <a:ea typeface="Calibri" panose="020F0502020204030204" pitchFamily="34" charset="0"/>
              </a:rPr>
              <a:t>cần</a:t>
            </a:r>
            <a:r>
              <a:rPr lang="en-US" sz="3600" dirty="0">
                <a:latin typeface="Times New Roman" panose="02020603050405020304" pitchFamily="18" charset="0"/>
                <a:ea typeface="Calibri" panose="020F0502020204030204" pitchFamily="34" charset="0"/>
              </a:rPr>
              <a:t> dung </a:t>
            </a:r>
            <a:r>
              <a:rPr lang="en-US" sz="3600" dirty="0" err="1">
                <a:latin typeface="Times New Roman" panose="02020603050405020304" pitchFamily="18" charset="0"/>
                <a:ea typeface="Calibri" panose="020F0502020204030204" pitchFamily="34" charset="0"/>
              </a:rPr>
              <a:t>dụng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cụ</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nào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để</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đo</a:t>
            </a:r>
            <a:r>
              <a:rPr lang="en-US" sz="3600" dirty="0">
                <a:latin typeface="Times New Roman" panose="02020603050405020304" pitchFamily="18" charset="0"/>
                <a:ea typeface="Calibri" panose="020F0502020204030204" pitchFamily="34" charset="0"/>
              </a:rPr>
              <a:t>?</a:t>
            </a:r>
            <a:endParaRPr lang="en-US" sz="3600" dirty="0"/>
          </a:p>
        </p:txBody>
      </p:sp>
      <p:pic>
        <p:nvPicPr>
          <p:cNvPr id="3074" name="Picture 2" descr="Viên đá nhỏ tâm sự - Dòng Tên Việt Nam-Dòng Chúa Giêsu">
            <a:extLst>
              <a:ext uri="{FF2B5EF4-FFF2-40B4-BE49-F238E27FC236}">
                <a16:creationId xmlns:a16="http://schemas.microsoft.com/office/drawing/2014/main" id="{BFCD3DFA-17C0-4666-BF29-C9DB26C01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88" y="2562224"/>
            <a:ext cx="5020355" cy="32985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8758" t="20386" r="28079" b="21564"/>
          <a:stretch>
            <a:fillRect/>
          </a:stretch>
        </p:blipFill>
        <p:spPr>
          <a:xfrm>
            <a:off x="171595" y="1276236"/>
            <a:ext cx="10251917" cy="5299860"/>
          </a:xfrm>
          <a:prstGeom prst="rect">
            <a:avLst/>
          </a:prstGeom>
        </p:spPr>
      </p:pic>
    </p:spTree>
    <p:extLst>
      <p:ext uri="{BB962C8B-B14F-4D97-AF65-F5344CB8AC3E}">
        <p14:creationId xmlns:p14="http://schemas.microsoft.com/office/powerpoint/2010/main" val="205377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66271" y="918562"/>
            <a:ext cx="5412657" cy="1938992"/>
          </a:xfrm>
          <a:prstGeom prst="rect">
            <a:avLst/>
          </a:prstGeom>
          <a:noFill/>
          <a:ln>
            <a:solidFill>
              <a:schemeClr val="accent1"/>
            </a:solidFill>
          </a:ln>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Phòng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nơi</a:t>
            </a:r>
            <a:r>
              <a:rPr lang="en-US" sz="4000" b="1" dirty="0">
                <a:latin typeface="Times New Roman" panose="02020603050405020304" pitchFamily="18" charset="0"/>
                <a:cs typeface="Times New Roman" panose="02020603050405020304" pitchFamily="18" charset="0"/>
              </a:rPr>
              <a:t> an </a:t>
            </a:r>
            <a:r>
              <a:rPr lang="en-US" sz="4000" b="1" dirty="0" err="1">
                <a:latin typeface="Times New Roman" panose="02020603050405020304" pitchFamily="18" charset="0"/>
                <a:cs typeface="Times New Roman" panose="02020603050405020304" pitchFamily="18" charset="0"/>
              </a:rPr>
              <a:t>toàn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r>
              <a:rPr lang="en-US" sz="4000" b="1" dirty="0">
                <a:latin typeface="Times New Roman" panose="02020603050405020304" pitchFamily="18" charset="0"/>
                <a:cs typeface="Times New Roman" panose="02020603050405020304" pitchFamily="18" charset="0"/>
              </a:rPr>
              <a:t>?</a:t>
            </a:r>
          </a:p>
        </p:txBody>
      </p:sp>
      <p:sp>
        <p:nvSpPr>
          <p:cNvPr id="6" name="Rectangle 5"/>
          <p:cNvSpPr/>
          <p:nvPr/>
        </p:nvSpPr>
        <p:spPr>
          <a:xfrm>
            <a:off x="6666270" y="3746090"/>
            <a:ext cx="5412657" cy="2308324"/>
          </a:xfrm>
          <a:prstGeom prst="rect">
            <a:avLst/>
          </a:prstGeom>
          <a:ln>
            <a:solidFill>
              <a:schemeClr val="accent1"/>
            </a:solidFill>
          </a:ln>
        </p:spPr>
        <p:txBody>
          <a:bodyPr wrap="square">
            <a:spAutoFit/>
          </a:bodyPr>
          <a:lstStyle/>
          <a:p>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mất</a:t>
            </a:r>
            <a:r>
              <a:rPr lang="en-US" sz="3600" dirty="0">
                <a:latin typeface="Times New Roman" panose="02020603050405020304" pitchFamily="18" charset="0"/>
                <a:cs typeface="Times New Roman" panose="02020603050405020304" pitchFamily="18" charset="0"/>
              </a:rPr>
              <a:t> an </a:t>
            </a:r>
            <a:r>
              <a:rPr lang="en-US" sz="3600" dirty="0" err="1">
                <a:latin typeface="Times New Roman" panose="02020603050405020304" pitchFamily="18" charset="0"/>
                <a:cs typeface="Times New Roman" panose="02020603050405020304" pitchFamily="18" charset="0"/>
              </a:rPr>
              <a:t>toàn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endParaRPr lang="en-US" sz="3600" dirty="0">
              <a:latin typeface="Times New Roman" panose="02020603050405020304" pitchFamily="18" charset="0"/>
              <a:cs typeface="Times New Roman" panose="02020603050405020304" pitchFamily="18" charset="0"/>
            </a:endParaRPr>
          </a:p>
        </p:txBody>
      </p:sp>
      <p:sp>
        <p:nvSpPr>
          <p:cNvPr id="7" name="Down Arrow 6"/>
          <p:cNvSpPr/>
          <p:nvPr/>
        </p:nvSpPr>
        <p:spPr>
          <a:xfrm>
            <a:off x="8938490" y="2928402"/>
            <a:ext cx="869187" cy="817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action="ppaction://hlinkfile"/>
          </p:cNvPr>
          <p:cNvPicPr>
            <a:picLocks noChangeAspect="1"/>
          </p:cNvPicPr>
          <p:nvPr/>
        </p:nvPicPr>
        <p:blipFill>
          <a:blip r:embed="rId4"/>
          <a:stretch>
            <a:fillRect/>
          </a:stretch>
        </p:blipFill>
        <p:spPr>
          <a:xfrm>
            <a:off x="0" y="832099"/>
            <a:ext cx="6415548" cy="6025901"/>
          </a:xfrm>
          <a:prstGeom prst="rect">
            <a:avLst/>
          </a:prstGeom>
        </p:spPr>
      </p:pic>
      <p:sp>
        <p:nvSpPr>
          <p:cNvPr id="11" name="TextBox 10">
            <a:extLst>
              <a:ext uri="{FF2B5EF4-FFF2-40B4-BE49-F238E27FC236}">
                <a16:creationId xmlns:a16="http://schemas.microsoft.com/office/drawing/2014/main" id="{29401AFD-576E-454A-BD96-2758F01DA497}"/>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 QUY ĐỊNH AN TOÀN TRONG PHÒNG THỰC HÀNH</a:t>
            </a:r>
          </a:p>
        </p:txBody>
      </p:sp>
      <p:sp>
        <p:nvSpPr>
          <p:cNvPr id="2" name="Rectangle 1">
            <a:hlinkClick r:id="rId3" action="ppaction://hlinkfile"/>
            <a:extLst>
              <a:ext uri="{FF2B5EF4-FFF2-40B4-BE49-F238E27FC236}">
                <a16:creationId xmlns:a16="http://schemas.microsoft.com/office/drawing/2014/main" id="{D981B8AC-7430-4CA6-9C6F-E93311968BBA}"/>
              </a:ext>
            </a:extLst>
          </p:cNvPr>
          <p:cNvSpPr/>
          <p:nvPr/>
        </p:nvSpPr>
        <p:spPr>
          <a:xfrm>
            <a:off x="10899058" y="6430297"/>
            <a:ext cx="1292942" cy="427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86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287A6-91FD-4AA5-B24B-4E8DE1654774}"/>
              </a:ext>
            </a:extLst>
          </p:cNvPr>
          <p:cNvPicPr>
            <a:picLocks noChangeAspect="1"/>
          </p:cNvPicPr>
          <p:nvPr/>
        </p:nvPicPr>
        <p:blipFill rotWithShape="1">
          <a:blip r:embed="rId3"/>
          <a:srcRect b="8975"/>
          <a:stretch/>
        </p:blipFill>
        <p:spPr>
          <a:xfrm>
            <a:off x="6581932" y="899652"/>
            <a:ext cx="5081584" cy="5167319"/>
          </a:xfrm>
          <a:prstGeom prst="rect">
            <a:avLst/>
          </a:prstGeom>
        </p:spPr>
      </p:pic>
      <p:sp>
        <p:nvSpPr>
          <p:cNvPr id="5" name="Thought Bubble: Cloud 4">
            <a:extLst>
              <a:ext uri="{FF2B5EF4-FFF2-40B4-BE49-F238E27FC236}">
                <a16:creationId xmlns:a16="http://schemas.microsoft.com/office/drawing/2014/main" id="{BBA36626-319B-4BD7-86C6-139A01D805C4}"/>
              </a:ext>
            </a:extLst>
          </p:cNvPr>
          <p:cNvSpPr/>
          <p:nvPr/>
        </p:nvSpPr>
        <p:spPr>
          <a:xfrm>
            <a:off x="0" y="899652"/>
            <a:ext cx="6371302" cy="5167319"/>
          </a:xfrm>
          <a:prstGeom prst="cloudCallout">
            <a:avLst>
              <a:gd name="adj1" fmla="val 56515"/>
              <a:gd name="adj2" fmla="val 6132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Nhìn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sau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đây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dụng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cụ</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8642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2AA3AF-1D4E-4795-AD7D-377621FB9A26}"/>
              </a:ext>
            </a:extLst>
          </p:cNvPr>
          <p:cNvSpPr>
            <a:spLocks noGrp="1"/>
          </p:cNvSpPr>
          <p:nvPr>
            <p:ph type="sldNum" sz="quarter" idx="12"/>
          </p:nvPr>
        </p:nvSpPr>
        <p:spPr/>
        <p:txBody>
          <a:bodyPr/>
          <a:lstStyle/>
          <a:p>
            <a:fld id="{F71F17DC-36EA-41E7-ADB6-948FCB5C6EF5}" type="slidenum">
              <a:rPr lang="en-US" smtClean="0"/>
              <a:t>41</a:t>
            </a:fld>
            <a:endParaRPr lang="en-US"/>
          </a:p>
        </p:txBody>
      </p:sp>
      <p:pic>
        <p:nvPicPr>
          <p:cNvPr id="4" name="Picture 3">
            <a:extLst>
              <a:ext uri="{FF2B5EF4-FFF2-40B4-BE49-F238E27FC236}">
                <a16:creationId xmlns:a16="http://schemas.microsoft.com/office/drawing/2014/main" id="{254261EC-5622-435A-A885-C5E06FF81684}"/>
              </a:ext>
            </a:extLst>
          </p:cNvPr>
          <p:cNvPicPr>
            <a:picLocks noChangeAspect="1"/>
          </p:cNvPicPr>
          <p:nvPr/>
        </p:nvPicPr>
        <p:blipFill>
          <a:blip r:embed="rId3"/>
          <a:stretch>
            <a:fillRect/>
          </a:stretch>
        </p:blipFill>
        <p:spPr>
          <a:xfrm>
            <a:off x="6137787" y="899652"/>
            <a:ext cx="6054213" cy="5821823"/>
          </a:xfrm>
          <a:prstGeom prst="rect">
            <a:avLst/>
          </a:prstGeom>
        </p:spPr>
      </p:pic>
      <p:sp>
        <p:nvSpPr>
          <p:cNvPr id="5" name="Thought Bubble: Cloud 4">
            <a:extLst>
              <a:ext uri="{FF2B5EF4-FFF2-40B4-BE49-F238E27FC236}">
                <a16:creationId xmlns:a16="http://schemas.microsoft.com/office/drawing/2014/main" id="{0FB9F85B-2ACF-4340-A9DF-BAF828F621CB}"/>
              </a:ext>
            </a:extLst>
          </p:cNvPr>
          <p:cNvSpPr/>
          <p:nvPr/>
        </p:nvSpPr>
        <p:spPr>
          <a:xfrm>
            <a:off x="0" y="899652"/>
            <a:ext cx="6096000" cy="4778477"/>
          </a:xfrm>
          <a:prstGeom prst="cloudCallout">
            <a:avLst>
              <a:gd name="adj1" fmla="val 56515"/>
              <a:gd name="adj2" fmla="val 6132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Nhìn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sau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đây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dụng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cụ</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59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F3B88E0F-9C68-4DE7-8D7D-B0D3C5C5BEF6}"/>
              </a:ext>
            </a:extLst>
          </p:cNvPr>
          <p:cNvGraphicFramePr/>
          <p:nvPr>
            <p:extLst>
              <p:ext uri="{D42A27DB-BD31-4B8C-83A1-F6EECF244321}">
                <p14:modId xmlns:p14="http://schemas.microsoft.com/office/powerpoint/2010/main" val="477611123"/>
              </p:ext>
            </p:extLst>
          </p:nvPr>
        </p:nvGraphicFramePr>
        <p:xfrm>
          <a:off x="350345" y="2262909"/>
          <a:ext cx="10548564" cy="4211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F71F17DC-36EA-41E7-ADB6-948FCB5C6EF5}" type="slidenum">
              <a:rPr lang="en-US" smtClean="0"/>
              <a:t>42</a:t>
            </a:fld>
            <a:endParaRPr lang="en-US"/>
          </a:p>
        </p:txBody>
      </p:sp>
      <p:sp>
        <p:nvSpPr>
          <p:cNvPr id="5" name="TextBox 4"/>
          <p:cNvSpPr txBox="1"/>
          <p:nvPr/>
        </p:nvSpPr>
        <p:spPr>
          <a:xfrm>
            <a:off x="96982" y="554181"/>
            <a:ext cx="11369964" cy="2062103"/>
          </a:xfrm>
          <a:prstGeom prst="rect">
            <a:avLst/>
          </a:prstGeom>
          <a:noFill/>
        </p:spPr>
        <p:txBody>
          <a:bodyPr wrap="square" rtlCol="0">
            <a:spAutoFit/>
          </a:bodyPr>
          <a:lstStyle/>
          <a:p>
            <a:pPr algn="ctr"/>
            <a:r>
              <a:rPr lang="vi-VN" sz="3200" b="1" i="1" u="sng" dirty="0">
                <a:latin typeface="Times New Roman" panose="02020603050405020304" pitchFamily="18" charset="0"/>
                <a:cs typeface="Times New Roman" panose="02020603050405020304" pitchFamily="18" charset="0"/>
              </a:rPr>
              <a:t>Tiết</a:t>
            </a:r>
            <a:r>
              <a:rPr lang="en-US" sz="3200" b="1" i="1" u="sng" dirty="0">
                <a:latin typeface="Times New Roman" panose="02020603050405020304" pitchFamily="18" charset="0"/>
                <a:cs typeface="Times New Roman" panose="02020603050405020304" pitchFamily="18" charset="0"/>
              </a:rPr>
              <a:t> 4- </a:t>
            </a:r>
            <a:r>
              <a:rPr lang="vi-VN" sz="3200" b="1" i="1" u="sng" dirty="0">
                <a:latin typeface="Times New Roman" panose="02020603050405020304" pitchFamily="18" charset="0"/>
                <a:cs typeface="Times New Roman" panose="02020603050405020304" pitchFamily="18" charset="0"/>
              </a:rPr>
              <a:t>Bài</a:t>
            </a:r>
            <a:r>
              <a:rPr lang="en-US" sz="3200" b="1" i="1" u="sng" dirty="0">
                <a:latin typeface="Times New Roman" panose="02020603050405020304" pitchFamily="18" charset="0"/>
                <a:cs typeface="Times New Roman" panose="02020603050405020304" pitchFamily="18" charset="0"/>
              </a:rPr>
              <a:t> 3</a:t>
            </a:r>
            <a:r>
              <a:rPr lang="en-US" sz="3200" b="1" i="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QUY ĐỊNH AN TOÀN TRONG PHÒNG THỰC HÀNH. GIỚI THIỆU MỘT SỐ DỤNG CỤ ĐO- SỬ DỤNG KÍNH LÚP VÀ KÍNH HIỂN VI QUANG HỌC </a:t>
            </a: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19210693"/>
      </p:ext>
    </p:extLst>
  </p:cSld>
  <p:clrMapOvr>
    <a:masterClrMapping/>
  </p:clrMapOvr>
  <mc:AlternateContent xmlns:mc="http://schemas.openxmlformats.org/markup-compatibility/2006" xmlns:p14="http://schemas.microsoft.com/office/powerpoint/2010/main">
    <mc:Choice Requires="p14">
      <p:transition spd="slow" p14:dur="2000" advTm="17780"/>
    </mc:Choice>
    <mc:Fallback xmlns="">
      <p:transition spd="slow" advTm="17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dgm id="{6A41967D-2992-4B95-9F78-DB3ACAAF8D76}"/>
                                            </p:graphicEl>
                                          </p:spTgt>
                                        </p:tgtEl>
                                        <p:attrNameLst>
                                          <p:attrName>style.visibility</p:attrName>
                                        </p:attrNameLst>
                                      </p:cBhvr>
                                      <p:to>
                                        <p:strVal val="visible"/>
                                      </p:to>
                                    </p:set>
                                    <p:animEffect transition="in" filter="wipe(left)">
                                      <p:cBhvr>
                                        <p:cTn id="12" dur="500"/>
                                        <p:tgtEl>
                                          <p:spTgt spid="13">
                                            <p:graphicEl>
                                              <a:dgm id="{6A41967D-2992-4B95-9F78-DB3ACAAF8D7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graphicEl>
                                              <a:dgm id="{1E9FD677-086D-430D-BFEC-EA57ED1C3A81}"/>
                                            </p:graphicEl>
                                          </p:spTgt>
                                        </p:tgtEl>
                                        <p:attrNameLst>
                                          <p:attrName>style.visibility</p:attrName>
                                        </p:attrNameLst>
                                      </p:cBhvr>
                                      <p:to>
                                        <p:strVal val="visible"/>
                                      </p:to>
                                    </p:set>
                                    <p:animEffect transition="in" filter="wipe(left)">
                                      <p:cBhvr>
                                        <p:cTn id="17" dur="500"/>
                                        <p:tgtEl>
                                          <p:spTgt spid="13">
                                            <p:graphicEl>
                                              <a:dgm id="{1E9FD677-086D-430D-BFEC-EA57ED1C3A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D7D6C-8CA6-4F98-A586-CBD2A2F5CE77}"/>
              </a:ext>
            </a:extLst>
          </p:cNvPr>
          <p:cNvSpPr>
            <a:spLocks noGrp="1"/>
          </p:cNvSpPr>
          <p:nvPr>
            <p:ph type="sldNum" sz="quarter" idx="12"/>
          </p:nvPr>
        </p:nvSpPr>
        <p:spPr/>
        <p:txBody>
          <a:bodyPr/>
          <a:lstStyle/>
          <a:p>
            <a:fld id="{F71F17DC-36EA-41E7-ADB6-948FCB5C6EF5}" type="slidenum">
              <a:rPr lang="en-US" smtClean="0"/>
              <a:t>43</a:t>
            </a:fld>
            <a:endParaRPr lang="en-US"/>
          </a:p>
        </p:txBody>
      </p:sp>
      <p:sp>
        <p:nvSpPr>
          <p:cNvPr id="3" name="TextBox 2">
            <a:extLst>
              <a:ext uri="{FF2B5EF4-FFF2-40B4-BE49-F238E27FC236}">
                <a16:creationId xmlns:a16="http://schemas.microsoft.com/office/drawing/2014/main" id="{B563F61E-AD60-4FA1-8B86-1114AC11A631}"/>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4. KÍNH LÚP VÀ KÍNH HIỂN VI QUANG HỌC:</a:t>
            </a:r>
          </a:p>
        </p:txBody>
      </p:sp>
      <p:pic>
        <p:nvPicPr>
          <p:cNvPr id="5" name="Picture 4">
            <a:extLst>
              <a:ext uri="{FF2B5EF4-FFF2-40B4-BE49-F238E27FC236}">
                <a16:creationId xmlns:a16="http://schemas.microsoft.com/office/drawing/2014/main" id="{CA2DB488-0E80-475A-974A-2B1BD2D54BD3}"/>
              </a:ext>
            </a:extLst>
          </p:cNvPr>
          <p:cNvPicPr>
            <a:picLocks noChangeAspect="1"/>
          </p:cNvPicPr>
          <p:nvPr/>
        </p:nvPicPr>
        <p:blipFill>
          <a:blip r:embed="rId2"/>
          <a:stretch>
            <a:fillRect/>
          </a:stretch>
        </p:blipFill>
        <p:spPr>
          <a:xfrm>
            <a:off x="0" y="1958767"/>
            <a:ext cx="12192000" cy="4762708"/>
          </a:xfrm>
          <a:prstGeom prst="rect">
            <a:avLst/>
          </a:prstGeom>
        </p:spPr>
      </p:pic>
      <p:sp>
        <p:nvSpPr>
          <p:cNvPr id="6" name="Rectangle 5">
            <a:extLst>
              <a:ext uri="{FF2B5EF4-FFF2-40B4-BE49-F238E27FC236}">
                <a16:creationId xmlns:a16="http://schemas.microsoft.com/office/drawing/2014/main" id="{191CE972-714D-4A03-BC36-FF8057A6D9B4}"/>
              </a:ext>
            </a:extLst>
          </p:cNvPr>
          <p:cNvSpPr/>
          <p:nvPr/>
        </p:nvSpPr>
        <p:spPr>
          <a:xfrm>
            <a:off x="0" y="794717"/>
            <a:ext cx="12192000" cy="954107"/>
          </a:xfrm>
          <a:prstGeom prst="rect">
            <a:avLst/>
          </a:prstGeom>
          <a:solidFill>
            <a:srgbClr val="92D050"/>
          </a:solidFill>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Quan </a:t>
            </a:r>
            <a:r>
              <a:rPr lang="en-US" sz="2800" dirty="0" err="1">
                <a:solidFill>
                  <a:srgbClr val="000000"/>
                </a:solidFill>
                <a:latin typeface="Times New Roman" panose="02020603050405020304" pitchFamily="18" charset="0"/>
                <a:cs typeface="Times New Roman" panose="02020603050405020304" pitchFamily="18" charset="0"/>
              </a:rPr>
              <a:t>sát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Cấu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lúp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lúp</a:t>
            </a:r>
            <a:r>
              <a:rPr lang="en-US" sz="28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989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ính lúp cầm tay Carson MagniView DS-40 2.5x(5x) - Hàng chính hãng | Tshop  | Tiki">
            <a:extLst>
              <a:ext uri="{FF2B5EF4-FFF2-40B4-BE49-F238E27FC236}">
                <a16:creationId xmlns:a16="http://schemas.microsoft.com/office/drawing/2014/main" id="{73003FAB-4C13-904B-8DB8-D8A1927B7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76956" y="1657149"/>
            <a:ext cx="6686447" cy="489252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BB958246-98E4-6044-A256-7407F8197C59}"/>
              </a:ext>
            </a:extLst>
          </p:cNvPr>
          <p:cNvSpPr txBox="1"/>
          <p:nvPr/>
        </p:nvSpPr>
        <p:spPr>
          <a:xfrm>
            <a:off x="2461264" y="1093360"/>
            <a:ext cx="6686447" cy="769441"/>
          </a:xfrm>
          <a:prstGeom prst="rect">
            <a:avLst/>
          </a:prstGeom>
          <a:noFill/>
        </p:spPr>
        <p:txBody>
          <a:bodyPr wrap="none" rtlCol="0">
            <a:spAutoFit/>
          </a:bodyPr>
          <a:lstStyle/>
          <a:p>
            <a:pPr algn="ctr"/>
            <a:r>
              <a:rPr lang="en-VN" sz="4400" b="1" dirty="0">
                <a:solidFill>
                  <a:srgbClr val="FF0000"/>
                </a:solidFill>
                <a:latin typeface="Lucida Grande" panose="020B0600040502020204" pitchFamily="34" charset="0"/>
                <a:ea typeface="Hiragino Kaku Gothic StdN W8" panose="020B0800000000000000" pitchFamily="34" charset="-128"/>
                <a:cs typeface="Lucida Grande" panose="020B0600040502020204" pitchFamily="34" charset="0"/>
              </a:rPr>
              <a:t>TÌM HIỂU VỀ KÍNH LÚP</a:t>
            </a:r>
          </a:p>
        </p:txBody>
      </p:sp>
      <p:grpSp>
        <p:nvGrpSpPr>
          <p:cNvPr id="1171" name="Group 1170">
            <a:extLst>
              <a:ext uri="{FF2B5EF4-FFF2-40B4-BE49-F238E27FC236}">
                <a16:creationId xmlns:a16="http://schemas.microsoft.com/office/drawing/2014/main" id="{D1209901-D066-5D44-BBBB-AEDF8CAAD289}"/>
              </a:ext>
            </a:extLst>
          </p:cNvPr>
          <p:cNvGrpSpPr/>
          <p:nvPr/>
        </p:nvGrpSpPr>
        <p:grpSpPr>
          <a:xfrm>
            <a:off x="728597" y="362309"/>
            <a:ext cx="1583282" cy="1586416"/>
            <a:chOff x="7534276" y="5373688"/>
            <a:chExt cx="801688" cy="803275"/>
          </a:xfrm>
          <a:solidFill>
            <a:schemeClr val="tx1"/>
          </a:solidFill>
        </p:grpSpPr>
        <p:sp>
          <p:nvSpPr>
            <p:cNvPr id="1172" name="Freeform 430">
              <a:extLst>
                <a:ext uri="{FF2B5EF4-FFF2-40B4-BE49-F238E27FC236}">
                  <a16:creationId xmlns:a16="http://schemas.microsoft.com/office/drawing/2014/main" id="{A0EDA486-D5FC-6345-A799-E13EADE16133}"/>
                </a:ext>
              </a:extLst>
            </p:cNvPr>
            <p:cNvSpPr>
              <a:spLocks/>
            </p:cNvSpPr>
            <p:nvPr/>
          </p:nvSpPr>
          <p:spPr bwMode="auto">
            <a:xfrm>
              <a:off x="7847013" y="5788025"/>
              <a:ext cx="25400" cy="82550"/>
            </a:xfrm>
            <a:custGeom>
              <a:avLst/>
              <a:gdLst>
                <a:gd name="T0" fmla="*/ 3 w 7"/>
                <a:gd name="T1" fmla="*/ 22 h 22"/>
                <a:gd name="T2" fmla="*/ 0 w 7"/>
                <a:gd name="T3" fmla="*/ 19 h 22"/>
                <a:gd name="T4" fmla="*/ 0 w 7"/>
                <a:gd name="T5" fmla="*/ 3 h 22"/>
                <a:gd name="T6" fmla="*/ 3 w 7"/>
                <a:gd name="T7" fmla="*/ 0 h 22"/>
                <a:gd name="T8" fmla="*/ 7 w 7"/>
                <a:gd name="T9" fmla="*/ 3 h 22"/>
                <a:gd name="T10" fmla="*/ 7 w 7"/>
                <a:gd name="T11" fmla="*/ 19 h 22"/>
                <a:gd name="T12" fmla="*/ 3 w 7"/>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7" h="22">
                  <a:moveTo>
                    <a:pt x="3" y="22"/>
                  </a:moveTo>
                  <a:cubicBezTo>
                    <a:pt x="1" y="22"/>
                    <a:pt x="0" y="21"/>
                    <a:pt x="0" y="19"/>
                  </a:cubicBezTo>
                  <a:cubicBezTo>
                    <a:pt x="0" y="3"/>
                    <a:pt x="0" y="3"/>
                    <a:pt x="0" y="3"/>
                  </a:cubicBezTo>
                  <a:cubicBezTo>
                    <a:pt x="0" y="1"/>
                    <a:pt x="1" y="0"/>
                    <a:pt x="3" y="0"/>
                  </a:cubicBezTo>
                  <a:cubicBezTo>
                    <a:pt x="5" y="0"/>
                    <a:pt x="7" y="1"/>
                    <a:pt x="7" y="3"/>
                  </a:cubicBezTo>
                  <a:cubicBezTo>
                    <a:pt x="7" y="19"/>
                    <a:pt x="7" y="19"/>
                    <a:pt x="7" y="19"/>
                  </a:cubicBezTo>
                  <a:cubicBezTo>
                    <a:pt x="7" y="21"/>
                    <a:pt x="5" y="22"/>
                    <a:pt x="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431">
              <a:extLst>
                <a:ext uri="{FF2B5EF4-FFF2-40B4-BE49-F238E27FC236}">
                  <a16:creationId xmlns:a16="http://schemas.microsoft.com/office/drawing/2014/main" id="{483A0805-CF0E-1243-9123-790ACA1643F7}"/>
                </a:ext>
              </a:extLst>
            </p:cNvPr>
            <p:cNvSpPr>
              <a:spLocks/>
            </p:cNvSpPr>
            <p:nvPr/>
          </p:nvSpPr>
          <p:spPr bwMode="auto">
            <a:xfrm>
              <a:off x="7891463" y="5738813"/>
              <a:ext cx="26988" cy="131762"/>
            </a:xfrm>
            <a:custGeom>
              <a:avLst/>
              <a:gdLst>
                <a:gd name="T0" fmla="*/ 3 w 7"/>
                <a:gd name="T1" fmla="*/ 35 h 35"/>
                <a:gd name="T2" fmla="*/ 0 w 7"/>
                <a:gd name="T3" fmla="*/ 32 h 35"/>
                <a:gd name="T4" fmla="*/ 0 w 7"/>
                <a:gd name="T5" fmla="*/ 4 h 35"/>
                <a:gd name="T6" fmla="*/ 3 w 7"/>
                <a:gd name="T7" fmla="*/ 0 h 35"/>
                <a:gd name="T8" fmla="*/ 7 w 7"/>
                <a:gd name="T9" fmla="*/ 4 h 35"/>
                <a:gd name="T10" fmla="*/ 7 w 7"/>
                <a:gd name="T11" fmla="*/ 32 h 35"/>
                <a:gd name="T12" fmla="*/ 3 w 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3" y="35"/>
                  </a:moveTo>
                  <a:cubicBezTo>
                    <a:pt x="1" y="35"/>
                    <a:pt x="0" y="34"/>
                    <a:pt x="0" y="32"/>
                  </a:cubicBezTo>
                  <a:cubicBezTo>
                    <a:pt x="0" y="4"/>
                    <a:pt x="0" y="4"/>
                    <a:pt x="0" y="4"/>
                  </a:cubicBezTo>
                  <a:cubicBezTo>
                    <a:pt x="0" y="2"/>
                    <a:pt x="1" y="0"/>
                    <a:pt x="3" y="0"/>
                  </a:cubicBezTo>
                  <a:cubicBezTo>
                    <a:pt x="5" y="0"/>
                    <a:pt x="7" y="2"/>
                    <a:pt x="7" y="4"/>
                  </a:cubicBezTo>
                  <a:cubicBezTo>
                    <a:pt x="7" y="32"/>
                    <a:pt x="7" y="32"/>
                    <a:pt x="7" y="32"/>
                  </a:cubicBezTo>
                  <a:cubicBezTo>
                    <a:pt x="7" y="34"/>
                    <a:pt x="5" y="35"/>
                    <a:pt x="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Freeform 432">
              <a:extLst>
                <a:ext uri="{FF2B5EF4-FFF2-40B4-BE49-F238E27FC236}">
                  <a16:creationId xmlns:a16="http://schemas.microsoft.com/office/drawing/2014/main" id="{8CC0150A-C475-6E4B-AA37-462A88C4F2E0}"/>
                </a:ext>
              </a:extLst>
            </p:cNvPr>
            <p:cNvSpPr>
              <a:spLocks/>
            </p:cNvSpPr>
            <p:nvPr/>
          </p:nvSpPr>
          <p:spPr bwMode="auto">
            <a:xfrm>
              <a:off x="7937501" y="5738813"/>
              <a:ext cx="25400" cy="131762"/>
            </a:xfrm>
            <a:custGeom>
              <a:avLst/>
              <a:gdLst>
                <a:gd name="T0" fmla="*/ 4 w 7"/>
                <a:gd name="T1" fmla="*/ 35 h 35"/>
                <a:gd name="T2" fmla="*/ 0 w 7"/>
                <a:gd name="T3" fmla="*/ 32 h 35"/>
                <a:gd name="T4" fmla="*/ 0 w 7"/>
                <a:gd name="T5" fmla="*/ 4 h 35"/>
                <a:gd name="T6" fmla="*/ 4 w 7"/>
                <a:gd name="T7" fmla="*/ 0 h 35"/>
                <a:gd name="T8" fmla="*/ 7 w 7"/>
                <a:gd name="T9" fmla="*/ 4 h 35"/>
                <a:gd name="T10" fmla="*/ 7 w 7"/>
                <a:gd name="T11" fmla="*/ 32 h 35"/>
                <a:gd name="T12" fmla="*/ 4 w 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4" y="35"/>
                  </a:moveTo>
                  <a:cubicBezTo>
                    <a:pt x="2" y="35"/>
                    <a:pt x="0" y="34"/>
                    <a:pt x="0" y="32"/>
                  </a:cubicBezTo>
                  <a:cubicBezTo>
                    <a:pt x="0" y="4"/>
                    <a:pt x="0" y="4"/>
                    <a:pt x="0" y="4"/>
                  </a:cubicBezTo>
                  <a:cubicBezTo>
                    <a:pt x="0" y="2"/>
                    <a:pt x="2" y="0"/>
                    <a:pt x="4" y="0"/>
                  </a:cubicBezTo>
                  <a:cubicBezTo>
                    <a:pt x="6" y="0"/>
                    <a:pt x="7" y="2"/>
                    <a:pt x="7" y="4"/>
                  </a:cubicBezTo>
                  <a:cubicBezTo>
                    <a:pt x="7" y="32"/>
                    <a:pt x="7" y="32"/>
                    <a:pt x="7" y="32"/>
                  </a:cubicBezTo>
                  <a:cubicBezTo>
                    <a:pt x="7" y="34"/>
                    <a:pt x="6" y="35"/>
                    <a:pt x="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433">
              <a:extLst>
                <a:ext uri="{FF2B5EF4-FFF2-40B4-BE49-F238E27FC236}">
                  <a16:creationId xmlns:a16="http://schemas.microsoft.com/office/drawing/2014/main" id="{529CC822-037A-6C41-8A93-1C90143C1947}"/>
                </a:ext>
              </a:extLst>
            </p:cNvPr>
            <p:cNvSpPr>
              <a:spLocks/>
            </p:cNvSpPr>
            <p:nvPr/>
          </p:nvSpPr>
          <p:spPr bwMode="auto">
            <a:xfrm>
              <a:off x="7981951" y="5837238"/>
              <a:ext cx="26988" cy="112712"/>
            </a:xfrm>
            <a:custGeom>
              <a:avLst/>
              <a:gdLst>
                <a:gd name="T0" fmla="*/ 4 w 7"/>
                <a:gd name="T1" fmla="*/ 30 h 30"/>
                <a:gd name="T2" fmla="*/ 0 w 7"/>
                <a:gd name="T3" fmla="*/ 27 h 30"/>
                <a:gd name="T4" fmla="*/ 0 w 7"/>
                <a:gd name="T5" fmla="*/ 3 h 30"/>
                <a:gd name="T6" fmla="*/ 4 w 7"/>
                <a:gd name="T7" fmla="*/ 0 h 30"/>
                <a:gd name="T8" fmla="*/ 7 w 7"/>
                <a:gd name="T9" fmla="*/ 3 h 30"/>
                <a:gd name="T10" fmla="*/ 7 w 7"/>
                <a:gd name="T11" fmla="*/ 27 h 30"/>
                <a:gd name="T12" fmla="*/ 4 w 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7" h="30">
                  <a:moveTo>
                    <a:pt x="4" y="30"/>
                  </a:moveTo>
                  <a:cubicBezTo>
                    <a:pt x="2" y="30"/>
                    <a:pt x="0" y="29"/>
                    <a:pt x="0" y="27"/>
                  </a:cubicBezTo>
                  <a:cubicBezTo>
                    <a:pt x="0" y="3"/>
                    <a:pt x="0" y="3"/>
                    <a:pt x="0" y="3"/>
                  </a:cubicBezTo>
                  <a:cubicBezTo>
                    <a:pt x="0" y="1"/>
                    <a:pt x="2" y="0"/>
                    <a:pt x="4" y="0"/>
                  </a:cubicBezTo>
                  <a:cubicBezTo>
                    <a:pt x="6" y="0"/>
                    <a:pt x="7" y="1"/>
                    <a:pt x="7" y="3"/>
                  </a:cubicBezTo>
                  <a:cubicBezTo>
                    <a:pt x="7" y="27"/>
                    <a:pt x="7" y="27"/>
                    <a:pt x="7" y="27"/>
                  </a:cubicBezTo>
                  <a:cubicBezTo>
                    <a:pt x="7" y="29"/>
                    <a:pt x="6"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Freeform 434">
              <a:extLst>
                <a:ext uri="{FF2B5EF4-FFF2-40B4-BE49-F238E27FC236}">
                  <a16:creationId xmlns:a16="http://schemas.microsoft.com/office/drawing/2014/main" id="{18382BA3-D47B-3A47-9978-62D6F94ECD47}"/>
                </a:ext>
              </a:extLst>
            </p:cNvPr>
            <p:cNvSpPr>
              <a:spLocks noEditPoints="1"/>
            </p:cNvSpPr>
            <p:nvPr/>
          </p:nvSpPr>
          <p:spPr bwMode="auto">
            <a:xfrm>
              <a:off x="7800976" y="5694363"/>
              <a:ext cx="268288" cy="419100"/>
            </a:xfrm>
            <a:custGeom>
              <a:avLst/>
              <a:gdLst>
                <a:gd name="T0" fmla="*/ 8 w 71"/>
                <a:gd name="T1" fmla="*/ 111 h 111"/>
                <a:gd name="T2" fmla="*/ 5 w 71"/>
                <a:gd name="T3" fmla="*/ 98 h 111"/>
                <a:gd name="T4" fmla="*/ 2 w 71"/>
                <a:gd name="T5" fmla="*/ 79 h 111"/>
                <a:gd name="T6" fmla="*/ 0 w 71"/>
                <a:gd name="T7" fmla="*/ 29 h 111"/>
                <a:gd name="T8" fmla="*/ 12 w 71"/>
                <a:gd name="T9" fmla="*/ 19 h 111"/>
                <a:gd name="T10" fmla="*/ 19 w 71"/>
                <a:gd name="T11" fmla="*/ 6 h 111"/>
                <a:gd name="T12" fmla="*/ 31 w 71"/>
                <a:gd name="T13" fmla="*/ 0 h 111"/>
                <a:gd name="T14" fmla="*/ 43 w 71"/>
                <a:gd name="T15" fmla="*/ 6 h 111"/>
                <a:gd name="T16" fmla="*/ 55 w 71"/>
                <a:gd name="T17" fmla="*/ 16 h 111"/>
                <a:gd name="T18" fmla="*/ 60 w 71"/>
                <a:gd name="T19" fmla="*/ 30 h 111"/>
                <a:gd name="T20" fmla="*/ 71 w 71"/>
                <a:gd name="T21" fmla="*/ 65 h 111"/>
                <a:gd name="T22" fmla="*/ 56 w 71"/>
                <a:gd name="T23" fmla="*/ 90 h 111"/>
                <a:gd name="T24" fmla="*/ 55 w 71"/>
                <a:gd name="T25" fmla="*/ 107 h 111"/>
                <a:gd name="T26" fmla="*/ 12 w 71"/>
                <a:gd name="T27" fmla="*/ 103 h 111"/>
                <a:gd name="T28" fmla="*/ 48 w 71"/>
                <a:gd name="T29" fmla="*/ 92 h 111"/>
                <a:gd name="T30" fmla="*/ 60 w 71"/>
                <a:gd name="T31" fmla="*/ 75 h 111"/>
                <a:gd name="T32" fmla="*/ 64 w 71"/>
                <a:gd name="T33" fmla="*/ 42 h 111"/>
                <a:gd name="T34" fmla="*/ 57 w 71"/>
                <a:gd name="T35" fmla="*/ 38 h 111"/>
                <a:gd name="T36" fmla="*/ 52 w 71"/>
                <a:gd name="T37" fmla="*/ 45 h 111"/>
                <a:gd name="T38" fmla="*/ 48 w 71"/>
                <a:gd name="T39" fmla="*/ 16 h 111"/>
                <a:gd name="T40" fmla="*/ 44 w 71"/>
                <a:gd name="T41" fmla="*/ 14 h 111"/>
                <a:gd name="T42" fmla="*/ 40 w 71"/>
                <a:gd name="T43" fmla="*/ 19 h 111"/>
                <a:gd name="T44" fmla="*/ 36 w 71"/>
                <a:gd name="T45" fmla="*/ 10 h 111"/>
                <a:gd name="T46" fmla="*/ 33 w 71"/>
                <a:gd name="T47" fmla="*/ 8 h 111"/>
                <a:gd name="T48" fmla="*/ 31 w 71"/>
                <a:gd name="T49" fmla="*/ 16 h 111"/>
                <a:gd name="T50" fmla="*/ 24 w 71"/>
                <a:gd name="T51" fmla="*/ 16 h 111"/>
                <a:gd name="T52" fmla="*/ 21 w 71"/>
                <a:gd name="T53" fmla="*/ 13 h 111"/>
                <a:gd name="T54" fmla="*/ 19 w 71"/>
                <a:gd name="T55" fmla="*/ 28 h 111"/>
                <a:gd name="T56" fmla="*/ 12 w 71"/>
                <a:gd name="T57" fmla="*/ 28 h 111"/>
                <a:gd name="T58" fmla="*/ 9 w 71"/>
                <a:gd name="T59" fmla="*/ 26 h 111"/>
                <a:gd name="T60" fmla="*/ 7 w 71"/>
                <a:gd name="T61" fmla="*/ 66 h 111"/>
                <a:gd name="T62" fmla="*/ 9 w 71"/>
                <a:gd name="T63" fmla="*/ 79 h 111"/>
                <a:gd name="T64" fmla="*/ 12 w 71"/>
                <a:gd name="T65" fmla="*/ 10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11">
                  <a:moveTo>
                    <a:pt x="52" y="111"/>
                  </a:moveTo>
                  <a:cubicBezTo>
                    <a:pt x="8" y="111"/>
                    <a:pt x="8" y="111"/>
                    <a:pt x="8" y="111"/>
                  </a:cubicBezTo>
                  <a:cubicBezTo>
                    <a:pt x="6" y="111"/>
                    <a:pt x="5" y="109"/>
                    <a:pt x="5" y="107"/>
                  </a:cubicBezTo>
                  <a:cubicBezTo>
                    <a:pt x="5" y="98"/>
                    <a:pt x="5" y="98"/>
                    <a:pt x="5" y="98"/>
                  </a:cubicBezTo>
                  <a:cubicBezTo>
                    <a:pt x="5" y="93"/>
                    <a:pt x="4" y="87"/>
                    <a:pt x="2" y="81"/>
                  </a:cubicBezTo>
                  <a:cubicBezTo>
                    <a:pt x="2" y="79"/>
                    <a:pt x="2" y="79"/>
                    <a:pt x="2" y="79"/>
                  </a:cubicBezTo>
                  <a:cubicBezTo>
                    <a:pt x="0" y="75"/>
                    <a:pt x="0" y="71"/>
                    <a:pt x="0" y="66"/>
                  </a:cubicBezTo>
                  <a:cubicBezTo>
                    <a:pt x="0" y="29"/>
                    <a:pt x="0" y="29"/>
                    <a:pt x="0" y="29"/>
                  </a:cubicBezTo>
                  <a:cubicBezTo>
                    <a:pt x="0" y="24"/>
                    <a:pt x="3" y="20"/>
                    <a:pt x="7" y="19"/>
                  </a:cubicBezTo>
                  <a:cubicBezTo>
                    <a:pt x="9" y="19"/>
                    <a:pt x="10" y="19"/>
                    <a:pt x="12" y="19"/>
                  </a:cubicBezTo>
                  <a:cubicBezTo>
                    <a:pt x="12" y="16"/>
                    <a:pt x="12" y="16"/>
                    <a:pt x="12" y="16"/>
                  </a:cubicBezTo>
                  <a:cubicBezTo>
                    <a:pt x="12" y="11"/>
                    <a:pt x="15" y="7"/>
                    <a:pt x="19" y="6"/>
                  </a:cubicBezTo>
                  <a:cubicBezTo>
                    <a:pt x="21" y="6"/>
                    <a:pt x="23" y="6"/>
                    <a:pt x="25" y="6"/>
                  </a:cubicBezTo>
                  <a:cubicBezTo>
                    <a:pt x="26" y="3"/>
                    <a:pt x="28" y="1"/>
                    <a:pt x="31" y="0"/>
                  </a:cubicBezTo>
                  <a:cubicBezTo>
                    <a:pt x="34" y="0"/>
                    <a:pt x="37" y="0"/>
                    <a:pt x="40" y="2"/>
                  </a:cubicBezTo>
                  <a:cubicBezTo>
                    <a:pt x="41" y="3"/>
                    <a:pt x="42" y="5"/>
                    <a:pt x="43" y="6"/>
                  </a:cubicBezTo>
                  <a:cubicBezTo>
                    <a:pt x="44" y="6"/>
                    <a:pt x="46" y="6"/>
                    <a:pt x="48" y="6"/>
                  </a:cubicBezTo>
                  <a:cubicBezTo>
                    <a:pt x="52" y="7"/>
                    <a:pt x="55" y="11"/>
                    <a:pt x="55" y="16"/>
                  </a:cubicBezTo>
                  <a:cubicBezTo>
                    <a:pt x="55" y="31"/>
                    <a:pt x="55" y="31"/>
                    <a:pt x="55" y="31"/>
                  </a:cubicBezTo>
                  <a:cubicBezTo>
                    <a:pt x="57" y="30"/>
                    <a:pt x="58" y="30"/>
                    <a:pt x="60" y="30"/>
                  </a:cubicBezTo>
                  <a:cubicBezTo>
                    <a:pt x="66" y="30"/>
                    <a:pt x="71" y="36"/>
                    <a:pt x="71" y="42"/>
                  </a:cubicBezTo>
                  <a:cubicBezTo>
                    <a:pt x="71" y="65"/>
                    <a:pt x="71" y="65"/>
                    <a:pt x="71" y="65"/>
                  </a:cubicBezTo>
                  <a:cubicBezTo>
                    <a:pt x="71" y="71"/>
                    <a:pt x="69" y="76"/>
                    <a:pt x="65" y="80"/>
                  </a:cubicBezTo>
                  <a:cubicBezTo>
                    <a:pt x="56" y="90"/>
                    <a:pt x="56" y="90"/>
                    <a:pt x="56" y="90"/>
                  </a:cubicBezTo>
                  <a:cubicBezTo>
                    <a:pt x="56" y="90"/>
                    <a:pt x="55" y="91"/>
                    <a:pt x="55" y="92"/>
                  </a:cubicBezTo>
                  <a:cubicBezTo>
                    <a:pt x="55" y="107"/>
                    <a:pt x="55" y="107"/>
                    <a:pt x="55" y="107"/>
                  </a:cubicBezTo>
                  <a:cubicBezTo>
                    <a:pt x="55" y="109"/>
                    <a:pt x="54" y="111"/>
                    <a:pt x="52" y="111"/>
                  </a:cubicBezTo>
                  <a:close/>
                  <a:moveTo>
                    <a:pt x="12" y="103"/>
                  </a:moveTo>
                  <a:cubicBezTo>
                    <a:pt x="48" y="103"/>
                    <a:pt x="48" y="103"/>
                    <a:pt x="48" y="103"/>
                  </a:cubicBezTo>
                  <a:cubicBezTo>
                    <a:pt x="48" y="92"/>
                    <a:pt x="48" y="92"/>
                    <a:pt x="48" y="92"/>
                  </a:cubicBezTo>
                  <a:cubicBezTo>
                    <a:pt x="48" y="89"/>
                    <a:pt x="49" y="87"/>
                    <a:pt x="51" y="85"/>
                  </a:cubicBezTo>
                  <a:cubicBezTo>
                    <a:pt x="60" y="75"/>
                    <a:pt x="60" y="75"/>
                    <a:pt x="60" y="75"/>
                  </a:cubicBezTo>
                  <a:cubicBezTo>
                    <a:pt x="62" y="73"/>
                    <a:pt x="64" y="69"/>
                    <a:pt x="64" y="65"/>
                  </a:cubicBezTo>
                  <a:cubicBezTo>
                    <a:pt x="64" y="42"/>
                    <a:pt x="64" y="42"/>
                    <a:pt x="64" y="42"/>
                  </a:cubicBezTo>
                  <a:cubicBezTo>
                    <a:pt x="64" y="39"/>
                    <a:pt x="62" y="37"/>
                    <a:pt x="60" y="37"/>
                  </a:cubicBezTo>
                  <a:cubicBezTo>
                    <a:pt x="59" y="37"/>
                    <a:pt x="57" y="37"/>
                    <a:pt x="57" y="38"/>
                  </a:cubicBezTo>
                  <a:cubicBezTo>
                    <a:pt x="56" y="39"/>
                    <a:pt x="55" y="40"/>
                    <a:pt x="55" y="41"/>
                  </a:cubicBezTo>
                  <a:cubicBezTo>
                    <a:pt x="55" y="43"/>
                    <a:pt x="54" y="45"/>
                    <a:pt x="52" y="45"/>
                  </a:cubicBezTo>
                  <a:cubicBezTo>
                    <a:pt x="50" y="45"/>
                    <a:pt x="48" y="43"/>
                    <a:pt x="48" y="41"/>
                  </a:cubicBezTo>
                  <a:cubicBezTo>
                    <a:pt x="48" y="16"/>
                    <a:pt x="48" y="16"/>
                    <a:pt x="48" y="16"/>
                  </a:cubicBezTo>
                  <a:cubicBezTo>
                    <a:pt x="48" y="15"/>
                    <a:pt x="47" y="14"/>
                    <a:pt x="46" y="13"/>
                  </a:cubicBezTo>
                  <a:cubicBezTo>
                    <a:pt x="45" y="13"/>
                    <a:pt x="44" y="13"/>
                    <a:pt x="44" y="14"/>
                  </a:cubicBezTo>
                  <a:cubicBezTo>
                    <a:pt x="44" y="14"/>
                    <a:pt x="43" y="15"/>
                    <a:pt x="43" y="16"/>
                  </a:cubicBezTo>
                  <a:cubicBezTo>
                    <a:pt x="43" y="18"/>
                    <a:pt x="42" y="19"/>
                    <a:pt x="40" y="19"/>
                  </a:cubicBezTo>
                  <a:cubicBezTo>
                    <a:pt x="38" y="19"/>
                    <a:pt x="36" y="18"/>
                    <a:pt x="36" y="16"/>
                  </a:cubicBezTo>
                  <a:cubicBezTo>
                    <a:pt x="36" y="10"/>
                    <a:pt x="36" y="10"/>
                    <a:pt x="36" y="10"/>
                  </a:cubicBezTo>
                  <a:cubicBezTo>
                    <a:pt x="36" y="9"/>
                    <a:pt x="36" y="8"/>
                    <a:pt x="35" y="8"/>
                  </a:cubicBezTo>
                  <a:cubicBezTo>
                    <a:pt x="35" y="8"/>
                    <a:pt x="34" y="7"/>
                    <a:pt x="33" y="8"/>
                  </a:cubicBezTo>
                  <a:cubicBezTo>
                    <a:pt x="32" y="8"/>
                    <a:pt x="31" y="9"/>
                    <a:pt x="31" y="10"/>
                  </a:cubicBezTo>
                  <a:cubicBezTo>
                    <a:pt x="31" y="16"/>
                    <a:pt x="31" y="16"/>
                    <a:pt x="31" y="16"/>
                  </a:cubicBezTo>
                  <a:cubicBezTo>
                    <a:pt x="31" y="18"/>
                    <a:pt x="29" y="19"/>
                    <a:pt x="27" y="19"/>
                  </a:cubicBezTo>
                  <a:cubicBezTo>
                    <a:pt x="25" y="19"/>
                    <a:pt x="24" y="18"/>
                    <a:pt x="24" y="16"/>
                  </a:cubicBezTo>
                  <a:cubicBezTo>
                    <a:pt x="24" y="15"/>
                    <a:pt x="23" y="14"/>
                    <a:pt x="23" y="14"/>
                  </a:cubicBezTo>
                  <a:cubicBezTo>
                    <a:pt x="23" y="13"/>
                    <a:pt x="22" y="13"/>
                    <a:pt x="21" y="13"/>
                  </a:cubicBezTo>
                  <a:cubicBezTo>
                    <a:pt x="20" y="14"/>
                    <a:pt x="19" y="15"/>
                    <a:pt x="19" y="16"/>
                  </a:cubicBezTo>
                  <a:cubicBezTo>
                    <a:pt x="19" y="28"/>
                    <a:pt x="19" y="28"/>
                    <a:pt x="19" y="28"/>
                  </a:cubicBezTo>
                  <a:cubicBezTo>
                    <a:pt x="19" y="30"/>
                    <a:pt x="17" y="32"/>
                    <a:pt x="15" y="32"/>
                  </a:cubicBezTo>
                  <a:cubicBezTo>
                    <a:pt x="13" y="32"/>
                    <a:pt x="12" y="30"/>
                    <a:pt x="12" y="28"/>
                  </a:cubicBezTo>
                  <a:cubicBezTo>
                    <a:pt x="12" y="28"/>
                    <a:pt x="11" y="27"/>
                    <a:pt x="11" y="26"/>
                  </a:cubicBezTo>
                  <a:cubicBezTo>
                    <a:pt x="10" y="26"/>
                    <a:pt x="10" y="26"/>
                    <a:pt x="9" y="26"/>
                  </a:cubicBezTo>
                  <a:cubicBezTo>
                    <a:pt x="8" y="26"/>
                    <a:pt x="7" y="27"/>
                    <a:pt x="7" y="29"/>
                  </a:cubicBezTo>
                  <a:cubicBezTo>
                    <a:pt x="7" y="66"/>
                    <a:pt x="7" y="66"/>
                    <a:pt x="7" y="66"/>
                  </a:cubicBezTo>
                  <a:cubicBezTo>
                    <a:pt x="7" y="70"/>
                    <a:pt x="7" y="74"/>
                    <a:pt x="8" y="77"/>
                  </a:cubicBezTo>
                  <a:cubicBezTo>
                    <a:pt x="9" y="79"/>
                    <a:pt x="9" y="79"/>
                    <a:pt x="9" y="79"/>
                  </a:cubicBezTo>
                  <a:cubicBezTo>
                    <a:pt x="11" y="85"/>
                    <a:pt x="12" y="92"/>
                    <a:pt x="12" y="98"/>
                  </a:cubicBezTo>
                  <a:lnTo>
                    <a:pt x="12"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435">
              <a:extLst>
                <a:ext uri="{FF2B5EF4-FFF2-40B4-BE49-F238E27FC236}">
                  <a16:creationId xmlns:a16="http://schemas.microsoft.com/office/drawing/2014/main" id="{47ECE79F-649C-B849-AD17-8743246498A9}"/>
                </a:ext>
              </a:extLst>
            </p:cNvPr>
            <p:cNvSpPr>
              <a:spLocks/>
            </p:cNvSpPr>
            <p:nvPr/>
          </p:nvSpPr>
          <p:spPr bwMode="auto">
            <a:xfrm>
              <a:off x="7885113" y="5653088"/>
              <a:ext cx="71438" cy="52387"/>
            </a:xfrm>
            <a:custGeom>
              <a:avLst/>
              <a:gdLst>
                <a:gd name="T0" fmla="*/ 15 w 19"/>
                <a:gd name="T1" fmla="*/ 14 h 14"/>
                <a:gd name="T2" fmla="*/ 13 w 19"/>
                <a:gd name="T3" fmla="*/ 14 h 14"/>
                <a:gd name="T4" fmla="*/ 2 w 19"/>
                <a:gd name="T5" fmla="*/ 7 h 14"/>
                <a:gd name="T6" fmla="*/ 1 w 19"/>
                <a:gd name="T7" fmla="*/ 2 h 14"/>
                <a:gd name="T8" fmla="*/ 6 w 19"/>
                <a:gd name="T9" fmla="*/ 1 h 14"/>
                <a:gd name="T10" fmla="*/ 17 w 19"/>
                <a:gd name="T11" fmla="*/ 7 h 14"/>
                <a:gd name="T12" fmla="*/ 18 w 19"/>
                <a:gd name="T13" fmla="*/ 12 h 14"/>
                <a:gd name="T14" fmla="*/ 15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5" y="14"/>
                  </a:moveTo>
                  <a:cubicBezTo>
                    <a:pt x="14" y="14"/>
                    <a:pt x="14" y="14"/>
                    <a:pt x="13" y="14"/>
                  </a:cubicBezTo>
                  <a:cubicBezTo>
                    <a:pt x="2" y="7"/>
                    <a:pt x="2" y="7"/>
                    <a:pt x="2" y="7"/>
                  </a:cubicBezTo>
                  <a:cubicBezTo>
                    <a:pt x="0" y="6"/>
                    <a:pt x="0" y="4"/>
                    <a:pt x="1" y="2"/>
                  </a:cubicBezTo>
                  <a:cubicBezTo>
                    <a:pt x="2" y="1"/>
                    <a:pt x="4" y="0"/>
                    <a:pt x="6" y="1"/>
                  </a:cubicBezTo>
                  <a:cubicBezTo>
                    <a:pt x="17" y="7"/>
                    <a:pt x="17" y="7"/>
                    <a:pt x="17" y="7"/>
                  </a:cubicBezTo>
                  <a:cubicBezTo>
                    <a:pt x="18" y="8"/>
                    <a:pt x="19" y="10"/>
                    <a:pt x="18" y="12"/>
                  </a:cubicBezTo>
                  <a:cubicBezTo>
                    <a:pt x="17" y="13"/>
                    <a:pt x="16" y="14"/>
                    <a:pt x="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436">
              <a:extLst>
                <a:ext uri="{FF2B5EF4-FFF2-40B4-BE49-F238E27FC236}">
                  <a16:creationId xmlns:a16="http://schemas.microsoft.com/office/drawing/2014/main" id="{9168304F-B11D-2946-A0AA-6DDDB1E7EB30}"/>
                </a:ext>
              </a:extLst>
            </p:cNvPr>
            <p:cNvSpPr>
              <a:spLocks/>
            </p:cNvSpPr>
            <p:nvPr/>
          </p:nvSpPr>
          <p:spPr bwMode="auto">
            <a:xfrm>
              <a:off x="7861301" y="5689600"/>
              <a:ext cx="60325" cy="49212"/>
            </a:xfrm>
            <a:custGeom>
              <a:avLst/>
              <a:gdLst>
                <a:gd name="T0" fmla="*/ 11 w 16"/>
                <a:gd name="T1" fmla="*/ 13 h 13"/>
                <a:gd name="T2" fmla="*/ 10 w 16"/>
                <a:gd name="T3" fmla="*/ 12 h 13"/>
                <a:gd name="T4" fmla="*/ 2 w 16"/>
                <a:gd name="T5" fmla="*/ 8 h 13"/>
                <a:gd name="T6" fmla="*/ 1 w 16"/>
                <a:gd name="T7" fmla="*/ 3 h 13"/>
                <a:gd name="T8" fmla="*/ 6 w 16"/>
                <a:gd name="T9" fmla="*/ 1 h 13"/>
                <a:gd name="T10" fmla="*/ 13 w 16"/>
                <a:gd name="T11" fmla="*/ 6 h 13"/>
                <a:gd name="T12" fmla="*/ 15 w 16"/>
                <a:gd name="T13" fmla="*/ 11 h 13"/>
                <a:gd name="T14" fmla="*/ 11 w 1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1" y="13"/>
                  </a:moveTo>
                  <a:cubicBezTo>
                    <a:pt x="11" y="13"/>
                    <a:pt x="10" y="12"/>
                    <a:pt x="10" y="12"/>
                  </a:cubicBezTo>
                  <a:cubicBezTo>
                    <a:pt x="2" y="8"/>
                    <a:pt x="2" y="8"/>
                    <a:pt x="2" y="8"/>
                  </a:cubicBezTo>
                  <a:cubicBezTo>
                    <a:pt x="0" y="7"/>
                    <a:pt x="0" y="5"/>
                    <a:pt x="1" y="3"/>
                  </a:cubicBezTo>
                  <a:cubicBezTo>
                    <a:pt x="2" y="1"/>
                    <a:pt x="4" y="0"/>
                    <a:pt x="6" y="1"/>
                  </a:cubicBezTo>
                  <a:cubicBezTo>
                    <a:pt x="13" y="6"/>
                    <a:pt x="13" y="6"/>
                    <a:pt x="13" y="6"/>
                  </a:cubicBezTo>
                  <a:cubicBezTo>
                    <a:pt x="15" y="7"/>
                    <a:pt x="16" y="9"/>
                    <a:pt x="15" y="11"/>
                  </a:cubicBezTo>
                  <a:cubicBezTo>
                    <a:pt x="14" y="12"/>
                    <a:pt x="13" y="13"/>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Freeform 437">
              <a:extLst>
                <a:ext uri="{FF2B5EF4-FFF2-40B4-BE49-F238E27FC236}">
                  <a16:creationId xmlns:a16="http://schemas.microsoft.com/office/drawing/2014/main" id="{A26E5CBE-0055-5B41-87F7-B617FA4F77B4}"/>
                </a:ext>
              </a:extLst>
            </p:cNvPr>
            <p:cNvSpPr>
              <a:spLocks/>
            </p:cNvSpPr>
            <p:nvPr/>
          </p:nvSpPr>
          <p:spPr bwMode="auto">
            <a:xfrm>
              <a:off x="7745413" y="5732463"/>
              <a:ext cx="90488" cy="63500"/>
            </a:xfrm>
            <a:custGeom>
              <a:avLst/>
              <a:gdLst>
                <a:gd name="T0" fmla="*/ 20 w 24"/>
                <a:gd name="T1" fmla="*/ 17 h 17"/>
                <a:gd name="T2" fmla="*/ 18 w 24"/>
                <a:gd name="T3" fmla="*/ 16 h 17"/>
                <a:gd name="T4" fmla="*/ 3 w 24"/>
                <a:gd name="T5" fmla="*/ 7 h 17"/>
                <a:gd name="T6" fmla="*/ 1 w 24"/>
                <a:gd name="T7" fmla="*/ 2 h 17"/>
                <a:gd name="T8" fmla="*/ 6 w 24"/>
                <a:gd name="T9" fmla="*/ 1 h 17"/>
                <a:gd name="T10" fmla="*/ 22 w 24"/>
                <a:gd name="T11" fmla="*/ 10 h 17"/>
                <a:gd name="T12" fmla="*/ 23 w 24"/>
                <a:gd name="T13" fmla="*/ 15 h 17"/>
                <a:gd name="T14" fmla="*/ 20 w 24"/>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0" y="17"/>
                  </a:moveTo>
                  <a:cubicBezTo>
                    <a:pt x="19" y="17"/>
                    <a:pt x="19" y="16"/>
                    <a:pt x="18" y="16"/>
                  </a:cubicBezTo>
                  <a:cubicBezTo>
                    <a:pt x="3" y="7"/>
                    <a:pt x="3" y="7"/>
                    <a:pt x="3" y="7"/>
                  </a:cubicBezTo>
                  <a:cubicBezTo>
                    <a:pt x="1" y="6"/>
                    <a:pt x="0" y="4"/>
                    <a:pt x="1" y="2"/>
                  </a:cubicBezTo>
                  <a:cubicBezTo>
                    <a:pt x="2" y="1"/>
                    <a:pt x="5" y="0"/>
                    <a:pt x="6" y="1"/>
                  </a:cubicBezTo>
                  <a:cubicBezTo>
                    <a:pt x="22" y="10"/>
                    <a:pt x="22" y="10"/>
                    <a:pt x="22" y="10"/>
                  </a:cubicBezTo>
                  <a:cubicBezTo>
                    <a:pt x="23" y="11"/>
                    <a:pt x="24" y="13"/>
                    <a:pt x="23" y="15"/>
                  </a:cubicBezTo>
                  <a:cubicBezTo>
                    <a:pt x="22" y="16"/>
                    <a:pt x="21" y="17"/>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438">
              <a:extLst>
                <a:ext uri="{FF2B5EF4-FFF2-40B4-BE49-F238E27FC236}">
                  <a16:creationId xmlns:a16="http://schemas.microsoft.com/office/drawing/2014/main" id="{E01DA784-B038-CB43-AC23-B9F9D37AE331}"/>
                </a:ext>
              </a:extLst>
            </p:cNvPr>
            <p:cNvSpPr>
              <a:spLocks/>
            </p:cNvSpPr>
            <p:nvPr/>
          </p:nvSpPr>
          <p:spPr bwMode="auto">
            <a:xfrm>
              <a:off x="7608888" y="5513388"/>
              <a:ext cx="339725" cy="342900"/>
            </a:xfrm>
            <a:custGeom>
              <a:avLst/>
              <a:gdLst>
                <a:gd name="T0" fmla="*/ 54 w 90"/>
                <a:gd name="T1" fmla="*/ 91 h 91"/>
                <a:gd name="T2" fmla="*/ 53 w 90"/>
                <a:gd name="T3" fmla="*/ 91 h 91"/>
                <a:gd name="T4" fmla="*/ 51 w 90"/>
                <a:gd name="T5" fmla="*/ 90 h 91"/>
                <a:gd name="T6" fmla="*/ 31 w 90"/>
                <a:gd name="T7" fmla="*/ 79 h 91"/>
                <a:gd name="T8" fmla="*/ 21 w 90"/>
                <a:gd name="T9" fmla="*/ 66 h 91"/>
                <a:gd name="T10" fmla="*/ 17 w 90"/>
                <a:gd name="T11" fmla="*/ 54 h 91"/>
                <a:gd name="T12" fmla="*/ 15 w 90"/>
                <a:gd name="T13" fmla="*/ 52 h 91"/>
                <a:gd name="T14" fmla="*/ 2 w 90"/>
                <a:gd name="T15" fmla="*/ 44 h 91"/>
                <a:gd name="T16" fmla="*/ 0 w 90"/>
                <a:gd name="T17" fmla="*/ 42 h 91"/>
                <a:gd name="T18" fmla="*/ 1 w 90"/>
                <a:gd name="T19" fmla="*/ 39 h 91"/>
                <a:gd name="T20" fmla="*/ 22 w 90"/>
                <a:gd name="T21" fmla="*/ 2 h 91"/>
                <a:gd name="T22" fmla="*/ 25 w 90"/>
                <a:gd name="T23" fmla="*/ 0 h 91"/>
                <a:gd name="T24" fmla="*/ 27 w 90"/>
                <a:gd name="T25" fmla="*/ 0 h 91"/>
                <a:gd name="T26" fmla="*/ 35 w 90"/>
                <a:gd name="T27" fmla="*/ 5 h 91"/>
                <a:gd name="T28" fmla="*/ 51 w 90"/>
                <a:gd name="T29" fmla="*/ 11 h 91"/>
                <a:gd name="T30" fmla="*/ 53 w 90"/>
                <a:gd name="T31" fmla="*/ 11 h 91"/>
                <a:gd name="T32" fmla="*/ 65 w 90"/>
                <a:gd name="T33" fmla="*/ 16 h 91"/>
                <a:gd name="T34" fmla="*/ 88 w 90"/>
                <a:gd name="T35" fmla="*/ 29 h 91"/>
                <a:gd name="T36" fmla="*/ 89 w 90"/>
                <a:gd name="T37" fmla="*/ 34 h 91"/>
                <a:gd name="T38" fmla="*/ 84 w 90"/>
                <a:gd name="T39" fmla="*/ 36 h 91"/>
                <a:gd name="T40" fmla="*/ 62 w 90"/>
                <a:gd name="T41" fmla="*/ 23 h 91"/>
                <a:gd name="T42" fmla="*/ 51 w 90"/>
                <a:gd name="T43" fmla="*/ 18 h 91"/>
                <a:gd name="T44" fmla="*/ 49 w 90"/>
                <a:gd name="T45" fmla="*/ 18 h 91"/>
                <a:gd name="T46" fmla="*/ 31 w 90"/>
                <a:gd name="T47" fmla="*/ 11 h 91"/>
                <a:gd name="T48" fmla="*/ 27 w 90"/>
                <a:gd name="T49" fmla="*/ 8 h 91"/>
                <a:gd name="T50" fmla="*/ 9 w 90"/>
                <a:gd name="T51" fmla="*/ 40 h 91"/>
                <a:gd name="T52" fmla="*/ 19 w 90"/>
                <a:gd name="T53" fmla="*/ 45 h 91"/>
                <a:gd name="T54" fmla="*/ 24 w 90"/>
                <a:gd name="T55" fmla="*/ 51 h 91"/>
                <a:gd name="T56" fmla="*/ 27 w 90"/>
                <a:gd name="T57" fmla="*/ 64 h 91"/>
                <a:gd name="T58" fmla="*/ 34 w 90"/>
                <a:gd name="T59" fmla="*/ 72 h 91"/>
                <a:gd name="T60" fmla="*/ 55 w 90"/>
                <a:gd name="T61" fmla="*/ 84 h 91"/>
                <a:gd name="T62" fmla="*/ 55 w 90"/>
                <a:gd name="T63" fmla="*/ 84 h 91"/>
                <a:gd name="T64" fmla="*/ 58 w 90"/>
                <a:gd name="T65" fmla="*/ 89 h 91"/>
                <a:gd name="T66" fmla="*/ 54 w 90"/>
                <a:gd name="T6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1">
                  <a:moveTo>
                    <a:pt x="54" y="91"/>
                  </a:moveTo>
                  <a:cubicBezTo>
                    <a:pt x="54" y="91"/>
                    <a:pt x="53" y="91"/>
                    <a:pt x="53" y="91"/>
                  </a:cubicBezTo>
                  <a:cubicBezTo>
                    <a:pt x="52" y="91"/>
                    <a:pt x="52" y="91"/>
                    <a:pt x="51" y="90"/>
                  </a:cubicBezTo>
                  <a:cubicBezTo>
                    <a:pt x="31" y="79"/>
                    <a:pt x="31" y="79"/>
                    <a:pt x="31" y="79"/>
                  </a:cubicBezTo>
                  <a:cubicBezTo>
                    <a:pt x="26" y="76"/>
                    <a:pt x="22" y="71"/>
                    <a:pt x="21" y="66"/>
                  </a:cubicBezTo>
                  <a:cubicBezTo>
                    <a:pt x="17" y="54"/>
                    <a:pt x="17" y="54"/>
                    <a:pt x="17" y="54"/>
                  </a:cubicBezTo>
                  <a:cubicBezTo>
                    <a:pt x="16" y="53"/>
                    <a:pt x="16" y="52"/>
                    <a:pt x="15" y="52"/>
                  </a:cubicBezTo>
                  <a:cubicBezTo>
                    <a:pt x="2" y="44"/>
                    <a:pt x="2" y="44"/>
                    <a:pt x="2" y="44"/>
                  </a:cubicBezTo>
                  <a:cubicBezTo>
                    <a:pt x="1" y="44"/>
                    <a:pt x="1" y="43"/>
                    <a:pt x="0" y="42"/>
                  </a:cubicBezTo>
                  <a:cubicBezTo>
                    <a:pt x="0" y="41"/>
                    <a:pt x="0" y="40"/>
                    <a:pt x="1" y="39"/>
                  </a:cubicBezTo>
                  <a:cubicBezTo>
                    <a:pt x="22" y="2"/>
                    <a:pt x="22" y="2"/>
                    <a:pt x="22" y="2"/>
                  </a:cubicBezTo>
                  <a:cubicBezTo>
                    <a:pt x="23" y="1"/>
                    <a:pt x="24" y="0"/>
                    <a:pt x="25" y="0"/>
                  </a:cubicBezTo>
                  <a:cubicBezTo>
                    <a:pt x="26" y="0"/>
                    <a:pt x="27" y="0"/>
                    <a:pt x="27" y="0"/>
                  </a:cubicBezTo>
                  <a:cubicBezTo>
                    <a:pt x="35" y="5"/>
                    <a:pt x="35" y="5"/>
                    <a:pt x="35" y="5"/>
                  </a:cubicBezTo>
                  <a:cubicBezTo>
                    <a:pt x="40" y="8"/>
                    <a:pt x="45" y="10"/>
                    <a:pt x="51" y="11"/>
                  </a:cubicBezTo>
                  <a:cubicBezTo>
                    <a:pt x="53" y="11"/>
                    <a:pt x="53" y="11"/>
                    <a:pt x="53" y="11"/>
                  </a:cubicBezTo>
                  <a:cubicBezTo>
                    <a:pt x="57" y="12"/>
                    <a:pt x="61" y="14"/>
                    <a:pt x="65" y="16"/>
                  </a:cubicBezTo>
                  <a:cubicBezTo>
                    <a:pt x="88" y="29"/>
                    <a:pt x="88" y="29"/>
                    <a:pt x="88" y="29"/>
                  </a:cubicBezTo>
                  <a:cubicBezTo>
                    <a:pt x="90" y="30"/>
                    <a:pt x="90" y="33"/>
                    <a:pt x="89" y="34"/>
                  </a:cubicBezTo>
                  <a:cubicBezTo>
                    <a:pt x="88" y="36"/>
                    <a:pt x="86" y="37"/>
                    <a:pt x="84" y="36"/>
                  </a:cubicBezTo>
                  <a:cubicBezTo>
                    <a:pt x="62" y="23"/>
                    <a:pt x="62" y="23"/>
                    <a:pt x="62" y="23"/>
                  </a:cubicBezTo>
                  <a:cubicBezTo>
                    <a:pt x="58" y="21"/>
                    <a:pt x="55" y="19"/>
                    <a:pt x="51" y="18"/>
                  </a:cubicBezTo>
                  <a:cubicBezTo>
                    <a:pt x="49" y="18"/>
                    <a:pt x="49" y="18"/>
                    <a:pt x="49" y="18"/>
                  </a:cubicBezTo>
                  <a:cubicBezTo>
                    <a:pt x="43" y="17"/>
                    <a:pt x="37" y="14"/>
                    <a:pt x="31" y="11"/>
                  </a:cubicBezTo>
                  <a:cubicBezTo>
                    <a:pt x="27" y="8"/>
                    <a:pt x="27" y="8"/>
                    <a:pt x="27" y="8"/>
                  </a:cubicBezTo>
                  <a:cubicBezTo>
                    <a:pt x="9" y="40"/>
                    <a:pt x="9" y="40"/>
                    <a:pt x="9" y="40"/>
                  </a:cubicBezTo>
                  <a:cubicBezTo>
                    <a:pt x="19" y="45"/>
                    <a:pt x="19" y="45"/>
                    <a:pt x="19" y="45"/>
                  </a:cubicBezTo>
                  <a:cubicBezTo>
                    <a:pt x="21" y="47"/>
                    <a:pt x="23" y="49"/>
                    <a:pt x="24" y="51"/>
                  </a:cubicBezTo>
                  <a:cubicBezTo>
                    <a:pt x="27" y="64"/>
                    <a:pt x="27" y="64"/>
                    <a:pt x="27" y="64"/>
                  </a:cubicBezTo>
                  <a:cubicBezTo>
                    <a:pt x="29" y="67"/>
                    <a:pt x="31" y="70"/>
                    <a:pt x="34" y="72"/>
                  </a:cubicBezTo>
                  <a:cubicBezTo>
                    <a:pt x="55" y="84"/>
                    <a:pt x="55" y="84"/>
                    <a:pt x="55" y="84"/>
                  </a:cubicBezTo>
                  <a:cubicBezTo>
                    <a:pt x="55" y="84"/>
                    <a:pt x="55" y="84"/>
                    <a:pt x="55" y="84"/>
                  </a:cubicBezTo>
                  <a:cubicBezTo>
                    <a:pt x="57" y="85"/>
                    <a:pt x="58" y="87"/>
                    <a:pt x="58" y="89"/>
                  </a:cubicBezTo>
                  <a:cubicBezTo>
                    <a:pt x="57" y="90"/>
                    <a:pt x="56" y="91"/>
                    <a:pt x="54"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Freeform 439">
              <a:extLst>
                <a:ext uri="{FF2B5EF4-FFF2-40B4-BE49-F238E27FC236}">
                  <a16:creationId xmlns:a16="http://schemas.microsoft.com/office/drawing/2014/main" id="{D929C826-6091-6649-8DA1-DA7A9A1295E1}"/>
                </a:ext>
              </a:extLst>
            </p:cNvPr>
            <p:cNvSpPr>
              <a:spLocks/>
            </p:cNvSpPr>
            <p:nvPr/>
          </p:nvSpPr>
          <p:spPr bwMode="auto">
            <a:xfrm>
              <a:off x="7981951" y="5780088"/>
              <a:ext cx="79375" cy="57150"/>
            </a:xfrm>
            <a:custGeom>
              <a:avLst/>
              <a:gdLst>
                <a:gd name="T0" fmla="*/ 5 w 21"/>
                <a:gd name="T1" fmla="*/ 15 h 15"/>
                <a:gd name="T2" fmla="*/ 1 w 21"/>
                <a:gd name="T3" fmla="*/ 13 h 15"/>
                <a:gd name="T4" fmla="*/ 3 w 21"/>
                <a:gd name="T5" fmla="*/ 8 h 15"/>
                <a:gd name="T6" fmla="*/ 15 w 21"/>
                <a:gd name="T7" fmla="*/ 1 h 15"/>
                <a:gd name="T8" fmla="*/ 20 w 21"/>
                <a:gd name="T9" fmla="*/ 3 h 15"/>
                <a:gd name="T10" fmla="*/ 18 w 21"/>
                <a:gd name="T11" fmla="*/ 8 h 15"/>
                <a:gd name="T12" fmla="*/ 6 w 21"/>
                <a:gd name="T13" fmla="*/ 15 h 15"/>
                <a:gd name="T14" fmla="*/ 5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5" y="15"/>
                  </a:moveTo>
                  <a:cubicBezTo>
                    <a:pt x="3" y="15"/>
                    <a:pt x="2" y="14"/>
                    <a:pt x="1" y="13"/>
                  </a:cubicBezTo>
                  <a:cubicBezTo>
                    <a:pt x="0" y="12"/>
                    <a:pt x="1" y="9"/>
                    <a:pt x="3" y="8"/>
                  </a:cubicBezTo>
                  <a:cubicBezTo>
                    <a:pt x="15" y="1"/>
                    <a:pt x="15" y="1"/>
                    <a:pt x="15" y="1"/>
                  </a:cubicBezTo>
                  <a:cubicBezTo>
                    <a:pt x="16" y="0"/>
                    <a:pt x="19" y="1"/>
                    <a:pt x="20" y="3"/>
                  </a:cubicBezTo>
                  <a:cubicBezTo>
                    <a:pt x="21" y="5"/>
                    <a:pt x="20" y="7"/>
                    <a:pt x="18" y="8"/>
                  </a:cubicBezTo>
                  <a:cubicBezTo>
                    <a:pt x="6" y="15"/>
                    <a:pt x="6" y="15"/>
                    <a:pt x="6" y="15"/>
                  </a:cubicBezTo>
                  <a:cubicBezTo>
                    <a:pt x="6" y="15"/>
                    <a:pt x="5"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Freeform 440">
              <a:extLst>
                <a:ext uri="{FF2B5EF4-FFF2-40B4-BE49-F238E27FC236}">
                  <a16:creationId xmlns:a16="http://schemas.microsoft.com/office/drawing/2014/main" id="{7A9DFBDA-13AD-3849-9FF8-89575DEF51F4}"/>
                </a:ext>
              </a:extLst>
            </p:cNvPr>
            <p:cNvSpPr>
              <a:spLocks/>
            </p:cNvSpPr>
            <p:nvPr/>
          </p:nvSpPr>
          <p:spPr bwMode="auto">
            <a:xfrm>
              <a:off x="7981951" y="5743575"/>
              <a:ext cx="57150" cy="41275"/>
            </a:xfrm>
            <a:custGeom>
              <a:avLst/>
              <a:gdLst>
                <a:gd name="T0" fmla="*/ 5 w 15"/>
                <a:gd name="T1" fmla="*/ 11 h 11"/>
                <a:gd name="T2" fmla="*/ 1 w 15"/>
                <a:gd name="T3" fmla="*/ 9 h 11"/>
                <a:gd name="T4" fmla="*/ 3 w 15"/>
                <a:gd name="T5" fmla="*/ 4 h 11"/>
                <a:gd name="T6" fmla="*/ 9 w 15"/>
                <a:gd name="T7" fmla="*/ 1 h 11"/>
                <a:gd name="T8" fmla="*/ 14 w 15"/>
                <a:gd name="T9" fmla="*/ 2 h 11"/>
                <a:gd name="T10" fmla="*/ 12 w 15"/>
                <a:gd name="T11" fmla="*/ 7 h 11"/>
                <a:gd name="T12" fmla="*/ 6 w 15"/>
                <a:gd name="T13" fmla="*/ 11 h 11"/>
                <a:gd name="T14" fmla="*/ 5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5" y="11"/>
                  </a:moveTo>
                  <a:cubicBezTo>
                    <a:pt x="3" y="11"/>
                    <a:pt x="2" y="10"/>
                    <a:pt x="1" y="9"/>
                  </a:cubicBezTo>
                  <a:cubicBezTo>
                    <a:pt x="0" y="8"/>
                    <a:pt x="1" y="5"/>
                    <a:pt x="3" y="4"/>
                  </a:cubicBezTo>
                  <a:cubicBezTo>
                    <a:pt x="9" y="1"/>
                    <a:pt x="9" y="1"/>
                    <a:pt x="9" y="1"/>
                  </a:cubicBezTo>
                  <a:cubicBezTo>
                    <a:pt x="10" y="0"/>
                    <a:pt x="13" y="1"/>
                    <a:pt x="14" y="2"/>
                  </a:cubicBezTo>
                  <a:cubicBezTo>
                    <a:pt x="15" y="4"/>
                    <a:pt x="14" y="6"/>
                    <a:pt x="12" y="7"/>
                  </a:cubicBezTo>
                  <a:cubicBezTo>
                    <a:pt x="6" y="11"/>
                    <a:pt x="6" y="11"/>
                    <a:pt x="6" y="11"/>
                  </a:cubicBezTo>
                  <a:cubicBezTo>
                    <a:pt x="6" y="11"/>
                    <a:pt x="5"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Freeform 441">
              <a:extLst>
                <a:ext uri="{FF2B5EF4-FFF2-40B4-BE49-F238E27FC236}">
                  <a16:creationId xmlns:a16="http://schemas.microsoft.com/office/drawing/2014/main" id="{F23B12E1-63CD-114A-B946-B9A52E833D39}"/>
                </a:ext>
              </a:extLst>
            </p:cNvPr>
            <p:cNvSpPr>
              <a:spLocks/>
            </p:cNvSpPr>
            <p:nvPr/>
          </p:nvSpPr>
          <p:spPr bwMode="auto">
            <a:xfrm>
              <a:off x="7967663" y="5705475"/>
              <a:ext cx="44450" cy="33337"/>
            </a:xfrm>
            <a:custGeom>
              <a:avLst/>
              <a:gdLst>
                <a:gd name="T0" fmla="*/ 5 w 12"/>
                <a:gd name="T1" fmla="*/ 9 h 9"/>
                <a:gd name="T2" fmla="*/ 1 w 12"/>
                <a:gd name="T3" fmla="*/ 8 h 9"/>
                <a:gd name="T4" fmla="*/ 3 w 12"/>
                <a:gd name="T5" fmla="*/ 3 h 9"/>
                <a:gd name="T6" fmla="*/ 6 w 12"/>
                <a:gd name="T7" fmla="*/ 1 h 9"/>
                <a:gd name="T8" fmla="*/ 11 w 12"/>
                <a:gd name="T9" fmla="*/ 2 h 9"/>
                <a:gd name="T10" fmla="*/ 10 w 12"/>
                <a:gd name="T11" fmla="*/ 7 h 9"/>
                <a:gd name="T12" fmla="*/ 6 w 12"/>
                <a:gd name="T13" fmla="*/ 9 h 9"/>
                <a:gd name="T14" fmla="*/ 5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5" y="9"/>
                  </a:moveTo>
                  <a:cubicBezTo>
                    <a:pt x="3" y="9"/>
                    <a:pt x="2" y="9"/>
                    <a:pt x="1" y="8"/>
                  </a:cubicBezTo>
                  <a:cubicBezTo>
                    <a:pt x="0" y="6"/>
                    <a:pt x="1" y="4"/>
                    <a:pt x="3" y="3"/>
                  </a:cubicBezTo>
                  <a:cubicBezTo>
                    <a:pt x="6" y="1"/>
                    <a:pt x="6" y="1"/>
                    <a:pt x="6" y="1"/>
                  </a:cubicBezTo>
                  <a:cubicBezTo>
                    <a:pt x="8" y="0"/>
                    <a:pt x="10" y="0"/>
                    <a:pt x="11" y="2"/>
                  </a:cubicBezTo>
                  <a:cubicBezTo>
                    <a:pt x="12" y="4"/>
                    <a:pt x="12" y="6"/>
                    <a:pt x="10" y="7"/>
                  </a:cubicBezTo>
                  <a:cubicBezTo>
                    <a:pt x="6" y="9"/>
                    <a:pt x="6" y="9"/>
                    <a:pt x="6" y="9"/>
                  </a:cubicBezTo>
                  <a:cubicBezTo>
                    <a:pt x="6" y="9"/>
                    <a:pt x="5"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Freeform 442">
              <a:extLst>
                <a:ext uri="{FF2B5EF4-FFF2-40B4-BE49-F238E27FC236}">
                  <a16:creationId xmlns:a16="http://schemas.microsoft.com/office/drawing/2014/main" id="{D0E0B3F5-79DC-AD46-81A5-9FDC58990EFE}"/>
                </a:ext>
              </a:extLst>
            </p:cNvPr>
            <p:cNvSpPr>
              <a:spLocks/>
            </p:cNvSpPr>
            <p:nvPr/>
          </p:nvSpPr>
          <p:spPr bwMode="auto">
            <a:xfrm>
              <a:off x="7951788" y="5622925"/>
              <a:ext cx="109538" cy="74612"/>
            </a:xfrm>
            <a:custGeom>
              <a:avLst/>
              <a:gdLst>
                <a:gd name="T0" fmla="*/ 4 w 29"/>
                <a:gd name="T1" fmla="*/ 20 h 20"/>
                <a:gd name="T2" fmla="*/ 1 w 29"/>
                <a:gd name="T3" fmla="*/ 18 h 20"/>
                <a:gd name="T4" fmla="*/ 2 w 29"/>
                <a:gd name="T5" fmla="*/ 13 h 20"/>
                <a:gd name="T6" fmla="*/ 23 w 29"/>
                <a:gd name="T7" fmla="*/ 1 h 20"/>
                <a:gd name="T8" fmla="*/ 28 w 29"/>
                <a:gd name="T9" fmla="*/ 3 h 20"/>
                <a:gd name="T10" fmla="*/ 26 w 29"/>
                <a:gd name="T11" fmla="*/ 8 h 20"/>
                <a:gd name="T12" fmla="*/ 6 w 29"/>
                <a:gd name="T13" fmla="*/ 20 h 20"/>
                <a:gd name="T14" fmla="*/ 4 w 2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0">
                  <a:moveTo>
                    <a:pt x="4" y="20"/>
                  </a:moveTo>
                  <a:cubicBezTo>
                    <a:pt x="3" y="20"/>
                    <a:pt x="2" y="19"/>
                    <a:pt x="1" y="18"/>
                  </a:cubicBezTo>
                  <a:cubicBezTo>
                    <a:pt x="0" y="16"/>
                    <a:pt x="1" y="14"/>
                    <a:pt x="2" y="13"/>
                  </a:cubicBezTo>
                  <a:cubicBezTo>
                    <a:pt x="23" y="1"/>
                    <a:pt x="23" y="1"/>
                    <a:pt x="23" y="1"/>
                  </a:cubicBezTo>
                  <a:cubicBezTo>
                    <a:pt x="24" y="0"/>
                    <a:pt x="27" y="1"/>
                    <a:pt x="28" y="3"/>
                  </a:cubicBezTo>
                  <a:cubicBezTo>
                    <a:pt x="29" y="5"/>
                    <a:pt x="28" y="7"/>
                    <a:pt x="26" y="8"/>
                  </a:cubicBezTo>
                  <a:cubicBezTo>
                    <a:pt x="6" y="20"/>
                    <a:pt x="6" y="20"/>
                    <a:pt x="6" y="20"/>
                  </a:cubicBezTo>
                  <a:cubicBezTo>
                    <a:pt x="5" y="20"/>
                    <a:pt x="5" y="20"/>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Freeform 443">
              <a:extLst>
                <a:ext uri="{FF2B5EF4-FFF2-40B4-BE49-F238E27FC236}">
                  <a16:creationId xmlns:a16="http://schemas.microsoft.com/office/drawing/2014/main" id="{7EDC0D38-211C-1C43-B0A2-6E37F965794A}"/>
                </a:ext>
              </a:extLst>
            </p:cNvPr>
            <p:cNvSpPr>
              <a:spLocks/>
            </p:cNvSpPr>
            <p:nvPr/>
          </p:nvSpPr>
          <p:spPr bwMode="auto">
            <a:xfrm>
              <a:off x="7902576" y="5546725"/>
              <a:ext cx="377825" cy="309562"/>
            </a:xfrm>
            <a:custGeom>
              <a:avLst/>
              <a:gdLst>
                <a:gd name="T0" fmla="*/ 41 w 100"/>
                <a:gd name="T1" fmla="*/ 82 h 82"/>
                <a:gd name="T2" fmla="*/ 37 w 100"/>
                <a:gd name="T3" fmla="*/ 81 h 82"/>
                <a:gd name="T4" fmla="*/ 39 w 100"/>
                <a:gd name="T5" fmla="*/ 76 h 82"/>
                <a:gd name="T6" fmla="*/ 61 w 100"/>
                <a:gd name="T7" fmla="*/ 63 h 82"/>
                <a:gd name="T8" fmla="*/ 70 w 100"/>
                <a:gd name="T9" fmla="*/ 56 h 82"/>
                <a:gd name="T10" fmla="*/ 71 w 100"/>
                <a:gd name="T11" fmla="*/ 54 h 82"/>
                <a:gd name="T12" fmla="*/ 86 w 100"/>
                <a:gd name="T13" fmla="*/ 42 h 82"/>
                <a:gd name="T14" fmla="*/ 91 w 100"/>
                <a:gd name="T15" fmla="*/ 40 h 82"/>
                <a:gd name="T16" fmla="*/ 73 w 100"/>
                <a:gd name="T17" fmla="*/ 8 h 82"/>
                <a:gd name="T18" fmla="*/ 63 w 100"/>
                <a:gd name="T19" fmla="*/ 14 h 82"/>
                <a:gd name="T20" fmla="*/ 55 w 100"/>
                <a:gd name="T21" fmla="*/ 15 h 82"/>
                <a:gd name="T22" fmla="*/ 43 w 100"/>
                <a:gd name="T23" fmla="*/ 12 h 82"/>
                <a:gd name="T24" fmla="*/ 32 w 100"/>
                <a:gd name="T25" fmla="*/ 14 h 82"/>
                <a:gd name="T26" fmla="*/ 12 w 100"/>
                <a:gd name="T27" fmla="*/ 26 h 82"/>
                <a:gd name="T28" fmla="*/ 10 w 100"/>
                <a:gd name="T29" fmla="*/ 32 h 82"/>
                <a:gd name="T30" fmla="*/ 12 w 100"/>
                <a:gd name="T31" fmla="*/ 34 h 82"/>
                <a:gd name="T32" fmla="*/ 15 w 100"/>
                <a:gd name="T33" fmla="*/ 33 h 82"/>
                <a:gd name="T34" fmla="*/ 20 w 100"/>
                <a:gd name="T35" fmla="*/ 35 h 82"/>
                <a:gd name="T36" fmla="*/ 19 w 100"/>
                <a:gd name="T37" fmla="*/ 40 h 82"/>
                <a:gd name="T38" fmla="*/ 9 w 100"/>
                <a:gd name="T39" fmla="*/ 45 h 82"/>
                <a:gd name="T40" fmla="*/ 4 w 100"/>
                <a:gd name="T41" fmla="*/ 44 h 82"/>
                <a:gd name="T42" fmla="*/ 5 w 100"/>
                <a:gd name="T43" fmla="*/ 39 h 82"/>
                <a:gd name="T44" fmla="*/ 6 w 100"/>
                <a:gd name="T45" fmla="*/ 39 h 82"/>
                <a:gd name="T46" fmla="*/ 3 w 100"/>
                <a:gd name="T47" fmla="*/ 35 h 82"/>
                <a:gd name="T48" fmla="*/ 8 w 100"/>
                <a:gd name="T49" fmla="*/ 20 h 82"/>
                <a:gd name="T50" fmla="*/ 28 w 100"/>
                <a:gd name="T51" fmla="*/ 8 h 82"/>
                <a:gd name="T52" fmla="*/ 44 w 100"/>
                <a:gd name="T53" fmla="*/ 5 h 82"/>
                <a:gd name="T54" fmla="*/ 57 w 100"/>
                <a:gd name="T55" fmla="*/ 8 h 82"/>
                <a:gd name="T56" fmla="*/ 59 w 100"/>
                <a:gd name="T57" fmla="*/ 8 h 82"/>
                <a:gd name="T58" fmla="*/ 72 w 100"/>
                <a:gd name="T59" fmla="*/ 0 h 82"/>
                <a:gd name="T60" fmla="*/ 75 w 100"/>
                <a:gd name="T61" fmla="*/ 0 h 82"/>
                <a:gd name="T62" fmla="*/ 77 w 100"/>
                <a:gd name="T63" fmla="*/ 2 h 82"/>
                <a:gd name="T64" fmla="*/ 99 w 100"/>
                <a:gd name="T65" fmla="*/ 39 h 82"/>
                <a:gd name="T66" fmla="*/ 98 w 100"/>
                <a:gd name="T67" fmla="*/ 44 h 82"/>
                <a:gd name="T68" fmla="*/ 90 w 100"/>
                <a:gd name="T69" fmla="*/ 48 h 82"/>
                <a:gd name="T70" fmla="*/ 77 w 100"/>
                <a:gd name="T71" fmla="*/ 59 h 82"/>
                <a:gd name="T72" fmla="*/ 75 w 100"/>
                <a:gd name="T73" fmla="*/ 61 h 82"/>
                <a:gd name="T74" fmla="*/ 65 w 100"/>
                <a:gd name="T75" fmla="*/ 69 h 82"/>
                <a:gd name="T76" fmla="*/ 42 w 100"/>
                <a:gd name="T77" fmla="*/ 82 h 82"/>
                <a:gd name="T78" fmla="*/ 41 w 100"/>
                <a:gd name="T7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82">
                  <a:moveTo>
                    <a:pt x="41" y="82"/>
                  </a:moveTo>
                  <a:cubicBezTo>
                    <a:pt x="39" y="82"/>
                    <a:pt x="38" y="82"/>
                    <a:pt x="37" y="81"/>
                  </a:cubicBezTo>
                  <a:cubicBezTo>
                    <a:pt x="36" y="79"/>
                    <a:pt x="37" y="77"/>
                    <a:pt x="39" y="76"/>
                  </a:cubicBezTo>
                  <a:cubicBezTo>
                    <a:pt x="61" y="63"/>
                    <a:pt x="61" y="63"/>
                    <a:pt x="61" y="63"/>
                  </a:cubicBezTo>
                  <a:cubicBezTo>
                    <a:pt x="64" y="61"/>
                    <a:pt x="67" y="59"/>
                    <a:pt x="70" y="56"/>
                  </a:cubicBezTo>
                  <a:cubicBezTo>
                    <a:pt x="71" y="54"/>
                    <a:pt x="71" y="54"/>
                    <a:pt x="71" y="54"/>
                  </a:cubicBezTo>
                  <a:cubicBezTo>
                    <a:pt x="76" y="49"/>
                    <a:pt x="81" y="45"/>
                    <a:pt x="86" y="42"/>
                  </a:cubicBezTo>
                  <a:cubicBezTo>
                    <a:pt x="91" y="40"/>
                    <a:pt x="91" y="40"/>
                    <a:pt x="91" y="40"/>
                  </a:cubicBezTo>
                  <a:cubicBezTo>
                    <a:pt x="73" y="8"/>
                    <a:pt x="73" y="8"/>
                    <a:pt x="73" y="8"/>
                  </a:cubicBezTo>
                  <a:cubicBezTo>
                    <a:pt x="63" y="14"/>
                    <a:pt x="63" y="14"/>
                    <a:pt x="63" y="14"/>
                  </a:cubicBezTo>
                  <a:cubicBezTo>
                    <a:pt x="60" y="16"/>
                    <a:pt x="58" y="16"/>
                    <a:pt x="55" y="15"/>
                  </a:cubicBezTo>
                  <a:cubicBezTo>
                    <a:pt x="43" y="12"/>
                    <a:pt x="43" y="12"/>
                    <a:pt x="43" y="12"/>
                  </a:cubicBezTo>
                  <a:cubicBezTo>
                    <a:pt x="39" y="12"/>
                    <a:pt x="35" y="12"/>
                    <a:pt x="32" y="14"/>
                  </a:cubicBezTo>
                  <a:cubicBezTo>
                    <a:pt x="12" y="26"/>
                    <a:pt x="12" y="26"/>
                    <a:pt x="12" y="26"/>
                  </a:cubicBezTo>
                  <a:cubicBezTo>
                    <a:pt x="10" y="27"/>
                    <a:pt x="9" y="30"/>
                    <a:pt x="10" y="32"/>
                  </a:cubicBezTo>
                  <a:cubicBezTo>
                    <a:pt x="10" y="33"/>
                    <a:pt x="11" y="33"/>
                    <a:pt x="12" y="34"/>
                  </a:cubicBezTo>
                  <a:cubicBezTo>
                    <a:pt x="13" y="34"/>
                    <a:pt x="14" y="34"/>
                    <a:pt x="15" y="33"/>
                  </a:cubicBezTo>
                  <a:cubicBezTo>
                    <a:pt x="17" y="32"/>
                    <a:pt x="19" y="33"/>
                    <a:pt x="20" y="35"/>
                  </a:cubicBezTo>
                  <a:cubicBezTo>
                    <a:pt x="21" y="36"/>
                    <a:pt x="21" y="39"/>
                    <a:pt x="19" y="40"/>
                  </a:cubicBezTo>
                  <a:cubicBezTo>
                    <a:pt x="19" y="40"/>
                    <a:pt x="9" y="45"/>
                    <a:pt x="9" y="45"/>
                  </a:cubicBezTo>
                  <a:cubicBezTo>
                    <a:pt x="7" y="46"/>
                    <a:pt x="5" y="46"/>
                    <a:pt x="4" y="44"/>
                  </a:cubicBezTo>
                  <a:cubicBezTo>
                    <a:pt x="3" y="42"/>
                    <a:pt x="3" y="40"/>
                    <a:pt x="5" y="39"/>
                  </a:cubicBezTo>
                  <a:cubicBezTo>
                    <a:pt x="6" y="39"/>
                    <a:pt x="6" y="39"/>
                    <a:pt x="6" y="39"/>
                  </a:cubicBezTo>
                  <a:cubicBezTo>
                    <a:pt x="5" y="38"/>
                    <a:pt x="4" y="36"/>
                    <a:pt x="3" y="35"/>
                  </a:cubicBezTo>
                  <a:cubicBezTo>
                    <a:pt x="0" y="30"/>
                    <a:pt x="3" y="23"/>
                    <a:pt x="8" y="20"/>
                  </a:cubicBezTo>
                  <a:cubicBezTo>
                    <a:pt x="28" y="8"/>
                    <a:pt x="28" y="8"/>
                    <a:pt x="28" y="8"/>
                  </a:cubicBezTo>
                  <a:cubicBezTo>
                    <a:pt x="33" y="5"/>
                    <a:pt x="39" y="4"/>
                    <a:pt x="44" y="5"/>
                  </a:cubicBezTo>
                  <a:cubicBezTo>
                    <a:pt x="57" y="8"/>
                    <a:pt x="57" y="8"/>
                    <a:pt x="57" y="8"/>
                  </a:cubicBezTo>
                  <a:cubicBezTo>
                    <a:pt x="58" y="8"/>
                    <a:pt x="58" y="8"/>
                    <a:pt x="59" y="8"/>
                  </a:cubicBezTo>
                  <a:cubicBezTo>
                    <a:pt x="72" y="0"/>
                    <a:pt x="72" y="0"/>
                    <a:pt x="72" y="0"/>
                  </a:cubicBezTo>
                  <a:cubicBezTo>
                    <a:pt x="73" y="0"/>
                    <a:pt x="74" y="0"/>
                    <a:pt x="75" y="0"/>
                  </a:cubicBezTo>
                  <a:cubicBezTo>
                    <a:pt x="76" y="0"/>
                    <a:pt x="77" y="1"/>
                    <a:pt x="77" y="2"/>
                  </a:cubicBezTo>
                  <a:cubicBezTo>
                    <a:pt x="99" y="39"/>
                    <a:pt x="99" y="39"/>
                    <a:pt x="99" y="39"/>
                  </a:cubicBezTo>
                  <a:cubicBezTo>
                    <a:pt x="100" y="41"/>
                    <a:pt x="99" y="43"/>
                    <a:pt x="98" y="44"/>
                  </a:cubicBezTo>
                  <a:cubicBezTo>
                    <a:pt x="90" y="48"/>
                    <a:pt x="90" y="48"/>
                    <a:pt x="90" y="48"/>
                  </a:cubicBezTo>
                  <a:cubicBezTo>
                    <a:pt x="85" y="51"/>
                    <a:pt x="81" y="55"/>
                    <a:pt x="77" y="59"/>
                  </a:cubicBezTo>
                  <a:cubicBezTo>
                    <a:pt x="75" y="61"/>
                    <a:pt x="75" y="61"/>
                    <a:pt x="75" y="61"/>
                  </a:cubicBezTo>
                  <a:cubicBezTo>
                    <a:pt x="72" y="64"/>
                    <a:pt x="69" y="67"/>
                    <a:pt x="65" y="69"/>
                  </a:cubicBezTo>
                  <a:cubicBezTo>
                    <a:pt x="42" y="82"/>
                    <a:pt x="42" y="82"/>
                    <a:pt x="42" y="82"/>
                  </a:cubicBezTo>
                  <a:cubicBezTo>
                    <a:pt x="42" y="82"/>
                    <a:pt x="41" y="82"/>
                    <a:pt x="41"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Freeform 444">
              <a:extLst>
                <a:ext uri="{FF2B5EF4-FFF2-40B4-BE49-F238E27FC236}">
                  <a16:creationId xmlns:a16="http://schemas.microsoft.com/office/drawing/2014/main" id="{2271AABA-8C4C-DF41-8332-9188206C46F9}"/>
                </a:ext>
              </a:extLst>
            </p:cNvPr>
            <p:cNvSpPr>
              <a:spLocks noEditPoints="1"/>
            </p:cNvSpPr>
            <p:nvPr/>
          </p:nvSpPr>
          <p:spPr bwMode="auto">
            <a:xfrm>
              <a:off x="8159751" y="5505450"/>
              <a:ext cx="165100" cy="219075"/>
            </a:xfrm>
            <a:custGeom>
              <a:avLst/>
              <a:gdLst>
                <a:gd name="T0" fmla="*/ 29 w 44"/>
                <a:gd name="T1" fmla="*/ 58 h 58"/>
                <a:gd name="T2" fmla="*/ 28 w 44"/>
                <a:gd name="T3" fmla="*/ 58 h 58"/>
                <a:gd name="T4" fmla="*/ 26 w 44"/>
                <a:gd name="T5" fmla="*/ 56 h 58"/>
                <a:gd name="T6" fmla="*/ 1 w 44"/>
                <a:gd name="T7" fmla="*/ 14 h 58"/>
                <a:gd name="T8" fmla="*/ 3 w 44"/>
                <a:gd name="T9" fmla="*/ 9 h 58"/>
                <a:gd name="T10" fmla="*/ 16 w 44"/>
                <a:gd name="T11" fmla="*/ 1 h 58"/>
                <a:gd name="T12" fmla="*/ 21 w 44"/>
                <a:gd name="T13" fmla="*/ 2 h 58"/>
                <a:gd name="T14" fmla="*/ 44 w 44"/>
                <a:gd name="T15" fmla="*/ 47 h 58"/>
                <a:gd name="T16" fmla="*/ 42 w 44"/>
                <a:gd name="T17" fmla="*/ 51 h 58"/>
                <a:gd name="T18" fmla="*/ 31 w 44"/>
                <a:gd name="T19" fmla="*/ 58 h 58"/>
                <a:gd name="T20" fmla="*/ 29 w 44"/>
                <a:gd name="T21" fmla="*/ 58 h 58"/>
                <a:gd name="T22" fmla="*/ 10 w 44"/>
                <a:gd name="T23" fmla="*/ 13 h 58"/>
                <a:gd name="T24" fmla="*/ 30 w 44"/>
                <a:gd name="T25" fmla="*/ 50 h 58"/>
                <a:gd name="T26" fmla="*/ 36 w 44"/>
                <a:gd name="T27" fmla="*/ 46 h 58"/>
                <a:gd name="T28" fmla="*/ 17 w 44"/>
                <a:gd name="T29" fmla="*/ 9 h 58"/>
                <a:gd name="T30" fmla="*/ 10 w 44"/>
                <a:gd name="T31"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58">
                  <a:moveTo>
                    <a:pt x="29" y="58"/>
                  </a:moveTo>
                  <a:cubicBezTo>
                    <a:pt x="29" y="58"/>
                    <a:pt x="29" y="58"/>
                    <a:pt x="28" y="58"/>
                  </a:cubicBezTo>
                  <a:cubicBezTo>
                    <a:pt x="27" y="58"/>
                    <a:pt x="26" y="57"/>
                    <a:pt x="26" y="56"/>
                  </a:cubicBezTo>
                  <a:cubicBezTo>
                    <a:pt x="1" y="14"/>
                    <a:pt x="1" y="14"/>
                    <a:pt x="1" y="14"/>
                  </a:cubicBezTo>
                  <a:cubicBezTo>
                    <a:pt x="0" y="12"/>
                    <a:pt x="1" y="10"/>
                    <a:pt x="3" y="9"/>
                  </a:cubicBezTo>
                  <a:cubicBezTo>
                    <a:pt x="16" y="1"/>
                    <a:pt x="16" y="1"/>
                    <a:pt x="16" y="1"/>
                  </a:cubicBezTo>
                  <a:cubicBezTo>
                    <a:pt x="18" y="0"/>
                    <a:pt x="20" y="0"/>
                    <a:pt x="21" y="2"/>
                  </a:cubicBezTo>
                  <a:cubicBezTo>
                    <a:pt x="32" y="15"/>
                    <a:pt x="40" y="30"/>
                    <a:pt x="44" y="47"/>
                  </a:cubicBezTo>
                  <a:cubicBezTo>
                    <a:pt x="44" y="49"/>
                    <a:pt x="44" y="50"/>
                    <a:pt x="42" y="51"/>
                  </a:cubicBezTo>
                  <a:cubicBezTo>
                    <a:pt x="31" y="58"/>
                    <a:pt x="31" y="58"/>
                    <a:pt x="31" y="58"/>
                  </a:cubicBezTo>
                  <a:cubicBezTo>
                    <a:pt x="30" y="58"/>
                    <a:pt x="30" y="58"/>
                    <a:pt x="29" y="58"/>
                  </a:cubicBezTo>
                  <a:close/>
                  <a:moveTo>
                    <a:pt x="10" y="13"/>
                  </a:moveTo>
                  <a:cubicBezTo>
                    <a:pt x="30" y="50"/>
                    <a:pt x="30" y="50"/>
                    <a:pt x="30" y="50"/>
                  </a:cubicBezTo>
                  <a:cubicBezTo>
                    <a:pt x="36" y="46"/>
                    <a:pt x="36" y="46"/>
                    <a:pt x="36" y="46"/>
                  </a:cubicBezTo>
                  <a:cubicBezTo>
                    <a:pt x="33" y="33"/>
                    <a:pt x="26" y="20"/>
                    <a:pt x="17" y="9"/>
                  </a:cubicBezTo>
                  <a:lnTo>
                    <a:pt x="1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Freeform 445">
              <a:extLst>
                <a:ext uri="{FF2B5EF4-FFF2-40B4-BE49-F238E27FC236}">
                  <a16:creationId xmlns:a16="http://schemas.microsoft.com/office/drawing/2014/main" id="{8FB5EA53-FF1D-FF4B-91CA-74EE42B3B441}"/>
                </a:ext>
              </a:extLst>
            </p:cNvPr>
            <p:cNvSpPr>
              <a:spLocks noEditPoints="1"/>
            </p:cNvSpPr>
            <p:nvPr/>
          </p:nvSpPr>
          <p:spPr bwMode="auto">
            <a:xfrm>
              <a:off x="7553326" y="5478463"/>
              <a:ext cx="173038" cy="211137"/>
            </a:xfrm>
            <a:custGeom>
              <a:avLst/>
              <a:gdLst>
                <a:gd name="T0" fmla="*/ 18 w 46"/>
                <a:gd name="T1" fmla="*/ 56 h 56"/>
                <a:gd name="T2" fmla="*/ 16 w 46"/>
                <a:gd name="T3" fmla="*/ 56 h 56"/>
                <a:gd name="T4" fmla="*/ 2 w 46"/>
                <a:gd name="T5" fmla="*/ 48 h 56"/>
                <a:gd name="T6" fmla="*/ 1 w 46"/>
                <a:gd name="T7" fmla="*/ 43 h 56"/>
                <a:gd name="T8" fmla="*/ 28 w 46"/>
                <a:gd name="T9" fmla="*/ 1 h 56"/>
                <a:gd name="T10" fmla="*/ 33 w 46"/>
                <a:gd name="T11" fmla="*/ 0 h 56"/>
                <a:gd name="T12" fmla="*/ 44 w 46"/>
                <a:gd name="T13" fmla="*/ 7 h 56"/>
                <a:gd name="T14" fmla="*/ 46 w 46"/>
                <a:gd name="T15" fmla="*/ 9 h 56"/>
                <a:gd name="T16" fmla="*/ 45 w 46"/>
                <a:gd name="T17" fmla="*/ 12 h 56"/>
                <a:gd name="T18" fmla="*/ 21 w 46"/>
                <a:gd name="T19" fmla="*/ 54 h 56"/>
                <a:gd name="T20" fmla="*/ 18 w 46"/>
                <a:gd name="T21" fmla="*/ 56 h 56"/>
                <a:gd name="T22" fmla="*/ 8 w 46"/>
                <a:gd name="T23" fmla="*/ 43 h 56"/>
                <a:gd name="T24" fmla="*/ 16 w 46"/>
                <a:gd name="T25" fmla="*/ 48 h 56"/>
                <a:gd name="T26" fmla="*/ 37 w 46"/>
                <a:gd name="T27" fmla="*/ 11 h 56"/>
                <a:gd name="T28" fmla="*/ 31 w 46"/>
                <a:gd name="T29" fmla="*/ 8 h 56"/>
                <a:gd name="T30" fmla="*/ 8 w 46"/>
                <a:gd name="T31" fmla="*/ 4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56">
                  <a:moveTo>
                    <a:pt x="18" y="56"/>
                  </a:moveTo>
                  <a:cubicBezTo>
                    <a:pt x="17" y="56"/>
                    <a:pt x="16" y="56"/>
                    <a:pt x="16" y="56"/>
                  </a:cubicBezTo>
                  <a:cubicBezTo>
                    <a:pt x="2" y="48"/>
                    <a:pt x="2" y="48"/>
                    <a:pt x="2" y="48"/>
                  </a:cubicBezTo>
                  <a:cubicBezTo>
                    <a:pt x="1" y="47"/>
                    <a:pt x="0" y="45"/>
                    <a:pt x="1" y="43"/>
                  </a:cubicBezTo>
                  <a:cubicBezTo>
                    <a:pt x="6" y="27"/>
                    <a:pt x="16" y="13"/>
                    <a:pt x="28" y="1"/>
                  </a:cubicBezTo>
                  <a:cubicBezTo>
                    <a:pt x="29" y="0"/>
                    <a:pt x="31" y="0"/>
                    <a:pt x="33" y="0"/>
                  </a:cubicBezTo>
                  <a:cubicBezTo>
                    <a:pt x="44" y="7"/>
                    <a:pt x="44" y="7"/>
                    <a:pt x="44" y="7"/>
                  </a:cubicBezTo>
                  <a:cubicBezTo>
                    <a:pt x="45" y="7"/>
                    <a:pt x="45" y="8"/>
                    <a:pt x="46" y="9"/>
                  </a:cubicBezTo>
                  <a:cubicBezTo>
                    <a:pt x="46" y="10"/>
                    <a:pt x="46" y="11"/>
                    <a:pt x="45" y="12"/>
                  </a:cubicBezTo>
                  <a:cubicBezTo>
                    <a:pt x="21" y="54"/>
                    <a:pt x="21" y="54"/>
                    <a:pt x="21" y="54"/>
                  </a:cubicBezTo>
                  <a:cubicBezTo>
                    <a:pt x="20" y="56"/>
                    <a:pt x="19" y="56"/>
                    <a:pt x="18" y="56"/>
                  </a:cubicBezTo>
                  <a:close/>
                  <a:moveTo>
                    <a:pt x="8" y="43"/>
                  </a:moveTo>
                  <a:cubicBezTo>
                    <a:pt x="16" y="48"/>
                    <a:pt x="16" y="48"/>
                    <a:pt x="16" y="48"/>
                  </a:cubicBezTo>
                  <a:cubicBezTo>
                    <a:pt x="37" y="11"/>
                    <a:pt x="37" y="11"/>
                    <a:pt x="37" y="11"/>
                  </a:cubicBezTo>
                  <a:cubicBezTo>
                    <a:pt x="31" y="8"/>
                    <a:pt x="31" y="8"/>
                    <a:pt x="31" y="8"/>
                  </a:cubicBezTo>
                  <a:cubicBezTo>
                    <a:pt x="21" y="18"/>
                    <a:pt x="13" y="30"/>
                    <a:pt x="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Freeform 446">
              <a:extLst>
                <a:ext uri="{FF2B5EF4-FFF2-40B4-BE49-F238E27FC236}">
                  <a16:creationId xmlns:a16="http://schemas.microsoft.com/office/drawing/2014/main" id="{F324A72A-85C5-334A-BEC8-34915B2A328D}"/>
                </a:ext>
              </a:extLst>
            </p:cNvPr>
            <p:cNvSpPr>
              <a:spLocks noEditPoints="1"/>
            </p:cNvSpPr>
            <p:nvPr/>
          </p:nvSpPr>
          <p:spPr bwMode="auto">
            <a:xfrm>
              <a:off x="7808913" y="6083300"/>
              <a:ext cx="211138" cy="93662"/>
            </a:xfrm>
            <a:custGeom>
              <a:avLst/>
              <a:gdLst>
                <a:gd name="T0" fmla="*/ 33 w 56"/>
                <a:gd name="T1" fmla="*/ 25 h 25"/>
                <a:gd name="T2" fmla="*/ 2 w 56"/>
                <a:gd name="T3" fmla="*/ 21 h 25"/>
                <a:gd name="T4" fmla="*/ 0 w 56"/>
                <a:gd name="T5" fmla="*/ 17 h 25"/>
                <a:gd name="T6" fmla="*/ 0 w 56"/>
                <a:gd name="T7" fmla="*/ 4 h 25"/>
                <a:gd name="T8" fmla="*/ 3 w 56"/>
                <a:gd name="T9" fmla="*/ 0 h 25"/>
                <a:gd name="T10" fmla="*/ 53 w 56"/>
                <a:gd name="T11" fmla="*/ 0 h 25"/>
                <a:gd name="T12" fmla="*/ 56 w 56"/>
                <a:gd name="T13" fmla="*/ 4 h 25"/>
                <a:gd name="T14" fmla="*/ 56 w 56"/>
                <a:gd name="T15" fmla="*/ 20 h 25"/>
                <a:gd name="T16" fmla="*/ 53 w 56"/>
                <a:gd name="T17" fmla="*/ 23 h 25"/>
                <a:gd name="T18" fmla="*/ 33 w 56"/>
                <a:gd name="T19" fmla="*/ 25 h 25"/>
                <a:gd name="T20" fmla="*/ 7 w 56"/>
                <a:gd name="T21" fmla="*/ 14 h 25"/>
                <a:gd name="T22" fmla="*/ 49 w 56"/>
                <a:gd name="T23" fmla="*/ 17 h 25"/>
                <a:gd name="T24" fmla="*/ 49 w 56"/>
                <a:gd name="T25" fmla="*/ 8 h 25"/>
                <a:gd name="T26" fmla="*/ 7 w 56"/>
                <a:gd name="T27" fmla="*/ 8 h 25"/>
                <a:gd name="T28" fmla="*/ 7 w 56"/>
                <a:gd name="T2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5">
                  <a:moveTo>
                    <a:pt x="33" y="25"/>
                  </a:moveTo>
                  <a:cubicBezTo>
                    <a:pt x="23" y="25"/>
                    <a:pt x="12" y="24"/>
                    <a:pt x="2" y="21"/>
                  </a:cubicBezTo>
                  <a:cubicBezTo>
                    <a:pt x="1" y="20"/>
                    <a:pt x="0" y="19"/>
                    <a:pt x="0" y="17"/>
                  </a:cubicBezTo>
                  <a:cubicBezTo>
                    <a:pt x="0" y="4"/>
                    <a:pt x="0" y="4"/>
                    <a:pt x="0" y="4"/>
                  </a:cubicBezTo>
                  <a:cubicBezTo>
                    <a:pt x="0" y="2"/>
                    <a:pt x="1" y="0"/>
                    <a:pt x="3" y="0"/>
                  </a:cubicBezTo>
                  <a:cubicBezTo>
                    <a:pt x="53" y="0"/>
                    <a:pt x="53" y="0"/>
                    <a:pt x="53" y="0"/>
                  </a:cubicBezTo>
                  <a:cubicBezTo>
                    <a:pt x="55" y="0"/>
                    <a:pt x="56" y="2"/>
                    <a:pt x="56" y="4"/>
                  </a:cubicBezTo>
                  <a:cubicBezTo>
                    <a:pt x="56" y="20"/>
                    <a:pt x="56" y="20"/>
                    <a:pt x="56" y="20"/>
                  </a:cubicBezTo>
                  <a:cubicBezTo>
                    <a:pt x="56" y="21"/>
                    <a:pt x="55" y="23"/>
                    <a:pt x="53" y="23"/>
                  </a:cubicBezTo>
                  <a:cubicBezTo>
                    <a:pt x="47" y="24"/>
                    <a:pt x="40" y="25"/>
                    <a:pt x="33" y="25"/>
                  </a:cubicBezTo>
                  <a:close/>
                  <a:moveTo>
                    <a:pt x="7" y="14"/>
                  </a:moveTo>
                  <a:cubicBezTo>
                    <a:pt x="21" y="18"/>
                    <a:pt x="35" y="19"/>
                    <a:pt x="49" y="17"/>
                  </a:cubicBezTo>
                  <a:cubicBezTo>
                    <a:pt x="49" y="8"/>
                    <a:pt x="49" y="8"/>
                    <a:pt x="49" y="8"/>
                  </a:cubicBezTo>
                  <a:cubicBezTo>
                    <a:pt x="7" y="8"/>
                    <a:pt x="7" y="8"/>
                    <a:pt x="7" y="8"/>
                  </a:cubicBezTo>
                  <a:lnTo>
                    <a:pt x="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Freeform 447">
              <a:extLst>
                <a:ext uri="{FF2B5EF4-FFF2-40B4-BE49-F238E27FC236}">
                  <a16:creationId xmlns:a16="http://schemas.microsoft.com/office/drawing/2014/main" id="{5FF05AC6-7C7F-E640-AB19-C6D2041FD3F2}"/>
                </a:ext>
              </a:extLst>
            </p:cNvPr>
            <p:cNvSpPr>
              <a:spLocks/>
            </p:cNvSpPr>
            <p:nvPr/>
          </p:nvSpPr>
          <p:spPr bwMode="auto">
            <a:xfrm>
              <a:off x="7534276" y="5780088"/>
              <a:ext cx="650875" cy="396875"/>
            </a:xfrm>
            <a:custGeom>
              <a:avLst/>
              <a:gdLst>
                <a:gd name="T0" fmla="*/ 106 w 173"/>
                <a:gd name="T1" fmla="*/ 105 h 105"/>
                <a:gd name="T2" fmla="*/ 0 w 173"/>
                <a:gd name="T3" fmla="*/ 4 h 105"/>
                <a:gd name="T4" fmla="*/ 3 w 173"/>
                <a:gd name="T5" fmla="*/ 0 h 105"/>
                <a:gd name="T6" fmla="*/ 7 w 173"/>
                <a:gd name="T7" fmla="*/ 4 h 105"/>
                <a:gd name="T8" fmla="*/ 106 w 173"/>
                <a:gd name="T9" fmla="*/ 98 h 105"/>
                <a:gd name="T10" fmla="*/ 166 w 173"/>
                <a:gd name="T11" fmla="*/ 78 h 105"/>
                <a:gd name="T12" fmla="*/ 171 w 173"/>
                <a:gd name="T13" fmla="*/ 78 h 105"/>
                <a:gd name="T14" fmla="*/ 171 w 173"/>
                <a:gd name="T15" fmla="*/ 83 h 105"/>
                <a:gd name="T16" fmla="*/ 106 w 17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05">
                  <a:moveTo>
                    <a:pt x="106" y="105"/>
                  </a:moveTo>
                  <a:cubicBezTo>
                    <a:pt x="49" y="105"/>
                    <a:pt x="3" y="61"/>
                    <a:pt x="0" y="4"/>
                  </a:cubicBezTo>
                  <a:cubicBezTo>
                    <a:pt x="0" y="2"/>
                    <a:pt x="1" y="0"/>
                    <a:pt x="3" y="0"/>
                  </a:cubicBezTo>
                  <a:cubicBezTo>
                    <a:pt x="5" y="0"/>
                    <a:pt x="7" y="2"/>
                    <a:pt x="7" y="4"/>
                  </a:cubicBezTo>
                  <a:cubicBezTo>
                    <a:pt x="10" y="56"/>
                    <a:pt x="53" y="98"/>
                    <a:pt x="106" y="98"/>
                  </a:cubicBezTo>
                  <a:cubicBezTo>
                    <a:pt x="128" y="98"/>
                    <a:pt x="149" y="91"/>
                    <a:pt x="166" y="78"/>
                  </a:cubicBezTo>
                  <a:cubicBezTo>
                    <a:pt x="168" y="76"/>
                    <a:pt x="170" y="77"/>
                    <a:pt x="171" y="78"/>
                  </a:cubicBezTo>
                  <a:cubicBezTo>
                    <a:pt x="173" y="80"/>
                    <a:pt x="172" y="82"/>
                    <a:pt x="171" y="83"/>
                  </a:cubicBezTo>
                  <a:cubicBezTo>
                    <a:pt x="152" y="98"/>
                    <a:pt x="130" y="105"/>
                    <a:pt x="10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Freeform 448">
              <a:extLst>
                <a:ext uri="{FF2B5EF4-FFF2-40B4-BE49-F238E27FC236}">
                  <a16:creationId xmlns:a16="http://schemas.microsoft.com/office/drawing/2014/main" id="{79282F54-EF22-D846-89B7-C3A4BCA37387}"/>
                </a:ext>
              </a:extLst>
            </p:cNvPr>
            <p:cNvSpPr>
              <a:spLocks/>
            </p:cNvSpPr>
            <p:nvPr/>
          </p:nvSpPr>
          <p:spPr bwMode="auto">
            <a:xfrm>
              <a:off x="7537451" y="5441950"/>
              <a:ext cx="192088" cy="277812"/>
            </a:xfrm>
            <a:custGeom>
              <a:avLst/>
              <a:gdLst>
                <a:gd name="T0" fmla="*/ 4 w 51"/>
                <a:gd name="T1" fmla="*/ 74 h 74"/>
                <a:gd name="T2" fmla="*/ 3 w 51"/>
                <a:gd name="T3" fmla="*/ 74 h 74"/>
                <a:gd name="T4" fmla="*/ 0 w 51"/>
                <a:gd name="T5" fmla="*/ 70 h 74"/>
                <a:gd name="T6" fmla="*/ 45 w 51"/>
                <a:gd name="T7" fmla="*/ 1 h 74"/>
                <a:gd name="T8" fmla="*/ 50 w 51"/>
                <a:gd name="T9" fmla="*/ 2 h 74"/>
                <a:gd name="T10" fmla="*/ 49 w 51"/>
                <a:gd name="T11" fmla="*/ 7 h 74"/>
                <a:gd name="T12" fmla="*/ 7 w 51"/>
                <a:gd name="T13" fmla="*/ 71 h 74"/>
                <a:gd name="T14" fmla="*/ 4 w 51"/>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4">
                  <a:moveTo>
                    <a:pt x="4" y="74"/>
                  </a:moveTo>
                  <a:cubicBezTo>
                    <a:pt x="4" y="74"/>
                    <a:pt x="3" y="74"/>
                    <a:pt x="3" y="74"/>
                  </a:cubicBezTo>
                  <a:cubicBezTo>
                    <a:pt x="1" y="74"/>
                    <a:pt x="0" y="72"/>
                    <a:pt x="0" y="70"/>
                  </a:cubicBezTo>
                  <a:cubicBezTo>
                    <a:pt x="5" y="42"/>
                    <a:pt x="21" y="17"/>
                    <a:pt x="45" y="1"/>
                  </a:cubicBezTo>
                  <a:cubicBezTo>
                    <a:pt x="46" y="0"/>
                    <a:pt x="49" y="0"/>
                    <a:pt x="50" y="2"/>
                  </a:cubicBezTo>
                  <a:cubicBezTo>
                    <a:pt x="51" y="3"/>
                    <a:pt x="50" y="6"/>
                    <a:pt x="49" y="7"/>
                  </a:cubicBezTo>
                  <a:cubicBezTo>
                    <a:pt x="27" y="22"/>
                    <a:pt x="12" y="45"/>
                    <a:pt x="7" y="71"/>
                  </a:cubicBezTo>
                  <a:cubicBezTo>
                    <a:pt x="7" y="73"/>
                    <a:pt x="5" y="74"/>
                    <a:pt x="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Freeform 449">
              <a:extLst>
                <a:ext uri="{FF2B5EF4-FFF2-40B4-BE49-F238E27FC236}">
                  <a16:creationId xmlns:a16="http://schemas.microsoft.com/office/drawing/2014/main" id="{C950EB43-7161-B84D-B4B4-74B0994880AA}"/>
                </a:ext>
              </a:extLst>
            </p:cNvPr>
            <p:cNvSpPr>
              <a:spLocks/>
            </p:cNvSpPr>
            <p:nvPr/>
          </p:nvSpPr>
          <p:spPr bwMode="auto">
            <a:xfrm>
              <a:off x="7842251" y="5376863"/>
              <a:ext cx="53975" cy="30162"/>
            </a:xfrm>
            <a:custGeom>
              <a:avLst/>
              <a:gdLst>
                <a:gd name="T0" fmla="*/ 4 w 14"/>
                <a:gd name="T1" fmla="*/ 8 h 8"/>
                <a:gd name="T2" fmla="*/ 0 w 14"/>
                <a:gd name="T3" fmla="*/ 5 h 8"/>
                <a:gd name="T4" fmla="*/ 3 w 14"/>
                <a:gd name="T5" fmla="*/ 1 h 8"/>
                <a:gd name="T6" fmla="*/ 9 w 14"/>
                <a:gd name="T7" fmla="*/ 0 h 8"/>
                <a:gd name="T8" fmla="*/ 13 w 14"/>
                <a:gd name="T9" fmla="*/ 3 h 8"/>
                <a:gd name="T10" fmla="*/ 10 w 14"/>
                <a:gd name="T11" fmla="*/ 7 h 8"/>
                <a:gd name="T12" fmla="*/ 5 w 14"/>
                <a:gd name="T13" fmla="*/ 8 h 8"/>
                <a:gd name="T14" fmla="*/ 4 w 1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4" y="8"/>
                  </a:moveTo>
                  <a:cubicBezTo>
                    <a:pt x="2" y="8"/>
                    <a:pt x="1" y="7"/>
                    <a:pt x="0" y="5"/>
                  </a:cubicBezTo>
                  <a:cubicBezTo>
                    <a:pt x="0" y="3"/>
                    <a:pt x="1" y="1"/>
                    <a:pt x="3" y="1"/>
                  </a:cubicBezTo>
                  <a:cubicBezTo>
                    <a:pt x="5" y="1"/>
                    <a:pt x="7" y="0"/>
                    <a:pt x="9" y="0"/>
                  </a:cubicBezTo>
                  <a:cubicBezTo>
                    <a:pt x="11" y="0"/>
                    <a:pt x="13" y="1"/>
                    <a:pt x="13" y="3"/>
                  </a:cubicBezTo>
                  <a:cubicBezTo>
                    <a:pt x="14" y="5"/>
                    <a:pt x="12" y="7"/>
                    <a:pt x="10" y="7"/>
                  </a:cubicBezTo>
                  <a:cubicBezTo>
                    <a:pt x="8" y="7"/>
                    <a:pt x="6" y="8"/>
                    <a:pt x="5" y="8"/>
                  </a:cubicBezTo>
                  <a:cubicBezTo>
                    <a:pt x="4" y="8"/>
                    <a:pt x="4"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Freeform 450">
              <a:extLst>
                <a:ext uri="{FF2B5EF4-FFF2-40B4-BE49-F238E27FC236}">
                  <a16:creationId xmlns:a16="http://schemas.microsoft.com/office/drawing/2014/main" id="{CAD14826-F92D-8C4F-B4F0-E1496AEBD087}"/>
                </a:ext>
              </a:extLst>
            </p:cNvPr>
            <p:cNvSpPr>
              <a:spLocks/>
            </p:cNvSpPr>
            <p:nvPr/>
          </p:nvSpPr>
          <p:spPr bwMode="auto">
            <a:xfrm>
              <a:off x="7764463" y="5392738"/>
              <a:ext cx="55563" cy="41275"/>
            </a:xfrm>
            <a:custGeom>
              <a:avLst/>
              <a:gdLst>
                <a:gd name="T0" fmla="*/ 4 w 15"/>
                <a:gd name="T1" fmla="*/ 11 h 11"/>
                <a:gd name="T2" fmla="*/ 1 w 15"/>
                <a:gd name="T3" fmla="*/ 8 h 11"/>
                <a:gd name="T4" fmla="*/ 3 w 15"/>
                <a:gd name="T5" fmla="*/ 4 h 11"/>
                <a:gd name="T6" fmla="*/ 10 w 15"/>
                <a:gd name="T7" fmla="*/ 1 h 11"/>
                <a:gd name="T8" fmla="*/ 15 w 15"/>
                <a:gd name="T9" fmla="*/ 3 h 11"/>
                <a:gd name="T10" fmla="*/ 12 w 15"/>
                <a:gd name="T11" fmla="*/ 8 h 11"/>
                <a:gd name="T12" fmla="*/ 6 w 15"/>
                <a:gd name="T13" fmla="*/ 10 h 11"/>
                <a:gd name="T14" fmla="*/ 4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4" y="11"/>
                  </a:moveTo>
                  <a:cubicBezTo>
                    <a:pt x="3" y="11"/>
                    <a:pt x="2" y="10"/>
                    <a:pt x="1" y="8"/>
                  </a:cubicBezTo>
                  <a:cubicBezTo>
                    <a:pt x="0" y="7"/>
                    <a:pt x="1" y="4"/>
                    <a:pt x="3" y="4"/>
                  </a:cubicBezTo>
                  <a:cubicBezTo>
                    <a:pt x="5" y="3"/>
                    <a:pt x="8" y="2"/>
                    <a:pt x="10" y="1"/>
                  </a:cubicBezTo>
                  <a:cubicBezTo>
                    <a:pt x="12" y="0"/>
                    <a:pt x="14" y="1"/>
                    <a:pt x="15" y="3"/>
                  </a:cubicBezTo>
                  <a:cubicBezTo>
                    <a:pt x="15" y="5"/>
                    <a:pt x="14" y="7"/>
                    <a:pt x="12" y="8"/>
                  </a:cubicBezTo>
                  <a:cubicBezTo>
                    <a:pt x="10" y="8"/>
                    <a:pt x="8" y="9"/>
                    <a:pt x="6" y="10"/>
                  </a:cubicBezTo>
                  <a:cubicBezTo>
                    <a:pt x="5" y="10"/>
                    <a:pt x="5" y="11"/>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Freeform 451">
              <a:extLst>
                <a:ext uri="{FF2B5EF4-FFF2-40B4-BE49-F238E27FC236}">
                  <a16:creationId xmlns:a16="http://schemas.microsoft.com/office/drawing/2014/main" id="{0C6CEDDD-3304-FD44-A8CD-A10A570BC3F9}"/>
                </a:ext>
              </a:extLst>
            </p:cNvPr>
            <p:cNvSpPr>
              <a:spLocks/>
            </p:cNvSpPr>
            <p:nvPr/>
          </p:nvSpPr>
          <p:spPr bwMode="auto">
            <a:xfrm>
              <a:off x="7699376" y="5426075"/>
              <a:ext cx="49213" cy="41275"/>
            </a:xfrm>
            <a:custGeom>
              <a:avLst/>
              <a:gdLst>
                <a:gd name="T0" fmla="*/ 4 w 13"/>
                <a:gd name="T1" fmla="*/ 11 h 11"/>
                <a:gd name="T2" fmla="*/ 1 w 13"/>
                <a:gd name="T3" fmla="*/ 10 h 11"/>
                <a:gd name="T4" fmla="*/ 2 w 13"/>
                <a:gd name="T5" fmla="*/ 5 h 11"/>
                <a:gd name="T6" fmla="*/ 7 w 13"/>
                <a:gd name="T7" fmla="*/ 1 h 11"/>
                <a:gd name="T8" fmla="*/ 12 w 13"/>
                <a:gd name="T9" fmla="*/ 3 h 11"/>
                <a:gd name="T10" fmla="*/ 10 w 13"/>
                <a:gd name="T11" fmla="*/ 8 h 11"/>
                <a:gd name="T12" fmla="*/ 6 w 13"/>
                <a:gd name="T13" fmla="*/ 11 h 11"/>
                <a:gd name="T14" fmla="*/ 4 w 1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4" y="11"/>
                  </a:moveTo>
                  <a:cubicBezTo>
                    <a:pt x="3" y="11"/>
                    <a:pt x="1" y="11"/>
                    <a:pt x="1" y="10"/>
                  </a:cubicBezTo>
                  <a:cubicBezTo>
                    <a:pt x="0" y="8"/>
                    <a:pt x="0" y="6"/>
                    <a:pt x="2" y="5"/>
                  </a:cubicBezTo>
                  <a:cubicBezTo>
                    <a:pt x="3" y="4"/>
                    <a:pt x="5" y="2"/>
                    <a:pt x="7" y="1"/>
                  </a:cubicBezTo>
                  <a:cubicBezTo>
                    <a:pt x="8" y="0"/>
                    <a:pt x="11" y="1"/>
                    <a:pt x="12" y="3"/>
                  </a:cubicBezTo>
                  <a:cubicBezTo>
                    <a:pt x="13" y="4"/>
                    <a:pt x="12" y="7"/>
                    <a:pt x="10" y="8"/>
                  </a:cubicBezTo>
                  <a:cubicBezTo>
                    <a:pt x="9" y="9"/>
                    <a:pt x="7" y="10"/>
                    <a:pt x="6" y="11"/>
                  </a:cubicBezTo>
                  <a:cubicBezTo>
                    <a:pt x="5" y="11"/>
                    <a:pt x="4" y="11"/>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Freeform 452">
              <a:extLst>
                <a:ext uri="{FF2B5EF4-FFF2-40B4-BE49-F238E27FC236}">
                  <a16:creationId xmlns:a16="http://schemas.microsoft.com/office/drawing/2014/main" id="{BE9B0318-86DD-6244-8C68-6D13BAFE763F}"/>
                </a:ext>
              </a:extLst>
            </p:cNvPr>
            <p:cNvSpPr>
              <a:spLocks/>
            </p:cNvSpPr>
            <p:nvPr/>
          </p:nvSpPr>
          <p:spPr bwMode="auto">
            <a:xfrm>
              <a:off x="7866063" y="5373688"/>
              <a:ext cx="469900" cy="414337"/>
            </a:xfrm>
            <a:custGeom>
              <a:avLst/>
              <a:gdLst>
                <a:gd name="T0" fmla="*/ 121 w 125"/>
                <a:gd name="T1" fmla="*/ 110 h 110"/>
                <a:gd name="T2" fmla="*/ 118 w 125"/>
                <a:gd name="T3" fmla="*/ 107 h 110"/>
                <a:gd name="T4" fmla="*/ 18 w 125"/>
                <a:gd name="T5" fmla="*/ 7 h 110"/>
                <a:gd name="T6" fmla="*/ 4 w 125"/>
                <a:gd name="T7" fmla="*/ 8 h 110"/>
                <a:gd name="T8" fmla="*/ 0 w 125"/>
                <a:gd name="T9" fmla="*/ 5 h 110"/>
                <a:gd name="T10" fmla="*/ 3 w 125"/>
                <a:gd name="T11" fmla="*/ 1 h 110"/>
                <a:gd name="T12" fmla="*/ 18 w 125"/>
                <a:gd name="T13" fmla="*/ 0 h 110"/>
                <a:gd name="T14" fmla="*/ 125 w 125"/>
                <a:gd name="T15" fmla="*/ 107 h 110"/>
                <a:gd name="T16" fmla="*/ 121 w 125"/>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10">
                  <a:moveTo>
                    <a:pt x="121" y="110"/>
                  </a:moveTo>
                  <a:cubicBezTo>
                    <a:pt x="119" y="110"/>
                    <a:pt x="118" y="109"/>
                    <a:pt x="118" y="107"/>
                  </a:cubicBezTo>
                  <a:cubicBezTo>
                    <a:pt x="118" y="52"/>
                    <a:pt x="73" y="7"/>
                    <a:pt x="18" y="7"/>
                  </a:cubicBezTo>
                  <a:cubicBezTo>
                    <a:pt x="14" y="7"/>
                    <a:pt x="9" y="7"/>
                    <a:pt x="4" y="8"/>
                  </a:cubicBezTo>
                  <a:cubicBezTo>
                    <a:pt x="2" y="8"/>
                    <a:pt x="0" y="7"/>
                    <a:pt x="0" y="5"/>
                  </a:cubicBezTo>
                  <a:cubicBezTo>
                    <a:pt x="0" y="3"/>
                    <a:pt x="1" y="1"/>
                    <a:pt x="3" y="1"/>
                  </a:cubicBezTo>
                  <a:cubicBezTo>
                    <a:pt x="8" y="0"/>
                    <a:pt x="13" y="0"/>
                    <a:pt x="18" y="0"/>
                  </a:cubicBezTo>
                  <a:cubicBezTo>
                    <a:pt x="77" y="0"/>
                    <a:pt x="125" y="48"/>
                    <a:pt x="125" y="107"/>
                  </a:cubicBezTo>
                  <a:cubicBezTo>
                    <a:pt x="125" y="109"/>
                    <a:pt x="123" y="110"/>
                    <a:pt x="121"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Freeform 453">
              <a:extLst>
                <a:ext uri="{FF2B5EF4-FFF2-40B4-BE49-F238E27FC236}">
                  <a16:creationId xmlns:a16="http://schemas.microsoft.com/office/drawing/2014/main" id="{E9CCFC77-05DC-074E-8D55-2A33897046D1}"/>
                </a:ext>
              </a:extLst>
            </p:cNvPr>
            <p:cNvSpPr>
              <a:spLocks/>
            </p:cNvSpPr>
            <p:nvPr/>
          </p:nvSpPr>
          <p:spPr bwMode="auto">
            <a:xfrm>
              <a:off x="8151813" y="6056313"/>
              <a:ext cx="49213" cy="41275"/>
            </a:xfrm>
            <a:custGeom>
              <a:avLst/>
              <a:gdLst>
                <a:gd name="T0" fmla="*/ 4 w 13"/>
                <a:gd name="T1" fmla="*/ 11 h 11"/>
                <a:gd name="T2" fmla="*/ 2 w 13"/>
                <a:gd name="T3" fmla="*/ 10 h 11"/>
                <a:gd name="T4" fmla="*/ 2 w 13"/>
                <a:gd name="T5" fmla="*/ 5 h 11"/>
                <a:gd name="T6" fmla="*/ 7 w 13"/>
                <a:gd name="T7" fmla="*/ 1 h 11"/>
                <a:gd name="T8" fmla="*/ 12 w 13"/>
                <a:gd name="T9" fmla="*/ 2 h 11"/>
                <a:gd name="T10" fmla="*/ 11 w 13"/>
                <a:gd name="T11" fmla="*/ 7 h 11"/>
                <a:gd name="T12" fmla="*/ 7 w 13"/>
                <a:gd name="T13" fmla="*/ 10 h 11"/>
                <a:gd name="T14" fmla="*/ 4 w 1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4" y="11"/>
                  </a:moveTo>
                  <a:cubicBezTo>
                    <a:pt x="3" y="11"/>
                    <a:pt x="2" y="11"/>
                    <a:pt x="2" y="10"/>
                  </a:cubicBezTo>
                  <a:cubicBezTo>
                    <a:pt x="0" y="8"/>
                    <a:pt x="1" y="6"/>
                    <a:pt x="2" y="5"/>
                  </a:cubicBezTo>
                  <a:cubicBezTo>
                    <a:pt x="4" y="4"/>
                    <a:pt x="5" y="2"/>
                    <a:pt x="7" y="1"/>
                  </a:cubicBezTo>
                  <a:cubicBezTo>
                    <a:pt x="8" y="0"/>
                    <a:pt x="10" y="0"/>
                    <a:pt x="12" y="2"/>
                  </a:cubicBezTo>
                  <a:cubicBezTo>
                    <a:pt x="13" y="3"/>
                    <a:pt x="13" y="5"/>
                    <a:pt x="11" y="7"/>
                  </a:cubicBezTo>
                  <a:cubicBezTo>
                    <a:pt x="10" y="8"/>
                    <a:pt x="8" y="9"/>
                    <a:pt x="7" y="10"/>
                  </a:cubicBezTo>
                  <a:cubicBezTo>
                    <a:pt x="6" y="11"/>
                    <a:pt x="5" y="11"/>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Freeform 454">
              <a:extLst>
                <a:ext uri="{FF2B5EF4-FFF2-40B4-BE49-F238E27FC236}">
                  <a16:creationId xmlns:a16="http://schemas.microsoft.com/office/drawing/2014/main" id="{215121B1-B25A-B149-9592-3DFAB010F448}"/>
                </a:ext>
              </a:extLst>
            </p:cNvPr>
            <p:cNvSpPr>
              <a:spLocks noEditPoints="1"/>
            </p:cNvSpPr>
            <p:nvPr/>
          </p:nvSpPr>
          <p:spPr bwMode="auto">
            <a:xfrm>
              <a:off x="8223251" y="5859463"/>
              <a:ext cx="101600" cy="169862"/>
            </a:xfrm>
            <a:custGeom>
              <a:avLst/>
              <a:gdLst>
                <a:gd name="T0" fmla="*/ 4 w 27"/>
                <a:gd name="T1" fmla="*/ 45 h 45"/>
                <a:gd name="T2" fmla="*/ 2 w 27"/>
                <a:gd name="T3" fmla="*/ 44 h 45"/>
                <a:gd name="T4" fmla="*/ 2 w 27"/>
                <a:gd name="T5" fmla="*/ 39 h 45"/>
                <a:gd name="T6" fmla="*/ 7 w 27"/>
                <a:gd name="T7" fmla="*/ 30 h 45"/>
                <a:gd name="T8" fmla="*/ 12 w 27"/>
                <a:gd name="T9" fmla="*/ 29 h 45"/>
                <a:gd name="T10" fmla="*/ 13 w 27"/>
                <a:gd name="T11" fmla="*/ 34 h 45"/>
                <a:gd name="T12" fmla="*/ 7 w 27"/>
                <a:gd name="T13" fmla="*/ 43 h 45"/>
                <a:gd name="T14" fmla="*/ 4 w 27"/>
                <a:gd name="T15" fmla="*/ 45 h 45"/>
                <a:gd name="T16" fmla="*/ 20 w 27"/>
                <a:gd name="T17" fmla="*/ 17 h 45"/>
                <a:gd name="T18" fmla="*/ 18 w 27"/>
                <a:gd name="T19" fmla="*/ 17 h 45"/>
                <a:gd name="T20" fmla="*/ 16 w 27"/>
                <a:gd name="T21" fmla="*/ 13 h 45"/>
                <a:gd name="T22" fmla="*/ 19 w 27"/>
                <a:gd name="T23" fmla="*/ 3 h 45"/>
                <a:gd name="T24" fmla="*/ 24 w 27"/>
                <a:gd name="T25" fmla="*/ 0 h 45"/>
                <a:gd name="T26" fmla="*/ 26 w 27"/>
                <a:gd name="T27" fmla="*/ 5 h 45"/>
                <a:gd name="T28" fmla="*/ 23 w 27"/>
                <a:gd name="T29" fmla="*/ 15 h 45"/>
                <a:gd name="T30" fmla="*/ 20 w 27"/>
                <a:gd name="T31"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5">
                  <a:moveTo>
                    <a:pt x="4" y="45"/>
                  </a:moveTo>
                  <a:cubicBezTo>
                    <a:pt x="4" y="45"/>
                    <a:pt x="3" y="44"/>
                    <a:pt x="2" y="44"/>
                  </a:cubicBezTo>
                  <a:cubicBezTo>
                    <a:pt x="1" y="43"/>
                    <a:pt x="0" y="40"/>
                    <a:pt x="2" y="39"/>
                  </a:cubicBezTo>
                  <a:cubicBezTo>
                    <a:pt x="4" y="36"/>
                    <a:pt x="6" y="33"/>
                    <a:pt x="7" y="30"/>
                  </a:cubicBezTo>
                  <a:cubicBezTo>
                    <a:pt x="8" y="29"/>
                    <a:pt x="11" y="28"/>
                    <a:pt x="12" y="29"/>
                  </a:cubicBezTo>
                  <a:cubicBezTo>
                    <a:pt x="14" y="30"/>
                    <a:pt x="15" y="33"/>
                    <a:pt x="13" y="34"/>
                  </a:cubicBezTo>
                  <a:cubicBezTo>
                    <a:pt x="12" y="37"/>
                    <a:pt x="9" y="40"/>
                    <a:pt x="7" y="43"/>
                  </a:cubicBezTo>
                  <a:cubicBezTo>
                    <a:pt x="7" y="44"/>
                    <a:pt x="5" y="45"/>
                    <a:pt x="4" y="45"/>
                  </a:cubicBezTo>
                  <a:close/>
                  <a:moveTo>
                    <a:pt x="20" y="17"/>
                  </a:moveTo>
                  <a:cubicBezTo>
                    <a:pt x="19" y="17"/>
                    <a:pt x="19" y="17"/>
                    <a:pt x="18" y="17"/>
                  </a:cubicBezTo>
                  <a:cubicBezTo>
                    <a:pt x="16" y="17"/>
                    <a:pt x="16" y="14"/>
                    <a:pt x="16" y="13"/>
                  </a:cubicBezTo>
                  <a:cubicBezTo>
                    <a:pt x="17" y="9"/>
                    <a:pt x="18" y="6"/>
                    <a:pt x="19" y="3"/>
                  </a:cubicBezTo>
                  <a:cubicBezTo>
                    <a:pt x="20" y="1"/>
                    <a:pt x="22" y="0"/>
                    <a:pt x="24" y="0"/>
                  </a:cubicBezTo>
                  <a:cubicBezTo>
                    <a:pt x="26" y="1"/>
                    <a:pt x="27" y="3"/>
                    <a:pt x="26" y="5"/>
                  </a:cubicBezTo>
                  <a:cubicBezTo>
                    <a:pt x="25" y="8"/>
                    <a:pt x="24" y="12"/>
                    <a:pt x="23" y="15"/>
                  </a:cubicBezTo>
                  <a:cubicBezTo>
                    <a:pt x="23" y="17"/>
                    <a:pt x="21" y="17"/>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Freeform 455">
              <a:extLst>
                <a:ext uri="{FF2B5EF4-FFF2-40B4-BE49-F238E27FC236}">
                  <a16:creationId xmlns:a16="http://schemas.microsoft.com/office/drawing/2014/main" id="{1546E05F-0998-474E-BC27-BA212182F433}"/>
                </a:ext>
              </a:extLst>
            </p:cNvPr>
            <p:cNvSpPr>
              <a:spLocks/>
            </p:cNvSpPr>
            <p:nvPr/>
          </p:nvSpPr>
          <p:spPr bwMode="auto">
            <a:xfrm>
              <a:off x="8305801" y="5762625"/>
              <a:ext cx="30163" cy="47625"/>
            </a:xfrm>
            <a:custGeom>
              <a:avLst/>
              <a:gdLst>
                <a:gd name="T0" fmla="*/ 4 w 8"/>
                <a:gd name="T1" fmla="*/ 13 h 13"/>
                <a:gd name="T2" fmla="*/ 4 w 8"/>
                <a:gd name="T3" fmla="*/ 13 h 13"/>
                <a:gd name="T4" fmla="*/ 0 w 8"/>
                <a:gd name="T5" fmla="*/ 9 h 13"/>
                <a:gd name="T6" fmla="*/ 1 w 8"/>
                <a:gd name="T7" fmla="*/ 4 h 13"/>
                <a:gd name="T8" fmla="*/ 4 w 8"/>
                <a:gd name="T9" fmla="*/ 0 h 13"/>
                <a:gd name="T10" fmla="*/ 8 w 8"/>
                <a:gd name="T11" fmla="*/ 4 h 13"/>
                <a:gd name="T12" fmla="*/ 8 w 8"/>
                <a:gd name="T13" fmla="*/ 10 h 13"/>
                <a:gd name="T14" fmla="*/ 4 w 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4" y="13"/>
                  </a:moveTo>
                  <a:cubicBezTo>
                    <a:pt x="4" y="13"/>
                    <a:pt x="4" y="13"/>
                    <a:pt x="4" y="13"/>
                  </a:cubicBezTo>
                  <a:cubicBezTo>
                    <a:pt x="2" y="13"/>
                    <a:pt x="0" y="11"/>
                    <a:pt x="0" y="9"/>
                  </a:cubicBezTo>
                  <a:cubicBezTo>
                    <a:pt x="1" y="7"/>
                    <a:pt x="1" y="5"/>
                    <a:pt x="1" y="4"/>
                  </a:cubicBezTo>
                  <a:cubicBezTo>
                    <a:pt x="1" y="1"/>
                    <a:pt x="2" y="0"/>
                    <a:pt x="4" y="0"/>
                  </a:cubicBezTo>
                  <a:cubicBezTo>
                    <a:pt x="6" y="0"/>
                    <a:pt x="8" y="1"/>
                    <a:pt x="8" y="4"/>
                  </a:cubicBezTo>
                  <a:cubicBezTo>
                    <a:pt x="8" y="6"/>
                    <a:pt x="8" y="8"/>
                    <a:pt x="8" y="10"/>
                  </a:cubicBezTo>
                  <a:cubicBezTo>
                    <a:pt x="8" y="11"/>
                    <a:pt x="6"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09333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ính lúp loại tốt, kích cỡ 75mm (7.5cm) tay cầm bằng kim loại">
            <a:extLst>
              <a:ext uri="{FF2B5EF4-FFF2-40B4-BE49-F238E27FC236}">
                <a16:creationId xmlns:a16="http://schemas.microsoft.com/office/drawing/2014/main" id="{FF863BE0-A20D-B24B-B1DE-F89F76B924B2}"/>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7759924">
            <a:off x="6135453" y="1511275"/>
            <a:ext cx="4860000" cy="4860000"/>
          </a:xfrm>
          <a:prstGeom prst="rect">
            <a:avLst/>
          </a:prstGeom>
          <a:noFill/>
          <a:ln>
            <a:noFill/>
          </a:ln>
        </p:spPr>
      </p:pic>
      <p:grpSp>
        <p:nvGrpSpPr>
          <p:cNvPr id="3" name="Group 2">
            <a:extLst>
              <a:ext uri="{FF2B5EF4-FFF2-40B4-BE49-F238E27FC236}">
                <a16:creationId xmlns:a16="http://schemas.microsoft.com/office/drawing/2014/main" id="{A64F0AF3-EA58-0E40-A803-FFD35797D9E6}"/>
              </a:ext>
            </a:extLst>
          </p:cNvPr>
          <p:cNvGrpSpPr/>
          <p:nvPr/>
        </p:nvGrpSpPr>
        <p:grpSpPr>
          <a:xfrm>
            <a:off x="443769" y="497276"/>
            <a:ext cx="1418357" cy="1229264"/>
            <a:chOff x="10807701" y="4343400"/>
            <a:chExt cx="847725" cy="720725"/>
          </a:xfrm>
          <a:solidFill>
            <a:schemeClr val="tx1"/>
          </a:solidFill>
        </p:grpSpPr>
        <p:sp>
          <p:nvSpPr>
            <p:cNvPr id="4" name="Freeform 467">
              <a:extLst>
                <a:ext uri="{FF2B5EF4-FFF2-40B4-BE49-F238E27FC236}">
                  <a16:creationId xmlns:a16="http://schemas.microsoft.com/office/drawing/2014/main" id="{B0238C0A-A76D-BC44-A5F5-1FB45E1A0B00}"/>
                </a:ext>
              </a:extLst>
            </p:cNvPr>
            <p:cNvSpPr>
              <a:spLocks noEditPoints="1"/>
            </p:cNvSpPr>
            <p:nvPr/>
          </p:nvSpPr>
          <p:spPr bwMode="auto">
            <a:xfrm>
              <a:off x="10925176" y="4346575"/>
              <a:ext cx="150813" cy="158750"/>
            </a:xfrm>
            <a:custGeom>
              <a:avLst/>
              <a:gdLst>
                <a:gd name="T0" fmla="*/ 20 w 40"/>
                <a:gd name="T1" fmla="*/ 42 h 42"/>
                <a:gd name="T2" fmla="*/ 0 w 40"/>
                <a:gd name="T3" fmla="*/ 21 h 42"/>
                <a:gd name="T4" fmla="*/ 20 w 40"/>
                <a:gd name="T5" fmla="*/ 0 h 42"/>
                <a:gd name="T6" fmla="*/ 40 w 40"/>
                <a:gd name="T7" fmla="*/ 21 h 42"/>
                <a:gd name="T8" fmla="*/ 20 w 40"/>
                <a:gd name="T9" fmla="*/ 42 h 42"/>
                <a:gd name="T10" fmla="*/ 20 w 40"/>
                <a:gd name="T11" fmla="*/ 7 h 42"/>
                <a:gd name="T12" fmla="*/ 7 w 40"/>
                <a:gd name="T13" fmla="*/ 21 h 42"/>
                <a:gd name="T14" fmla="*/ 20 w 40"/>
                <a:gd name="T15" fmla="*/ 35 h 42"/>
                <a:gd name="T16" fmla="*/ 33 w 40"/>
                <a:gd name="T17" fmla="*/ 21 h 42"/>
                <a:gd name="T18" fmla="*/ 20 w 40"/>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2">
                  <a:moveTo>
                    <a:pt x="20" y="42"/>
                  </a:moveTo>
                  <a:cubicBezTo>
                    <a:pt x="9" y="42"/>
                    <a:pt x="0" y="33"/>
                    <a:pt x="0" y="21"/>
                  </a:cubicBezTo>
                  <a:cubicBezTo>
                    <a:pt x="0" y="9"/>
                    <a:pt x="9" y="0"/>
                    <a:pt x="20" y="0"/>
                  </a:cubicBezTo>
                  <a:cubicBezTo>
                    <a:pt x="31" y="0"/>
                    <a:pt x="40" y="9"/>
                    <a:pt x="40" y="21"/>
                  </a:cubicBezTo>
                  <a:cubicBezTo>
                    <a:pt x="40" y="33"/>
                    <a:pt x="31" y="42"/>
                    <a:pt x="20" y="42"/>
                  </a:cubicBezTo>
                  <a:close/>
                  <a:moveTo>
                    <a:pt x="20" y="7"/>
                  </a:moveTo>
                  <a:cubicBezTo>
                    <a:pt x="13" y="7"/>
                    <a:pt x="7" y="13"/>
                    <a:pt x="7" y="21"/>
                  </a:cubicBezTo>
                  <a:cubicBezTo>
                    <a:pt x="7" y="29"/>
                    <a:pt x="13" y="35"/>
                    <a:pt x="20" y="35"/>
                  </a:cubicBezTo>
                  <a:cubicBezTo>
                    <a:pt x="27" y="35"/>
                    <a:pt x="33" y="29"/>
                    <a:pt x="33" y="21"/>
                  </a:cubicBezTo>
                  <a:cubicBezTo>
                    <a:pt x="33" y="13"/>
                    <a:pt x="27"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468">
              <a:extLst>
                <a:ext uri="{FF2B5EF4-FFF2-40B4-BE49-F238E27FC236}">
                  <a16:creationId xmlns:a16="http://schemas.microsoft.com/office/drawing/2014/main" id="{0F03936C-4844-FC41-8E3E-1D9B6383FED0}"/>
                </a:ext>
              </a:extLst>
            </p:cNvPr>
            <p:cNvSpPr>
              <a:spLocks/>
            </p:cNvSpPr>
            <p:nvPr/>
          </p:nvSpPr>
          <p:spPr bwMode="auto">
            <a:xfrm>
              <a:off x="10985501" y="4806950"/>
              <a:ext cx="25400" cy="257175"/>
            </a:xfrm>
            <a:custGeom>
              <a:avLst/>
              <a:gdLst>
                <a:gd name="T0" fmla="*/ 4 w 7"/>
                <a:gd name="T1" fmla="*/ 68 h 68"/>
                <a:gd name="T2" fmla="*/ 0 w 7"/>
                <a:gd name="T3" fmla="*/ 65 h 68"/>
                <a:gd name="T4" fmla="*/ 0 w 7"/>
                <a:gd name="T5" fmla="*/ 3 h 68"/>
                <a:gd name="T6" fmla="*/ 4 w 7"/>
                <a:gd name="T7" fmla="*/ 0 h 68"/>
                <a:gd name="T8" fmla="*/ 7 w 7"/>
                <a:gd name="T9" fmla="*/ 3 h 68"/>
                <a:gd name="T10" fmla="*/ 7 w 7"/>
                <a:gd name="T11" fmla="*/ 65 h 68"/>
                <a:gd name="T12" fmla="*/ 4 w 7"/>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 h="68">
                  <a:moveTo>
                    <a:pt x="4" y="68"/>
                  </a:moveTo>
                  <a:cubicBezTo>
                    <a:pt x="2" y="68"/>
                    <a:pt x="0" y="67"/>
                    <a:pt x="0" y="65"/>
                  </a:cubicBezTo>
                  <a:cubicBezTo>
                    <a:pt x="0" y="3"/>
                    <a:pt x="0" y="3"/>
                    <a:pt x="0" y="3"/>
                  </a:cubicBezTo>
                  <a:cubicBezTo>
                    <a:pt x="0" y="1"/>
                    <a:pt x="2" y="0"/>
                    <a:pt x="4" y="0"/>
                  </a:cubicBezTo>
                  <a:cubicBezTo>
                    <a:pt x="6" y="0"/>
                    <a:pt x="7" y="1"/>
                    <a:pt x="7" y="3"/>
                  </a:cubicBezTo>
                  <a:cubicBezTo>
                    <a:pt x="7" y="65"/>
                    <a:pt x="7" y="65"/>
                    <a:pt x="7" y="65"/>
                  </a:cubicBezTo>
                  <a:cubicBezTo>
                    <a:pt x="7" y="67"/>
                    <a:pt x="6" y="68"/>
                    <a:pt x="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469">
              <a:extLst>
                <a:ext uri="{FF2B5EF4-FFF2-40B4-BE49-F238E27FC236}">
                  <a16:creationId xmlns:a16="http://schemas.microsoft.com/office/drawing/2014/main" id="{B3702951-47A4-5441-BBA9-B0BBFEE0D560}"/>
                </a:ext>
              </a:extLst>
            </p:cNvPr>
            <p:cNvSpPr>
              <a:spLocks/>
            </p:cNvSpPr>
            <p:nvPr/>
          </p:nvSpPr>
          <p:spPr bwMode="auto">
            <a:xfrm>
              <a:off x="10807701" y="5037138"/>
              <a:ext cx="806450" cy="26987"/>
            </a:xfrm>
            <a:custGeom>
              <a:avLst/>
              <a:gdLst>
                <a:gd name="T0" fmla="*/ 211 w 214"/>
                <a:gd name="T1" fmla="*/ 7 h 7"/>
                <a:gd name="T2" fmla="*/ 4 w 214"/>
                <a:gd name="T3" fmla="*/ 7 h 7"/>
                <a:gd name="T4" fmla="*/ 0 w 214"/>
                <a:gd name="T5" fmla="*/ 4 h 7"/>
                <a:gd name="T6" fmla="*/ 4 w 214"/>
                <a:gd name="T7" fmla="*/ 0 h 7"/>
                <a:gd name="T8" fmla="*/ 211 w 214"/>
                <a:gd name="T9" fmla="*/ 0 h 7"/>
                <a:gd name="T10" fmla="*/ 214 w 214"/>
                <a:gd name="T11" fmla="*/ 4 h 7"/>
                <a:gd name="T12" fmla="*/ 211 w 21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4" h="7">
                  <a:moveTo>
                    <a:pt x="211" y="7"/>
                  </a:moveTo>
                  <a:cubicBezTo>
                    <a:pt x="4" y="7"/>
                    <a:pt x="4" y="7"/>
                    <a:pt x="4" y="7"/>
                  </a:cubicBezTo>
                  <a:cubicBezTo>
                    <a:pt x="2" y="7"/>
                    <a:pt x="0" y="6"/>
                    <a:pt x="0" y="4"/>
                  </a:cubicBezTo>
                  <a:cubicBezTo>
                    <a:pt x="0" y="2"/>
                    <a:pt x="2" y="0"/>
                    <a:pt x="4" y="0"/>
                  </a:cubicBezTo>
                  <a:cubicBezTo>
                    <a:pt x="211" y="0"/>
                    <a:pt x="211" y="0"/>
                    <a:pt x="211" y="0"/>
                  </a:cubicBezTo>
                  <a:cubicBezTo>
                    <a:pt x="213" y="0"/>
                    <a:pt x="214" y="2"/>
                    <a:pt x="214" y="4"/>
                  </a:cubicBezTo>
                  <a:cubicBezTo>
                    <a:pt x="214" y="6"/>
                    <a:pt x="213" y="7"/>
                    <a:pt x="2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70">
              <a:extLst>
                <a:ext uri="{FF2B5EF4-FFF2-40B4-BE49-F238E27FC236}">
                  <a16:creationId xmlns:a16="http://schemas.microsoft.com/office/drawing/2014/main" id="{EBEA9FF3-3D15-204C-BA0B-FA5883823725}"/>
                </a:ext>
              </a:extLst>
            </p:cNvPr>
            <p:cNvSpPr>
              <a:spLocks/>
            </p:cNvSpPr>
            <p:nvPr/>
          </p:nvSpPr>
          <p:spPr bwMode="auto">
            <a:xfrm>
              <a:off x="11249026" y="4727575"/>
              <a:ext cx="147638" cy="336550"/>
            </a:xfrm>
            <a:custGeom>
              <a:avLst/>
              <a:gdLst>
                <a:gd name="T0" fmla="*/ 5 w 39"/>
                <a:gd name="T1" fmla="*/ 89 h 89"/>
                <a:gd name="T2" fmla="*/ 3 w 39"/>
                <a:gd name="T3" fmla="*/ 89 h 89"/>
                <a:gd name="T4" fmla="*/ 1 w 39"/>
                <a:gd name="T5" fmla="*/ 84 h 89"/>
                <a:gd name="T6" fmla="*/ 32 w 39"/>
                <a:gd name="T7" fmla="*/ 3 h 89"/>
                <a:gd name="T8" fmla="*/ 37 w 39"/>
                <a:gd name="T9" fmla="*/ 1 h 89"/>
                <a:gd name="T10" fmla="*/ 39 w 39"/>
                <a:gd name="T11" fmla="*/ 6 h 89"/>
                <a:gd name="T12" fmla="*/ 8 w 39"/>
                <a:gd name="T13" fmla="*/ 87 h 89"/>
                <a:gd name="T14" fmla="*/ 5 w 39"/>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89">
                  <a:moveTo>
                    <a:pt x="5" y="89"/>
                  </a:moveTo>
                  <a:cubicBezTo>
                    <a:pt x="4" y="89"/>
                    <a:pt x="4" y="89"/>
                    <a:pt x="3" y="89"/>
                  </a:cubicBezTo>
                  <a:cubicBezTo>
                    <a:pt x="1" y="88"/>
                    <a:pt x="0" y="86"/>
                    <a:pt x="1" y="84"/>
                  </a:cubicBezTo>
                  <a:cubicBezTo>
                    <a:pt x="32" y="3"/>
                    <a:pt x="32" y="3"/>
                    <a:pt x="32" y="3"/>
                  </a:cubicBezTo>
                  <a:cubicBezTo>
                    <a:pt x="33" y="1"/>
                    <a:pt x="35" y="0"/>
                    <a:pt x="37" y="1"/>
                  </a:cubicBezTo>
                  <a:cubicBezTo>
                    <a:pt x="39" y="2"/>
                    <a:pt x="39" y="4"/>
                    <a:pt x="39" y="6"/>
                  </a:cubicBezTo>
                  <a:cubicBezTo>
                    <a:pt x="8" y="87"/>
                    <a:pt x="8" y="87"/>
                    <a:pt x="8" y="87"/>
                  </a:cubicBezTo>
                  <a:cubicBezTo>
                    <a:pt x="7" y="89"/>
                    <a:pt x="6" y="89"/>
                    <a:pt x="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71">
              <a:extLst>
                <a:ext uri="{FF2B5EF4-FFF2-40B4-BE49-F238E27FC236}">
                  <a16:creationId xmlns:a16="http://schemas.microsoft.com/office/drawing/2014/main" id="{DB4F8F35-DA3A-BF41-8513-35BD524D9D16}"/>
                </a:ext>
              </a:extLst>
            </p:cNvPr>
            <p:cNvSpPr>
              <a:spLocks/>
            </p:cNvSpPr>
            <p:nvPr/>
          </p:nvSpPr>
          <p:spPr bwMode="auto">
            <a:xfrm>
              <a:off x="11369676" y="4732338"/>
              <a:ext cx="142875" cy="331787"/>
            </a:xfrm>
            <a:custGeom>
              <a:avLst/>
              <a:gdLst>
                <a:gd name="T0" fmla="*/ 34 w 38"/>
                <a:gd name="T1" fmla="*/ 88 h 88"/>
                <a:gd name="T2" fmla="*/ 31 w 38"/>
                <a:gd name="T3" fmla="*/ 86 h 88"/>
                <a:gd name="T4" fmla="*/ 7 w 38"/>
                <a:gd name="T5" fmla="*/ 23 h 88"/>
                <a:gd name="T6" fmla="*/ 7 w 38"/>
                <a:gd name="T7" fmla="*/ 85 h 88"/>
                <a:gd name="T8" fmla="*/ 3 w 38"/>
                <a:gd name="T9" fmla="*/ 88 h 88"/>
                <a:gd name="T10" fmla="*/ 0 w 38"/>
                <a:gd name="T11" fmla="*/ 85 h 88"/>
                <a:gd name="T12" fmla="*/ 0 w 38"/>
                <a:gd name="T13" fmla="*/ 3 h 88"/>
                <a:gd name="T14" fmla="*/ 3 w 38"/>
                <a:gd name="T15" fmla="*/ 0 h 88"/>
                <a:gd name="T16" fmla="*/ 7 w 38"/>
                <a:gd name="T17" fmla="*/ 2 h 88"/>
                <a:gd name="T18" fmla="*/ 38 w 38"/>
                <a:gd name="T19" fmla="*/ 83 h 88"/>
                <a:gd name="T20" fmla="*/ 35 w 38"/>
                <a:gd name="T21" fmla="*/ 88 h 88"/>
                <a:gd name="T22" fmla="*/ 34 w 38"/>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88">
                  <a:moveTo>
                    <a:pt x="34" y="88"/>
                  </a:moveTo>
                  <a:cubicBezTo>
                    <a:pt x="33" y="88"/>
                    <a:pt x="31" y="88"/>
                    <a:pt x="31" y="86"/>
                  </a:cubicBezTo>
                  <a:cubicBezTo>
                    <a:pt x="7" y="23"/>
                    <a:pt x="7" y="23"/>
                    <a:pt x="7" y="23"/>
                  </a:cubicBezTo>
                  <a:cubicBezTo>
                    <a:pt x="7" y="85"/>
                    <a:pt x="7" y="85"/>
                    <a:pt x="7" y="85"/>
                  </a:cubicBezTo>
                  <a:cubicBezTo>
                    <a:pt x="7" y="87"/>
                    <a:pt x="5" y="88"/>
                    <a:pt x="3" y="88"/>
                  </a:cubicBezTo>
                  <a:cubicBezTo>
                    <a:pt x="1" y="88"/>
                    <a:pt x="0" y="87"/>
                    <a:pt x="0" y="85"/>
                  </a:cubicBezTo>
                  <a:cubicBezTo>
                    <a:pt x="0" y="3"/>
                    <a:pt x="0" y="3"/>
                    <a:pt x="0" y="3"/>
                  </a:cubicBezTo>
                  <a:cubicBezTo>
                    <a:pt x="0" y="2"/>
                    <a:pt x="1" y="0"/>
                    <a:pt x="3" y="0"/>
                  </a:cubicBezTo>
                  <a:cubicBezTo>
                    <a:pt x="4" y="0"/>
                    <a:pt x="6" y="0"/>
                    <a:pt x="7" y="2"/>
                  </a:cubicBezTo>
                  <a:cubicBezTo>
                    <a:pt x="38" y="83"/>
                    <a:pt x="38" y="83"/>
                    <a:pt x="38" y="83"/>
                  </a:cubicBezTo>
                  <a:cubicBezTo>
                    <a:pt x="38" y="85"/>
                    <a:pt x="37" y="87"/>
                    <a:pt x="35" y="88"/>
                  </a:cubicBezTo>
                  <a:cubicBezTo>
                    <a:pt x="35" y="88"/>
                    <a:pt x="35" y="88"/>
                    <a:pt x="3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72">
              <a:extLst>
                <a:ext uri="{FF2B5EF4-FFF2-40B4-BE49-F238E27FC236}">
                  <a16:creationId xmlns:a16="http://schemas.microsoft.com/office/drawing/2014/main" id="{6F4AFAEC-950A-8F41-921A-CDB408185655}"/>
                </a:ext>
              </a:extLst>
            </p:cNvPr>
            <p:cNvSpPr>
              <a:spLocks/>
            </p:cNvSpPr>
            <p:nvPr/>
          </p:nvSpPr>
          <p:spPr bwMode="auto">
            <a:xfrm>
              <a:off x="11207751" y="4508500"/>
              <a:ext cx="338138" cy="174625"/>
            </a:xfrm>
            <a:custGeom>
              <a:avLst/>
              <a:gdLst>
                <a:gd name="T0" fmla="*/ 5 w 90"/>
                <a:gd name="T1" fmla="*/ 46 h 46"/>
                <a:gd name="T2" fmla="*/ 2 w 90"/>
                <a:gd name="T3" fmla="*/ 45 h 46"/>
                <a:gd name="T4" fmla="*/ 3 w 90"/>
                <a:gd name="T5" fmla="*/ 40 h 46"/>
                <a:gd name="T6" fmla="*/ 29 w 90"/>
                <a:gd name="T7" fmla="*/ 23 h 46"/>
                <a:gd name="T8" fmla="*/ 33 w 90"/>
                <a:gd name="T9" fmla="*/ 23 h 46"/>
                <a:gd name="T10" fmla="*/ 44 w 90"/>
                <a:gd name="T11" fmla="*/ 30 h 46"/>
                <a:gd name="T12" fmla="*/ 58 w 90"/>
                <a:gd name="T13" fmla="*/ 19 h 46"/>
                <a:gd name="T14" fmla="*/ 60 w 90"/>
                <a:gd name="T15" fmla="*/ 18 h 46"/>
                <a:gd name="T16" fmla="*/ 75 w 90"/>
                <a:gd name="T17" fmla="*/ 18 h 46"/>
                <a:gd name="T18" fmla="*/ 83 w 90"/>
                <a:gd name="T19" fmla="*/ 2 h 46"/>
                <a:gd name="T20" fmla="*/ 88 w 90"/>
                <a:gd name="T21" fmla="*/ 1 h 46"/>
                <a:gd name="T22" fmla="*/ 90 w 90"/>
                <a:gd name="T23" fmla="*/ 6 h 46"/>
                <a:gd name="T24" fmla="*/ 80 w 90"/>
                <a:gd name="T25" fmla="*/ 23 h 46"/>
                <a:gd name="T26" fmla="*/ 77 w 90"/>
                <a:gd name="T27" fmla="*/ 25 h 46"/>
                <a:gd name="T28" fmla="*/ 62 w 90"/>
                <a:gd name="T29" fmla="*/ 25 h 46"/>
                <a:gd name="T30" fmla="*/ 47 w 90"/>
                <a:gd name="T31" fmla="*/ 37 h 46"/>
                <a:gd name="T32" fmla="*/ 43 w 90"/>
                <a:gd name="T33" fmla="*/ 38 h 46"/>
                <a:gd name="T34" fmla="*/ 31 w 90"/>
                <a:gd name="T35" fmla="*/ 31 h 46"/>
                <a:gd name="T36" fmla="*/ 7 w 90"/>
                <a:gd name="T37" fmla="*/ 46 h 46"/>
                <a:gd name="T38" fmla="*/ 5 w 90"/>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6">
                  <a:moveTo>
                    <a:pt x="5" y="46"/>
                  </a:moveTo>
                  <a:cubicBezTo>
                    <a:pt x="3" y="46"/>
                    <a:pt x="2" y="46"/>
                    <a:pt x="2" y="45"/>
                  </a:cubicBezTo>
                  <a:cubicBezTo>
                    <a:pt x="0" y="43"/>
                    <a:pt x="1" y="41"/>
                    <a:pt x="3" y="40"/>
                  </a:cubicBezTo>
                  <a:cubicBezTo>
                    <a:pt x="29" y="23"/>
                    <a:pt x="29" y="23"/>
                    <a:pt x="29" y="23"/>
                  </a:cubicBezTo>
                  <a:cubicBezTo>
                    <a:pt x="30" y="22"/>
                    <a:pt x="32" y="22"/>
                    <a:pt x="33" y="23"/>
                  </a:cubicBezTo>
                  <a:cubicBezTo>
                    <a:pt x="44" y="30"/>
                    <a:pt x="44" y="30"/>
                    <a:pt x="44" y="30"/>
                  </a:cubicBezTo>
                  <a:cubicBezTo>
                    <a:pt x="58" y="19"/>
                    <a:pt x="58" y="19"/>
                    <a:pt x="58" y="19"/>
                  </a:cubicBezTo>
                  <a:cubicBezTo>
                    <a:pt x="59" y="18"/>
                    <a:pt x="59" y="18"/>
                    <a:pt x="60" y="18"/>
                  </a:cubicBezTo>
                  <a:cubicBezTo>
                    <a:pt x="75" y="18"/>
                    <a:pt x="75" y="18"/>
                    <a:pt x="75" y="18"/>
                  </a:cubicBezTo>
                  <a:cubicBezTo>
                    <a:pt x="83" y="2"/>
                    <a:pt x="83" y="2"/>
                    <a:pt x="83" y="2"/>
                  </a:cubicBezTo>
                  <a:cubicBezTo>
                    <a:pt x="84" y="1"/>
                    <a:pt x="86" y="0"/>
                    <a:pt x="88" y="1"/>
                  </a:cubicBezTo>
                  <a:cubicBezTo>
                    <a:pt x="90" y="2"/>
                    <a:pt x="90" y="4"/>
                    <a:pt x="90" y="6"/>
                  </a:cubicBezTo>
                  <a:cubicBezTo>
                    <a:pt x="80" y="23"/>
                    <a:pt x="80" y="23"/>
                    <a:pt x="80" y="23"/>
                  </a:cubicBezTo>
                  <a:cubicBezTo>
                    <a:pt x="80" y="24"/>
                    <a:pt x="79" y="25"/>
                    <a:pt x="77" y="25"/>
                  </a:cubicBezTo>
                  <a:cubicBezTo>
                    <a:pt x="62" y="25"/>
                    <a:pt x="62" y="25"/>
                    <a:pt x="62" y="25"/>
                  </a:cubicBezTo>
                  <a:cubicBezTo>
                    <a:pt x="47" y="37"/>
                    <a:pt x="47" y="37"/>
                    <a:pt x="47" y="37"/>
                  </a:cubicBezTo>
                  <a:cubicBezTo>
                    <a:pt x="46" y="38"/>
                    <a:pt x="44" y="38"/>
                    <a:pt x="43" y="38"/>
                  </a:cubicBezTo>
                  <a:cubicBezTo>
                    <a:pt x="31" y="31"/>
                    <a:pt x="31" y="31"/>
                    <a:pt x="31" y="31"/>
                  </a:cubicBezTo>
                  <a:cubicBezTo>
                    <a:pt x="7" y="46"/>
                    <a:pt x="7" y="46"/>
                    <a:pt x="7" y="46"/>
                  </a:cubicBezTo>
                  <a:cubicBezTo>
                    <a:pt x="6" y="46"/>
                    <a:pt x="5"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3">
              <a:extLst>
                <a:ext uri="{FF2B5EF4-FFF2-40B4-BE49-F238E27FC236}">
                  <a16:creationId xmlns:a16="http://schemas.microsoft.com/office/drawing/2014/main" id="{6205B74B-881B-C948-80B2-E7A8DB0300AC}"/>
                </a:ext>
              </a:extLst>
            </p:cNvPr>
            <p:cNvSpPr>
              <a:spLocks noEditPoints="1"/>
            </p:cNvSpPr>
            <p:nvPr/>
          </p:nvSpPr>
          <p:spPr bwMode="auto">
            <a:xfrm>
              <a:off x="10845801" y="4418013"/>
              <a:ext cx="455613" cy="646112"/>
            </a:xfrm>
            <a:custGeom>
              <a:avLst/>
              <a:gdLst>
                <a:gd name="T0" fmla="*/ 59 w 121"/>
                <a:gd name="T1" fmla="*/ 171 h 171"/>
                <a:gd name="T2" fmla="*/ 22 w 121"/>
                <a:gd name="T3" fmla="*/ 171 h 171"/>
                <a:gd name="T4" fmla="*/ 19 w 121"/>
                <a:gd name="T5" fmla="*/ 168 h 171"/>
                <a:gd name="T6" fmla="*/ 19 w 121"/>
                <a:gd name="T7" fmla="*/ 105 h 171"/>
                <a:gd name="T8" fmla="*/ 13 w 121"/>
                <a:gd name="T9" fmla="*/ 106 h 171"/>
                <a:gd name="T10" fmla="*/ 0 w 121"/>
                <a:gd name="T11" fmla="*/ 93 h 171"/>
                <a:gd name="T12" fmla="*/ 0 w 121"/>
                <a:gd name="T13" fmla="*/ 52 h 171"/>
                <a:gd name="T14" fmla="*/ 22 w 121"/>
                <a:gd name="T15" fmla="*/ 30 h 171"/>
                <a:gd name="T16" fmla="*/ 59 w 121"/>
                <a:gd name="T17" fmla="*/ 30 h 171"/>
                <a:gd name="T18" fmla="*/ 97 w 121"/>
                <a:gd name="T19" fmla="*/ 5 h 171"/>
                <a:gd name="T20" fmla="*/ 114 w 121"/>
                <a:gd name="T21" fmla="*/ 4 h 171"/>
                <a:gd name="T22" fmla="*/ 117 w 121"/>
                <a:gd name="T23" fmla="*/ 20 h 171"/>
                <a:gd name="T24" fmla="*/ 63 w 121"/>
                <a:gd name="T25" fmla="*/ 57 h 171"/>
                <a:gd name="T26" fmla="*/ 63 w 121"/>
                <a:gd name="T27" fmla="*/ 168 h 171"/>
                <a:gd name="T28" fmla="*/ 59 w 121"/>
                <a:gd name="T29" fmla="*/ 171 h 171"/>
                <a:gd name="T30" fmla="*/ 26 w 121"/>
                <a:gd name="T31" fmla="*/ 164 h 171"/>
                <a:gd name="T32" fmla="*/ 56 w 121"/>
                <a:gd name="T33" fmla="*/ 164 h 171"/>
                <a:gd name="T34" fmla="*/ 56 w 121"/>
                <a:gd name="T35" fmla="*/ 54 h 171"/>
                <a:gd name="T36" fmla="*/ 59 w 121"/>
                <a:gd name="T37" fmla="*/ 50 h 171"/>
                <a:gd name="T38" fmla="*/ 111 w 121"/>
                <a:gd name="T39" fmla="*/ 16 h 171"/>
                <a:gd name="T40" fmla="*/ 110 w 121"/>
                <a:gd name="T41" fmla="*/ 9 h 171"/>
                <a:gd name="T42" fmla="*/ 102 w 121"/>
                <a:gd name="T43" fmla="*/ 10 h 171"/>
                <a:gd name="T44" fmla="*/ 61 w 121"/>
                <a:gd name="T45" fmla="*/ 37 h 171"/>
                <a:gd name="T46" fmla="*/ 59 w 121"/>
                <a:gd name="T47" fmla="*/ 37 h 171"/>
                <a:gd name="T48" fmla="*/ 22 w 121"/>
                <a:gd name="T49" fmla="*/ 37 h 171"/>
                <a:gd name="T50" fmla="*/ 7 w 121"/>
                <a:gd name="T51" fmla="*/ 52 h 171"/>
                <a:gd name="T52" fmla="*/ 7 w 121"/>
                <a:gd name="T53" fmla="*/ 93 h 171"/>
                <a:gd name="T54" fmla="*/ 13 w 121"/>
                <a:gd name="T55" fmla="*/ 99 h 171"/>
                <a:gd name="T56" fmla="*/ 19 w 121"/>
                <a:gd name="T57" fmla="*/ 93 h 171"/>
                <a:gd name="T58" fmla="*/ 22 w 121"/>
                <a:gd name="T59" fmla="*/ 90 h 171"/>
                <a:gd name="T60" fmla="*/ 26 w 121"/>
                <a:gd name="T61" fmla="*/ 93 h 171"/>
                <a:gd name="T62" fmla="*/ 26 w 121"/>
                <a:gd name="T63"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71">
                  <a:moveTo>
                    <a:pt x="59" y="171"/>
                  </a:moveTo>
                  <a:cubicBezTo>
                    <a:pt x="22" y="171"/>
                    <a:pt x="22" y="171"/>
                    <a:pt x="22" y="171"/>
                  </a:cubicBezTo>
                  <a:cubicBezTo>
                    <a:pt x="20" y="171"/>
                    <a:pt x="19" y="170"/>
                    <a:pt x="19" y="168"/>
                  </a:cubicBezTo>
                  <a:cubicBezTo>
                    <a:pt x="19" y="105"/>
                    <a:pt x="19" y="105"/>
                    <a:pt x="19" y="105"/>
                  </a:cubicBezTo>
                  <a:cubicBezTo>
                    <a:pt x="17" y="106"/>
                    <a:pt x="15" y="106"/>
                    <a:pt x="13" y="106"/>
                  </a:cubicBezTo>
                  <a:cubicBezTo>
                    <a:pt x="6" y="106"/>
                    <a:pt x="0" y="100"/>
                    <a:pt x="0" y="93"/>
                  </a:cubicBezTo>
                  <a:cubicBezTo>
                    <a:pt x="0" y="52"/>
                    <a:pt x="0" y="52"/>
                    <a:pt x="0" y="52"/>
                  </a:cubicBezTo>
                  <a:cubicBezTo>
                    <a:pt x="0" y="40"/>
                    <a:pt x="10" y="30"/>
                    <a:pt x="22" y="30"/>
                  </a:cubicBezTo>
                  <a:cubicBezTo>
                    <a:pt x="59" y="30"/>
                    <a:pt x="59" y="30"/>
                    <a:pt x="59" y="30"/>
                  </a:cubicBezTo>
                  <a:cubicBezTo>
                    <a:pt x="62" y="29"/>
                    <a:pt x="80" y="22"/>
                    <a:pt x="97" y="5"/>
                  </a:cubicBezTo>
                  <a:cubicBezTo>
                    <a:pt x="101" y="0"/>
                    <a:pt x="109" y="0"/>
                    <a:pt x="114" y="4"/>
                  </a:cubicBezTo>
                  <a:cubicBezTo>
                    <a:pt x="119" y="8"/>
                    <a:pt x="121" y="15"/>
                    <a:pt x="117" y="20"/>
                  </a:cubicBezTo>
                  <a:cubicBezTo>
                    <a:pt x="109" y="35"/>
                    <a:pt x="90" y="52"/>
                    <a:pt x="63" y="57"/>
                  </a:cubicBezTo>
                  <a:cubicBezTo>
                    <a:pt x="63" y="168"/>
                    <a:pt x="63" y="168"/>
                    <a:pt x="63" y="168"/>
                  </a:cubicBezTo>
                  <a:cubicBezTo>
                    <a:pt x="63" y="170"/>
                    <a:pt x="61" y="171"/>
                    <a:pt x="59" y="171"/>
                  </a:cubicBezTo>
                  <a:close/>
                  <a:moveTo>
                    <a:pt x="26" y="164"/>
                  </a:moveTo>
                  <a:cubicBezTo>
                    <a:pt x="56" y="164"/>
                    <a:pt x="56" y="164"/>
                    <a:pt x="56" y="164"/>
                  </a:cubicBezTo>
                  <a:cubicBezTo>
                    <a:pt x="56" y="54"/>
                    <a:pt x="56" y="54"/>
                    <a:pt x="56" y="54"/>
                  </a:cubicBezTo>
                  <a:cubicBezTo>
                    <a:pt x="56" y="52"/>
                    <a:pt x="57" y="51"/>
                    <a:pt x="59" y="50"/>
                  </a:cubicBezTo>
                  <a:cubicBezTo>
                    <a:pt x="85" y="46"/>
                    <a:pt x="103" y="30"/>
                    <a:pt x="111" y="16"/>
                  </a:cubicBezTo>
                  <a:cubicBezTo>
                    <a:pt x="113" y="14"/>
                    <a:pt x="112" y="11"/>
                    <a:pt x="110" y="9"/>
                  </a:cubicBezTo>
                  <a:cubicBezTo>
                    <a:pt x="107" y="8"/>
                    <a:pt x="104" y="8"/>
                    <a:pt x="102" y="10"/>
                  </a:cubicBezTo>
                  <a:cubicBezTo>
                    <a:pt x="82" y="30"/>
                    <a:pt x="61" y="37"/>
                    <a:pt x="61" y="37"/>
                  </a:cubicBezTo>
                  <a:cubicBezTo>
                    <a:pt x="60" y="37"/>
                    <a:pt x="60" y="37"/>
                    <a:pt x="59" y="37"/>
                  </a:cubicBezTo>
                  <a:cubicBezTo>
                    <a:pt x="22" y="37"/>
                    <a:pt x="22" y="37"/>
                    <a:pt x="22" y="37"/>
                  </a:cubicBezTo>
                  <a:cubicBezTo>
                    <a:pt x="14" y="37"/>
                    <a:pt x="7" y="44"/>
                    <a:pt x="7" y="52"/>
                  </a:cubicBezTo>
                  <a:cubicBezTo>
                    <a:pt x="7" y="93"/>
                    <a:pt x="7" y="93"/>
                    <a:pt x="7" y="93"/>
                  </a:cubicBezTo>
                  <a:cubicBezTo>
                    <a:pt x="7" y="96"/>
                    <a:pt x="10" y="99"/>
                    <a:pt x="13" y="99"/>
                  </a:cubicBezTo>
                  <a:cubicBezTo>
                    <a:pt x="16" y="99"/>
                    <a:pt x="19" y="96"/>
                    <a:pt x="19" y="93"/>
                  </a:cubicBezTo>
                  <a:cubicBezTo>
                    <a:pt x="19" y="91"/>
                    <a:pt x="20" y="90"/>
                    <a:pt x="22" y="90"/>
                  </a:cubicBezTo>
                  <a:cubicBezTo>
                    <a:pt x="24" y="90"/>
                    <a:pt x="26" y="91"/>
                    <a:pt x="26" y="93"/>
                  </a:cubicBezTo>
                  <a:lnTo>
                    <a:pt x="26"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74">
              <a:extLst>
                <a:ext uri="{FF2B5EF4-FFF2-40B4-BE49-F238E27FC236}">
                  <a16:creationId xmlns:a16="http://schemas.microsoft.com/office/drawing/2014/main" id="{9A4D748F-0C65-6E41-A7E2-10AC17ADC3CE}"/>
                </a:ext>
              </a:extLst>
            </p:cNvPr>
            <p:cNvSpPr>
              <a:spLocks/>
            </p:cNvSpPr>
            <p:nvPr/>
          </p:nvSpPr>
          <p:spPr bwMode="auto">
            <a:xfrm>
              <a:off x="10917238" y="4637088"/>
              <a:ext cx="26988" cy="147637"/>
            </a:xfrm>
            <a:custGeom>
              <a:avLst/>
              <a:gdLst>
                <a:gd name="T0" fmla="*/ 3 w 7"/>
                <a:gd name="T1" fmla="*/ 39 h 39"/>
                <a:gd name="T2" fmla="*/ 0 w 7"/>
                <a:gd name="T3" fmla="*/ 35 h 39"/>
                <a:gd name="T4" fmla="*/ 0 w 7"/>
                <a:gd name="T5" fmla="*/ 4 h 39"/>
                <a:gd name="T6" fmla="*/ 3 w 7"/>
                <a:gd name="T7" fmla="*/ 0 h 39"/>
                <a:gd name="T8" fmla="*/ 7 w 7"/>
                <a:gd name="T9" fmla="*/ 4 h 39"/>
                <a:gd name="T10" fmla="*/ 7 w 7"/>
                <a:gd name="T11" fmla="*/ 35 h 39"/>
                <a:gd name="T12" fmla="*/ 3 w 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7" h="39">
                  <a:moveTo>
                    <a:pt x="3" y="39"/>
                  </a:moveTo>
                  <a:cubicBezTo>
                    <a:pt x="1" y="39"/>
                    <a:pt x="0" y="37"/>
                    <a:pt x="0" y="35"/>
                  </a:cubicBezTo>
                  <a:cubicBezTo>
                    <a:pt x="0" y="4"/>
                    <a:pt x="0" y="4"/>
                    <a:pt x="0" y="4"/>
                  </a:cubicBezTo>
                  <a:cubicBezTo>
                    <a:pt x="0" y="2"/>
                    <a:pt x="1" y="0"/>
                    <a:pt x="3" y="0"/>
                  </a:cubicBezTo>
                  <a:cubicBezTo>
                    <a:pt x="5" y="0"/>
                    <a:pt x="7" y="2"/>
                    <a:pt x="7" y="4"/>
                  </a:cubicBezTo>
                  <a:cubicBezTo>
                    <a:pt x="7" y="35"/>
                    <a:pt x="7" y="35"/>
                    <a:pt x="7" y="35"/>
                  </a:cubicBezTo>
                  <a:cubicBezTo>
                    <a:pt x="7" y="37"/>
                    <a:pt x="5" y="39"/>
                    <a:pt x="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75">
              <a:extLst>
                <a:ext uri="{FF2B5EF4-FFF2-40B4-BE49-F238E27FC236}">
                  <a16:creationId xmlns:a16="http://schemas.microsoft.com/office/drawing/2014/main" id="{54C91410-1AD4-B841-8DB1-D2A25C7A9467}"/>
                </a:ext>
              </a:extLst>
            </p:cNvPr>
            <p:cNvSpPr>
              <a:spLocks/>
            </p:cNvSpPr>
            <p:nvPr/>
          </p:nvSpPr>
          <p:spPr bwMode="auto">
            <a:xfrm>
              <a:off x="11109326" y="4343400"/>
              <a:ext cx="546100" cy="414337"/>
            </a:xfrm>
            <a:custGeom>
              <a:avLst/>
              <a:gdLst>
                <a:gd name="T0" fmla="*/ 131 w 145"/>
                <a:gd name="T1" fmla="*/ 110 h 110"/>
                <a:gd name="T2" fmla="*/ 122 w 145"/>
                <a:gd name="T3" fmla="*/ 110 h 110"/>
                <a:gd name="T4" fmla="*/ 118 w 145"/>
                <a:gd name="T5" fmla="*/ 106 h 110"/>
                <a:gd name="T6" fmla="*/ 122 w 145"/>
                <a:gd name="T7" fmla="*/ 103 h 110"/>
                <a:gd name="T8" fmla="*/ 127 w 145"/>
                <a:gd name="T9" fmla="*/ 103 h 110"/>
                <a:gd name="T10" fmla="*/ 127 w 145"/>
                <a:gd name="T11" fmla="*/ 20 h 110"/>
                <a:gd name="T12" fmla="*/ 131 w 145"/>
                <a:gd name="T13" fmla="*/ 17 h 110"/>
                <a:gd name="T14" fmla="*/ 138 w 145"/>
                <a:gd name="T15" fmla="*/ 17 h 110"/>
                <a:gd name="T16" fmla="*/ 138 w 145"/>
                <a:gd name="T17" fmla="*/ 7 h 110"/>
                <a:gd name="T18" fmla="*/ 7 w 145"/>
                <a:gd name="T19" fmla="*/ 7 h 110"/>
                <a:gd name="T20" fmla="*/ 7 w 145"/>
                <a:gd name="T21" fmla="*/ 17 h 110"/>
                <a:gd name="T22" fmla="*/ 14 w 145"/>
                <a:gd name="T23" fmla="*/ 17 h 110"/>
                <a:gd name="T24" fmla="*/ 18 w 145"/>
                <a:gd name="T25" fmla="*/ 20 h 110"/>
                <a:gd name="T26" fmla="*/ 18 w 145"/>
                <a:gd name="T27" fmla="*/ 33 h 110"/>
                <a:gd name="T28" fmla="*/ 27 w 145"/>
                <a:gd name="T29" fmla="*/ 25 h 110"/>
                <a:gd name="T30" fmla="*/ 44 w 145"/>
                <a:gd name="T31" fmla="*/ 24 h 110"/>
                <a:gd name="T32" fmla="*/ 47 w 145"/>
                <a:gd name="T33" fmla="*/ 40 h 110"/>
                <a:gd name="T34" fmla="*/ 18 w 145"/>
                <a:gd name="T35" fmla="*/ 68 h 110"/>
                <a:gd name="T36" fmla="*/ 18 w 145"/>
                <a:gd name="T37" fmla="*/ 103 h 110"/>
                <a:gd name="T38" fmla="*/ 96 w 145"/>
                <a:gd name="T39" fmla="*/ 103 h 110"/>
                <a:gd name="T40" fmla="*/ 99 w 145"/>
                <a:gd name="T41" fmla="*/ 106 h 110"/>
                <a:gd name="T42" fmla="*/ 96 w 145"/>
                <a:gd name="T43" fmla="*/ 110 h 110"/>
                <a:gd name="T44" fmla="*/ 14 w 145"/>
                <a:gd name="T45" fmla="*/ 110 h 110"/>
                <a:gd name="T46" fmla="*/ 10 w 145"/>
                <a:gd name="T47" fmla="*/ 106 h 110"/>
                <a:gd name="T48" fmla="*/ 10 w 145"/>
                <a:gd name="T49" fmla="*/ 66 h 110"/>
                <a:gd name="T50" fmla="*/ 12 w 145"/>
                <a:gd name="T51" fmla="*/ 63 h 110"/>
                <a:gd name="T52" fmla="*/ 41 w 145"/>
                <a:gd name="T53" fmla="*/ 36 h 110"/>
                <a:gd name="T54" fmla="*/ 40 w 145"/>
                <a:gd name="T55" fmla="*/ 29 h 110"/>
                <a:gd name="T56" fmla="*/ 32 w 145"/>
                <a:gd name="T57" fmla="*/ 30 h 110"/>
                <a:gd name="T58" fmla="*/ 16 w 145"/>
                <a:gd name="T59" fmla="*/ 43 h 110"/>
                <a:gd name="T60" fmla="*/ 12 w 145"/>
                <a:gd name="T61" fmla="*/ 44 h 110"/>
                <a:gd name="T62" fmla="*/ 10 w 145"/>
                <a:gd name="T63" fmla="*/ 40 h 110"/>
                <a:gd name="T64" fmla="*/ 10 w 145"/>
                <a:gd name="T65" fmla="*/ 24 h 110"/>
                <a:gd name="T66" fmla="*/ 3 w 145"/>
                <a:gd name="T67" fmla="*/ 24 h 110"/>
                <a:gd name="T68" fmla="*/ 0 w 145"/>
                <a:gd name="T69" fmla="*/ 20 h 110"/>
                <a:gd name="T70" fmla="*/ 0 w 145"/>
                <a:gd name="T71" fmla="*/ 4 h 110"/>
                <a:gd name="T72" fmla="*/ 3 w 145"/>
                <a:gd name="T73" fmla="*/ 0 h 110"/>
                <a:gd name="T74" fmla="*/ 141 w 145"/>
                <a:gd name="T75" fmla="*/ 0 h 110"/>
                <a:gd name="T76" fmla="*/ 145 w 145"/>
                <a:gd name="T77" fmla="*/ 4 h 110"/>
                <a:gd name="T78" fmla="*/ 145 w 145"/>
                <a:gd name="T79" fmla="*/ 20 h 110"/>
                <a:gd name="T80" fmla="*/ 141 w 145"/>
                <a:gd name="T81" fmla="*/ 24 h 110"/>
                <a:gd name="T82" fmla="*/ 134 w 145"/>
                <a:gd name="T83" fmla="*/ 24 h 110"/>
                <a:gd name="T84" fmla="*/ 134 w 145"/>
                <a:gd name="T85" fmla="*/ 106 h 110"/>
                <a:gd name="T86" fmla="*/ 131 w 145"/>
                <a:gd name="T8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10">
                  <a:moveTo>
                    <a:pt x="131" y="110"/>
                  </a:moveTo>
                  <a:cubicBezTo>
                    <a:pt x="122" y="110"/>
                    <a:pt x="122" y="110"/>
                    <a:pt x="122" y="110"/>
                  </a:cubicBezTo>
                  <a:cubicBezTo>
                    <a:pt x="120" y="110"/>
                    <a:pt x="118" y="108"/>
                    <a:pt x="118" y="106"/>
                  </a:cubicBezTo>
                  <a:cubicBezTo>
                    <a:pt x="118" y="104"/>
                    <a:pt x="120" y="103"/>
                    <a:pt x="122" y="103"/>
                  </a:cubicBezTo>
                  <a:cubicBezTo>
                    <a:pt x="127" y="103"/>
                    <a:pt x="127" y="103"/>
                    <a:pt x="127" y="103"/>
                  </a:cubicBezTo>
                  <a:cubicBezTo>
                    <a:pt x="127" y="20"/>
                    <a:pt x="127" y="20"/>
                    <a:pt x="127" y="20"/>
                  </a:cubicBezTo>
                  <a:cubicBezTo>
                    <a:pt x="127" y="18"/>
                    <a:pt x="129" y="17"/>
                    <a:pt x="131" y="17"/>
                  </a:cubicBezTo>
                  <a:cubicBezTo>
                    <a:pt x="138" y="17"/>
                    <a:pt x="138" y="17"/>
                    <a:pt x="138" y="17"/>
                  </a:cubicBezTo>
                  <a:cubicBezTo>
                    <a:pt x="138" y="7"/>
                    <a:pt x="138" y="7"/>
                    <a:pt x="138" y="7"/>
                  </a:cubicBezTo>
                  <a:cubicBezTo>
                    <a:pt x="7" y="7"/>
                    <a:pt x="7" y="7"/>
                    <a:pt x="7" y="7"/>
                  </a:cubicBezTo>
                  <a:cubicBezTo>
                    <a:pt x="7" y="17"/>
                    <a:pt x="7" y="17"/>
                    <a:pt x="7" y="17"/>
                  </a:cubicBezTo>
                  <a:cubicBezTo>
                    <a:pt x="14" y="17"/>
                    <a:pt x="14" y="17"/>
                    <a:pt x="14" y="17"/>
                  </a:cubicBezTo>
                  <a:cubicBezTo>
                    <a:pt x="16" y="17"/>
                    <a:pt x="18" y="18"/>
                    <a:pt x="18" y="20"/>
                  </a:cubicBezTo>
                  <a:cubicBezTo>
                    <a:pt x="18" y="33"/>
                    <a:pt x="18" y="33"/>
                    <a:pt x="18" y="33"/>
                  </a:cubicBezTo>
                  <a:cubicBezTo>
                    <a:pt x="21" y="30"/>
                    <a:pt x="24" y="27"/>
                    <a:pt x="27" y="25"/>
                  </a:cubicBezTo>
                  <a:cubicBezTo>
                    <a:pt x="31" y="20"/>
                    <a:pt x="39" y="20"/>
                    <a:pt x="44" y="24"/>
                  </a:cubicBezTo>
                  <a:cubicBezTo>
                    <a:pt x="49" y="28"/>
                    <a:pt x="51" y="35"/>
                    <a:pt x="47" y="40"/>
                  </a:cubicBezTo>
                  <a:cubicBezTo>
                    <a:pt x="44" y="45"/>
                    <a:pt x="35" y="58"/>
                    <a:pt x="18" y="68"/>
                  </a:cubicBezTo>
                  <a:cubicBezTo>
                    <a:pt x="18" y="103"/>
                    <a:pt x="18" y="103"/>
                    <a:pt x="18" y="103"/>
                  </a:cubicBezTo>
                  <a:cubicBezTo>
                    <a:pt x="96" y="103"/>
                    <a:pt x="96" y="103"/>
                    <a:pt x="96" y="103"/>
                  </a:cubicBezTo>
                  <a:cubicBezTo>
                    <a:pt x="98" y="103"/>
                    <a:pt x="99" y="104"/>
                    <a:pt x="99" y="106"/>
                  </a:cubicBezTo>
                  <a:cubicBezTo>
                    <a:pt x="99" y="108"/>
                    <a:pt x="98" y="110"/>
                    <a:pt x="96" y="110"/>
                  </a:cubicBezTo>
                  <a:cubicBezTo>
                    <a:pt x="14" y="110"/>
                    <a:pt x="14" y="110"/>
                    <a:pt x="14" y="110"/>
                  </a:cubicBezTo>
                  <a:cubicBezTo>
                    <a:pt x="12" y="110"/>
                    <a:pt x="10" y="108"/>
                    <a:pt x="10" y="106"/>
                  </a:cubicBezTo>
                  <a:cubicBezTo>
                    <a:pt x="10" y="66"/>
                    <a:pt x="10" y="66"/>
                    <a:pt x="10" y="66"/>
                  </a:cubicBezTo>
                  <a:cubicBezTo>
                    <a:pt x="10" y="64"/>
                    <a:pt x="11" y="63"/>
                    <a:pt x="12" y="63"/>
                  </a:cubicBezTo>
                  <a:cubicBezTo>
                    <a:pt x="30" y="54"/>
                    <a:pt x="39" y="40"/>
                    <a:pt x="41" y="36"/>
                  </a:cubicBezTo>
                  <a:cubicBezTo>
                    <a:pt x="43" y="34"/>
                    <a:pt x="42" y="31"/>
                    <a:pt x="40" y="29"/>
                  </a:cubicBezTo>
                  <a:cubicBezTo>
                    <a:pt x="37" y="28"/>
                    <a:pt x="34" y="28"/>
                    <a:pt x="32" y="30"/>
                  </a:cubicBezTo>
                  <a:cubicBezTo>
                    <a:pt x="27" y="35"/>
                    <a:pt x="22" y="39"/>
                    <a:pt x="16" y="43"/>
                  </a:cubicBezTo>
                  <a:cubicBezTo>
                    <a:pt x="15" y="44"/>
                    <a:pt x="13" y="44"/>
                    <a:pt x="12" y="44"/>
                  </a:cubicBezTo>
                  <a:cubicBezTo>
                    <a:pt x="11" y="43"/>
                    <a:pt x="10" y="42"/>
                    <a:pt x="10" y="40"/>
                  </a:cubicBezTo>
                  <a:cubicBezTo>
                    <a:pt x="10" y="24"/>
                    <a:pt x="10" y="24"/>
                    <a:pt x="10" y="24"/>
                  </a:cubicBezTo>
                  <a:cubicBezTo>
                    <a:pt x="3" y="24"/>
                    <a:pt x="3" y="24"/>
                    <a:pt x="3" y="24"/>
                  </a:cubicBezTo>
                  <a:cubicBezTo>
                    <a:pt x="1" y="24"/>
                    <a:pt x="0" y="22"/>
                    <a:pt x="0" y="20"/>
                  </a:cubicBezTo>
                  <a:cubicBezTo>
                    <a:pt x="0" y="4"/>
                    <a:pt x="0" y="4"/>
                    <a:pt x="0" y="4"/>
                  </a:cubicBezTo>
                  <a:cubicBezTo>
                    <a:pt x="0" y="2"/>
                    <a:pt x="1" y="0"/>
                    <a:pt x="3" y="0"/>
                  </a:cubicBezTo>
                  <a:cubicBezTo>
                    <a:pt x="141" y="0"/>
                    <a:pt x="141" y="0"/>
                    <a:pt x="141" y="0"/>
                  </a:cubicBezTo>
                  <a:cubicBezTo>
                    <a:pt x="143" y="0"/>
                    <a:pt x="145" y="2"/>
                    <a:pt x="145" y="4"/>
                  </a:cubicBezTo>
                  <a:cubicBezTo>
                    <a:pt x="145" y="20"/>
                    <a:pt x="145" y="20"/>
                    <a:pt x="145" y="20"/>
                  </a:cubicBezTo>
                  <a:cubicBezTo>
                    <a:pt x="145" y="22"/>
                    <a:pt x="143" y="24"/>
                    <a:pt x="141" y="24"/>
                  </a:cubicBezTo>
                  <a:cubicBezTo>
                    <a:pt x="134" y="24"/>
                    <a:pt x="134" y="24"/>
                    <a:pt x="134" y="24"/>
                  </a:cubicBezTo>
                  <a:cubicBezTo>
                    <a:pt x="134" y="106"/>
                    <a:pt x="134" y="106"/>
                    <a:pt x="134" y="106"/>
                  </a:cubicBezTo>
                  <a:cubicBezTo>
                    <a:pt x="134" y="108"/>
                    <a:pt x="133" y="110"/>
                    <a:pt x="131"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76">
              <a:extLst>
                <a:ext uri="{FF2B5EF4-FFF2-40B4-BE49-F238E27FC236}">
                  <a16:creationId xmlns:a16="http://schemas.microsoft.com/office/drawing/2014/main" id="{4AE94C62-A62D-634A-AA62-4ADCF7505E13}"/>
                </a:ext>
              </a:extLst>
            </p:cNvPr>
            <p:cNvSpPr>
              <a:spLocks/>
            </p:cNvSpPr>
            <p:nvPr/>
          </p:nvSpPr>
          <p:spPr bwMode="auto">
            <a:xfrm>
              <a:off x="11147426" y="4406900"/>
              <a:ext cx="376238" cy="26987"/>
            </a:xfrm>
            <a:custGeom>
              <a:avLst/>
              <a:gdLst>
                <a:gd name="T0" fmla="*/ 96 w 100"/>
                <a:gd name="T1" fmla="*/ 7 h 7"/>
                <a:gd name="T2" fmla="*/ 4 w 100"/>
                <a:gd name="T3" fmla="*/ 7 h 7"/>
                <a:gd name="T4" fmla="*/ 0 w 100"/>
                <a:gd name="T5" fmla="*/ 3 h 7"/>
                <a:gd name="T6" fmla="*/ 4 w 100"/>
                <a:gd name="T7" fmla="*/ 0 h 7"/>
                <a:gd name="T8" fmla="*/ 96 w 100"/>
                <a:gd name="T9" fmla="*/ 0 h 7"/>
                <a:gd name="T10" fmla="*/ 100 w 100"/>
                <a:gd name="T11" fmla="*/ 3 h 7"/>
                <a:gd name="T12" fmla="*/ 96 w 10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0" h="7">
                  <a:moveTo>
                    <a:pt x="96" y="7"/>
                  </a:moveTo>
                  <a:cubicBezTo>
                    <a:pt x="4" y="7"/>
                    <a:pt x="4" y="7"/>
                    <a:pt x="4" y="7"/>
                  </a:cubicBezTo>
                  <a:cubicBezTo>
                    <a:pt x="2" y="7"/>
                    <a:pt x="0" y="5"/>
                    <a:pt x="0" y="3"/>
                  </a:cubicBezTo>
                  <a:cubicBezTo>
                    <a:pt x="0" y="1"/>
                    <a:pt x="2" y="0"/>
                    <a:pt x="4" y="0"/>
                  </a:cubicBezTo>
                  <a:cubicBezTo>
                    <a:pt x="96" y="0"/>
                    <a:pt x="96" y="0"/>
                    <a:pt x="96" y="0"/>
                  </a:cubicBezTo>
                  <a:cubicBezTo>
                    <a:pt x="98" y="0"/>
                    <a:pt x="100" y="1"/>
                    <a:pt x="100" y="3"/>
                  </a:cubicBezTo>
                  <a:cubicBezTo>
                    <a:pt x="100" y="5"/>
                    <a:pt x="98" y="7"/>
                    <a:pt x="9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4D2F6EB5-29CC-504E-AD90-BA83B526120C}"/>
              </a:ext>
            </a:extLst>
          </p:cNvPr>
          <p:cNvSpPr txBox="1"/>
          <p:nvPr/>
        </p:nvSpPr>
        <p:spPr>
          <a:xfrm>
            <a:off x="2026804" y="691988"/>
            <a:ext cx="8693405" cy="769441"/>
          </a:xfrm>
          <a:prstGeom prst="rect">
            <a:avLst/>
          </a:prstGeom>
          <a:noFill/>
        </p:spPr>
        <p:txBody>
          <a:bodyPr wrap="none" rtlCol="0">
            <a:spAutoFit/>
          </a:bodyPr>
          <a:lstStyle/>
          <a:p>
            <a:pPr algn="ctr"/>
            <a:r>
              <a:rPr lang="en-VN" sz="4400" b="1" dirty="0">
                <a:solidFill>
                  <a:srgbClr val="FF0000"/>
                </a:solidFill>
                <a:latin typeface="Lucida Grande" panose="020B0600040502020204" pitchFamily="34" charset="0"/>
                <a:ea typeface="Hiragino Kaku Gothic StdN W8" panose="020B0800000000000000" pitchFamily="34" charset="-128"/>
                <a:cs typeface="Lucida Grande" panose="020B0600040502020204" pitchFamily="34" charset="0"/>
              </a:rPr>
              <a:t>CẤU TẠO KÍNH LÚP CẦM TAY</a:t>
            </a:r>
          </a:p>
        </p:txBody>
      </p:sp>
      <p:cxnSp>
        <p:nvCxnSpPr>
          <p:cNvPr id="17" name="Straight Arrow Connector 16">
            <a:extLst>
              <a:ext uri="{FF2B5EF4-FFF2-40B4-BE49-F238E27FC236}">
                <a16:creationId xmlns:a16="http://schemas.microsoft.com/office/drawing/2014/main" id="{5E92F954-C9F0-F643-A775-A0EF4591AF11}"/>
              </a:ext>
            </a:extLst>
          </p:cNvPr>
          <p:cNvCxnSpPr>
            <a:cxnSpLocks/>
            <a:endCxn id="18" idx="3"/>
          </p:cNvCxnSpPr>
          <p:nvPr/>
        </p:nvCxnSpPr>
        <p:spPr>
          <a:xfrm flipH="1">
            <a:off x="4376686" y="2490995"/>
            <a:ext cx="3140395" cy="51735"/>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5E10657-BE72-7F4D-82C6-8CF6985B3771}"/>
              </a:ext>
            </a:extLst>
          </p:cNvPr>
          <p:cNvSpPr txBox="1"/>
          <p:nvPr/>
        </p:nvSpPr>
        <p:spPr>
          <a:xfrm>
            <a:off x="1619200" y="2219564"/>
            <a:ext cx="2757486" cy="646331"/>
          </a:xfrm>
          <a:prstGeom prst="rect">
            <a:avLst/>
          </a:prstGeom>
          <a:noFill/>
        </p:spPr>
        <p:txBody>
          <a:bodyPr wrap="none" rtlCol="0">
            <a:spAutoFit/>
          </a:bodyPr>
          <a:lstStyle/>
          <a:p>
            <a:pPr algn="ctr"/>
            <a:r>
              <a:rPr lang="en-VN" sz="3600" dirty="0">
                <a:latin typeface="Lucida Grande" panose="020B0600040502020204" pitchFamily="34" charset="0"/>
                <a:ea typeface="Hiragino Kaku Gothic StdN W8" panose="020B0800000000000000" pitchFamily="34" charset="-128"/>
                <a:cs typeface="Lucida Grande" panose="020B0600040502020204" pitchFamily="34" charset="0"/>
              </a:rPr>
              <a:t>Khung kính</a:t>
            </a:r>
          </a:p>
        </p:txBody>
      </p:sp>
      <p:sp>
        <p:nvSpPr>
          <p:cNvPr id="20" name="TextBox 19">
            <a:extLst>
              <a:ext uri="{FF2B5EF4-FFF2-40B4-BE49-F238E27FC236}">
                <a16:creationId xmlns:a16="http://schemas.microsoft.com/office/drawing/2014/main" id="{CA1B29C8-8C76-4D47-9798-2068784064F9}"/>
              </a:ext>
            </a:extLst>
          </p:cNvPr>
          <p:cNvSpPr txBox="1"/>
          <p:nvPr/>
        </p:nvSpPr>
        <p:spPr>
          <a:xfrm>
            <a:off x="1678856" y="3442203"/>
            <a:ext cx="4903907" cy="1754326"/>
          </a:xfrm>
          <a:prstGeom prst="rect">
            <a:avLst/>
          </a:prstGeom>
          <a:noFill/>
        </p:spPr>
        <p:txBody>
          <a:bodyPr wrap="none" rtlCol="0">
            <a:spAutoFit/>
          </a:bodyPr>
          <a:lstStyle/>
          <a:p>
            <a:pPr algn="ctr"/>
            <a:r>
              <a:rPr lang="en-VN" sz="3600" dirty="0">
                <a:latin typeface="Lucida Grande" panose="020B0600040502020204" pitchFamily="34" charset="0"/>
                <a:ea typeface="Hiragino Kaku Gothic StdN W8" panose="020B0800000000000000" pitchFamily="34" charset="-128"/>
                <a:cs typeface="Lucida Grande" panose="020B0600040502020204" pitchFamily="34" charset="0"/>
              </a:rPr>
              <a:t>Tấm kính </a:t>
            </a:r>
          </a:p>
          <a:p>
            <a:pPr algn="ctr"/>
            <a:r>
              <a:rPr lang="en-VN" sz="3600" dirty="0">
                <a:latin typeface="Lucida Grande" panose="020B0600040502020204" pitchFamily="34" charset="0"/>
                <a:ea typeface="Hiragino Kaku Gothic StdN W8" panose="020B0800000000000000" pitchFamily="34" charset="-128"/>
                <a:cs typeface="Lucida Grande" panose="020B0600040502020204" pitchFamily="34" charset="0"/>
              </a:rPr>
              <a:t>có phần rìa </a:t>
            </a:r>
          </a:p>
          <a:p>
            <a:pPr algn="ctr"/>
            <a:r>
              <a:rPr lang="en-VN" sz="3600" dirty="0">
                <a:latin typeface="Lucida Grande" panose="020B0600040502020204" pitchFamily="34" charset="0"/>
                <a:ea typeface="Hiragino Kaku Gothic StdN W8" panose="020B0800000000000000" pitchFamily="34" charset="-128"/>
                <a:cs typeface="Lucida Grande" panose="020B0600040502020204" pitchFamily="34" charset="0"/>
              </a:rPr>
              <a:t>mỏng hơn phần giữa</a:t>
            </a:r>
          </a:p>
        </p:txBody>
      </p:sp>
      <p:sp>
        <p:nvSpPr>
          <p:cNvPr id="22" name="TextBox 21">
            <a:extLst>
              <a:ext uri="{FF2B5EF4-FFF2-40B4-BE49-F238E27FC236}">
                <a16:creationId xmlns:a16="http://schemas.microsoft.com/office/drawing/2014/main" id="{DCAC4B1F-4BE3-154F-AAFC-FC61DEB0F499}"/>
              </a:ext>
            </a:extLst>
          </p:cNvPr>
          <p:cNvSpPr txBox="1"/>
          <p:nvPr/>
        </p:nvSpPr>
        <p:spPr>
          <a:xfrm>
            <a:off x="5196579" y="5736262"/>
            <a:ext cx="2040943" cy="646331"/>
          </a:xfrm>
          <a:prstGeom prst="rect">
            <a:avLst/>
          </a:prstGeom>
          <a:noFill/>
        </p:spPr>
        <p:txBody>
          <a:bodyPr wrap="none" rtlCol="0">
            <a:spAutoFit/>
          </a:bodyPr>
          <a:lstStyle/>
          <a:p>
            <a:pPr algn="ctr"/>
            <a:r>
              <a:rPr lang="en-VN" sz="3600" dirty="0">
                <a:latin typeface="Lucida Grande" panose="020B0600040502020204" pitchFamily="34" charset="0"/>
                <a:ea typeface="Hiragino Kaku Gothic StdN W8" panose="020B0800000000000000" pitchFamily="34" charset="-128"/>
                <a:cs typeface="Lucida Grande" panose="020B0600040502020204" pitchFamily="34" charset="0"/>
              </a:rPr>
              <a:t>Tay cầm</a:t>
            </a:r>
          </a:p>
        </p:txBody>
      </p:sp>
      <p:cxnSp>
        <p:nvCxnSpPr>
          <p:cNvPr id="23" name="Straight Arrow Connector 22">
            <a:extLst>
              <a:ext uri="{FF2B5EF4-FFF2-40B4-BE49-F238E27FC236}">
                <a16:creationId xmlns:a16="http://schemas.microsoft.com/office/drawing/2014/main" id="{561403B2-BC80-894B-A649-4F6D673DE60A}"/>
              </a:ext>
            </a:extLst>
          </p:cNvPr>
          <p:cNvCxnSpPr>
            <a:cxnSpLocks/>
            <a:endCxn id="20" idx="3"/>
          </p:cNvCxnSpPr>
          <p:nvPr/>
        </p:nvCxnSpPr>
        <p:spPr>
          <a:xfrm flipH="1">
            <a:off x="6582763" y="3082463"/>
            <a:ext cx="1989013" cy="1236903"/>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1E6159B-754B-1A4E-AED0-55C76606B41E}"/>
              </a:ext>
            </a:extLst>
          </p:cNvPr>
          <p:cNvCxnSpPr>
            <a:cxnSpLocks/>
            <a:endCxn id="22" idx="3"/>
          </p:cNvCxnSpPr>
          <p:nvPr/>
        </p:nvCxnSpPr>
        <p:spPr>
          <a:xfrm flipH="1">
            <a:off x="7237522" y="5515599"/>
            <a:ext cx="1327931" cy="54382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738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D2AD1A-5FD3-4B87-B8CD-18FA3708D8D1}"/>
              </a:ext>
            </a:extLst>
          </p:cNvPr>
          <p:cNvSpPr>
            <a:spLocks noGrp="1"/>
          </p:cNvSpPr>
          <p:nvPr>
            <p:ph type="sldNum" sz="quarter" idx="12"/>
          </p:nvPr>
        </p:nvSpPr>
        <p:spPr/>
        <p:txBody>
          <a:bodyPr/>
          <a:lstStyle/>
          <a:p>
            <a:fld id="{F71F17DC-36EA-41E7-ADB6-948FCB5C6EF5}" type="slidenum">
              <a:rPr lang="en-US" smtClean="0"/>
              <a:t>46</a:t>
            </a:fld>
            <a:endParaRPr lang="en-US"/>
          </a:p>
        </p:txBody>
      </p:sp>
      <p:pic>
        <p:nvPicPr>
          <p:cNvPr id="3" name="Picture 2" descr="Kính lúp loại tốt, kích cỡ 75mm (7.5cm) tay cầm bằng kim loại">
            <a:extLst>
              <a:ext uri="{FF2B5EF4-FFF2-40B4-BE49-F238E27FC236}">
                <a16:creationId xmlns:a16="http://schemas.microsoft.com/office/drawing/2014/main" id="{438AF07F-7CAC-435F-B7C1-12F5E4B1BC6A}"/>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7759924">
            <a:off x="6512714" y="1178713"/>
            <a:ext cx="4860000" cy="4860000"/>
          </a:xfrm>
          <a:prstGeom prst="rect">
            <a:avLst/>
          </a:prstGeom>
          <a:noFill/>
          <a:ln>
            <a:noFill/>
          </a:ln>
        </p:spPr>
      </p:pic>
      <p:grpSp>
        <p:nvGrpSpPr>
          <p:cNvPr id="4" name="Group 3">
            <a:extLst>
              <a:ext uri="{FF2B5EF4-FFF2-40B4-BE49-F238E27FC236}">
                <a16:creationId xmlns:a16="http://schemas.microsoft.com/office/drawing/2014/main" id="{B522B1E0-01CF-4E05-BA0E-D6673688621A}"/>
              </a:ext>
            </a:extLst>
          </p:cNvPr>
          <p:cNvGrpSpPr/>
          <p:nvPr/>
        </p:nvGrpSpPr>
        <p:grpSpPr>
          <a:xfrm>
            <a:off x="443769" y="497276"/>
            <a:ext cx="1418357" cy="1229264"/>
            <a:chOff x="10807701" y="4343400"/>
            <a:chExt cx="847725" cy="720725"/>
          </a:xfrm>
          <a:solidFill>
            <a:schemeClr val="tx1"/>
          </a:solidFill>
        </p:grpSpPr>
        <p:sp>
          <p:nvSpPr>
            <p:cNvPr id="5" name="Freeform 467">
              <a:extLst>
                <a:ext uri="{FF2B5EF4-FFF2-40B4-BE49-F238E27FC236}">
                  <a16:creationId xmlns:a16="http://schemas.microsoft.com/office/drawing/2014/main" id="{D573BB9A-4DD4-49FF-990D-15DF1A2916D0}"/>
                </a:ext>
              </a:extLst>
            </p:cNvPr>
            <p:cNvSpPr>
              <a:spLocks noEditPoints="1"/>
            </p:cNvSpPr>
            <p:nvPr/>
          </p:nvSpPr>
          <p:spPr bwMode="auto">
            <a:xfrm>
              <a:off x="10925176" y="4346575"/>
              <a:ext cx="150813" cy="158750"/>
            </a:xfrm>
            <a:custGeom>
              <a:avLst/>
              <a:gdLst>
                <a:gd name="T0" fmla="*/ 20 w 40"/>
                <a:gd name="T1" fmla="*/ 42 h 42"/>
                <a:gd name="T2" fmla="*/ 0 w 40"/>
                <a:gd name="T3" fmla="*/ 21 h 42"/>
                <a:gd name="T4" fmla="*/ 20 w 40"/>
                <a:gd name="T5" fmla="*/ 0 h 42"/>
                <a:gd name="T6" fmla="*/ 40 w 40"/>
                <a:gd name="T7" fmla="*/ 21 h 42"/>
                <a:gd name="T8" fmla="*/ 20 w 40"/>
                <a:gd name="T9" fmla="*/ 42 h 42"/>
                <a:gd name="T10" fmla="*/ 20 w 40"/>
                <a:gd name="T11" fmla="*/ 7 h 42"/>
                <a:gd name="T12" fmla="*/ 7 w 40"/>
                <a:gd name="T13" fmla="*/ 21 h 42"/>
                <a:gd name="T14" fmla="*/ 20 w 40"/>
                <a:gd name="T15" fmla="*/ 35 h 42"/>
                <a:gd name="T16" fmla="*/ 33 w 40"/>
                <a:gd name="T17" fmla="*/ 21 h 42"/>
                <a:gd name="T18" fmla="*/ 20 w 40"/>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2">
                  <a:moveTo>
                    <a:pt x="20" y="42"/>
                  </a:moveTo>
                  <a:cubicBezTo>
                    <a:pt x="9" y="42"/>
                    <a:pt x="0" y="33"/>
                    <a:pt x="0" y="21"/>
                  </a:cubicBezTo>
                  <a:cubicBezTo>
                    <a:pt x="0" y="9"/>
                    <a:pt x="9" y="0"/>
                    <a:pt x="20" y="0"/>
                  </a:cubicBezTo>
                  <a:cubicBezTo>
                    <a:pt x="31" y="0"/>
                    <a:pt x="40" y="9"/>
                    <a:pt x="40" y="21"/>
                  </a:cubicBezTo>
                  <a:cubicBezTo>
                    <a:pt x="40" y="33"/>
                    <a:pt x="31" y="42"/>
                    <a:pt x="20" y="42"/>
                  </a:cubicBezTo>
                  <a:close/>
                  <a:moveTo>
                    <a:pt x="20" y="7"/>
                  </a:moveTo>
                  <a:cubicBezTo>
                    <a:pt x="13" y="7"/>
                    <a:pt x="7" y="13"/>
                    <a:pt x="7" y="21"/>
                  </a:cubicBezTo>
                  <a:cubicBezTo>
                    <a:pt x="7" y="29"/>
                    <a:pt x="13" y="35"/>
                    <a:pt x="20" y="35"/>
                  </a:cubicBezTo>
                  <a:cubicBezTo>
                    <a:pt x="27" y="35"/>
                    <a:pt x="33" y="29"/>
                    <a:pt x="33" y="21"/>
                  </a:cubicBezTo>
                  <a:cubicBezTo>
                    <a:pt x="33" y="13"/>
                    <a:pt x="27"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468">
              <a:extLst>
                <a:ext uri="{FF2B5EF4-FFF2-40B4-BE49-F238E27FC236}">
                  <a16:creationId xmlns:a16="http://schemas.microsoft.com/office/drawing/2014/main" id="{532D57E7-FF0E-40C2-8817-997B823E9B84}"/>
                </a:ext>
              </a:extLst>
            </p:cNvPr>
            <p:cNvSpPr>
              <a:spLocks/>
            </p:cNvSpPr>
            <p:nvPr/>
          </p:nvSpPr>
          <p:spPr bwMode="auto">
            <a:xfrm>
              <a:off x="10985501" y="4806950"/>
              <a:ext cx="25400" cy="257175"/>
            </a:xfrm>
            <a:custGeom>
              <a:avLst/>
              <a:gdLst>
                <a:gd name="T0" fmla="*/ 4 w 7"/>
                <a:gd name="T1" fmla="*/ 68 h 68"/>
                <a:gd name="T2" fmla="*/ 0 w 7"/>
                <a:gd name="T3" fmla="*/ 65 h 68"/>
                <a:gd name="T4" fmla="*/ 0 w 7"/>
                <a:gd name="T5" fmla="*/ 3 h 68"/>
                <a:gd name="T6" fmla="*/ 4 w 7"/>
                <a:gd name="T7" fmla="*/ 0 h 68"/>
                <a:gd name="T8" fmla="*/ 7 w 7"/>
                <a:gd name="T9" fmla="*/ 3 h 68"/>
                <a:gd name="T10" fmla="*/ 7 w 7"/>
                <a:gd name="T11" fmla="*/ 65 h 68"/>
                <a:gd name="T12" fmla="*/ 4 w 7"/>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 h="68">
                  <a:moveTo>
                    <a:pt x="4" y="68"/>
                  </a:moveTo>
                  <a:cubicBezTo>
                    <a:pt x="2" y="68"/>
                    <a:pt x="0" y="67"/>
                    <a:pt x="0" y="65"/>
                  </a:cubicBezTo>
                  <a:cubicBezTo>
                    <a:pt x="0" y="3"/>
                    <a:pt x="0" y="3"/>
                    <a:pt x="0" y="3"/>
                  </a:cubicBezTo>
                  <a:cubicBezTo>
                    <a:pt x="0" y="1"/>
                    <a:pt x="2" y="0"/>
                    <a:pt x="4" y="0"/>
                  </a:cubicBezTo>
                  <a:cubicBezTo>
                    <a:pt x="6" y="0"/>
                    <a:pt x="7" y="1"/>
                    <a:pt x="7" y="3"/>
                  </a:cubicBezTo>
                  <a:cubicBezTo>
                    <a:pt x="7" y="65"/>
                    <a:pt x="7" y="65"/>
                    <a:pt x="7" y="65"/>
                  </a:cubicBezTo>
                  <a:cubicBezTo>
                    <a:pt x="7" y="67"/>
                    <a:pt x="6" y="68"/>
                    <a:pt x="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69">
              <a:extLst>
                <a:ext uri="{FF2B5EF4-FFF2-40B4-BE49-F238E27FC236}">
                  <a16:creationId xmlns:a16="http://schemas.microsoft.com/office/drawing/2014/main" id="{9E542E13-6DB7-4181-A777-7CE44BC75688}"/>
                </a:ext>
              </a:extLst>
            </p:cNvPr>
            <p:cNvSpPr>
              <a:spLocks/>
            </p:cNvSpPr>
            <p:nvPr/>
          </p:nvSpPr>
          <p:spPr bwMode="auto">
            <a:xfrm>
              <a:off x="10807701" y="5037138"/>
              <a:ext cx="806450" cy="26987"/>
            </a:xfrm>
            <a:custGeom>
              <a:avLst/>
              <a:gdLst>
                <a:gd name="T0" fmla="*/ 211 w 214"/>
                <a:gd name="T1" fmla="*/ 7 h 7"/>
                <a:gd name="T2" fmla="*/ 4 w 214"/>
                <a:gd name="T3" fmla="*/ 7 h 7"/>
                <a:gd name="T4" fmla="*/ 0 w 214"/>
                <a:gd name="T5" fmla="*/ 4 h 7"/>
                <a:gd name="T6" fmla="*/ 4 w 214"/>
                <a:gd name="T7" fmla="*/ 0 h 7"/>
                <a:gd name="T8" fmla="*/ 211 w 214"/>
                <a:gd name="T9" fmla="*/ 0 h 7"/>
                <a:gd name="T10" fmla="*/ 214 w 214"/>
                <a:gd name="T11" fmla="*/ 4 h 7"/>
                <a:gd name="T12" fmla="*/ 211 w 21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4" h="7">
                  <a:moveTo>
                    <a:pt x="211" y="7"/>
                  </a:moveTo>
                  <a:cubicBezTo>
                    <a:pt x="4" y="7"/>
                    <a:pt x="4" y="7"/>
                    <a:pt x="4" y="7"/>
                  </a:cubicBezTo>
                  <a:cubicBezTo>
                    <a:pt x="2" y="7"/>
                    <a:pt x="0" y="6"/>
                    <a:pt x="0" y="4"/>
                  </a:cubicBezTo>
                  <a:cubicBezTo>
                    <a:pt x="0" y="2"/>
                    <a:pt x="2" y="0"/>
                    <a:pt x="4" y="0"/>
                  </a:cubicBezTo>
                  <a:cubicBezTo>
                    <a:pt x="211" y="0"/>
                    <a:pt x="211" y="0"/>
                    <a:pt x="211" y="0"/>
                  </a:cubicBezTo>
                  <a:cubicBezTo>
                    <a:pt x="213" y="0"/>
                    <a:pt x="214" y="2"/>
                    <a:pt x="214" y="4"/>
                  </a:cubicBezTo>
                  <a:cubicBezTo>
                    <a:pt x="214" y="6"/>
                    <a:pt x="213" y="7"/>
                    <a:pt x="2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70">
              <a:extLst>
                <a:ext uri="{FF2B5EF4-FFF2-40B4-BE49-F238E27FC236}">
                  <a16:creationId xmlns:a16="http://schemas.microsoft.com/office/drawing/2014/main" id="{6BBD433E-30AA-417D-9317-3654F05527E0}"/>
                </a:ext>
              </a:extLst>
            </p:cNvPr>
            <p:cNvSpPr>
              <a:spLocks/>
            </p:cNvSpPr>
            <p:nvPr/>
          </p:nvSpPr>
          <p:spPr bwMode="auto">
            <a:xfrm>
              <a:off x="11249026" y="4727575"/>
              <a:ext cx="147638" cy="336550"/>
            </a:xfrm>
            <a:custGeom>
              <a:avLst/>
              <a:gdLst>
                <a:gd name="T0" fmla="*/ 5 w 39"/>
                <a:gd name="T1" fmla="*/ 89 h 89"/>
                <a:gd name="T2" fmla="*/ 3 w 39"/>
                <a:gd name="T3" fmla="*/ 89 h 89"/>
                <a:gd name="T4" fmla="*/ 1 w 39"/>
                <a:gd name="T5" fmla="*/ 84 h 89"/>
                <a:gd name="T6" fmla="*/ 32 w 39"/>
                <a:gd name="T7" fmla="*/ 3 h 89"/>
                <a:gd name="T8" fmla="*/ 37 w 39"/>
                <a:gd name="T9" fmla="*/ 1 h 89"/>
                <a:gd name="T10" fmla="*/ 39 w 39"/>
                <a:gd name="T11" fmla="*/ 6 h 89"/>
                <a:gd name="T12" fmla="*/ 8 w 39"/>
                <a:gd name="T13" fmla="*/ 87 h 89"/>
                <a:gd name="T14" fmla="*/ 5 w 39"/>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89">
                  <a:moveTo>
                    <a:pt x="5" y="89"/>
                  </a:moveTo>
                  <a:cubicBezTo>
                    <a:pt x="4" y="89"/>
                    <a:pt x="4" y="89"/>
                    <a:pt x="3" y="89"/>
                  </a:cubicBezTo>
                  <a:cubicBezTo>
                    <a:pt x="1" y="88"/>
                    <a:pt x="0" y="86"/>
                    <a:pt x="1" y="84"/>
                  </a:cubicBezTo>
                  <a:cubicBezTo>
                    <a:pt x="32" y="3"/>
                    <a:pt x="32" y="3"/>
                    <a:pt x="32" y="3"/>
                  </a:cubicBezTo>
                  <a:cubicBezTo>
                    <a:pt x="33" y="1"/>
                    <a:pt x="35" y="0"/>
                    <a:pt x="37" y="1"/>
                  </a:cubicBezTo>
                  <a:cubicBezTo>
                    <a:pt x="39" y="2"/>
                    <a:pt x="39" y="4"/>
                    <a:pt x="39" y="6"/>
                  </a:cubicBezTo>
                  <a:cubicBezTo>
                    <a:pt x="8" y="87"/>
                    <a:pt x="8" y="87"/>
                    <a:pt x="8" y="87"/>
                  </a:cubicBezTo>
                  <a:cubicBezTo>
                    <a:pt x="7" y="89"/>
                    <a:pt x="6" y="89"/>
                    <a:pt x="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71">
              <a:extLst>
                <a:ext uri="{FF2B5EF4-FFF2-40B4-BE49-F238E27FC236}">
                  <a16:creationId xmlns:a16="http://schemas.microsoft.com/office/drawing/2014/main" id="{E9FCCDF0-04FC-47F6-871A-852511BBAD69}"/>
                </a:ext>
              </a:extLst>
            </p:cNvPr>
            <p:cNvSpPr>
              <a:spLocks/>
            </p:cNvSpPr>
            <p:nvPr/>
          </p:nvSpPr>
          <p:spPr bwMode="auto">
            <a:xfrm>
              <a:off x="11369676" y="4732338"/>
              <a:ext cx="142875" cy="331787"/>
            </a:xfrm>
            <a:custGeom>
              <a:avLst/>
              <a:gdLst>
                <a:gd name="T0" fmla="*/ 34 w 38"/>
                <a:gd name="T1" fmla="*/ 88 h 88"/>
                <a:gd name="T2" fmla="*/ 31 w 38"/>
                <a:gd name="T3" fmla="*/ 86 h 88"/>
                <a:gd name="T4" fmla="*/ 7 w 38"/>
                <a:gd name="T5" fmla="*/ 23 h 88"/>
                <a:gd name="T6" fmla="*/ 7 w 38"/>
                <a:gd name="T7" fmla="*/ 85 h 88"/>
                <a:gd name="T8" fmla="*/ 3 w 38"/>
                <a:gd name="T9" fmla="*/ 88 h 88"/>
                <a:gd name="T10" fmla="*/ 0 w 38"/>
                <a:gd name="T11" fmla="*/ 85 h 88"/>
                <a:gd name="T12" fmla="*/ 0 w 38"/>
                <a:gd name="T13" fmla="*/ 3 h 88"/>
                <a:gd name="T14" fmla="*/ 3 w 38"/>
                <a:gd name="T15" fmla="*/ 0 h 88"/>
                <a:gd name="T16" fmla="*/ 7 w 38"/>
                <a:gd name="T17" fmla="*/ 2 h 88"/>
                <a:gd name="T18" fmla="*/ 38 w 38"/>
                <a:gd name="T19" fmla="*/ 83 h 88"/>
                <a:gd name="T20" fmla="*/ 35 w 38"/>
                <a:gd name="T21" fmla="*/ 88 h 88"/>
                <a:gd name="T22" fmla="*/ 34 w 38"/>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88">
                  <a:moveTo>
                    <a:pt x="34" y="88"/>
                  </a:moveTo>
                  <a:cubicBezTo>
                    <a:pt x="33" y="88"/>
                    <a:pt x="31" y="88"/>
                    <a:pt x="31" y="86"/>
                  </a:cubicBezTo>
                  <a:cubicBezTo>
                    <a:pt x="7" y="23"/>
                    <a:pt x="7" y="23"/>
                    <a:pt x="7" y="23"/>
                  </a:cubicBezTo>
                  <a:cubicBezTo>
                    <a:pt x="7" y="85"/>
                    <a:pt x="7" y="85"/>
                    <a:pt x="7" y="85"/>
                  </a:cubicBezTo>
                  <a:cubicBezTo>
                    <a:pt x="7" y="87"/>
                    <a:pt x="5" y="88"/>
                    <a:pt x="3" y="88"/>
                  </a:cubicBezTo>
                  <a:cubicBezTo>
                    <a:pt x="1" y="88"/>
                    <a:pt x="0" y="87"/>
                    <a:pt x="0" y="85"/>
                  </a:cubicBezTo>
                  <a:cubicBezTo>
                    <a:pt x="0" y="3"/>
                    <a:pt x="0" y="3"/>
                    <a:pt x="0" y="3"/>
                  </a:cubicBezTo>
                  <a:cubicBezTo>
                    <a:pt x="0" y="2"/>
                    <a:pt x="1" y="0"/>
                    <a:pt x="3" y="0"/>
                  </a:cubicBezTo>
                  <a:cubicBezTo>
                    <a:pt x="4" y="0"/>
                    <a:pt x="6" y="0"/>
                    <a:pt x="7" y="2"/>
                  </a:cubicBezTo>
                  <a:cubicBezTo>
                    <a:pt x="38" y="83"/>
                    <a:pt x="38" y="83"/>
                    <a:pt x="38" y="83"/>
                  </a:cubicBezTo>
                  <a:cubicBezTo>
                    <a:pt x="38" y="85"/>
                    <a:pt x="37" y="87"/>
                    <a:pt x="35" y="88"/>
                  </a:cubicBezTo>
                  <a:cubicBezTo>
                    <a:pt x="35" y="88"/>
                    <a:pt x="35" y="88"/>
                    <a:pt x="3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2">
              <a:extLst>
                <a:ext uri="{FF2B5EF4-FFF2-40B4-BE49-F238E27FC236}">
                  <a16:creationId xmlns:a16="http://schemas.microsoft.com/office/drawing/2014/main" id="{F4080E9F-2D8A-4642-BD2C-4AFAB5362415}"/>
                </a:ext>
              </a:extLst>
            </p:cNvPr>
            <p:cNvSpPr>
              <a:spLocks/>
            </p:cNvSpPr>
            <p:nvPr/>
          </p:nvSpPr>
          <p:spPr bwMode="auto">
            <a:xfrm>
              <a:off x="11207751" y="4508500"/>
              <a:ext cx="338138" cy="174625"/>
            </a:xfrm>
            <a:custGeom>
              <a:avLst/>
              <a:gdLst>
                <a:gd name="T0" fmla="*/ 5 w 90"/>
                <a:gd name="T1" fmla="*/ 46 h 46"/>
                <a:gd name="T2" fmla="*/ 2 w 90"/>
                <a:gd name="T3" fmla="*/ 45 h 46"/>
                <a:gd name="T4" fmla="*/ 3 w 90"/>
                <a:gd name="T5" fmla="*/ 40 h 46"/>
                <a:gd name="T6" fmla="*/ 29 w 90"/>
                <a:gd name="T7" fmla="*/ 23 h 46"/>
                <a:gd name="T8" fmla="*/ 33 w 90"/>
                <a:gd name="T9" fmla="*/ 23 h 46"/>
                <a:gd name="T10" fmla="*/ 44 w 90"/>
                <a:gd name="T11" fmla="*/ 30 h 46"/>
                <a:gd name="T12" fmla="*/ 58 w 90"/>
                <a:gd name="T13" fmla="*/ 19 h 46"/>
                <a:gd name="T14" fmla="*/ 60 w 90"/>
                <a:gd name="T15" fmla="*/ 18 h 46"/>
                <a:gd name="T16" fmla="*/ 75 w 90"/>
                <a:gd name="T17" fmla="*/ 18 h 46"/>
                <a:gd name="T18" fmla="*/ 83 w 90"/>
                <a:gd name="T19" fmla="*/ 2 h 46"/>
                <a:gd name="T20" fmla="*/ 88 w 90"/>
                <a:gd name="T21" fmla="*/ 1 h 46"/>
                <a:gd name="T22" fmla="*/ 90 w 90"/>
                <a:gd name="T23" fmla="*/ 6 h 46"/>
                <a:gd name="T24" fmla="*/ 80 w 90"/>
                <a:gd name="T25" fmla="*/ 23 h 46"/>
                <a:gd name="T26" fmla="*/ 77 w 90"/>
                <a:gd name="T27" fmla="*/ 25 h 46"/>
                <a:gd name="T28" fmla="*/ 62 w 90"/>
                <a:gd name="T29" fmla="*/ 25 h 46"/>
                <a:gd name="T30" fmla="*/ 47 w 90"/>
                <a:gd name="T31" fmla="*/ 37 h 46"/>
                <a:gd name="T32" fmla="*/ 43 w 90"/>
                <a:gd name="T33" fmla="*/ 38 h 46"/>
                <a:gd name="T34" fmla="*/ 31 w 90"/>
                <a:gd name="T35" fmla="*/ 31 h 46"/>
                <a:gd name="T36" fmla="*/ 7 w 90"/>
                <a:gd name="T37" fmla="*/ 46 h 46"/>
                <a:gd name="T38" fmla="*/ 5 w 90"/>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6">
                  <a:moveTo>
                    <a:pt x="5" y="46"/>
                  </a:moveTo>
                  <a:cubicBezTo>
                    <a:pt x="3" y="46"/>
                    <a:pt x="2" y="46"/>
                    <a:pt x="2" y="45"/>
                  </a:cubicBezTo>
                  <a:cubicBezTo>
                    <a:pt x="0" y="43"/>
                    <a:pt x="1" y="41"/>
                    <a:pt x="3" y="40"/>
                  </a:cubicBezTo>
                  <a:cubicBezTo>
                    <a:pt x="29" y="23"/>
                    <a:pt x="29" y="23"/>
                    <a:pt x="29" y="23"/>
                  </a:cubicBezTo>
                  <a:cubicBezTo>
                    <a:pt x="30" y="22"/>
                    <a:pt x="32" y="22"/>
                    <a:pt x="33" y="23"/>
                  </a:cubicBezTo>
                  <a:cubicBezTo>
                    <a:pt x="44" y="30"/>
                    <a:pt x="44" y="30"/>
                    <a:pt x="44" y="30"/>
                  </a:cubicBezTo>
                  <a:cubicBezTo>
                    <a:pt x="58" y="19"/>
                    <a:pt x="58" y="19"/>
                    <a:pt x="58" y="19"/>
                  </a:cubicBezTo>
                  <a:cubicBezTo>
                    <a:pt x="59" y="18"/>
                    <a:pt x="59" y="18"/>
                    <a:pt x="60" y="18"/>
                  </a:cubicBezTo>
                  <a:cubicBezTo>
                    <a:pt x="75" y="18"/>
                    <a:pt x="75" y="18"/>
                    <a:pt x="75" y="18"/>
                  </a:cubicBezTo>
                  <a:cubicBezTo>
                    <a:pt x="83" y="2"/>
                    <a:pt x="83" y="2"/>
                    <a:pt x="83" y="2"/>
                  </a:cubicBezTo>
                  <a:cubicBezTo>
                    <a:pt x="84" y="1"/>
                    <a:pt x="86" y="0"/>
                    <a:pt x="88" y="1"/>
                  </a:cubicBezTo>
                  <a:cubicBezTo>
                    <a:pt x="90" y="2"/>
                    <a:pt x="90" y="4"/>
                    <a:pt x="90" y="6"/>
                  </a:cubicBezTo>
                  <a:cubicBezTo>
                    <a:pt x="80" y="23"/>
                    <a:pt x="80" y="23"/>
                    <a:pt x="80" y="23"/>
                  </a:cubicBezTo>
                  <a:cubicBezTo>
                    <a:pt x="80" y="24"/>
                    <a:pt x="79" y="25"/>
                    <a:pt x="77" y="25"/>
                  </a:cubicBezTo>
                  <a:cubicBezTo>
                    <a:pt x="62" y="25"/>
                    <a:pt x="62" y="25"/>
                    <a:pt x="62" y="25"/>
                  </a:cubicBezTo>
                  <a:cubicBezTo>
                    <a:pt x="47" y="37"/>
                    <a:pt x="47" y="37"/>
                    <a:pt x="47" y="37"/>
                  </a:cubicBezTo>
                  <a:cubicBezTo>
                    <a:pt x="46" y="38"/>
                    <a:pt x="44" y="38"/>
                    <a:pt x="43" y="38"/>
                  </a:cubicBezTo>
                  <a:cubicBezTo>
                    <a:pt x="31" y="31"/>
                    <a:pt x="31" y="31"/>
                    <a:pt x="31" y="31"/>
                  </a:cubicBezTo>
                  <a:cubicBezTo>
                    <a:pt x="7" y="46"/>
                    <a:pt x="7" y="46"/>
                    <a:pt x="7" y="46"/>
                  </a:cubicBezTo>
                  <a:cubicBezTo>
                    <a:pt x="6" y="46"/>
                    <a:pt x="5"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73">
              <a:extLst>
                <a:ext uri="{FF2B5EF4-FFF2-40B4-BE49-F238E27FC236}">
                  <a16:creationId xmlns:a16="http://schemas.microsoft.com/office/drawing/2014/main" id="{01489A48-2746-4D46-9074-24926E4ACFCE}"/>
                </a:ext>
              </a:extLst>
            </p:cNvPr>
            <p:cNvSpPr>
              <a:spLocks noEditPoints="1"/>
            </p:cNvSpPr>
            <p:nvPr/>
          </p:nvSpPr>
          <p:spPr bwMode="auto">
            <a:xfrm>
              <a:off x="10845801" y="4418013"/>
              <a:ext cx="455613" cy="646112"/>
            </a:xfrm>
            <a:custGeom>
              <a:avLst/>
              <a:gdLst>
                <a:gd name="T0" fmla="*/ 59 w 121"/>
                <a:gd name="T1" fmla="*/ 171 h 171"/>
                <a:gd name="T2" fmla="*/ 22 w 121"/>
                <a:gd name="T3" fmla="*/ 171 h 171"/>
                <a:gd name="T4" fmla="*/ 19 w 121"/>
                <a:gd name="T5" fmla="*/ 168 h 171"/>
                <a:gd name="T6" fmla="*/ 19 w 121"/>
                <a:gd name="T7" fmla="*/ 105 h 171"/>
                <a:gd name="T8" fmla="*/ 13 w 121"/>
                <a:gd name="T9" fmla="*/ 106 h 171"/>
                <a:gd name="T10" fmla="*/ 0 w 121"/>
                <a:gd name="T11" fmla="*/ 93 h 171"/>
                <a:gd name="T12" fmla="*/ 0 w 121"/>
                <a:gd name="T13" fmla="*/ 52 h 171"/>
                <a:gd name="T14" fmla="*/ 22 w 121"/>
                <a:gd name="T15" fmla="*/ 30 h 171"/>
                <a:gd name="T16" fmla="*/ 59 w 121"/>
                <a:gd name="T17" fmla="*/ 30 h 171"/>
                <a:gd name="T18" fmla="*/ 97 w 121"/>
                <a:gd name="T19" fmla="*/ 5 h 171"/>
                <a:gd name="T20" fmla="*/ 114 w 121"/>
                <a:gd name="T21" fmla="*/ 4 h 171"/>
                <a:gd name="T22" fmla="*/ 117 w 121"/>
                <a:gd name="T23" fmla="*/ 20 h 171"/>
                <a:gd name="T24" fmla="*/ 63 w 121"/>
                <a:gd name="T25" fmla="*/ 57 h 171"/>
                <a:gd name="T26" fmla="*/ 63 w 121"/>
                <a:gd name="T27" fmla="*/ 168 h 171"/>
                <a:gd name="T28" fmla="*/ 59 w 121"/>
                <a:gd name="T29" fmla="*/ 171 h 171"/>
                <a:gd name="T30" fmla="*/ 26 w 121"/>
                <a:gd name="T31" fmla="*/ 164 h 171"/>
                <a:gd name="T32" fmla="*/ 56 w 121"/>
                <a:gd name="T33" fmla="*/ 164 h 171"/>
                <a:gd name="T34" fmla="*/ 56 w 121"/>
                <a:gd name="T35" fmla="*/ 54 h 171"/>
                <a:gd name="T36" fmla="*/ 59 w 121"/>
                <a:gd name="T37" fmla="*/ 50 h 171"/>
                <a:gd name="T38" fmla="*/ 111 w 121"/>
                <a:gd name="T39" fmla="*/ 16 h 171"/>
                <a:gd name="T40" fmla="*/ 110 w 121"/>
                <a:gd name="T41" fmla="*/ 9 h 171"/>
                <a:gd name="T42" fmla="*/ 102 w 121"/>
                <a:gd name="T43" fmla="*/ 10 h 171"/>
                <a:gd name="T44" fmla="*/ 61 w 121"/>
                <a:gd name="T45" fmla="*/ 37 h 171"/>
                <a:gd name="T46" fmla="*/ 59 w 121"/>
                <a:gd name="T47" fmla="*/ 37 h 171"/>
                <a:gd name="T48" fmla="*/ 22 w 121"/>
                <a:gd name="T49" fmla="*/ 37 h 171"/>
                <a:gd name="T50" fmla="*/ 7 w 121"/>
                <a:gd name="T51" fmla="*/ 52 h 171"/>
                <a:gd name="T52" fmla="*/ 7 w 121"/>
                <a:gd name="T53" fmla="*/ 93 h 171"/>
                <a:gd name="T54" fmla="*/ 13 w 121"/>
                <a:gd name="T55" fmla="*/ 99 h 171"/>
                <a:gd name="T56" fmla="*/ 19 w 121"/>
                <a:gd name="T57" fmla="*/ 93 h 171"/>
                <a:gd name="T58" fmla="*/ 22 w 121"/>
                <a:gd name="T59" fmla="*/ 90 h 171"/>
                <a:gd name="T60" fmla="*/ 26 w 121"/>
                <a:gd name="T61" fmla="*/ 93 h 171"/>
                <a:gd name="T62" fmla="*/ 26 w 121"/>
                <a:gd name="T63"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71">
                  <a:moveTo>
                    <a:pt x="59" y="171"/>
                  </a:moveTo>
                  <a:cubicBezTo>
                    <a:pt x="22" y="171"/>
                    <a:pt x="22" y="171"/>
                    <a:pt x="22" y="171"/>
                  </a:cubicBezTo>
                  <a:cubicBezTo>
                    <a:pt x="20" y="171"/>
                    <a:pt x="19" y="170"/>
                    <a:pt x="19" y="168"/>
                  </a:cubicBezTo>
                  <a:cubicBezTo>
                    <a:pt x="19" y="105"/>
                    <a:pt x="19" y="105"/>
                    <a:pt x="19" y="105"/>
                  </a:cubicBezTo>
                  <a:cubicBezTo>
                    <a:pt x="17" y="106"/>
                    <a:pt x="15" y="106"/>
                    <a:pt x="13" y="106"/>
                  </a:cubicBezTo>
                  <a:cubicBezTo>
                    <a:pt x="6" y="106"/>
                    <a:pt x="0" y="100"/>
                    <a:pt x="0" y="93"/>
                  </a:cubicBezTo>
                  <a:cubicBezTo>
                    <a:pt x="0" y="52"/>
                    <a:pt x="0" y="52"/>
                    <a:pt x="0" y="52"/>
                  </a:cubicBezTo>
                  <a:cubicBezTo>
                    <a:pt x="0" y="40"/>
                    <a:pt x="10" y="30"/>
                    <a:pt x="22" y="30"/>
                  </a:cubicBezTo>
                  <a:cubicBezTo>
                    <a:pt x="59" y="30"/>
                    <a:pt x="59" y="30"/>
                    <a:pt x="59" y="30"/>
                  </a:cubicBezTo>
                  <a:cubicBezTo>
                    <a:pt x="62" y="29"/>
                    <a:pt x="80" y="22"/>
                    <a:pt x="97" y="5"/>
                  </a:cubicBezTo>
                  <a:cubicBezTo>
                    <a:pt x="101" y="0"/>
                    <a:pt x="109" y="0"/>
                    <a:pt x="114" y="4"/>
                  </a:cubicBezTo>
                  <a:cubicBezTo>
                    <a:pt x="119" y="8"/>
                    <a:pt x="121" y="15"/>
                    <a:pt x="117" y="20"/>
                  </a:cubicBezTo>
                  <a:cubicBezTo>
                    <a:pt x="109" y="35"/>
                    <a:pt x="90" y="52"/>
                    <a:pt x="63" y="57"/>
                  </a:cubicBezTo>
                  <a:cubicBezTo>
                    <a:pt x="63" y="168"/>
                    <a:pt x="63" y="168"/>
                    <a:pt x="63" y="168"/>
                  </a:cubicBezTo>
                  <a:cubicBezTo>
                    <a:pt x="63" y="170"/>
                    <a:pt x="61" y="171"/>
                    <a:pt x="59" y="171"/>
                  </a:cubicBezTo>
                  <a:close/>
                  <a:moveTo>
                    <a:pt x="26" y="164"/>
                  </a:moveTo>
                  <a:cubicBezTo>
                    <a:pt x="56" y="164"/>
                    <a:pt x="56" y="164"/>
                    <a:pt x="56" y="164"/>
                  </a:cubicBezTo>
                  <a:cubicBezTo>
                    <a:pt x="56" y="54"/>
                    <a:pt x="56" y="54"/>
                    <a:pt x="56" y="54"/>
                  </a:cubicBezTo>
                  <a:cubicBezTo>
                    <a:pt x="56" y="52"/>
                    <a:pt x="57" y="51"/>
                    <a:pt x="59" y="50"/>
                  </a:cubicBezTo>
                  <a:cubicBezTo>
                    <a:pt x="85" y="46"/>
                    <a:pt x="103" y="30"/>
                    <a:pt x="111" y="16"/>
                  </a:cubicBezTo>
                  <a:cubicBezTo>
                    <a:pt x="113" y="14"/>
                    <a:pt x="112" y="11"/>
                    <a:pt x="110" y="9"/>
                  </a:cubicBezTo>
                  <a:cubicBezTo>
                    <a:pt x="107" y="8"/>
                    <a:pt x="104" y="8"/>
                    <a:pt x="102" y="10"/>
                  </a:cubicBezTo>
                  <a:cubicBezTo>
                    <a:pt x="82" y="30"/>
                    <a:pt x="61" y="37"/>
                    <a:pt x="61" y="37"/>
                  </a:cubicBezTo>
                  <a:cubicBezTo>
                    <a:pt x="60" y="37"/>
                    <a:pt x="60" y="37"/>
                    <a:pt x="59" y="37"/>
                  </a:cubicBezTo>
                  <a:cubicBezTo>
                    <a:pt x="22" y="37"/>
                    <a:pt x="22" y="37"/>
                    <a:pt x="22" y="37"/>
                  </a:cubicBezTo>
                  <a:cubicBezTo>
                    <a:pt x="14" y="37"/>
                    <a:pt x="7" y="44"/>
                    <a:pt x="7" y="52"/>
                  </a:cubicBezTo>
                  <a:cubicBezTo>
                    <a:pt x="7" y="93"/>
                    <a:pt x="7" y="93"/>
                    <a:pt x="7" y="93"/>
                  </a:cubicBezTo>
                  <a:cubicBezTo>
                    <a:pt x="7" y="96"/>
                    <a:pt x="10" y="99"/>
                    <a:pt x="13" y="99"/>
                  </a:cubicBezTo>
                  <a:cubicBezTo>
                    <a:pt x="16" y="99"/>
                    <a:pt x="19" y="96"/>
                    <a:pt x="19" y="93"/>
                  </a:cubicBezTo>
                  <a:cubicBezTo>
                    <a:pt x="19" y="91"/>
                    <a:pt x="20" y="90"/>
                    <a:pt x="22" y="90"/>
                  </a:cubicBezTo>
                  <a:cubicBezTo>
                    <a:pt x="24" y="90"/>
                    <a:pt x="26" y="91"/>
                    <a:pt x="26" y="93"/>
                  </a:cubicBezTo>
                  <a:lnTo>
                    <a:pt x="26"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74">
              <a:extLst>
                <a:ext uri="{FF2B5EF4-FFF2-40B4-BE49-F238E27FC236}">
                  <a16:creationId xmlns:a16="http://schemas.microsoft.com/office/drawing/2014/main" id="{E7F2F3AB-3BE4-4EC3-AA83-8584F0D592CD}"/>
                </a:ext>
              </a:extLst>
            </p:cNvPr>
            <p:cNvSpPr>
              <a:spLocks/>
            </p:cNvSpPr>
            <p:nvPr/>
          </p:nvSpPr>
          <p:spPr bwMode="auto">
            <a:xfrm>
              <a:off x="10917238" y="4637088"/>
              <a:ext cx="26988" cy="147637"/>
            </a:xfrm>
            <a:custGeom>
              <a:avLst/>
              <a:gdLst>
                <a:gd name="T0" fmla="*/ 3 w 7"/>
                <a:gd name="T1" fmla="*/ 39 h 39"/>
                <a:gd name="T2" fmla="*/ 0 w 7"/>
                <a:gd name="T3" fmla="*/ 35 h 39"/>
                <a:gd name="T4" fmla="*/ 0 w 7"/>
                <a:gd name="T5" fmla="*/ 4 h 39"/>
                <a:gd name="T6" fmla="*/ 3 w 7"/>
                <a:gd name="T7" fmla="*/ 0 h 39"/>
                <a:gd name="T8" fmla="*/ 7 w 7"/>
                <a:gd name="T9" fmla="*/ 4 h 39"/>
                <a:gd name="T10" fmla="*/ 7 w 7"/>
                <a:gd name="T11" fmla="*/ 35 h 39"/>
                <a:gd name="T12" fmla="*/ 3 w 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7" h="39">
                  <a:moveTo>
                    <a:pt x="3" y="39"/>
                  </a:moveTo>
                  <a:cubicBezTo>
                    <a:pt x="1" y="39"/>
                    <a:pt x="0" y="37"/>
                    <a:pt x="0" y="35"/>
                  </a:cubicBezTo>
                  <a:cubicBezTo>
                    <a:pt x="0" y="4"/>
                    <a:pt x="0" y="4"/>
                    <a:pt x="0" y="4"/>
                  </a:cubicBezTo>
                  <a:cubicBezTo>
                    <a:pt x="0" y="2"/>
                    <a:pt x="1" y="0"/>
                    <a:pt x="3" y="0"/>
                  </a:cubicBezTo>
                  <a:cubicBezTo>
                    <a:pt x="5" y="0"/>
                    <a:pt x="7" y="2"/>
                    <a:pt x="7" y="4"/>
                  </a:cubicBezTo>
                  <a:cubicBezTo>
                    <a:pt x="7" y="35"/>
                    <a:pt x="7" y="35"/>
                    <a:pt x="7" y="35"/>
                  </a:cubicBezTo>
                  <a:cubicBezTo>
                    <a:pt x="7" y="37"/>
                    <a:pt x="5" y="39"/>
                    <a:pt x="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75">
              <a:extLst>
                <a:ext uri="{FF2B5EF4-FFF2-40B4-BE49-F238E27FC236}">
                  <a16:creationId xmlns:a16="http://schemas.microsoft.com/office/drawing/2014/main" id="{B81C11C9-D8D1-4369-A827-CE55124D0021}"/>
                </a:ext>
              </a:extLst>
            </p:cNvPr>
            <p:cNvSpPr>
              <a:spLocks/>
            </p:cNvSpPr>
            <p:nvPr/>
          </p:nvSpPr>
          <p:spPr bwMode="auto">
            <a:xfrm>
              <a:off x="11109326" y="4343400"/>
              <a:ext cx="546100" cy="414337"/>
            </a:xfrm>
            <a:custGeom>
              <a:avLst/>
              <a:gdLst>
                <a:gd name="T0" fmla="*/ 131 w 145"/>
                <a:gd name="T1" fmla="*/ 110 h 110"/>
                <a:gd name="T2" fmla="*/ 122 w 145"/>
                <a:gd name="T3" fmla="*/ 110 h 110"/>
                <a:gd name="T4" fmla="*/ 118 w 145"/>
                <a:gd name="T5" fmla="*/ 106 h 110"/>
                <a:gd name="T6" fmla="*/ 122 w 145"/>
                <a:gd name="T7" fmla="*/ 103 h 110"/>
                <a:gd name="T8" fmla="*/ 127 w 145"/>
                <a:gd name="T9" fmla="*/ 103 h 110"/>
                <a:gd name="T10" fmla="*/ 127 w 145"/>
                <a:gd name="T11" fmla="*/ 20 h 110"/>
                <a:gd name="T12" fmla="*/ 131 w 145"/>
                <a:gd name="T13" fmla="*/ 17 h 110"/>
                <a:gd name="T14" fmla="*/ 138 w 145"/>
                <a:gd name="T15" fmla="*/ 17 h 110"/>
                <a:gd name="T16" fmla="*/ 138 w 145"/>
                <a:gd name="T17" fmla="*/ 7 h 110"/>
                <a:gd name="T18" fmla="*/ 7 w 145"/>
                <a:gd name="T19" fmla="*/ 7 h 110"/>
                <a:gd name="T20" fmla="*/ 7 w 145"/>
                <a:gd name="T21" fmla="*/ 17 h 110"/>
                <a:gd name="T22" fmla="*/ 14 w 145"/>
                <a:gd name="T23" fmla="*/ 17 h 110"/>
                <a:gd name="T24" fmla="*/ 18 w 145"/>
                <a:gd name="T25" fmla="*/ 20 h 110"/>
                <a:gd name="T26" fmla="*/ 18 w 145"/>
                <a:gd name="T27" fmla="*/ 33 h 110"/>
                <a:gd name="T28" fmla="*/ 27 w 145"/>
                <a:gd name="T29" fmla="*/ 25 h 110"/>
                <a:gd name="T30" fmla="*/ 44 w 145"/>
                <a:gd name="T31" fmla="*/ 24 h 110"/>
                <a:gd name="T32" fmla="*/ 47 w 145"/>
                <a:gd name="T33" fmla="*/ 40 h 110"/>
                <a:gd name="T34" fmla="*/ 18 w 145"/>
                <a:gd name="T35" fmla="*/ 68 h 110"/>
                <a:gd name="T36" fmla="*/ 18 w 145"/>
                <a:gd name="T37" fmla="*/ 103 h 110"/>
                <a:gd name="T38" fmla="*/ 96 w 145"/>
                <a:gd name="T39" fmla="*/ 103 h 110"/>
                <a:gd name="T40" fmla="*/ 99 w 145"/>
                <a:gd name="T41" fmla="*/ 106 h 110"/>
                <a:gd name="T42" fmla="*/ 96 w 145"/>
                <a:gd name="T43" fmla="*/ 110 h 110"/>
                <a:gd name="T44" fmla="*/ 14 w 145"/>
                <a:gd name="T45" fmla="*/ 110 h 110"/>
                <a:gd name="T46" fmla="*/ 10 w 145"/>
                <a:gd name="T47" fmla="*/ 106 h 110"/>
                <a:gd name="T48" fmla="*/ 10 w 145"/>
                <a:gd name="T49" fmla="*/ 66 h 110"/>
                <a:gd name="T50" fmla="*/ 12 w 145"/>
                <a:gd name="T51" fmla="*/ 63 h 110"/>
                <a:gd name="T52" fmla="*/ 41 w 145"/>
                <a:gd name="T53" fmla="*/ 36 h 110"/>
                <a:gd name="T54" fmla="*/ 40 w 145"/>
                <a:gd name="T55" fmla="*/ 29 h 110"/>
                <a:gd name="T56" fmla="*/ 32 w 145"/>
                <a:gd name="T57" fmla="*/ 30 h 110"/>
                <a:gd name="T58" fmla="*/ 16 w 145"/>
                <a:gd name="T59" fmla="*/ 43 h 110"/>
                <a:gd name="T60" fmla="*/ 12 w 145"/>
                <a:gd name="T61" fmla="*/ 44 h 110"/>
                <a:gd name="T62" fmla="*/ 10 w 145"/>
                <a:gd name="T63" fmla="*/ 40 h 110"/>
                <a:gd name="T64" fmla="*/ 10 w 145"/>
                <a:gd name="T65" fmla="*/ 24 h 110"/>
                <a:gd name="T66" fmla="*/ 3 w 145"/>
                <a:gd name="T67" fmla="*/ 24 h 110"/>
                <a:gd name="T68" fmla="*/ 0 w 145"/>
                <a:gd name="T69" fmla="*/ 20 h 110"/>
                <a:gd name="T70" fmla="*/ 0 w 145"/>
                <a:gd name="T71" fmla="*/ 4 h 110"/>
                <a:gd name="T72" fmla="*/ 3 w 145"/>
                <a:gd name="T73" fmla="*/ 0 h 110"/>
                <a:gd name="T74" fmla="*/ 141 w 145"/>
                <a:gd name="T75" fmla="*/ 0 h 110"/>
                <a:gd name="T76" fmla="*/ 145 w 145"/>
                <a:gd name="T77" fmla="*/ 4 h 110"/>
                <a:gd name="T78" fmla="*/ 145 w 145"/>
                <a:gd name="T79" fmla="*/ 20 h 110"/>
                <a:gd name="T80" fmla="*/ 141 w 145"/>
                <a:gd name="T81" fmla="*/ 24 h 110"/>
                <a:gd name="T82" fmla="*/ 134 w 145"/>
                <a:gd name="T83" fmla="*/ 24 h 110"/>
                <a:gd name="T84" fmla="*/ 134 w 145"/>
                <a:gd name="T85" fmla="*/ 106 h 110"/>
                <a:gd name="T86" fmla="*/ 131 w 145"/>
                <a:gd name="T8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10">
                  <a:moveTo>
                    <a:pt x="131" y="110"/>
                  </a:moveTo>
                  <a:cubicBezTo>
                    <a:pt x="122" y="110"/>
                    <a:pt x="122" y="110"/>
                    <a:pt x="122" y="110"/>
                  </a:cubicBezTo>
                  <a:cubicBezTo>
                    <a:pt x="120" y="110"/>
                    <a:pt x="118" y="108"/>
                    <a:pt x="118" y="106"/>
                  </a:cubicBezTo>
                  <a:cubicBezTo>
                    <a:pt x="118" y="104"/>
                    <a:pt x="120" y="103"/>
                    <a:pt x="122" y="103"/>
                  </a:cubicBezTo>
                  <a:cubicBezTo>
                    <a:pt x="127" y="103"/>
                    <a:pt x="127" y="103"/>
                    <a:pt x="127" y="103"/>
                  </a:cubicBezTo>
                  <a:cubicBezTo>
                    <a:pt x="127" y="20"/>
                    <a:pt x="127" y="20"/>
                    <a:pt x="127" y="20"/>
                  </a:cubicBezTo>
                  <a:cubicBezTo>
                    <a:pt x="127" y="18"/>
                    <a:pt x="129" y="17"/>
                    <a:pt x="131" y="17"/>
                  </a:cubicBezTo>
                  <a:cubicBezTo>
                    <a:pt x="138" y="17"/>
                    <a:pt x="138" y="17"/>
                    <a:pt x="138" y="17"/>
                  </a:cubicBezTo>
                  <a:cubicBezTo>
                    <a:pt x="138" y="7"/>
                    <a:pt x="138" y="7"/>
                    <a:pt x="138" y="7"/>
                  </a:cubicBezTo>
                  <a:cubicBezTo>
                    <a:pt x="7" y="7"/>
                    <a:pt x="7" y="7"/>
                    <a:pt x="7" y="7"/>
                  </a:cubicBezTo>
                  <a:cubicBezTo>
                    <a:pt x="7" y="17"/>
                    <a:pt x="7" y="17"/>
                    <a:pt x="7" y="17"/>
                  </a:cubicBezTo>
                  <a:cubicBezTo>
                    <a:pt x="14" y="17"/>
                    <a:pt x="14" y="17"/>
                    <a:pt x="14" y="17"/>
                  </a:cubicBezTo>
                  <a:cubicBezTo>
                    <a:pt x="16" y="17"/>
                    <a:pt x="18" y="18"/>
                    <a:pt x="18" y="20"/>
                  </a:cubicBezTo>
                  <a:cubicBezTo>
                    <a:pt x="18" y="33"/>
                    <a:pt x="18" y="33"/>
                    <a:pt x="18" y="33"/>
                  </a:cubicBezTo>
                  <a:cubicBezTo>
                    <a:pt x="21" y="30"/>
                    <a:pt x="24" y="27"/>
                    <a:pt x="27" y="25"/>
                  </a:cubicBezTo>
                  <a:cubicBezTo>
                    <a:pt x="31" y="20"/>
                    <a:pt x="39" y="20"/>
                    <a:pt x="44" y="24"/>
                  </a:cubicBezTo>
                  <a:cubicBezTo>
                    <a:pt x="49" y="28"/>
                    <a:pt x="51" y="35"/>
                    <a:pt x="47" y="40"/>
                  </a:cubicBezTo>
                  <a:cubicBezTo>
                    <a:pt x="44" y="45"/>
                    <a:pt x="35" y="58"/>
                    <a:pt x="18" y="68"/>
                  </a:cubicBezTo>
                  <a:cubicBezTo>
                    <a:pt x="18" y="103"/>
                    <a:pt x="18" y="103"/>
                    <a:pt x="18" y="103"/>
                  </a:cubicBezTo>
                  <a:cubicBezTo>
                    <a:pt x="96" y="103"/>
                    <a:pt x="96" y="103"/>
                    <a:pt x="96" y="103"/>
                  </a:cubicBezTo>
                  <a:cubicBezTo>
                    <a:pt x="98" y="103"/>
                    <a:pt x="99" y="104"/>
                    <a:pt x="99" y="106"/>
                  </a:cubicBezTo>
                  <a:cubicBezTo>
                    <a:pt x="99" y="108"/>
                    <a:pt x="98" y="110"/>
                    <a:pt x="96" y="110"/>
                  </a:cubicBezTo>
                  <a:cubicBezTo>
                    <a:pt x="14" y="110"/>
                    <a:pt x="14" y="110"/>
                    <a:pt x="14" y="110"/>
                  </a:cubicBezTo>
                  <a:cubicBezTo>
                    <a:pt x="12" y="110"/>
                    <a:pt x="10" y="108"/>
                    <a:pt x="10" y="106"/>
                  </a:cubicBezTo>
                  <a:cubicBezTo>
                    <a:pt x="10" y="66"/>
                    <a:pt x="10" y="66"/>
                    <a:pt x="10" y="66"/>
                  </a:cubicBezTo>
                  <a:cubicBezTo>
                    <a:pt x="10" y="64"/>
                    <a:pt x="11" y="63"/>
                    <a:pt x="12" y="63"/>
                  </a:cubicBezTo>
                  <a:cubicBezTo>
                    <a:pt x="30" y="54"/>
                    <a:pt x="39" y="40"/>
                    <a:pt x="41" y="36"/>
                  </a:cubicBezTo>
                  <a:cubicBezTo>
                    <a:pt x="43" y="34"/>
                    <a:pt x="42" y="31"/>
                    <a:pt x="40" y="29"/>
                  </a:cubicBezTo>
                  <a:cubicBezTo>
                    <a:pt x="37" y="28"/>
                    <a:pt x="34" y="28"/>
                    <a:pt x="32" y="30"/>
                  </a:cubicBezTo>
                  <a:cubicBezTo>
                    <a:pt x="27" y="35"/>
                    <a:pt x="22" y="39"/>
                    <a:pt x="16" y="43"/>
                  </a:cubicBezTo>
                  <a:cubicBezTo>
                    <a:pt x="15" y="44"/>
                    <a:pt x="13" y="44"/>
                    <a:pt x="12" y="44"/>
                  </a:cubicBezTo>
                  <a:cubicBezTo>
                    <a:pt x="11" y="43"/>
                    <a:pt x="10" y="42"/>
                    <a:pt x="10" y="40"/>
                  </a:cubicBezTo>
                  <a:cubicBezTo>
                    <a:pt x="10" y="24"/>
                    <a:pt x="10" y="24"/>
                    <a:pt x="10" y="24"/>
                  </a:cubicBezTo>
                  <a:cubicBezTo>
                    <a:pt x="3" y="24"/>
                    <a:pt x="3" y="24"/>
                    <a:pt x="3" y="24"/>
                  </a:cubicBezTo>
                  <a:cubicBezTo>
                    <a:pt x="1" y="24"/>
                    <a:pt x="0" y="22"/>
                    <a:pt x="0" y="20"/>
                  </a:cubicBezTo>
                  <a:cubicBezTo>
                    <a:pt x="0" y="4"/>
                    <a:pt x="0" y="4"/>
                    <a:pt x="0" y="4"/>
                  </a:cubicBezTo>
                  <a:cubicBezTo>
                    <a:pt x="0" y="2"/>
                    <a:pt x="1" y="0"/>
                    <a:pt x="3" y="0"/>
                  </a:cubicBezTo>
                  <a:cubicBezTo>
                    <a:pt x="141" y="0"/>
                    <a:pt x="141" y="0"/>
                    <a:pt x="141" y="0"/>
                  </a:cubicBezTo>
                  <a:cubicBezTo>
                    <a:pt x="143" y="0"/>
                    <a:pt x="145" y="2"/>
                    <a:pt x="145" y="4"/>
                  </a:cubicBezTo>
                  <a:cubicBezTo>
                    <a:pt x="145" y="20"/>
                    <a:pt x="145" y="20"/>
                    <a:pt x="145" y="20"/>
                  </a:cubicBezTo>
                  <a:cubicBezTo>
                    <a:pt x="145" y="22"/>
                    <a:pt x="143" y="24"/>
                    <a:pt x="141" y="24"/>
                  </a:cubicBezTo>
                  <a:cubicBezTo>
                    <a:pt x="134" y="24"/>
                    <a:pt x="134" y="24"/>
                    <a:pt x="134" y="24"/>
                  </a:cubicBezTo>
                  <a:cubicBezTo>
                    <a:pt x="134" y="106"/>
                    <a:pt x="134" y="106"/>
                    <a:pt x="134" y="106"/>
                  </a:cubicBezTo>
                  <a:cubicBezTo>
                    <a:pt x="134" y="108"/>
                    <a:pt x="133" y="110"/>
                    <a:pt x="131"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76">
              <a:extLst>
                <a:ext uri="{FF2B5EF4-FFF2-40B4-BE49-F238E27FC236}">
                  <a16:creationId xmlns:a16="http://schemas.microsoft.com/office/drawing/2014/main" id="{C721104B-8555-4625-AC26-87E81B06B1D8}"/>
                </a:ext>
              </a:extLst>
            </p:cNvPr>
            <p:cNvSpPr>
              <a:spLocks/>
            </p:cNvSpPr>
            <p:nvPr/>
          </p:nvSpPr>
          <p:spPr bwMode="auto">
            <a:xfrm>
              <a:off x="11147426" y="4406900"/>
              <a:ext cx="376238" cy="26987"/>
            </a:xfrm>
            <a:custGeom>
              <a:avLst/>
              <a:gdLst>
                <a:gd name="T0" fmla="*/ 96 w 100"/>
                <a:gd name="T1" fmla="*/ 7 h 7"/>
                <a:gd name="T2" fmla="*/ 4 w 100"/>
                <a:gd name="T3" fmla="*/ 7 h 7"/>
                <a:gd name="T4" fmla="*/ 0 w 100"/>
                <a:gd name="T5" fmla="*/ 3 h 7"/>
                <a:gd name="T6" fmla="*/ 4 w 100"/>
                <a:gd name="T7" fmla="*/ 0 h 7"/>
                <a:gd name="T8" fmla="*/ 96 w 100"/>
                <a:gd name="T9" fmla="*/ 0 h 7"/>
                <a:gd name="T10" fmla="*/ 100 w 100"/>
                <a:gd name="T11" fmla="*/ 3 h 7"/>
                <a:gd name="T12" fmla="*/ 96 w 10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0" h="7">
                  <a:moveTo>
                    <a:pt x="96" y="7"/>
                  </a:moveTo>
                  <a:cubicBezTo>
                    <a:pt x="4" y="7"/>
                    <a:pt x="4" y="7"/>
                    <a:pt x="4" y="7"/>
                  </a:cubicBezTo>
                  <a:cubicBezTo>
                    <a:pt x="2" y="7"/>
                    <a:pt x="0" y="5"/>
                    <a:pt x="0" y="3"/>
                  </a:cubicBezTo>
                  <a:cubicBezTo>
                    <a:pt x="0" y="1"/>
                    <a:pt x="2" y="0"/>
                    <a:pt x="4" y="0"/>
                  </a:cubicBezTo>
                  <a:cubicBezTo>
                    <a:pt x="96" y="0"/>
                    <a:pt x="96" y="0"/>
                    <a:pt x="96" y="0"/>
                  </a:cubicBezTo>
                  <a:cubicBezTo>
                    <a:pt x="98" y="0"/>
                    <a:pt x="100" y="1"/>
                    <a:pt x="100" y="3"/>
                  </a:cubicBezTo>
                  <a:cubicBezTo>
                    <a:pt x="100" y="5"/>
                    <a:pt x="98" y="7"/>
                    <a:pt x="9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940386F9-DA89-4434-A5F6-A7797FEAA89C}"/>
              </a:ext>
            </a:extLst>
          </p:cNvPr>
          <p:cNvSpPr txBox="1"/>
          <p:nvPr/>
        </p:nvSpPr>
        <p:spPr>
          <a:xfrm>
            <a:off x="1868698" y="722766"/>
            <a:ext cx="9374874" cy="707886"/>
          </a:xfrm>
          <a:prstGeom prst="rect">
            <a:avLst/>
          </a:prstGeom>
          <a:noFill/>
        </p:spPr>
        <p:txBody>
          <a:bodyPr wrap="none" rtlCol="0">
            <a:spAutoFit/>
          </a:bodyPr>
          <a:lstStyle/>
          <a:p>
            <a:pPr algn="ctr"/>
            <a:r>
              <a:rPr lang="en-VN" sz="4000" b="1" dirty="0">
                <a:solidFill>
                  <a:srgbClr val="FF0000"/>
                </a:solidFill>
                <a:latin typeface="Lucida Grande" panose="020B0600040502020204" pitchFamily="34" charset="0"/>
                <a:ea typeface="Hiragino Kaku Gothic StdN W8" panose="020B0800000000000000" pitchFamily="34" charset="-128"/>
                <a:cs typeface="Lucida Grande" panose="020B0600040502020204" pitchFamily="34" charset="0"/>
              </a:rPr>
              <a:t>C</a:t>
            </a:r>
            <a:r>
              <a:rPr lang="en-US" sz="4000" b="1" dirty="0">
                <a:solidFill>
                  <a:srgbClr val="FF0000"/>
                </a:solidFill>
                <a:latin typeface="Lucida Grande" panose="020B0600040502020204" pitchFamily="34" charset="0"/>
                <a:ea typeface="Hiragino Kaku Gothic StdN W8" panose="020B0800000000000000" pitchFamily="34" charset="-128"/>
                <a:cs typeface="Lucida Grande" panose="020B0600040502020204" pitchFamily="34" charset="0"/>
              </a:rPr>
              <a:t>ÔNG DỤNG CỦA KÍNH </a:t>
            </a:r>
            <a:r>
              <a:rPr lang="en-VN" sz="4000" b="1" dirty="0">
                <a:solidFill>
                  <a:srgbClr val="FF0000"/>
                </a:solidFill>
                <a:latin typeface="Lucida Grande" panose="020B0600040502020204" pitchFamily="34" charset="0"/>
                <a:ea typeface="Hiragino Kaku Gothic StdN W8" panose="020B0800000000000000" pitchFamily="34" charset="-128"/>
                <a:cs typeface="Lucida Grande" panose="020B0600040502020204" pitchFamily="34" charset="0"/>
              </a:rPr>
              <a:t>LÚP CẦM TAY</a:t>
            </a:r>
          </a:p>
        </p:txBody>
      </p:sp>
      <p:sp>
        <p:nvSpPr>
          <p:cNvPr id="16" name="Rectangle: Rounded Corners 15">
            <a:extLst>
              <a:ext uri="{FF2B5EF4-FFF2-40B4-BE49-F238E27FC236}">
                <a16:creationId xmlns:a16="http://schemas.microsoft.com/office/drawing/2014/main" id="{4638235B-97B2-40BC-B1AC-B2DD626CAB1C}"/>
              </a:ext>
            </a:extLst>
          </p:cNvPr>
          <p:cNvSpPr/>
          <p:nvPr/>
        </p:nvSpPr>
        <p:spPr>
          <a:xfrm>
            <a:off x="293457" y="2486628"/>
            <a:ext cx="6947455" cy="1924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lúp</a:t>
            </a:r>
            <a:r>
              <a:rPr lang="en-US"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ợc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339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4F0AF3-EA58-0E40-A803-FFD35797D9E6}"/>
              </a:ext>
            </a:extLst>
          </p:cNvPr>
          <p:cNvGrpSpPr/>
          <p:nvPr/>
        </p:nvGrpSpPr>
        <p:grpSpPr>
          <a:xfrm>
            <a:off x="443769" y="497276"/>
            <a:ext cx="1418357" cy="1229264"/>
            <a:chOff x="10807701" y="4343400"/>
            <a:chExt cx="847725" cy="720725"/>
          </a:xfrm>
          <a:solidFill>
            <a:schemeClr val="tx1"/>
          </a:solidFill>
        </p:grpSpPr>
        <p:sp>
          <p:nvSpPr>
            <p:cNvPr id="4" name="Freeform 467">
              <a:extLst>
                <a:ext uri="{FF2B5EF4-FFF2-40B4-BE49-F238E27FC236}">
                  <a16:creationId xmlns:a16="http://schemas.microsoft.com/office/drawing/2014/main" id="{B0238C0A-A76D-BC44-A5F5-1FB45E1A0B00}"/>
                </a:ext>
              </a:extLst>
            </p:cNvPr>
            <p:cNvSpPr>
              <a:spLocks noEditPoints="1"/>
            </p:cNvSpPr>
            <p:nvPr/>
          </p:nvSpPr>
          <p:spPr bwMode="auto">
            <a:xfrm>
              <a:off x="10925176" y="4346575"/>
              <a:ext cx="150813" cy="158750"/>
            </a:xfrm>
            <a:custGeom>
              <a:avLst/>
              <a:gdLst>
                <a:gd name="T0" fmla="*/ 20 w 40"/>
                <a:gd name="T1" fmla="*/ 42 h 42"/>
                <a:gd name="T2" fmla="*/ 0 w 40"/>
                <a:gd name="T3" fmla="*/ 21 h 42"/>
                <a:gd name="T4" fmla="*/ 20 w 40"/>
                <a:gd name="T5" fmla="*/ 0 h 42"/>
                <a:gd name="T6" fmla="*/ 40 w 40"/>
                <a:gd name="T7" fmla="*/ 21 h 42"/>
                <a:gd name="T8" fmla="*/ 20 w 40"/>
                <a:gd name="T9" fmla="*/ 42 h 42"/>
                <a:gd name="T10" fmla="*/ 20 w 40"/>
                <a:gd name="T11" fmla="*/ 7 h 42"/>
                <a:gd name="T12" fmla="*/ 7 w 40"/>
                <a:gd name="T13" fmla="*/ 21 h 42"/>
                <a:gd name="T14" fmla="*/ 20 w 40"/>
                <a:gd name="T15" fmla="*/ 35 h 42"/>
                <a:gd name="T16" fmla="*/ 33 w 40"/>
                <a:gd name="T17" fmla="*/ 21 h 42"/>
                <a:gd name="T18" fmla="*/ 20 w 40"/>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2">
                  <a:moveTo>
                    <a:pt x="20" y="42"/>
                  </a:moveTo>
                  <a:cubicBezTo>
                    <a:pt x="9" y="42"/>
                    <a:pt x="0" y="33"/>
                    <a:pt x="0" y="21"/>
                  </a:cubicBezTo>
                  <a:cubicBezTo>
                    <a:pt x="0" y="9"/>
                    <a:pt x="9" y="0"/>
                    <a:pt x="20" y="0"/>
                  </a:cubicBezTo>
                  <a:cubicBezTo>
                    <a:pt x="31" y="0"/>
                    <a:pt x="40" y="9"/>
                    <a:pt x="40" y="21"/>
                  </a:cubicBezTo>
                  <a:cubicBezTo>
                    <a:pt x="40" y="33"/>
                    <a:pt x="31" y="42"/>
                    <a:pt x="20" y="42"/>
                  </a:cubicBezTo>
                  <a:close/>
                  <a:moveTo>
                    <a:pt x="20" y="7"/>
                  </a:moveTo>
                  <a:cubicBezTo>
                    <a:pt x="13" y="7"/>
                    <a:pt x="7" y="13"/>
                    <a:pt x="7" y="21"/>
                  </a:cubicBezTo>
                  <a:cubicBezTo>
                    <a:pt x="7" y="29"/>
                    <a:pt x="13" y="35"/>
                    <a:pt x="20" y="35"/>
                  </a:cubicBezTo>
                  <a:cubicBezTo>
                    <a:pt x="27" y="35"/>
                    <a:pt x="33" y="29"/>
                    <a:pt x="33" y="21"/>
                  </a:cubicBezTo>
                  <a:cubicBezTo>
                    <a:pt x="33" y="13"/>
                    <a:pt x="27"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468">
              <a:extLst>
                <a:ext uri="{FF2B5EF4-FFF2-40B4-BE49-F238E27FC236}">
                  <a16:creationId xmlns:a16="http://schemas.microsoft.com/office/drawing/2014/main" id="{0F03936C-4844-FC41-8E3E-1D9B6383FED0}"/>
                </a:ext>
              </a:extLst>
            </p:cNvPr>
            <p:cNvSpPr>
              <a:spLocks/>
            </p:cNvSpPr>
            <p:nvPr/>
          </p:nvSpPr>
          <p:spPr bwMode="auto">
            <a:xfrm>
              <a:off x="10985501" y="4806950"/>
              <a:ext cx="25400" cy="257175"/>
            </a:xfrm>
            <a:custGeom>
              <a:avLst/>
              <a:gdLst>
                <a:gd name="T0" fmla="*/ 4 w 7"/>
                <a:gd name="T1" fmla="*/ 68 h 68"/>
                <a:gd name="T2" fmla="*/ 0 w 7"/>
                <a:gd name="T3" fmla="*/ 65 h 68"/>
                <a:gd name="T4" fmla="*/ 0 w 7"/>
                <a:gd name="T5" fmla="*/ 3 h 68"/>
                <a:gd name="T6" fmla="*/ 4 w 7"/>
                <a:gd name="T7" fmla="*/ 0 h 68"/>
                <a:gd name="T8" fmla="*/ 7 w 7"/>
                <a:gd name="T9" fmla="*/ 3 h 68"/>
                <a:gd name="T10" fmla="*/ 7 w 7"/>
                <a:gd name="T11" fmla="*/ 65 h 68"/>
                <a:gd name="T12" fmla="*/ 4 w 7"/>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 h="68">
                  <a:moveTo>
                    <a:pt x="4" y="68"/>
                  </a:moveTo>
                  <a:cubicBezTo>
                    <a:pt x="2" y="68"/>
                    <a:pt x="0" y="67"/>
                    <a:pt x="0" y="65"/>
                  </a:cubicBezTo>
                  <a:cubicBezTo>
                    <a:pt x="0" y="3"/>
                    <a:pt x="0" y="3"/>
                    <a:pt x="0" y="3"/>
                  </a:cubicBezTo>
                  <a:cubicBezTo>
                    <a:pt x="0" y="1"/>
                    <a:pt x="2" y="0"/>
                    <a:pt x="4" y="0"/>
                  </a:cubicBezTo>
                  <a:cubicBezTo>
                    <a:pt x="6" y="0"/>
                    <a:pt x="7" y="1"/>
                    <a:pt x="7" y="3"/>
                  </a:cubicBezTo>
                  <a:cubicBezTo>
                    <a:pt x="7" y="65"/>
                    <a:pt x="7" y="65"/>
                    <a:pt x="7" y="65"/>
                  </a:cubicBezTo>
                  <a:cubicBezTo>
                    <a:pt x="7" y="67"/>
                    <a:pt x="6" y="68"/>
                    <a:pt x="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469">
              <a:extLst>
                <a:ext uri="{FF2B5EF4-FFF2-40B4-BE49-F238E27FC236}">
                  <a16:creationId xmlns:a16="http://schemas.microsoft.com/office/drawing/2014/main" id="{B3702951-47A4-5441-BBA9-B0BBFEE0D560}"/>
                </a:ext>
              </a:extLst>
            </p:cNvPr>
            <p:cNvSpPr>
              <a:spLocks/>
            </p:cNvSpPr>
            <p:nvPr/>
          </p:nvSpPr>
          <p:spPr bwMode="auto">
            <a:xfrm>
              <a:off x="10807701" y="5037138"/>
              <a:ext cx="806450" cy="26987"/>
            </a:xfrm>
            <a:custGeom>
              <a:avLst/>
              <a:gdLst>
                <a:gd name="T0" fmla="*/ 211 w 214"/>
                <a:gd name="T1" fmla="*/ 7 h 7"/>
                <a:gd name="T2" fmla="*/ 4 w 214"/>
                <a:gd name="T3" fmla="*/ 7 h 7"/>
                <a:gd name="T4" fmla="*/ 0 w 214"/>
                <a:gd name="T5" fmla="*/ 4 h 7"/>
                <a:gd name="T6" fmla="*/ 4 w 214"/>
                <a:gd name="T7" fmla="*/ 0 h 7"/>
                <a:gd name="T8" fmla="*/ 211 w 214"/>
                <a:gd name="T9" fmla="*/ 0 h 7"/>
                <a:gd name="T10" fmla="*/ 214 w 214"/>
                <a:gd name="T11" fmla="*/ 4 h 7"/>
                <a:gd name="T12" fmla="*/ 211 w 21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4" h="7">
                  <a:moveTo>
                    <a:pt x="211" y="7"/>
                  </a:moveTo>
                  <a:cubicBezTo>
                    <a:pt x="4" y="7"/>
                    <a:pt x="4" y="7"/>
                    <a:pt x="4" y="7"/>
                  </a:cubicBezTo>
                  <a:cubicBezTo>
                    <a:pt x="2" y="7"/>
                    <a:pt x="0" y="6"/>
                    <a:pt x="0" y="4"/>
                  </a:cubicBezTo>
                  <a:cubicBezTo>
                    <a:pt x="0" y="2"/>
                    <a:pt x="2" y="0"/>
                    <a:pt x="4" y="0"/>
                  </a:cubicBezTo>
                  <a:cubicBezTo>
                    <a:pt x="211" y="0"/>
                    <a:pt x="211" y="0"/>
                    <a:pt x="211" y="0"/>
                  </a:cubicBezTo>
                  <a:cubicBezTo>
                    <a:pt x="213" y="0"/>
                    <a:pt x="214" y="2"/>
                    <a:pt x="214" y="4"/>
                  </a:cubicBezTo>
                  <a:cubicBezTo>
                    <a:pt x="214" y="6"/>
                    <a:pt x="213" y="7"/>
                    <a:pt x="2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70">
              <a:extLst>
                <a:ext uri="{FF2B5EF4-FFF2-40B4-BE49-F238E27FC236}">
                  <a16:creationId xmlns:a16="http://schemas.microsoft.com/office/drawing/2014/main" id="{EBEA9FF3-3D15-204C-BA0B-FA5883823725}"/>
                </a:ext>
              </a:extLst>
            </p:cNvPr>
            <p:cNvSpPr>
              <a:spLocks/>
            </p:cNvSpPr>
            <p:nvPr/>
          </p:nvSpPr>
          <p:spPr bwMode="auto">
            <a:xfrm>
              <a:off x="11249026" y="4727575"/>
              <a:ext cx="147638" cy="336550"/>
            </a:xfrm>
            <a:custGeom>
              <a:avLst/>
              <a:gdLst>
                <a:gd name="T0" fmla="*/ 5 w 39"/>
                <a:gd name="T1" fmla="*/ 89 h 89"/>
                <a:gd name="T2" fmla="*/ 3 w 39"/>
                <a:gd name="T3" fmla="*/ 89 h 89"/>
                <a:gd name="T4" fmla="*/ 1 w 39"/>
                <a:gd name="T5" fmla="*/ 84 h 89"/>
                <a:gd name="T6" fmla="*/ 32 w 39"/>
                <a:gd name="T7" fmla="*/ 3 h 89"/>
                <a:gd name="T8" fmla="*/ 37 w 39"/>
                <a:gd name="T9" fmla="*/ 1 h 89"/>
                <a:gd name="T10" fmla="*/ 39 w 39"/>
                <a:gd name="T11" fmla="*/ 6 h 89"/>
                <a:gd name="T12" fmla="*/ 8 w 39"/>
                <a:gd name="T13" fmla="*/ 87 h 89"/>
                <a:gd name="T14" fmla="*/ 5 w 39"/>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89">
                  <a:moveTo>
                    <a:pt x="5" y="89"/>
                  </a:moveTo>
                  <a:cubicBezTo>
                    <a:pt x="4" y="89"/>
                    <a:pt x="4" y="89"/>
                    <a:pt x="3" y="89"/>
                  </a:cubicBezTo>
                  <a:cubicBezTo>
                    <a:pt x="1" y="88"/>
                    <a:pt x="0" y="86"/>
                    <a:pt x="1" y="84"/>
                  </a:cubicBezTo>
                  <a:cubicBezTo>
                    <a:pt x="32" y="3"/>
                    <a:pt x="32" y="3"/>
                    <a:pt x="32" y="3"/>
                  </a:cubicBezTo>
                  <a:cubicBezTo>
                    <a:pt x="33" y="1"/>
                    <a:pt x="35" y="0"/>
                    <a:pt x="37" y="1"/>
                  </a:cubicBezTo>
                  <a:cubicBezTo>
                    <a:pt x="39" y="2"/>
                    <a:pt x="39" y="4"/>
                    <a:pt x="39" y="6"/>
                  </a:cubicBezTo>
                  <a:cubicBezTo>
                    <a:pt x="8" y="87"/>
                    <a:pt x="8" y="87"/>
                    <a:pt x="8" y="87"/>
                  </a:cubicBezTo>
                  <a:cubicBezTo>
                    <a:pt x="7" y="89"/>
                    <a:pt x="6" y="89"/>
                    <a:pt x="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71">
              <a:extLst>
                <a:ext uri="{FF2B5EF4-FFF2-40B4-BE49-F238E27FC236}">
                  <a16:creationId xmlns:a16="http://schemas.microsoft.com/office/drawing/2014/main" id="{DB4F8F35-DA3A-BF41-8513-35BD524D9D16}"/>
                </a:ext>
              </a:extLst>
            </p:cNvPr>
            <p:cNvSpPr>
              <a:spLocks/>
            </p:cNvSpPr>
            <p:nvPr/>
          </p:nvSpPr>
          <p:spPr bwMode="auto">
            <a:xfrm>
              <a:off x="11369676" y="4732338"/>
              <a:ext cx="142875" cy="331787"/>
            </a:xfrm>
            <a:custGeom>
              <a:avLst/>
              <a:gdLst>
                <a:gd name="T0" fmla="*/ 34 w 38"/>
                <a:gd name="T1" fmla="*/ 88 h 88"/>
                <a:gd name="T2" fmla="*/ 31 w 38"/>
                <a:gd name="T3" fmla="*/ 86 h 88"/>
                <a:gd name="T4" fmla="*/ 7 w 38"/>
                <a:gd name="T5" fmla="*/ 23 h 88"/>
                <a:gd name="T6" fmla="*/ 7 w 38"/>
                <a:gd name="T7" fmla="*/ 85 h 88"/>
                <a:gd name="T8" fmla="*/ 3 w 38"/>
                <a:gd name="T9" fmla="*/ 88 h 88"/>
                <a:gd name="T10" fmla="*/ 0 w 38"/>
                <a:gd name="T11" fmla="*/ 85 h 88"/>
                <a:gd name="T12" fmla="*/ 0 w 38"/>
                <a:gd name="T13" fmla="*/ 3 h 88"/>
                <a:gd name="T14" fmla="*/ 3 w 38"/>
                <a:gd name="T15" fmla="*/ 0 h 88"/>
                <a:gd name="T16" fmla="*/ 7 w 38"/>
                <a:gd name="T17" fmla="*/ 2 h 88"/>
                <a:gd name="T18" fmla="*/ 38 w 38"/>
                <a:gd name="T19" fmla="*/ 83 h 88"/>
                <a:gd name="T20" fmla="*/ 35 w 38"/>
                <a:gd name="T21" fmla="*/ 88 h 88"/>
                <a:gd name="T22" fmla="*/ 34 w 38"/>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88">
                  <a:moveTo>
                    <a:pt x="34" y="88"/>
                  </a:moveTo>
                  <a:cubicBezTo>
                    <a:pt x="33" y="88"/>
                    <a:pt x="31" y="88"/>
                    <a:pt x="31" y="86"/>
                  </a:cubicBezTo>
                  <a:cubicBezTo>
                    <a:pt x="7" y="23"/>
                    <a:pt x="7" y="23"/>
                    <a:pt x="7" y="23"/>
                  </a:cubicBezTo>
                  <a:cubicBezTo>
                    <a:pt x="7" y="85"/>
                    <a:pt x="7" y="85"/>
                    <a:pt x="7" y="85"/>
                  </a:cubicBezTo>
                  <a:cubicBezTo>
                    <a:pt x="7" y="87"/>
                    <a:pt x="5" y="88"/>
                    <a:pt x="3" y="88"/>
                  </a:cubicBezTo>
                  <a:cubicBezTo>
                    <a:pt x="1" y="88"/>
                    <a:pt x="0" y="87"/>
                    <a:pt x="0" y="85"/>
                  </a:cubicBezTo>
                  <a:cubicBezTo>
                    <a:pt x="0" y="3"/>
                    <a:pt x="0" y="3"/>
                    <a:pt x="0" y="3"/>
                  </a:cubicBezTo>
                  <a:cubicBezTo>
                    <a:pt x="0" y="2"/>
                    <a:pt x="1" y="0"/>
                    <a:pt x="3" y="0"/>
                  </a:cubicBezTo>
                  <a:cubicBezTo>
                    <a:pt x="4" y="0"/>
                    <a:pt x="6" y="0"/>
                    <a:pt x="7" y="2"/>
                  </a:cubicBezTo>
                  <a:cubicBezTo>
                    <a:pt x="38" y="83"/>
                    <a:pt x="38" y="83"/>
                    <a:pt x="38" y="83"/>
                  </a:cubicBezTo>
                  <a:cubicBezTo>
                    <a:pt x="38" y="85"/>
                    <a:pt x="37" y="87"/>
                    <a:pt x="35" y="88"/>
                  </a:cubicBezTo>
                  <a:cubicBezTo>
                    <a:pt x="35" y="88"/>
                    <a:pt x="35" y="88"/>
                    <a:pt x="3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72">
              <a:extLst>
                <a:ext uri="{FF2B5EF4-FFF2-40B4-BE49-F238E27FC236}">
                  <a16:creationId xmlns:a16="http://schemas.microsoft.com/office/drawing/2014/main" id="{6F4AFAEC-950A-8F41-921A-CDB408185655}"/>
                </a:ext>
              </a:extLst>
            </p:cNvPr>
            <p:cNvSpPr>
              <a:spLocks/>
            </p:cNvSpPr>
            <p:nvPr/>
          </p:nvSpPr>
          <p:spPr bwMode="auto">
            <a:xfrm>
              <a:off x="11207751" y="4508500"/>
              <a:ext cx="338138" cy="174625"/>
            </a:xfrm>
            <a:custGeom>
              <a:avLst/>
              <a:gdLst>
                <a:gd name="T0" fmla="*/ 5 w 90"/>
                <a:gd name="T1" fmla="*/ 46 h 46"/>
                <a:gd name="T2" fmla="*/ 2 w 90"/>
                <a:gd name="T3" fmla="*/ 45 h 46"/>
                <a:gd name="T4" fmla="*/ 3 w 90"/>
                <a:gd name="T5" fmla="*/ 40 h 46"/>
                <a:gd name="T6" fmla="*/ 29 w 90"/>
                <a:gd name="T7" fmla="*/ 23 h 46"/>
                <a:gd name="T8" fmla="*/ 33 w 90"/>
                <a:gd name="T9" fmla="*/ 23 h 46"/>
                <a:gd name="T10" fmla="*/ 44 w 90"/>
                <a:gd name="T11" fmla="*/ 30 h 46"/>
                <a:gd name="T12" fmla="*/ 58 w 90"/>
                <a:gd name="T13" fmla="*/ 19 h 46"/>
                <a:gd name="T14" fmla="*/ 60 w 90"/>
                <a:gd name="T15" fmla="*/ 18 h 46"/>
                <a:gd name="T16" fmla="*/ 75 w 90"/>
                <a:gd name="T17" fmla="*/ 18 h 46"/>
                <a:gd name="T18" fmla="*/ 83 w 90"/>
                <a:gd name="T19" fmla="*/ 2 h 46"/>
                <a:gd name="T20" fmla="*/ 88 w 90"/>
                <a:gd name="T21" fmla="*/ 1 h 46"/>
                <a:gd name="T22" fmla="*/ 90 w 90"/>
                <a:gd name="T23" fmla="*/ 6 h 46"/>
                <a:gd name="T24" fmla="*/ 80 w 90"/>
                <a:gd name="T25" fmla="*/ 23 h 46"/>
                <a:gd name="T26" fmla="*/ 77 w 90"/>
                <a:gd name="T27" fmla="*/ 25 h 46"/>
                <a:gd name="T28" fmla="*/ 62 w 90"/>
                <a:gd name="T29" fmla="*/ 25 h 46"/>
                <a:gd name="T30" fmla="*/ 47 w 90"/>
                <a:gd name="T31" fmla="*/ 37 h 46"/>
                <a:gd name="T32" fmla="*/ 43 w 90"/>
                <a:gd name="T33" fmla="*/ 38 h 46"/>
                <a:gd name="T34" fmla="*/ 31 w 90"/>
                <a:gd name="T35" fmla="*/ 31 h 46"/>
                <a:gd name="T36" fmla="*/ 7 w 90"/>
                <a:gd name="T37" fmla="*/ 46 h 46"/>
                <a:gd name="T38" fmla="*/ 5 w 90"/>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6">
                  <a:moveTo>
                    <a:pt x="5" y="46"/>
                  </a:moveTo>
                  <a:cubicBezTo>
                    <a:pt x="3" y="46"/>
                    <a:pt x="2" y="46"/>
                    <a:pt x="2" y="45"/>
                  </a:cubicBezTo>
                  <a:cubicBezTo>
                    <a:pt x="0" y="43"/>
                    <a:pt x="1" y="41"/>
                    <a:pt x="3" y="40"/>
                  </a:cubicBezTo>
                  <a:cubicBezTo>
                    <a:pt x="29" y="23"/>
                    <a:pt x="29" y="23"/>
                    <a:pt x="29" y="23"/>
                  </a:cubicBezTo>
                  <a:cubicBezTo>
                    <a:pt x="30" y="22"/>
                    <a:pt x="32" y="22"/>
                    <a:pt x="33" y="23"/>
                  </a:cubicBezTo>
                  <a:cubicBezTo>
                    <a:pt x="44" y="30"/>
                    <a:pt x="44" y="30"/>
                    <a:pt x="44" y="30"/>
                  </a:cubicBezTo>
                  <a:cubicBezTo>
                    <a:pt x="58" y="19"/>
                    <a:pt x="58" y="19"/>
                    <a:pt x="58" y="19"/>
                  </a:cubicBezTo>
                  <a:cubicBezTo>
                    <a:pt x="59" y="18"/>
                    <a:pt x="59" y="18"/>
                    <a:pt x="60" y="18"/>
                  </a:cubicBezTo>
                  <a:cubicBezTo>
                    <a:pt x="75" y="18"/>
                    <a:pt x="75" y="18"/>
                    <a:pt x="75" y="18"/>
                  </a:cubicBezTo>
                  <a:cubicBezTo>
                    <a:pt x="83" y="2"/>
                    <a:pt x="83" y="2"/>
                    <a:pt x="83" y="2"/>
                  </a:cubicBezTo>
                  <a:cubicBezTo>
                    <a:pt x="84" y="1"/>
                    <a:pt x="86" y="0"/>
                    <a:pt x="88" y="1"/>
                  </a:cubicBezTo>
                  <a:cubicBezTo>
                    <a:pt x="90" y="2"/>
                    <a:pt x="90" y="4"/>
                    <a:pt x="90" y="6"/>
                  </a:cubicBezTo>
                  <a:cubicBezTo>
                    <a:pt x="80" y="23"/>
                    <a:pt x="80" y="23"/>
                    <a:pt x="80" y="23"/>
                  </a:cubicBezTo>
                  <a:cubicBezTo>
                    <a:pt x="80" y="24"/>
                    <a:pt x="79" y="25"/>
                    <a:pt x="77" y="25"/>
                  </a:cubicBezTo>
                  <a:cubicBezTo>
                    <a:pt x="62" y="25"/>
                    <a:pt x="62" y="25"/>
                    <a:pt x="62" y="25"/>
                  </a:cubicBezTo>
                  <a:cubicBezTo>
                    <a:pt x="47" y="37"/>
                    <a:pt x="47" y="37"/>
                    <a:pt x="47" y="37"/>
                  </a:cubicBezTo>
                  <a:cubicBezTo>
                    <a:pt x="46" y="38"/>
                    <a:pt x="44" y="38"/>
                    <a:pt x="43" y="38"/>
                  </a:cubicBezTo>
                  <a:cubicBezTo>
                    <a:pt x="31" y="31"/>
                    <a:pt x="31" y="31"/>
                    <a:pt x="31" y="31"/>
                  </a:cubicBezTo>
                  <a:cubicBezTo>
                    <a:pt x="7" y="46"/>
                    <a:pt x="7" y="46"/>
                    <a:pt x="7" y="46"/>
                  </a:cubicBezTo>
                  <a:cubicBezTo>
                    <a:pt x="6" y="46"/>
                    <a:pt x="5"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3">
              <a:extLst>
                <a:ext uri="{FF2B5EF4-FFF2-40B4-BE49-F238E27FC236}">
                  <a16:creationId xmlns:a16="http://schemas.microsoft.com/office/drawing/2014/main" id="{6205B74B-881B-C948-80B2-E7A8DB0300AC}"/>
                </a:ext>
              </a:extLst>
            </p:cNvPr>
            <p:cNvSpPr>
              <a:spLocks noEditPoints="1"/>
            </p:cNvSpPr>
            <p:nvPr/>
          </p:nvSpPr>
          <p:spPr bwMode="auto">
            <a:xfrm>
              <a:off x="10845801" y="4418013"/>
              <a:ext cx="455613" cy="646112"/>
            </a:xfrm>
            <a:custGeom>
              <a:avLst/>
              <a:gdLst>
                <a:gd name="T0" fmla="*/ 59 w 121"/>
                <a:gd name="T1" fmla="*/ 171 h 171"/>
                <a:gd name="T2" fmla="*/ 22 w 121"/>
                <a:gd name="T3" fmla="*/ 171 h 171"/>
                <a:gd name="T4" fmla="*/ 19 w 121"/>
                <a:gd name="T5" fmla="*/ 168 h 171"/>
                <a:gd name="T6" fmla="*/ 19 w 121"/>
                <a:gd name="T7" fmla="*/ 105 h 171"/>
                <a:gd name="T8" fmla="*/ 13 w 121"/>
                <a:gd name="T9" fmla="*/ 106 h 171"/>
                <a:gd name="T10" fmla="*/ 0 w 121"/>
                <a:gd name="T11" fmla="*/ 93 h 171"/>
                <a:gd name="T12" fmla="*/ 0 w 121"/>
                <a:gd name="T13" fmla="*/ 52 h 171"/>
                <a:gd name="T14" fmla="*/ 22 w 121"/>
                <a:gd name="T15" fmla="*/ 30 h 171"/>
                <a:gd name="T16" fmla="*/ 59 w 121"/>
                <a:gd name="T17" fmla="*/ 30 h 171"/>
                <a:gd name="T18" fmla="*/ 97 w 121"/>
                <a:gd name="T19" fmla="*/ 5 h 171"/>
                <a:gd name="T20" fmla="*/ 114 w 121"/>
                <a:gd name="T21" fmla="*/ 4 h 171"/>
                <a:gd name="T22" fmla="*/ 117 w 121"/>
                <a:gd name="T23" fmla="*/ 20 h 171"/>
                <a:gd name="T24" fmla="*/ 63 w 121"/>
                <a:gd name="T25" fmla="*/ 57 h 171"/>
                <a:gd name="T26" fmla="*/ 63 w 121"/>
                <a:gd name="T27" fmla="*/ 168 h 171"/>
                <a:gd name="T28" fmla="*/ 59 w 121"/>
                <a:gd name="T29" fmla="*/ 171 h 171"/>
                <a:gd name="T30" fmla="*/ 26 w 121"/>
                <a:gd name="T31" fmla="*/ 164 h 171"/>
                <a:gd name="T32" fmla="*/ 56 w 121"/>
                <a:gd name="T33" fmla="*/ 164 h 171"/>
                <a:gd name="T34" fmla="*/ 56 w 121"/>
                <a:gd name="T35" fmla="*/ 54 h 171"/>
                <a:gd name="T36" fmla="*/ 59 w 121"/>
                <a:gd name="T37" fmla="*/ 50 h 171"/>
                <a:gd name="T38" fmla="*/ 111 w 121"/>
                <a:gd name="T39" fmla="*/ 16 h 171"/>
                <a:gd name="T40" fmla="*/ 110 w 121"/>
                <a:gd name="T41" fmla="*/ 9 h 171"/>
                <a:gd name="T42" fmla="*/ 102 w 121"/>
                <a:gd name="T43" fmla="*/ 10 h 171"/>
                <a:gd name="T44" fmla="*/ 61 w 121"/>
                <a:gd name="T45" fmla="*/ 37 h 171"/>
                <a:gd name="T46" fmla="*/ 59 w 121"/>
                <a:gd name="T47" fmla="*/ 37 h 171"/>
                <a:gd name="T48" fmla="*/ 22 w 121"/>
                <a:gd name="T49" fmla="*/ 37 h 171"/>
                <a:gd name="T50" fmla="*/ 7 w 121"/>
                <a:gd name="T51" fmla="*/ 52 h 171"/>
                <a:gd name="T52" fmla="*/ 7 w 121"/>
                <a:gd name="T53" fmla="*/ 93 h 171"/>
                <a:gd name="T54" fmla="*/ 13 w 121"/>
                <a:gd name="T55" fmla="*/ 99 h 171"/>
                <a:gd name="T56" fmla="*/ 19 w 121"/>
                <a:gd name="T57" fmla="*/ 93 h 171"/>
                <a:gd name="T58" fmla="*/ 22 w 121"/>
                <a:gd name="T59" fmla="*/ 90 h 171"/>
                <a:gd name="T60" fmla="*/ 26 w 121"/>
                <a:gd name="T61" fmla="*/ 93 h 171"/>
                <a:gd name="T62" fmla="*/ 26 w 121"/>
                <a:gd name="T63"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71">
                  <a:moveTo>
                    <a:pt x="59" y="171"/>
                  </a:moveTo>
                  <a:cubicBezTo>
                    <a:pt x="22" y="171"/>
                    <a:pt x="22" y="171"/>
                    <a:pt x="22" y="171"/>
                  </a:cubicBezTo>
                  <a:cubicBezTo>
                    <a:pt x="20" y="171"/>
                    <a:pt x="19" y="170"/>
                    <a:pt x="19" y="168"/>
                  </a:cubicBezTo>
                  <a:cubicBezTo>
                    <a:pt x="19" y="105"/>
                    <a:pt x="19" y="105"/>
                    <a:pt x="19" y="105"/>
                  </a:cubicBezTo>
                  <a:cubicBezTo>
                    <a:pt x="17" y="106"/>
                    <a:pt x="15" y="106"/>
                    <a:pt x="13" y="106"/>
                  </a:cubicBezTo>
                  <a:cubicBezTo>
                    <a:pt x="6" y="106"/>
                    <a:pt x="0" y="100"/>
                    <a:pt x="0" y="93"/>
                  </a:cubicBezTo>
                  <a:cubicBezTo>
                    <a:pt x="0" y="52"/>
                    <a:pt x="0" y="52"/>
                    <a:pt x="0" y="52"/>
                  </a:cubicBezTo>
                  <a:cubicBezTo>
                    <a:pt x="0" y="40"/>
                    <a:pt x="10" y="30"/>
                    <a:pt x="22" y="30"/>
                  </a:cubicBezTo>
                  <a:cubicBezTo>
                    <a:pt x="59" y="30"/>
                    <a:pt x="59" y="30"/>
                    <a:pt x="59" y="30"/>
                  </a:cubicBezTo>
                  <a:cubicBezTo>
                    <a:pt x="62" y="29"/>
                    <a:pt x="80" y="22"/>
                    <a:pt x="97" y="5"/>
                  </a:cubicBezTo>
                  <a:cubicBezTo>
                    <a:pt x="101" y="0"/>
                    <a:pt x="109" y="0"/>
                    <a:pt x="114" y="4"/>
                  </a:cubicBezTo>
                  <a:cubicBezTo>
                    <a:pt x="119" y="8"/>
                    <a:pt x="121" y="15"/>
                    <a:pt x="117" y="20"/>
                  </a:cubicBezTo>
                  <a:cubicBezTo>
                    <a:pt x="109" y="35"/>
                    <a:pt x="90" y="52"/>
                    <a:pt x="63" y="57"/>
                  </a:cubicBezTo>
                  <a:cubicBezTo>
                    <a:pt x="63" y="168"/>
                    <a:pt x="63" y="168"/>
                    <a:pt x="63" y="168"/>
                  </a:cubicBezTo>
                  <a:cubicBezTo>
                    <a:pt x="63" y="170"/>
                    <a:pt x="61" y="171"/>
                    <a:pt x="59" y="171"/>
                  </a:cubicBezTo>
                  <a:close/>
                  <a:moveTo>
                    <a:pt x="26" y="164"/>
                  </a:moveTo>
                  <a:cubicBezTo>
                    <a:pt x="56" y="164"/>
                    <a:pt x="56" y="164"/>
                    <a:pt x="56" y="164"/>
                  </a:cubicBezTo>
                  <a:cubicBezTo>
                    <a:pt x="56" y="54"/>
                    <a:pt x="56" y="54"/>
                    <a:pt x="56" y="54"/>
                  </a:cubicBezTo>
                  <a:cubicBezTo>
                    <a:pt x="56" y="52"/>
                    <a:pt x="57" y="51"/>
                    <a:pt x="59" y="50"/>
                  </a:cubicBezTo>
                  <a:cubicBezTo>
                    <a:pt x="85" y="46"/>
                    <a:pt x="103" y="30"/>
                    <a:pt x="111" y="16"/>
                  </a:cubicBezTo>
                  <a:cubicBezTo>
                    <a:pt x="113" y="14"/>
                    <a:pt x="112" y="11"/>
                    <a:pt x="110" y="9"/>
                  </a:cubicBezTo>
                  <a:cubicBezTo>
                    <a:pt x="107" y="8"/>
                    <a:pt x="104" y="8"/>
                    <a:pt x="102" y="10"/>
                  </a:cubicBezTo>
                  <a:cubicBezTo>
                    <a:pt x="82" y="30"/>
                    <a:pt x="61" y="37"/>
                    <a:pt x="61" y="37"/>
                  </a:cubicBezTo>
                  <a:cubicBezTo>
                    <a:pt x="60" y="37"/>
                    <a:pt x="60" y="37"/>
                    <a:pt x="59" y="37"/>
                  </a:cubicBezTo>
                  <a:cubicBezTo>
                    <a:pt x="22" y="37"/>
                    <a:pt x="22" y="37"/>
                    <a:pt x="22" y="37"/>
                  </a:cubicBezTo>
                  <a:cubicBezTo>
                    <a:pt x="14" y="37"/>
                    <a:pt x="7" y="44"/>
                    <a:pt x="7" y="52"/>
                  </a:cubicBezTo>
                  <a:cubicBezTo>
                    <a:pt x="7" y="93"/>
                    <a:pt x="7" y="93"/>
                    <a:pt x="7" y="93"/>
                  </a:cubicBezTo>
                  <a:cubicBezTo>
                    <a:pt x="7" y="96"/>
                    <a:pt x="10" y="99"/>
                    <a:pt x="13" y="99"/>
                  </a:cubicBezTo>
                  <a:cubicBezTo>
                    <a:pt x="16" y="99"/>
                    <a:pt x="19" y="96"/>
                    <a:pt x="19" y="93"/>
                  </a:cubicBezTo>
                  <a:cubicBezTo>
                    <a:pt x="19" y="91"/>
                    <a:pt x="20" y="90"/>
                    <a:pt x="22" y="90"/>
                  </a:cubicBezTo>
                  <a:cubicBezTo>
                    <a:pt x="24" y="90"/>
                    <a:pt x="26" y="91"/>
                    <a:pt x="26" y="93"/>
                  </a:cubicBezTo>
                  <a:lnTo>
                    <a:pt x="26"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74">
              <a:extLst>
                <a:ext uri="{FF2B5EF4-FFF2-40B4-BE49-F238E27FC236}">
                  <a16:creationId xmlns:a16="http://schemas.microsoft.com/office/drawing/2014/main" id="{9A4D748F-0C65-6E41-A7E2-10AC17ADC3CE}"/>
                </a:ext>
              </a:extLst>
            </p:cNvPr>
            <p:cNvSpPr>
              <a:spLocks/>
            </p:cNvSpPr>
            <p:nvPr/>
          </p:nvSpPr>
          <p:spPr bwMode="auto">
            <a:xfrm>
              <a:off x="10917238" y="4637088"/>
              <a:ext cx="26988" cy="147637"/>
            </a:xfrm>
            <a:custGeom>
              <a:avLst/>
              <a:gdLst>
                <a:gd name="T0" fmla="*/ 3 w 7"/>
                <a:gd name="T1" fmla="*/ 39 h 39"/>
                <a:gd name="T2" fmla="*/ 0 w 7"/>
                <a:gd name="T3" fmla="*/ 35 h 39"/>
                <a:gd name="T4" fmla="*/ 0 w 7"/>
                <a:gd name="T5" fmla="*/ 4 h 39"/>
                <a:gd name="T6" fmla="*/ 3 w 7"/>
                <a:gd name="T7" fmla="*/ 0 h 39"/>
                <a:gd name="T8" fmla="*/ 7 w 7"/>
                <a:gd name="T9" fmla="*/ 4 h 39"/>
                <a:gd name="T10" fmla="*/ 7 w 7"/>
                <a:gd name="T11" fmla="*/ 35 h 39"/>
                <a:gd name="T12" fmla="*/ 3 w 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7" h="39">
                  <a:moveTo>
                    <a:pt x="3" y="39"/>
                  </a:moveTo>
                  <a:cubicBezTo>
                    <a:pt x="1" y="39"/>
                    <a:pt x="0" y="37"/>
                    <a:pt x="0" y="35"/>
                  </a:cubicBezTo>
                  <a:cubicBezTo>
                    <a:pt x="0" y="4"/>
                    <a:pt x="0" y="4"/>
                    <a:pt x="0" y="4"/>
                  </a:cubicBezTo>
                  <a:cubicBezTo>
                    <a:pt x="0" y="2"/>
                    <a:pt x="1" y="0"/>
                    <a:pt x="3" y="0"/>
                  </a:cubicBezTo>
                  <a:cubicBezTo>
                    <a:pt x="5" y="0"/>
                    <a:pt x="7" y="2"/>
                    <a:pt x="7" y="4"/>
                  </a:cubicBezTo>
                  <a:cubicBezTo>
                    <a:pt x="7" y="35"/>
                    <a:pt x="7" y="35"/>
                    <a:pt x="7" y="35"/>
                  </a:cubicBezTo>
                  <a:cubicBezTo>
                    <a:pt x="7" y="37"/>
                    <a:pt x="5" y="39"/>
                    <a:pt x="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75">
              <a:extLst>
                <a:ext uri="{FF2B5EF4-FFF2-40B4-BE49-F238E27FC236}">
                  <a16:creationId xmlns:a16="http://schemas.microsoft.com/office/drawing/2014/main" id="{54C91410-1AD4-B841-8DB1-D2A25C7A9467}"/>
                </a:ext>
              </a:extLst>
            </p:cNvPr>
            <p:cNvSpPr>
              <a:spLocks/>
            </p:cNvSpPr>
            <p:nvPr/>
          </p:nvSpPr>
          <p:spPr bwMode="auto">
            <a:xfrm>
              <a:off x="11109326" y="4343400"/>
              <a:ext cx="546100" cy="414337"/>
            </a:xfrm>
            <a:custGeom>
              <a:avLst/>
              <a:gdLst>
                <a:gd name="T0" fmla="*/ 131 w 145"/>
                <a:gd name="T1" fmla="*/ 110 h 110"/>
                <a:gd name="T2" fmla="*/ 122 w 145"/>
                <a:gd name="T3" fmla="*/ 110 h 110"/>
                <a:gd name="T4" fmla="*/ 118 w 145"/>
                <a:gd name="T5" fmla="*/ 106 h 110"/>
                <a:gd name="T6" fmla="*/ 122 w 145"/>
                <a:gd name="T7" fmla="*/ 103 h 110"/>
                <a:gd name="T8" fmla="*/ 127 w 145"/>
                <a:gd name="T9" fmla="*/ 103 h 110"/>
                <a:gd name="T10" fmla="*/ 127 w 145"/>
                <a:gd name="T11" fmla="*/ 20 h 110"/>
                <a:gd name="T12" fmla="*/ 131 w 145"/>
                <a:gd name="T13" fmla="*/ 17 h 110"/>
                <a:gd name="T14" fmla="*/ 138 w 145"/>
                <a:gd name="T15" fmla="*/ 17 h 110"/>
                <a:gd name="T16" fmla="*/ 138 w 145"/>
                <a:gd name="T17" fmla="*/ 7 h 110"/>
                <a:gd name="T18" fmla="*/ 7 w 145"/>
                <a:gd name="T19" fmla="*/ 7 h 110"/>
                <a:gd name="T20" fmla="*/ 7 w 145"/>
                <a:gd name="T21" fmla="*/ 17 h 110"/>
                <a:gd name="T22" fmla="*/ 14 w 145"/>
                <a:gd name="T23" fmla="*/ 17 h 110"/>
                <a:gd name="T24" fmla="*/ 18 w 145"/>
                <a:gd name="T25" fmla="*/ 20 h 110"/>
                <a:gd name="T26" fmla="*/ 18 w 145"/>
                <a:gd name="T27" fmla="*/ 33 h 110"/>
                <a:gd name="T28" fmla="*/ 27 w 145"/>
                <a:gd name="T29" fmla="*/ 25 h 110"/>
                <a:gd name="T30" fmla="*/ 44 w 145"/>
                <a:gd name="T31" fmla="*/ 24 h 110"/>
                <a:gd name="T32" fmla="*/ 47 w 145"/>
                <a:gd name="T33" fmla="*/ 40 h 110"/>
                <a:gd name="T34" fmla="*/ 18 w 145"/>
                <a:gd name="T35" fmla="*/ 68 h 110"/>
                <a:gd name="T36" fmla="*/ 18 w 145"/>
                <a:gd name="T37" fmla="*/ 103 h 110"/>
                <a:gd name="T38" fmla="*/ 96 w 145"/>
                <a:gd name="T39" fmla="*/ 103 h 110"/>
                <a:gd name="T40" fmla="*/ 99 w 145"/>
                <a:gd name="T41" fmla="*/ 106 h 110"/>
                <a:gd name="T42" fmla="*/ 96 w 145"/>
                <a:gd name="T43" fmla="*/ 110 h 110"/>
                <a:gd name="T44" fmla="*/ 14 w 145"/>
                <a:gd name="T45" fmla="*/ 110 h 110"/>
                <a:gd name="T46" fmla="*/ 10 w 145"/>
                <a:gd name="T47" fmla="*/ 106 h 110"/>
                <a:gd name="T48" fmla="*/ 10 w 145"/>
                <a:gd name="T49" fmla="*/ 66 h 110"/>
                <a:gd name="T50" fmla="*/ 12 w 145"/>
                <a:gd name="T51" fmla="*/ 63 h 110"/>
                <a:gd name="T52" fmla="*/ 41 w 145"/>
                <a:gd name="T53" fmla="*/ 36 h 110"/>
                <a:gd name="T54" fmla="*/ 40 w 145"/>
                <a:gd name="T55" fmla="*/ 29 h 110"/>
                <a:gd name="T56" fmla="*/ 32 w 145"/>
                <a:gd name="T57" fmla="*/ 30 h 110"/>
                <a:gd name="T58" fmla="*/ 16 w 145"/>
                <a:gd name="T59" fmla="*/ 43 h 110"/>
                <a:gd name="T60" fmla="*/ 12 w 145"/>
                <a:gd name="T61" fmla="*/ 44 h 110"/>
                <a:gd name="T62" fmla="*/ 10 w 145"/>
                <a:gd name="T63" fmla="*/ 40 h 110"/>
                <a:gd name="T64" fmla="*/ 10 w 145"/>
                <a:gd name="T65" fmla="*/ 24 h 110"/>
                <a:gd name="T66" fmla="*/ 3 w 145"/>
                <a:gd name="T67" fmla="*/ 24 h 110"/>
                <a:gd name="T68" fmla="*/ 0 w 145"/>
                <a:gd name="T69" fmla="*/ 20 h 110"/>
                <a:gd name="T70" fmla="*/ 0 w 145"/>
                <a:gd name="T71" fmla="*/ 4 h 110"/>
                <a:gd name="T72" fmla="*/ 3 w 145"/>
                <a:gd name="T73" fmla="*/ 0 h 110"/>
                <a:gd name="T74" fmla="*/ 141 w 145"/>
                <a:gd name="T75" fmla="*/ 0 h 110"/>
                <a:gd name="T76" fmla="*/ 145 w 145"/>
                <a:gd name="T77" fmla="*/ 4 h 110"/>
                <a:gd name="T78" fmla="*/ 145 w 145"/>
                <a:gd name="T79" fmla="*/ 20 h 110"/>
                <a:gd name="T80" fmla="*/ 141 w 145"/>
                <a:gd name="T81" fmla="*/ 24 h 110"/>
                <a:gd name="T82" fmla="*/ 134 w 145"/>
                <a:gd name="T83" fmla="*/ 24 h 110"/>
                <a:gd name="T84" fmla="*/ 134 w 145"/>
                <a:gd name="T85" fmla="*/ 106 h 110"/>
                <a:gd name="T86" fmla="*/ 131 w 145"/>
                <a:gd name="T8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10">
                  <a:moveTo>
                    <a:pt x="131" y="110"/>
                  </a:moveTo>
                  <a:cubicBezTo>
                    <a:pt x="122" y="110"/>
                    <a:pt x="122" y="110"/>
                    <a:pt x="122" y="110"/>
                  </a:cubicBezTo>
                  <a:cubicBezTo>
                    <a:pt x="120" y="110"/>
                    <a:pt x="118" y="108"/>
                    <a:pt x="118" y="106"/>
                  </a:cubicBezTo>
                  <a:cubicBezTo>
                    <a:pt x="118" y="104"/>
                    <a:pt x="120" y="103"/>
                    <a:pt x="122" y="103"/>
                  </a:cubicBezTo>
                  <a:cubicBezTo>
                    <a:pt x="127" y="103"/>
                    <a:pt x="127" y="103"/>
                    <a:pt x="127" y="103"/>
                  </a:cubicBezTo>
                  <a:cubicBezTo>
                    <a:pt x="127" y="20"/>
                    <a:pt x="127" y="20"/>
                    <a:pt x="127" y="20"/>
                  </a:cubicBezTo>
                  <a:cubicBezTo>
                    <a:pt x="127" y="18"/>
                    <a:pt x="129" y="17"/>
                    <a:pt x="131" y="17"/>
                  </a:cubicBezTo>
                  <a:cubicBezTo>
                    <a:pt x="138" y="17"/>
                    <a:pt x="138" y="17"/>
                    <a:pt x="138" y="17"/>
                  </a:cubicBezTo>
                  <a:cubicBezTo>
                    <a:pt x="138" y="7"/>
                    <a:pt x="138" y="7"/>
                    <a:pt x="138" y="7"/>
                  </a:cubicBezTo>
                  <a:cubicBezTo>
                    <a:pt x="7" y="7"/>
                    <a:pt x="7" y="7"/>
                    <a:pt x="7" y="7"/>
                  </a:cubicBezTo>
                  <a:cubicBezTo>
                    <a:pt x="7" y="17"/>
                    <a:pt x="7" y="17"/>
                    <a:pt x="7" y="17"/>
                  </a:cubicBezTo>
                  <a:cubicBezTo>
                    <a:pt x="14" y="17"/>
                    <a:pt x="14" y="17"/>
                    <a:pt x="14" y="17"/>
                  </a:cubicBezTo>
                  <a:cubicBezTo>
                    <a:pt x="16" y="17"/>
                    <a:pt x="18" y="18"/>
                    <a:pt x="18" y="20"/>
                  </a:cubicBezTo>
                  <a:cubicBezTo>
                    <a:pt x="18" y="33"/>
                    <a:pt x="18" y="33"/>
                    <a:pt x="18" y="33"/>
                  </a:cubicBezTo>
                  <a:cubicBezTo>
                    <a:pt x="21" y="30"/>
                    <a:pt x="24" y="27"/>
                    <a:pt x="27" y="25"/>
                  </a:cubicBezTo>
                  <a:cubicBezTo>
                    <a:pt x="31" y="20"/>
                    <a:pt x="39" y="20"/>
                    <a:pt x="44" y="24"/>
                  </a:cubicBezTo>
                  <a:cubicBezTo>
                    <a:pt x="49" y="28"/>
                    <a:pt x="51" y="35"/>
                    <a:pt x="47" y="40"/>
                  </a:cubicBezTo>
                  <a:cubicBezTo>
                    <a:pt x="44" y="45"/>
                    <a:pt x="35" y="58"/>
                    <a:pt x="18" y="68"/>
                  </a:cubicBezTo>
                  <a:cubicBezTo>
                    <a:pt x="18" y="103"/>
                    <a:pt x="18" y="103"/>
                    <a:pt x="18" y="103"/>
                  </a:cubicBezTo>
                  <a:cubicBezTo>
                    <a:pt x="96" y="103"/>
                    <a:pt x="96" y="103"/>
                    <a:pt x="96" y="103"/>
                  </a:cubicBezTo>
                  <a:cubicBezTo>
                    <a:pt x="98" y="103"/>
                    <a:pt x="99" y="104"/>
                    <a:pt x="99" y="106"/>
                  </a:cubicBezTo>
                  <a:cubicBezTo>
                    <a:pt x="99" y="108"/>
                    <a:pt x="98" y="110"/>
                    <a:pt x="96" y="110"/>
                  </a:cubicBezTo>
                  <a:cubicBezTo>
                    <a:pt x="14" y="110"/>
                    <a:pt x="14" y="110"/>
                    <a:pt x="14" y="110"/>
                  </a:cubicBezTo>
                  <a:cubicBezTo>
                    <a:pt x="12" y="110"/>
                    <a:pt x="10" y="108"/>
                    <a:pt x="10" y="106"/>
                  </a:cubicBezTo>
                  <a:cubicBezTo>
                    <a:pt x="10" y="66"/>
                    <a:pt x="10" y="66"/>
                    <a:pt x="10" y="66"/>
                  </a:cubicBezTo>
                  <a:cubicBezTo>
                    <a:pt x="10" y="64"/>
                    <a:pt x="11" y="63"/>
                    <a:pt x="12" y="63"/>
                  </a:cubicBezTo>
                  <a:cubicBezTo>
                    <a:pt x="30" y="54"/>
                    <a:pt x="39" y="40"/>
                    <a:pt x="41" y="36"/>
                  </a:cubicBezTo>
                  <a:cubicBezTo>
                    <a:pt x="43" y="34"/>
                    <a:pt x="42" y="31"/>
                    <a:pt x="40" y="29"/>
                  </a:cubicBezTo>
                  <a:cubicBezTo>
                    <a:pt x="37" y="28"/>
                    <a:pt x="34" y="28"/>
                    <a:pt x="32" y="30"/>
                  </a:cubicBezTo>
                  <a:cubicBezTo>
                    <a:pt x="27" y="35"/>
                    <a:pt x="22" y="39"/>
                    <a:pt x="16" y="43"/>
                  </a:cubicBezTo>
                  <a:cubicBezTo>
                    <a:pt x="15" y="44"/>
                    <a:pt x="13" y="44"/>
                    <a:pt x="12" y="44"/>
                  </a:cubicBezTo>
                  <a:cubicBezTo>
                    <a:pt x="11" y="43"/>
                    <a:pt x="10" y="42"/>
                    <a:pt x="10" y="40"/>
                  </a:cubicBezTo>
                  <a:cubicBezTo>
                    <a:pt x="10" y="24"/>
                    <a:pt x="10" y="24"/>
                    <a:pt x="10" y="24"/>
                  </a:cubicBezTo>
                  <a:cubicBezTo>
                    <a:pt x="3" y="24"/>
                    <a:pt x="3" y="24"/>
                    <a:pt x="3" y="24"/>
                  </a:cubicBezTo>
                  <a:cubicBezTo>
                    <a:pt x="1" y="24"/>
                    <a:pt x="0" y="22"/>
                    <a:pt x="0" y="20"/>
                  </a:cubicBezTo>
                  <a:cubicBezTo>
                    <a:pt x="0" y="4"/>
                    <a:pt x="0" y="4"/>
                    <a:pt x="0" y="4"/>
                  </a:cubicBezTo>
                  <a:cubicBezTo>
                    <a:pt x="0" y="2"/>
                    <a:pt x="1" y="0"/>
                    <a:pt x="3" y="0"/>
                  </a:cubicBezTo>
                  <a:cubicBezTo>
                    <a:pt x="141" y="0"/>
                    <a:pt x="141" y="0"/>
                    <a:pt x="141" y="0"/>
                  </a:cubicBezTo>
                  <a:cubicBezTo>
                    <a:pt x="143" y="0"/>
                    <a:pt x="145" y="2"/>
                    <a:pt x="145" y="4"/>
                  </a:cubicBezTo>
                  <a:cubicBezTo>
                    <a:pt x="145" y="20"/>
                    <a:pt x="145" y="20"/>
                    <a:pt x="145" y="20"/>
                  </a:cubicBezTo>
                  <a:cubicBezTo>
                    <a:pt x="145" y="22"/>
                    <a:pt x="143" y="24"/>
                    <a:pt x="141" y="24"/>
                  </a:cubicBezTo>
                  <a:cubicBezTo>
                    <a:pt x="134" y="24"/>
                    <a:pt x="134" y="24"/>
                    <a:pt x="134" y="24"/>
                  </a:cubicBezTo>
                  <a:cubicBezTo>
                    <a:pt x="134" y="106"/>
                    <a:pt x="134" y="106"/>
                    <a:pt x="134" y="106"/>
                  </a:cubicBezTo>
                  <a:cubicBezTo>
                    <a:pt x="134" y="108"/>
                    <a:pt x="133" y="110"/>
                    <a:pt x="131"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76">
              <a:extLst>
                <a:ext uri="{FF2B5EF4-FFF2-40B4-BE49-F238E27FC236}">
                  <a16:creationId xmlns:a16="http://schemas.microsoft.com/office/drawing/2014/main" id="{4AE94C62-A62D-634A-AA62-4ADCF7505E13}"/>
                </a:ext>
              </a:extLst>
            </p:cNvPr>
            <p:cNvSpPr>
              <a:spLocks/>
            </p:cNvSpPr>
            <p:nvPr/>
          </p:nvSpPr>
          <p:spPr bwMode="auto">
            <a:xfrm>
              <a:off x="11147426" y="4406900"/>
              <a:ext cx="376238" cy="26987"/>
            </a:xfrm>
            <a:custGeom>
              <a:avLst/>
              <a:gdLst>
                <a:gd name="T0" fmla="*/ 96 w 100"/>
                <a:gd name="T1" fmla="*/ 7 h 7"/>
                <a:gd name="T2" fmla="*/ 4 w 100"/>
                <a:gd name="T3" fmla="*/ 7 h 7"/>
                <a:gd name="T4" fmla="*/ 0 w 100"/>
                <a:gd name="T5" fmla="*/ 3 h 7"/>
                <a:gd name="T6" fmla="*/ 4 w 100"/>
                <a:gd name="T7" fmla="*/ 0 h 7"/>
                <a:gd name="T8" fmla="*/ 96 w 100"/>
                <a:gd name="T9" fmla="*/ 0 h 7"/>
                <a:gd name="T10" fmla="*/ 100 w 100"/>
                <a:gd name="T11" fmla="*/ 3 h 7"/>
                <a:gd name="T12" fmla="*/ 96 w 10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0" h="7">
                  <a:moveTo>
                    <a:pt x="96" y="7"/>
                  </a:moveTo>
                  <a:cubicBezTo>
                    <a:pt x="4" y="7"/>
                    <a:pt x="4" y="7"/>
                    <a:pt x="4" y="7"/>
                  </a:cubicBezTo>
                  <a:cubicBezTo>
                    <a:pt x="2" y="7"/>
                    <a:pt x="0" y="5"/>
                    <a:pt x="0" y="3"/>
                  </a:cubicBezTo>
                  <a:cubicBezTo>
                    <a:pt x="0" y="1"/>
                    <a:pt x="2" y="0"/>
                    <a:pt x="4" y="0"/>
                  </a:cubicBezTo>
                  <a:cubicBezTo>
                    <a:pt x="96" y="0"/>
                    <a:pt x="96" y="0"/>
                    <a:pt x="96" y="0"/>
                  </a:cubicBezTo>
                  <a:cubicBezTo>
                    <a:pt x="98" y="0"/>
                    <a:pt x="100" y="1"/>
                    <a:pt x="100" y="3"/>
                  </a:cubicBezTo>
                  <a:cubicBezTo>
                    <a:pt x="100" y="5"/>
                    <a:pt x="98" y="7"/>
                    <a:pt x="9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95AAF026-16F5-3845-9201-180CDE91CFC8}"/>
              </a:ext>
            </a:extLst>
          </p:cNvPr>
          <p:cNvGrpSpPr/>
          <p:nvPr/>
        </p:nvGrpSpPr>
        <p:grpSpPr>
          <a:xfrm>
            <a:off x="741252" y="946714"/>
            <a:ext cx="10986675" cy="3896990"/>
            <a:chOff x="726816" y="2101005"/>
            <a:chExt cx="10986675" cy="3896990"/>
          </a:xfrm>
        </p:grpSpPr>
        <p:pic>
          <p:nvPicPr>
            <p:cNvPr id="7174" name="Picture 6" descr="Kính lúp đeo mắt có đèn v1 | GIA BẢO SHOP | Tiki">
              <a:extLst>
                <a:ext uri="{FF2B5EF4-FFF2-40B4-BE49-F238E27FC236}">
                  <a16:creationId xmlns:a16="http://schemas.microsoft.com/office/drawing/2014/main" id="{9954E476-3359-BA47-83B3-928078656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16501" y="2101005"/>
              <a:ext cx="3896990" cy="3896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kính lúp cầm tay mini">
              <a:extLst>
                <a:ext uri="{FF2B5EF4-FFF2-40B4-BE49-F238E27FC236}">
                  <a16:creationId xmlns:a16="http://schemas.microsoft.com/office/drawing/2014/main" id="{3B8F4A7A-565B-D445-8FAF-C269891A8C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6816" y="26207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ính Lúp Để Bàn MG-H36 CÓ ĐÈN ( PHÓNG ĐẠI 10 LẦN, THẤU KÍNH THỦY TINH 125MM  TRONG SUỐT ) - Dụng cụ văn phòng khác Tác giả Huaheng | GiaSach.com">
              <a:extLst>
                <a:ext uri="{FF2B5EF4-FFF2-40B4-BE49-F238E27FC236}">
                  <a16:creationId xmlns:a16="http://schemas.microsoft.com/office/drawing/2014/main" id="{B2096571-C385-2543-B943-987A63105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008" y="2627100"/>
              <a:ext cx="2844800" cy="284480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46A7A9D1-A161-D94A-A8F9-072722D6C025}"/>
              </a:ext>
            </a:extLst>
          </p:cNvPr>
          <p:cNvSpPr txBox="1"/>
          <p:nvPr/>
        </p:nvSpPr>
        <p:spPr>
          <a:xfrm>
            <a:off x="4347020" y="4366650"/>
            <a:ext cx="3023253" cy="954107"/>
          </a:xfrm>
          <a:prstGeom prst="rect">
            <a:avLst/>
          </a:prstGeom>
          <a:noFill/>
        </p:spPr>
        <p:txBody>
          <a:bodyPr wrap="square" rtlCol="0">
            <a:spAutoFit/>
          </a:bodyPr>
          <a:lstStyle/>
          <a:p>
            <a:pPr algn="ctr"/>
            <a:r>
              <a:rPr lang="en-VN" sz="2800" dirty="0">
                <a:latin typeface="Times New Roman" panose="02020603050405020304" pitchFamily="18" charset="0"/>
                <a:ea typeface="Hiragino Kaku Gothic StdN W8" panose="020B0800000000000000" pitchFamily="34" charset="-128"/>
                <a:cs typeface="Times New Roman" panose="02020603050405020304" pitchFamily="18" charset="0"/>
              </a:rPr>
              <a:t>Kính lúp để bàn có đèn</a:t>
            </a:r>
          </a:p>
        </p:txBody>
      </p:sp>
      <p:sp>
        <p:nvSpPr>
          <p:cNvPr id="30" name="TextBox 29">
            <a:extLst>
              <a:ext uri="{FF2B5EF4-FFF2-40B4-BE49-F238E27FC236}">
                <a16:creationId xmlns:a16="http://schemas.microsoft.com/office/drawing/2014/main" id="{4550F746-F6B5-5E4A-9E5D-CBCC31139AFD}"/>
              </a:ext>
            </a:extLst>
          </p:cNvPr>
          <p:cNvSpPr txBox="1"/>
          <p:nvPr/>
        </p:nvSpPr>
        <p:spPr>
          <a:xfrm>
            <a:off x="443769" y="4366648"/>
            <a:ext cx="3468149" cy="954107"/>
          </a:xfrm>
          <a:prstGeom prst="rect">
            <a:avLst/>
          </a:prstGeom>
          <a:noFill/>
        </p:spPr>
        <p:txBody>
          <a:bodyPr wrap="square" rtlCol="0">
            <a:spAutoFit/>
          </a:bodyPr>
          <a:lstStyle/>
          <a:p>
            <a:pPr algn="ctr"/>
            <a:r>
              <a:rPr lang="en-VN" sz="2800" dirty="0">
                <a:latin typeface="Times New Roman" panose="02020603050405020304" pitchFamily="18" charset="0"/>
                <a:ea typeface="Hiragino Kaku Gothic StdN W8" panose="020B0800000000000000" pitchFamily="34" charset="-128"/>
                <a:cs typeface="Times New Roman" panose="02020603050405020304" pitchFamily="18" charset="0"/>
              </a:rPr>
              <a:t>Kính lúp </a:t>
            </a:r>
          </a:p>
          <a:p>
            <a:pPr algn="ctr"/>
            <a:r>
              <a:rPr lang="en-VN" sz="2800" dirty="0">
                <a:latin typeface="Times New Roman" panose="02020603050405020304" pitchFamily="18" charset="0"/>
                <a:ea typeface="Hiragino Kaku Gothic StdN W8" panose="020B0800000000000000" pitchFamily="34" charset="-128"/>
                <a:cs typeface="Times New Roman" panose="02020603050405020304" pitchFamily="18" charset="0"/>
              </a:rPr>
              <a:t>cầm tay</a:t>
            </a:r>
          </a:p>
        </p:txBody>
      </p:sp>
      <p:sp>
        <p:nvSpPr>
          <p:cNvPr id="31" name="TextBox 30">
            <a:extLst>
              <a:ext uri="{FF2B5EF4-FFF2-40B4-BE49-F238E27FC236}">
                <a16:creationId xmlns:a16="http://schemas.microsoft.com/office/drawing/2014/main" id="{184944A3-E754-B548-B562-A3DBA24479FD}"/>
              </a:ext>
            </a:extLst>
          </p:cNvPr>
          <p:cNvSpPr txBox="1"/>
          <p:nvPr/>
        </p:nvSpPr>
        <p:spPr>
          <a:xfrm>
            <a:off x="8135131" y="4366649"/>
            <a:ext cx="3023253" cy="954107"/>
          </a:xfrm>
          <a:prstGeom prst="rect">
            <a:avLst/>
          </a:prstGeom>
          <a:noFill/>
        </p:spPr>
        <p:txBody>
          <a:bodyPr wrap="square" rtlCol="0">
            <a:spAutoFit/>
          </a:bodyPr>
          <a:lstStyle/>
          <a:p>
            <a:pPr algn="ctr"/>
            <a:r>
              <a:rPr lang="en-VN" sz="2800" dirty="0">
                <a:latin typeface="Times New Roman" panose="02020603050405020304" pitchFamily="18" charset="0"/>
                <a:ea typeface="Hiragino Kaku Gothic StdN W8" panose="020B0800000000000000" pitchFamily="34" charset="-128"/>
                <a:cs typeface="Times New Roman" panose="02020603050405020304" pitchFamily="18" charset="0"/>
              </a:rPr>
              <a:t>Kính lúp </a:t>
            </a:r>
          </a:p>
          <a:p>
            <a:pPr algn="ctr"/>
            <a:r>
              <a:rPr lang="en-US" sz="2800" dirty="0" err="1">
                <a:latin typeface="Times New Roman" panose="02020603050405020304" pitchFamily="18" charset="0"/>
                <a:ea typeface="Hiragino Kaku Gothic StdN W8" panose="020B0800000000000000" pitchFamily="34" charset="-128"/>
                <a:cs typeface="Times New Roman" panose="02020603050405020304" pitchFamily="18" charset="0"/>
              </a:rPr>
              <a:t>đ</a:t>
            </a:r>
            <a:r>
              <a:rPr lang="en-VN" sz="2800" dirty="0">
                <a:latin typeface="Times New Roman" panose="02020603050405020304" pitchFamily="18" charset="0"/>
                <a:ea typeface="Hiragino Kaku Gothic StdN W8" panose="020B0800000000000000" pitchFamily="34" charset="-128"/>
                <a:cs typeface="Times New Roman" panose="02020603050405020304" pitchFamily="18" charset="0"/>
              </a:rPr>
              <a:t>eo mắt</a:t>
            </a:r>
          </a:p>
        </p:txBody>
      </p:sp>
      <p:sp>
        <p:nvSpPr>
          <p:cNvPr id="24" name="TextBox 23">
            <a:extLst>
              <a:ext uri="{FF2B5EF4-FFF2-40B4-BE49-F238E27FC236}">
                <a16:creationId xmlns:a16="http://schemas.microsoft.com/office/drawing/2014/main" id="{6DF19E37-E82B-2646-9914-032AE3902C7F}"/>
              </a:ext>
            </a:extLst>
          </p:cNvPr>
          <p:cNvSpPr txBox="1"/>
          <p:nvPr/>
        </p:nvSpPr>
        <p:spPr>
          <a:xfrm>
            <a:off x="2115519" y="691988"/>
            <a:ext cx="6328977" cy="769441"/>
          </a:xfrm>
          <a:prstGeom prst="rect">
            <a:avLst/>
          </a:prstGeom>
          <a:noFill/>
        </p:spPr>
        <p:txBody>
          <a:bodyPr wrap="none" rtlCol="0">
            <a:spAutoFit/>
          </a:bodyPr>
          <a:lstStyle/>
          <a:p>
            <a:pPr algn="ctr"/>
            <a:r>
              <a:rPr lang="en-VN" sz="4400" b="1" dirty="0">
                <a:solidFill>
                  <a:srgbClr val="FF0000"/>
                </a:solidFill>
                <a:latin typeface="Lucida Grande" panose="020B0600040502020204" pitchFamily="34" charset="0"/>
                <a:ea typeface="Hiragino Kaku Gothic StdN W8" panose="020B0800000000000000" pitchFamily="34" charset="-128"/>
                <a:cs typeface="Lucida Grande" panose="020B0600040502020204" pitchFamily="34" charset="0"/>
              </a:rPr>
              <a:t>PHÂN LOẠI KÍNH LÚP</a:t>
            </a:r>
          </a:p>
        </p:txBody>
      </p:sp>
      <p:sp>
        <p:nvSpPr>
          <p:cNvPr id="2" name="TextBox 1"/>
          <p:cNvSpPr txBox="1"/>
          <p:nvPr/>
        </p:nvSpPr>
        <p:spPr>
          <a:xfrm>
            <a:off x="1012174" y="5930537"/>
            <a:ext cx="975162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20 </a:t>
            </a:r>
            <a:r>
              <a:rPr lang="en-US" sz="3200" dirty="0" err="1">
                <a:latin typeface="Times New Roman" panose="02020603050405020304" pitchFamily="18" charset="0"/>
                <a:cs typeface="Times New Roman" panose="02020603050405020304" pitchFamily="18" charset="0"/>
              </a:rPr>
              <a:t>lần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68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347FC-590D-CE49-B3B8-DA750B502E28}"/>
              </a:ext>
            </a:extLst>
          </p:cNvPr>
          <p:cNvSpPr txBox="1"/>
          <p:nvPr/>
        </p:nvSpPr>
        <p:spPr>
          <a:xfrm>
            <a:off x="2498232" y="842331"/>
            <a:ext cx="7467109" cy="769441"/>
          </a:xfrm>
          <a:prstGeom prst="rect">
            <a:avLst/>
          </a:prstGeom>
          <a:noFill/>
        </p:spPr>
        <p:txBody>
          <a:bodyPr wrap="none" rtlCol="0">
            <a:spAutoFit/>
          </a:bodyPr>
          <a:lstStyle/>
          <a:p>
            <a:pPr algn="ctr"/>
            <a:r>
              <a:rPr lang="en-VN" sz="4400" b="1" dirty="0">
                <a:solidFill>
                  <a:srgbClr val="2A9400"/>
                </a:solidFill>
                <a:latin typeface="Times New Roman" panose="02020603050405020304" pitchFamily="18" charset="0"/>
                <a:ea typeface="Hiragino Kaku Gothic StdN W8" panose="020B0800000000000000" pitchFamily="34" charset="-128"/>
                <a:cs typeface="Times New Roman" panose="02020603050405020304" pitchFamily="18" charset="0"/>
              </a:rPr>
              <a:t>CÁCH SỬ DỤNG KÍNH LÚP</a:t>
            </a:r>
          </a:p>
        </p:txBody>
      </p:sp>
      <p:grpSp>
        <p:nvGrpSpPr>
          <p:cNvPr id="4" name="Group 3">
            <a:extLst>
              <a:ext uri="{FF2B5EF4-FFF2-40B4-BE49-F238E27FC236}">
                <a16:creationId xmlns:a16="http://schemas.microsoft.com/office/drawing/2014/main" id="{DAA86D60-B10B-B245-B16F-F43BC4074CD4}"/>
              </a:ext>
            </a:extLst>
          </p:cNvPr>
          <p:cNvGrpSpPr/>
          <p:nvPr/>
        </p:nvGrpSpPr>
        <p:grpSpPr>
          <a:xfrm>
            <a:off x="452549" y="362309"/>
            <a:ext cx="1583282" cy="1586416"/>
            <a:chOff x="7534276" y="5373688"/>
            <a:chExt cx="801688" cy="803275"/>
          </a:xfrm>
          <a:solidFill>
            <a:srgbClr val="2A9400"/>
          </a:solidFill>
        </p:grpSpPr>
        <p:sp>
          <p:nvSpPr>
            <p:cNvPr id="5" name="Freeform 430">
              <a:extLst>
                <a:ext uri="{FF2B5EF4-FFF2-40B4-BE49-F238E27FC236}">
                  <a16:creationId xmlns:a16="http://schemas.microsoft.com/office/drawing/2014/main" id="{21F558A5-6803-F74D-A555-29B9A74E4150}"/>
                </a:ext>
              </a:extLst>
            </p:cNvPr>
            <p:cNvSpPr>
              <a:spLocks/>
            </p:cNvSpPr>
            <p:nvPr/>
          </p:nvSpPr>
          <p:spPr bwMode="auto">
            <a:xfrm>
              <a:off x="7847013" y="5788025"/>
              <a:ext cx="25400" cy="82550"/>
            </a:xfrm>
            <a:custGeom>
              <a:avLst/>
              <a:gdLst>
                <a:gd name="T0" fmla="*/ 3 w 7"/>
                <a:gd name="T1" fmla="*/ 22 h 22"/>
                <a:gd name="T2" fmla="*/ 0 w 7"/>
                <a:gd name="T3" fmla="*/ 19 h 22"/>
                <a:gd name="T4" fmla="*/ 0 w 7"/>
                <a:gd name="T5" fmla="*/ 3 h 22"/>
                <a:gd name="T6" fmla="*/ 3 w 7"/>
                <a:gd name="T7" fmla="*/ 0 h 22"/>
                <a:gd name="T8" fmla="*/ 7 w 7"/>
                <a:gd name="T9" fmla="*/ 3 h 22"/>
                <a:gd name="T10" fmla="*/ 7 w 7"/>
                <a:gd name="T11" fmla="*/ 19 h 22"/>
                <a:gd name="T12" fmla="*/ 3 w 7"/>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7" h="22">
                  <a:moveTo>
                    <a:pt x="3" y="22"/>
                  </a:moveTo>
                  <a:cubicBezTo>
                    <a:pt x="1" y="22"/>
                    <a:pt x="0" y="21"/>
                    <a:pt x="0" y="19"/>
                  </a:cubicBezTo>
                  <a:cubicBezTo>
                    <a:pt x="0" y="3"/>
                    <a:pt x="0" y="3"/>
                    <a:pt x="0" y="3"/>
                  </a:cubicBezTo>
                  <a:cubicBezTo>
                    <a:pt x="0" y="1"/>
                    <a:pt x="1" y="0"/>
                    <a:pt x="3" y="0"/>
                  </a:cubicBezTo>
                  <a:cubicBezTo>
                    <a:pt x="5" y="0"/>
                    <a:pt x="7" y="1"/>
                    <a:pt x="7" y="3"/>
                  </a:cubicBezTo>
                  <a:cubicBezTo>
                    <a:pt x="7" y="19"/>
                    <a:pt x="7" y="19"/>
                    <a:pt x="7" y="19"/>
                  </a:cubicBezTo>
                  <a:cubicBezTo>
                    <a:pt x="7" y="21"/>
                    <a:pt x="5" y="22"/>
                    <a:pt x="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431">
              <a:extLst>
                <a:ext uri="{FF2B5EF4-FFF2-40B4-BE49-F238E27FC236}">
                  <a16:creationId xmlns:a16="http://schemas.microsoft.com/office/drawing/2014/main" id="{2046278C-C593-A14E-BAB2-ABFFE67E5995}"/>
                </a:ext>
              </a:extLst>
            </p:cNvPr>
            <p:cNvSpPr>
              <a:spLocks/>
            </p:cNvSpPr>
            <p:nvPr/>
          </p:nvSpPr>
          <p:spPr bwMode="auto">
            <a:xfrm>
              <a:off x="7891463" y="5738813"/>
              <a:ext cx="26988" cy="131762"/>
            </a:xfrm>
            <a:custGeom>
              <a:avLst/>
              <a:gdLst>
                <a:gd name="T0" fmla="*/ 3 w 7"/>
                <a:gd name="T1" fmla="*/ 35 h 35"/>
                <a:gd name="T2" fmla="*/ 0 w 7"/>
                <a:gd name="T3" fmla="*/ 32 h 35"/>
                <a:gd name="T4" fmla="*/ 0 w 7"/>
                <a:gd name="T5" fmla="*/ 4 h 35"/>
                <a:gd name="T6" fmla="*/ 3 w 7"/>
                <a:gd name="T7" fmla="*/ 0 h 35"/>
                <a:gd name="T8" fmla="*/ 7 w 7"/>
                <a:gd name="T9" fmla="*/ 4 h 35"/>
                <a:gd name="T10" fmla="*/ 7 w 7"/>
                <a:gd name="T11" fmla="*/ 32 h 35"/>
                <a:gd name="T12" fmla="*/ 3 w 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3" y="35"/>
                  </a:moveTo>
                  <a:cubicBezTo>
                    <a:pt x="1" y="35"/>
                    <a:pt x="0" y="34"/>
                    <a:pt x="0" y="32"/>
                  </a:cubicBezTo>
                  <a:cubicBezTo>
                    <a:pt x="0" y="4"/>
                    <a:pt x="0" y="4"/>
                    <a:pt x="0" y="4"/>
                  </a:cubicBezTo>
                  <a:cubicBezTo>
                    <a:pt x="0" y="2"/>
                    <a:pt x="1" y="0"/>
                    <a:pt x="3" y="0"/>
                  </a:cubicBezTo>
                  <a:cubicBezTo>
                    <a:pt x="5" y="0"/>
                    <a:pt x="7" y="2"/>
                    <a:pt x="7" y="4"/>
                  </a:cubicBezTo>
                  <a:cubicBezTo>
                    <a:pt x="7" y="32"/>
                    <a:pt x="7" y="32"/>
                    <a:pt x="7" y="32"/>
                  </a:cubicBezTo>
                  <a:cubicBezTo>
                    <a:pt x="7" y="34"/>
                    <a:pt x="5" y="35"/>
                    <a:pt x="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32">
              <a:extLst>
                <a:ext uri="{FF2B5EF4-FFF2-40B4-BE49-F238E27FC236}">
                  <a16:creationId xmlns:a16="http://schemas.microsoft.com/office/drawing/2014/main" id="{919CC3C4-64B3-DB4B-AEDE-8A803E3DA9E9}"/>
                </a:ext>
              </a:extLst>
            </p:cNvPr>
            <p:cNvSpPr>
              <a:spLocks/>
            </p:cNvSpPr>
            <p:nvPr/>
          </p:nvSpPr>
          <p:spPr bwMode="auto">
            <a:xfrm>
              <a:off x="7937501" y="5738813"/>
              <a:ext cx="25400" cy="131762"/>
            </a:xfrm>
            <a:custGeom>
              <a:avLst/>
              <a:gdLst>
                <a:gd name="T0" fmla="*/ 4 w 7"/>
                <a:gd name="T1" fmla="*/ 35 h 35"/>
                <a:gd name="T2" fmla="*/ 0 w 7"/>
                <a:gd name="T3" fmla="*/ 32 h 35"/>
                <a:gd name="T4" fmla="*/ 0 w 7"/>
                <a:gd name="T5" fmla="*/ 4 h 35"/>
                <a:gd name="T6" fmla="*/ 4 w 7"/>
                <a:gd name="T7" fmla="*/ 0 h 35"/>
                <a:gd name="T8" fmla="*/ 7 w 7"/>
                <a:gd name="T9" fmla="*/ 4 h 35"/>
                <a:gd name="T10" fmla="*/ 7 w 7"/>
                <a:gd name="T11" fmla="*/ 32 h 35"/>
                <a:gd name="T12" fmla="*/ 4 w 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4" y="35"/>
                  </a:moveTo>
                  <a:cubicBezTo>
                    <a:pt x="2" y="35"/>
                    <a:pt x="0" y="34"/>
                    <a:pt x="0" y="32"/>
                  </a:cubicBezTo>
                  <a:cubicBezTo>
                    <a:pt x="0" y="4"/>
                    <a:pt x="0" y="4"/>
                    <a:pt x="0" y="4"/>
                  </a:cubicBezTo>
                  <a:cubicBezTo>
                    <a:pt x="0" y="2"/>
                    <a:pt x="2" y="0"/>
                    <a:pt x="4" y="0"/>
                  </a:cubicBezTo>
                  <a:cubicBezTo>
                    <a:pt x="6" y="0"/>
                    <a:pt x="7" y="2"/>
                    <a:pt x="7" y="4"/>
                  </a:cubicBezTo>
                  <a:cubicBezTo>
                    <a:pt x="7" y="32"/>
                    <a:pt x="7" y="32"/>
                    <a:pt x="7" y="32"/>
                  </a:cubicBezTo>
                  <a:cubicBezTo>
                    <a:pt x="7" y="34"/>
                    <a:pt x="6" y="35"/>
                    <a:pt x="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33">
              <a:extLst>
                <a:ext uri="{FF2B5EF4-FFF2-40B4-BE49-F238E27FC236}">
                  <a16:creationId xmlns:a16="http://schemas.microsoft.com/office/drawing/2014/main" id="{1A76ED74-B0C4-C64C-A524-C1592E1781FE}"/>
                </a:ext>
              </a:extLst>
            </p:cNvPr>
            <p:cNvSpPr>
              <a:spLocks/>
            </p:cNvSpPr>
            <p:nvPr/>
          </p:nvSpPr>
          <p:spPr bwMode="auto">
            <a:xfrm>
              <a:off x="7981951" y="5837238"/>
              <a:ext cx="26988" cy="112712"/>
            </a:xfrm>
            <a:custGeom>
              <a:avLst/>
              <a:gdLst>
                <a:gd name="T0" fmla="*/ 4 w 7"/>
                <a:gd name="T1" fmla="*/ 30 h 30"/>
                <a:gd name="T2" fmla="*/ 0 w 7"/>
                <a:gd name="T3" fmla="*/ 27 h 30"/>
                <a:gd name="T4" fmla="*/ 0 w 7"/>
                <a:gd name="T5" fmla="*/ 3 h 30"/>
                <a:gd name="T6" fmla="*/ 4 w 7"/>
                <a:gd name="T7" fmla="*/ 0 h 30"/>
                <a:gd name="T8" fmla="*/ 7 w 7"/>
                <a:gd name="T9" fmla="*/ 3 h 30"/>
                <a:gd name="T10" fmla="*/ 7 w 7"/>
                <a:gd name="T11" fmla="*/ 27 h 30"/>
                <a:gd name="T12" fmla="*/ 4 w 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7" h="30">
                  <a:moveTo>
                    <a:pt x="4" y="30"/>
                  </a:moveTo>
                  <a:cubicBezTo>
                    <a:pt x="2" y="30"/>
                    <a:pt x="0" y="29"/>
                    <a:pt x="0" y="27"/>
                  </a:cubicBezTo>
                  <a:cubicBezTo>
                    <a:pt x="0" y="3"/>
                    <a:pt x="0" y="3"/>
                    <a:pt x="0" y="3"/>
                  </a:cubicBezTo>
                  <a:cubicBezTo>
                    <a:pt x="0" y="1"/>
                    <a:pt x="2" y="0"/>
                    <a:pt x="4" y="0"/>
                  </a:cubicBezTo>
                  <a:cubicBezTo>
                    <a:pt x="6" y="0"/>
                    <a:pt x="7" y="1"/>
                    <a:pt x="7" y="3"/>
                  </a:cubicBezTo>
                  <a:cubicBezTo>
                    <a:pt x="7" y="27"/>
                    <a:pt x="7" y="27"/>
                    <a:pt x="7" y="27"/>
                  </a:cubicBezTo>
                  <a:cubicBezTo>
                    <a:pt x="7" y="29"/>
                    <a:pt x="6"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34">
              <a:extLst>
                <a:ext uri="{FF2B5EF4-FFF2-40B4-BE49-F238E27FC236}">
                  <a16:creationId xmlns:a16="http://schemas.microsoft.com/office/drawing/2014/main" id="{75A37BF2-1B25-5B46-A505-BCE84174F89F}"/>
                </a:ext>
              </a:extLst>
            </p:cNvPr>
            <p:cNvSpPr>
              <a:spLocks noEditPoints="1"/>
            </p:cNvSpPr>
            <p:nvPr/>
          </p:nvSpPr>
          <p:spPr bwMode="auto">
            <a:xfrm>
              <a:off x="7800976" y="5694363"/>
              <a:ext cx="268288" cy="419100"/>
            </a:xfrm>
            <a:custGeom>
              <a:avLst/>
              <a:gdLst>
                <a:gd name="T0" fmla="*/ 8 w 71"/>
                <a:gd name="T1" fmla="*/ 111 h 111"/>
                <a:gd name="T2" fmla="*/ 5 w 71"/>
                <a:gd name="T3" fmla="*/ 98 h 111"/>
                <a:gd name="T4" fmla="*/ 2 w 71"/>
                <a:gd name="T5" fmla="*/ 79 h 111"/>
                <a:gd name="T6" fmla="*/ 0 w 71"/>
                <a:gd name="T7" fmla="*/ 29 h 111"/>
                <a:gd name="T8" fmla="*/ 12 w 71"/>
                <a:gd name="T9" fmla="*/ 19 h 111"/>
                <a:gd name="T10" fmla="*/ 19 w 71"/>
                <a:gd name="T11" fmla="*/ 6 h 111"/>
                <a:gd name="T12" fmla="*/ 31 w 71"/>
                <a:gd name="T13" fmla="*/ 0 h 111"/>
                <a:gd name="T14" fmla="*/ 43 w 71"/>
                <a:gd name="T15" fmla="*/ 6 h 111"/>
                <a:gd name="T16" fmla="*/ 55 w 71"/>
                <a:gd name="T17" fmla="*/ 16 h 111"/>
                <a:gd name="T18" fmla="*/ 60 w 71"/>
                <a:gd name="T19" fmla="*/ 30 h 111"/>
                <a:gd name="T20" fmla="*/ 71 w 71"/>
                <a:gd name="T21" fmla="*/ 65 h 111"/>
                <a:gd name="T22" fmla="*/ 56 w 71"/>
                <a:gd name="T23" fmla="*/ 90 h 111"/>
                <a:gd name="T24" fmla="*/ 55 w 71"/>
                <a:gd name="T25" fmla="*/ 107 h 111"/>
                <a:gd name="T26" fmla="*/ 12 w 71"/>
                <a:gd name="T27" fmla="*/ 103 h 111"/>
                <a:gd name="T28" fmla="*/ 48 w 71"/>
                <a:gd name="T29" fmla="*/ 92 h 111"/>
                <a:gd name="T30" fmla="*/ 60 w 71"/>
                <a:gd name="T31" fmla="*/ 75 h 111"/>
                <a:gd name="T32" fmla="*/ 64 w 71"/>
                <a:gd name="T33" fmla="*/ 42 h 111"/>
                <a:gd name="T34" fmla="*/ 57 w 71"/>
                <a:gd name="T35" fmla="*/ 38 h 111"/>
                <a:gd name="T36" fmla="*/ 52 w 71"/>
                <a:gd name="T37" fmla="*/ 45 h 111"/>
                <a:gd name="T38" fmla="*/ 48 w 71"/>
                <a:gd name="T39" fmla="*/ 16 h 111"/>
                <a:gd name="T40" fmla="*/ 44 w 71"/>
                <a:gd name="T41" fmla="*/ 14 h 111"/>
                <a:gd name="T42" fmla="*/ 40 w 71"/>
                <a:gd name="T43" fmla="*/ 19 h 111"/>
                <a:gd name="T44" fmla="*/ 36 w 71"/>
                <a:gd name="T45" fmla="*/ 10 h 111"/>
                <a:gd name="T46" fmla="*/ 33 w 71"/>
                <a:gd name="T47" fmla="*/ 8 h 111"/>
                <a:gd name="T48" fmla="*/ 31 w 71"/>
                <a:gd name="T49" fmla="*/ 16 h 111"/>
                <a:gd name="T50" fmla="*/ 24 w 71"/>
                <a:gd name="T51" fmla="*/ 16 h 111"/>
                <a:gd name="T52" fmla="*/ 21 w 71"/>
                <a:gd name="T53" fmla="*/ 13 h 111"/>
                <a:gd name="T54" fmla="*/ 19 w 71"/>
                <a:gd name="T55" fmla="*/ 28 h 111"/>
                <a:gd name="T56" fmla="*/ 12 w 71"/>
                <a:gd name="T57" fmla="*/ 28 h 111"/>
                <a:gd name="T58" fmla="*/ 9 w 71"/>
                <a:gd name="T59" fmla="*/ 26 h 111"/>
                <a:gd name="T60" fmla="*/ 7 w 71"/>
                <a:gd name="T61" fmla="*/ 66 h 111"/>
                <a:gd name="T62" fmla="*/ 9 w 71"/>
                <a:gd name="T63" fmla="*/ 79 h 111"/>
                <a:gd name="T64" fmla="*/ 12 w 71"/>
                <a:gd name="T65" fmla="*/ 10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11">
                  <a:moveTo>
                    <a:pt x="52" y="111"/>
                  </a:moveTo>
                  <a:cubicBezTo>
                    <a:pt x="8" y="111"/>
                    <a:pt x="8" y="111"/>
                    <a:pt x="8" y="111"/>
                  </a:cubicBezTo>
                  <a:cubicBezTo>
                    <a:pt x="6" y="111"/>
                    <a:pt x="5" y="109"/>
                    <a:pt x="5" y="107"/>
                  </a:cubicBezTo>
                  <a:cubicBezTo>
                    <a:pt x="5" y="98"/>
                    <a:pt x="5" y="98"/>
                    <a:pt x="5" y="98"/>
                  </a:cubicBezTo>
                  <a:cubicBezTo>
                    <a:pt x="5" y="93"/>
                    <a:pt x="4" y="87"/>
                    <a:pt x="2" y="81"/>
                  </a:cubicBezTo>
                  <a:cubicBezTo>
                    <a:pt x="2" y="79"/>
                    <a:pt x="2" y="79"/>
                    <a:pt x="2" y="79"/>
                  </a:cubicBezTo>
                  <a:cubicBezTo>
                    <a:pt x="0" y="75"/>
                    <a:pt x="0" y="71"/>
                    <a:pt x="0" y="66"/>
                  </a:cubicBezTo>
                  <a:cubicBezTo>
                    <a:pt x="0" y="29"/>
                    <a:pt x="0" y="29"/>
                    <a:pt x="0" y="29"/>
                  </a:cubicBezTo>
                  <a:cubicBezTo>
                    <a:pt x="0" y="24"/>
                    <a:pt x="3" y="20"/>
                    <a:pt x="7" y="19"/>
                  </a:cubicBezTo>
                  <a:cubicBezTo>
                    <a:pt x="9" y="19"/>
                    <a:pt x="10" y="19"/>
                    <a:pt x="12" y="19"/>
                  </a:cubicBezTo>
                  <a:cubicBezTo>
                    <a:pt x="12" y="16"/>
                    <a:pt x="12" y="16"/>
                    <a:pt x="12" y="16"/>
                  </a:cubicBezTo>
                  <a:cubicBezTo>
                    <a:pt x="12" y="11"/>
                    <a:pt x="15" y="7"/>
                    <a:pt x="19" y="6"/>
                  </a:cubicBezTo>
                  <a:cubicBezTo>
                    <a:pt x="21" y="6"/>
                    <a:pt x="23" y="6"/>
                    <a:pt x="25" y="6"/>
                  </a:cubicBezTo>
                  <a:cubicBezTo>
                    <a:pt x="26" y="3"/>
                    <a:pt x="28" y="1"/>
                    <a:pt x="31" y="0"/>
                  </a:cubicBezTo>
                  <a:cubicBezTo>
                    <a:pt x="34" y="0"/>
                    <a:pt x="37" y="0"/>
                    <a:pt x="40" y="2"/>
                  </a:cubicBezTo>
                  <a:cubicBezTo>
                    <a:pt x="41" y="3"/>
                    <a:pt x="42" y="5"/>
                    <a:pt x="43" y="6"/>
                  </a:cubicBezTo>
                  <a:cubicBezTo>
                    <a:pt x="44" y="6"/>
                    <a:pt x="46" y="6"/>
                    <a:pt x="48" y="6"/>
                  </a:cubicBezTo>
                  <a:cubicBezTo>
                    <a:pt x="52" y="7"/>
                    <a:pt x="55" y="11"/>
                    <a:pt x="55" y="16"/>
                  </a:cubicBezTo>
                  <a:cubicBezTo>
                    <a:pt x="55" y="31"/>
                    <a:pt x="55" y="31"/>
                    <a:pt x="55" y="31"/>
                  </a:cubicBezTo>
                  <a:cubicBezTo>
                    <a:pt x="57" y="30"/>
                    <a:pt x="58" y="30"/>
                    <a:pt x="60" y="30"/>
                  </a:cubicBezTo>
                  <a:cubicBezTo>
                    <a:pt x="66" y="30"/>
                    <a:pt x="71" y="36"/>
                    <a:pt x="71" y="42"/>
                  </a:cubicBezTo>
                  <a:cubicBezTo>
                    <a:pt x="71" y="65"/>
                    <a:pt x="71" y="65"/>
                    <a:pt x="71" y="65"/>
                  </a:cubicBezTo>
                  <a:cubicBezTo>
                    <a:pt x="71" y="71"/>
                    <a:pt x="69" y="76"/>
                    <a:pt x="65" y="80"/>
                  </a:cubicBezTo>
                  <a:cubicBezTo>
                    <a:pt x="56" y="90"/>
                    <a:pt x="56" y="90"/>
                    <a:pt x="56" y="90"/>
                  </a:cubicBezTo>
                  <a:cubicBezTo>
                    <a:pt x="56" y="90"/>
                    <a:pt x="55" y="91"/>
                    <a:pt x="55" y="92"/>
                  </a:cubicBezTo>
                  <a:cubicBezTo>
                    <a:pt x="55" y="107"/>
                    <a:pt x="55" y="107"/>
                    <a:pt x="55" y="107"/>
                  </a:cubicBezTo>
                  <a:cubicBezTo>
                    <a:pt x="55" y="109"/>
                    <a:pt x="54" y="111"/>
                    <a:pt x="52" y="111"/>
                  </a:cubicBezTo>
                  <a:close/>
                  <a:moveTo>
                    <a:pt x="12" y="103"/>
                  </a:moveTo>
                  <a:cubicBezTo>
                    <a:pt x="48" y="103"/>
                    <a:pt x="48" y="103"/>
                    <a:pt x="48" y="103"/>
                  </a:cubicBezTo>
                  <a:cubicBezTo>
                    <a:pt x="48" y="92"/>
                    <a:pt x="48" y="92"/>
                    <a:pt x="48" y="92"/>
                  </a:cubicBezTo>
                  <a:cubicBezTo>
                    <a:pt x="48" y="89"/>
                    <a:pt x="49" y="87"/>
                    <a:pt x="51" y="85"/>
                  </a:cubicBezTo>
                  <a:cubicBezTo>
                    <a:pt x="60" y="75"/>
                    <a:pt x="60" y="75"/>
                    <a:pt x="60" y="75"/>
                  </a:cubicBezTo>
                  <a:cubicBezTo>
                    <a:pt x="62" y="73"/>
                    <a:pt x="64" y="69"/>
                    <a:pt x="64" y="65"/>
                  </a:cubicBezTo>
                  <a:cubicBezTo>
                    <a:pt x="64" y="42"/>
                    <a:pt x="64" y="42"/>
                    <a:pt x="64" y="42"/>
                  </a:cubicBezTo>
                  <a:cubicBezTo>
                    <a:pt x="64" y="39"/>
                    <a:pt x="62" y="37"/>
                    <a:pt x="60" y="37"/>
                  </a:cubicBezTo>
                  <a:cubicBezTo>
                    <a:pt x="59" y="37"/>
                    <a:pt x="57" y="37"/>
                    <a:pt x="57" y="38"/>
                  </a:cubicBezTo>
                  <a:cubicBezTo>
                    <a:pt x="56" y="39"/>
                    <a:pt x="55" y="40"/>
                    <a:pt x="55" y="41"/>
                  </a:cubicBezTo>
                  <a:cubicBezTo>
                    <a:pt x="55" y="43"/>
                    <a:pt x="54" y="45"/>
                    <a:pt x="52" y="45"/>
                  </a:cubicBezTo>
                  <a:cubicBezTo>
                    <a:pt x="50" y="45"/>
                    <a:pt x="48" y="43"/>
                    <a:pt x="48" y="41"/>
                  </a:cubicBezTo>
                  <a:cubicBezTo>
                    <a:pt x="48" y="16"/>
                    <a:pt x="48" y="16"/>
                    <a:pt x="48" y="16"/>
                  </a:cubicBezTo>
                  <a:cubicBezTo>
                    <a:pt x="48" y="15"/>
                    <a:pt x="47" y="14"/>
                    <a:pt x="46" y="13"/>
                  </a:cubicBezTo>
                  <a:cubicBezTo>
                    <a:pt x="45" y="13"/>
                    <a:pt x="44" y="13"/>
                    <a:pt x="44" y="14"/>
                  </a:cubicBezTo>
                  <a:cubicBezTo>
                    <a:pt x="44" y="14"/>
                    <a:pt x="43" y="15"/>
                    <a:pt x="43" y="16"/>
                  </a:cubicBezTo>
                  <a:cubicBezTo>
                    <a:pt x="43" y="18"/>
                    <a:pt x="42" y="19"/>
                    <a:pt x="40" y="19"/>
                  </a:cubicBezTo>
                  <a:cubicBezTo>
                    <a:pt x="38" y="19"/>
                    <a:pt x="36" y="18"/>
                    <a:pt x="36" y="16"/>
                  </a:cubicBezTo>
                  <a:cubicBezTo>
                    <a:pt x="36" y="10"/>
                    <a:pt x="36" y="10"/>
                    <a:pt x="36" y="10"/>
                  </a:cubicBezTo>
                  <a:cubicBezTo>
                    <a:pt x="36" y="9"/>
                    <a:pt x="36" y="8"/>
                    <a:pt x="35" y="8"/>
                  </a:cubicBezTo>
                  <a:cubicBezTo>
                    <a:pt x="35" y="8"/>
                    <a:pt x="34" y="7"/>
                    <a:pt x="33" y="8"/>
                  </a:cubicBezTo>
                  <a:cubicBezTo>
                    <a:pt x="32" y="8"/>
                    <a:pt x="31" y="9"/>
                    <a:pt x="31" y="10"/>
                  </a:cubicBezTo>
                  <a:cubicBezTo>
                    <a:pt x="31" y="16"/>
                    <a:pt x="31" y="16"/>
                    <a:pt x="31" y="16"/>
                  </a:cubicBezTo>
                  <a:cubicBezTo>
                    <a:pt x="31" y="18"/>
                    <a:pt x="29" y="19"/>
                    <a:pt x="27" y="19"/>
                  </a:cubicBezTo>
                  <a:cubicBezTo>
                    <a:pt x="25" y="19"/>
                    <a:pt x="24" y="18"/>
                    <a:pt x="24" y="16"/>
                  </a:cubicBezTo>
                  <a:cubicBezTo>
                    <a:pt x="24" y="15"/>
                    <a:pt x="23" y="14"/>
                    <a:pt x="23" y="14"/>
                  </a:cubicBezTo>
                  <a:cubicBezTo>
                    <a:pt x="23" y="13"/>
                    <a:pt x="22" y="13"/>
                    <a:pt x="21" y="13"/>
                  </a:cubicBezTo>
                  <a:cubicBezTo>
                    <a:pt x="20" y="14"/>
                    <a:pt x="19" y="15"/>
                    <a:pt x="19" y="16"/>
                  </a:cubicBezTo>
                  <a:cubicBezTo>
                    <a:pt x="19" y="28"/>
                    <a:pt x="19" y="28"/>
                    <a:pt x="19" y="28"/>
                  </a:cubicBezTo>
                  <a:cubicBezTo>
                    <a:pt x="19" y="30"/>
                    <a:pt x="17" y="32"/>
                    <a:pt x="15" y="32"/>
                  </a:cubicBezTo>
                  <a:cubicBezTo>
                    <a:pt x="13" y="32"/>
                    <a:pt x="12" y="30"/>
                    <a:pt x="12" y="28"/>
                  </a:cubicBezTo>
                  <a:cubicBezTo>
                    <a:pt x="12" y="28"/>
                    <a:pt x="11" y="27"/>
                    <a:pt x="11" y="26"/>
                  </a:cubicBezTo>
                  <a:cubicBezTo>
                    <a:pt x="10" y="26"/>
                    <a:pt x="10" y="26"/>
                    <a:pt x="9" y="26"/>
                  </a:cubicBezTo>
                  <a:cubicBezTo>
                    <a:pt x="8" y="26"/>
                    <a:pt x="7" y="27"/>
                    <a:pt x="7" y="29"/>
                  </a:cubicBezTo>
                  <a:cubicBezTo>
                    <a:pt x="7" y="66"/>
                    <a:pt x="7" y="66"/>
                    <a:pt x="7" y="66"/>
                  </a:cubicBezTo>
                  <a:cubicBezTo>
                    <a:pt x="7" y="70"/>
                    <a:pt x="7" y="74"/>
                    <a:pt x="8" y="77"/>
                  </a:cubicBezTo>
                  <a:cubicBezTo>
                    <a:pt x="9" y="79"/>
                    <a:pt x="9" y="79"/>
                    <a:pt x="9" y="79"/>
                  </a:cubicBezTo>
                  <a:cubicBezTo>
                    <a:pt x="11" y="85"/>
                    <a:pt x="12" y="92"/>
                    <a:pt x="12" y="98"/>
                  </a:cubicBezTo>
                  <a:lnTo>
                    <a:pt x="12"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35">
              <a:extLst>
                <a:ext uri="{FF2B5EF4-FFF2-40B4-BE49-F238E27FC236}">
                  <a16:creationId xmlns:a16="http://schemas.microsoft.com/office/drawing/2014/main" id="{889F2842-EB79-BB4B-9708-F751EF9AEDF2}"/>
                </a:ext>
              </a:extLst>
            </p:cNvPr>
            <p:cNvSpPr>
              <a:spLocks/>
            </p:cNvSpPr>
            <p:nvPr/>
          </p:nvSpPr>
          <p:spPr bwMode="auto">
            <a:xfrm>
              <a:off x="7885113" y="5653088"/>
              <a:ext cx="71438" cy="52387"/>
            </a:xfrm>
            <a:custGeom>
              <a:avLst/>
              <a:gdLst>
                <a:gd name="T0" fmla="*/ 15 w 19"/>
                <a:gd name="T1" fmla="*/ 14 h 14"/>
                <a:gd name="T2" fmla="*/ 13 w 19"/>
                <a:gd name="T3" fmla="*/ 14 h 14"/>
                <a:gd name="T4" fmla="*/ 2 w 19"/>
                <a:gd name="T5" fmla="*/ 7 h 14"/>
                <a:gd name="T6" fmla="*/ 1 w 19"/>
                <a:gd name="T7" fmla="*/ 2 h 14"/>
                <a:gd name="T8" fmla="*/ 6 w 19"/>
                <a:gd name="T9" fmla="*/ 1 h 14"/>
                <a:gd name="T10" fmla="*/ 17 w 19"/>
                <a:gd name="T11" fmla="*/ 7 h 14"/>
                <a:gd name="T12" fmla="*/ 18 w 19"/>
                <a:gd name="T13" fmla="*/ 12 h 14"/>
                <a:gd name="T14" fmla="*/ 15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5" y="14"/>
                  </a:moveTo>
                  <a:cubicBezTo>
                    <a:pt x="14" y="14"/>
                    <a:pt x="14" y="14"/>
                    <a:pt x="13" y="14"/>
                  </a:cubicBezTo>
                  <a:cubicBezTo>
                    <a:pt x="2" y="7"/>
                    <a:pt x="2" y="7"/>
                    <a:pt x="2" y="7"/>
                  </a:cubicBezTo>
                  <a:cubicBezTo>
                    <a:pt x="0" y="6"/>
                    <a:pt x="0" y="4"/>
                    <a:pt x="1" y="2"/>
                  </a:cubicBezTo>
                  <a:cubicBezTo>
                    <a:pt x="2" y="1"/>
                    <a:pt x="4" y="0"/>
                    <a:pt x="6" y="1"/>
                  </a:cubicBezTo>
                  <a:cubicBezTo>
                    <a:pt x="17" y="7"/>
                    <a:pt x="17" y="7"/>
                    <a:pt x="17" y="7"/>
                  </a:cubicBezTo>
                  <a:cubicBezTo>
                    <a:pt x="18" y="8"/>
                    <a:pt x="19" y="10"/>
                    <a:pt x="18" y="12"/>
                  </a:cubicBezTo>
                  <a:cubicBezTo>
                    <a:pt x="17" y="13"/>
                    <a:pt x="16" y="14"/>
                    <a:pt x="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36">
              <a:extLst>
                <a:ext uri="{FF2B5EF4-FFF2-40B4-BE49-F238E27FC236}">
                  <a16:creationId xmlns:a16="http://schemas.microsoft.com/office/drawing/2014/main" id="{6B2E8CF6-FBD7-E540-A777-6D720DD65E6A}"/>
                </a:ext>
              </a:extLst>
            </p:cNvPr>
            <p:cNvSpPr>
              <a:spLocks/>
            </p:cNvSpPr>
            <p:nvPr/>
          </p:nvSpPr>
          <p:spPr bwMode="auto">
            <a:xfrm>
              <a:off x="7861301" y="5689600"/>
              <a:ext cx="60325" cy="49212"/>
            </a:xfrm>
            <a:custGeom>
              <a:avLst/>
              <a:gdLst>
                <a:gd name="T0" fmla="*/ 11 w 16"/>
                <a:gd name="T1" fmla="*/ 13 h 13"/>
                <a:gd name="T2" fmla="*/ 10 w 16"/>
                <a:gd name="T3" fmla="*/ 12 h 13"/>
                <a:gd name="T4" fmla="*/ 2 w 16"/>
                <a:gd name="T5" fmla="*/ 8 h 13"/>
                <a:gd name="T6" fmla="*/ 1 w 16"/>
                <a:gd name="T7" fmla="*/ 3 h 13"/>
                <a:gd name="T8" fmla="*/ 6 w 16"/>
                <a:gd name="T9" fmla="*/ 1 h 13"/>
                <a:gd name="T10" fmla="*/ 13 w 16"/>
                <a:gd name="T11" fmla="*/ 6 h 13"/>
                <a:gd name="T12" fmla="*/ 15 w 16"/>
                <a:gd name="T13" fmla="*/ 11 h 13"/>
                <a:gd name="T14" fmla="*/ 11 w 1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1" y="13"/>
                  </a:moveTo>
                  <a:cubicBezTo>
                    <a:pt x="11" y="13"/>
                    <a:pt x="10" y="12"/>
                    <a:pt x="10" y="12"/>
                  </a:cubicBezTo>
                  <a:cubicBezTo>
                    <a:pt x="2" y="8"/>
                    <a:pt x="2" y="8"/>
                    <a:pt x="2" y="8"/>
                  </a:cubicBezTo>
                  <a:cubicBezTo>
                    <a:pt x="0" y="7"/>
                    <a:pt x="0" y="5"/>
                    <a:pt x="1" y="3"/>
                  </a:cubicBezTo>
                  <a:cubicBezTo>
                    <a:pt x="2" y="1"/>
                    <a:pt x="4" y="0"/>
                    <a:pt x="6" y="1"/>
                  </a:cubicBezTo>
                  <a:cubicBezTo>
                    <a:pt x="13" y="6"/>
                    <a:pt x="13" y="6"/>
                    <a:pt x="13" y="6"/>
                  </a:cubicBezTo>
                  <a:cubicBezTo>
                    <a:pt x="15" y="7"/>
                    <a:pt x="16" y="9"/>
                    <a:pt x="15" y="11"/>
                  </a:cubicBezTo>
                  <a:cubicBezTo>
                    <a:pt x="14" y="12"/>
                    <a:pt x="13" y="13"/>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37">
              <a:extLst>
                <a:ext uri="{FF2B5EF4-FFF2-40B4-BE49-F238E27FC236}">
                  <a16:creationId xmlns:a16="http://schemas.microsoft.com/office/drawing/2014/main" id="{59C05186-791D-E347-AB73-7C30F366C6F3}"/>
                </a:ext>
              </a:extLst>
            </p:cNvPr>
            <p:cNvSpPr>
              <a:spLocks/>
            </p:cNvSpPr>
            <p:nvPr/>
          </p:nvSpPr>
          <p:spPr bwMode="auto">
            <a:xfrm>
              <a:off x="7745413" y="5732463"/>
              <a:ext cx="90488" cy="63500"/>
            </a:xfrm>
            <a:custGeom>
              <a:avLst/>
              <a:gdLst>
                <a:gd name="T0" fmla="*/ 20 w 24"/>
                <a:gd name="T1" fmla="*/ 17 h 17"/>
                <a:gd name="T2" fmla="*/ 18 w 24"/>
                <a:gd name="T3" fmla="*/ 16 h 17"/>
                <a:gd name="T4" fmla="*/ 3 w 24"/>
                <a:gd name="T5" fmla="*/ 7 h 17"/>
                <a:gd name="T6" fmla="*/ 1 w 24"/>
                <a:gd name="T7" fmla="*/ 2 h 17"/>
                <a:gd name="T8" fmla="*/ 6 w 24"/>
                <a:gd name="T9" fmla="*/ 1 h 17"/>
                <a:gd name="T10" fmla="*/ 22 w 24"/>
                <a:gd name="T11" fmla="*/ 10 h 17"/>
                <a:gd name="T12" fmla="*/ 23 w 24"/>
                <a:gd name="T13" fmla="*/ 15 h 17"/>
                <a:gd name="T14" fmla="*/ 20 w 24"/>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0" y="17"/>
                  </a:moveTo>
                  <a:cubicBezTo>
                    <a:pt x="19" y="17"/>
                    <a:pt x="19" y="16"/>
                    <a:pt x="18" y="16"/>
                  </a:cubicBezTo>
                  <a:cubicBezTo>
                    <a:pt x="3" y="7"/>
                    <a:pt x="3" y="7"/>
                    <a:pt x="3" y="7"/>
                  </a:cubicBezTo>
                  <a:cubicBezTo>
                    <a:pt x="1" y="6"/>
                    <a:pt x="0" y="4"/>
                    <a:pt x="1" y="2"/>
                  </a:cubicBezTo>
                  <a:cubicBezTo>
                    <a:pt x="2" y="1"/>
                    <a:pt x="5" y="0"/>
                    <a:pt x="6" y="1"/>
                  </a:cubicBezTo>
                  <a:cubicBezTo>
                    <a:pt x="22" y="10"/>
                    <a:pt x="22" y="10"/>
                    <a:pt x="22" y="10"/>
                  </a:cubicBezTo>
                  <a:cubicBezTo>
                    <a:pt x="23" y="11"/>
                    <a:pt x="24" y="13"/>
                    <a:pt x="23" y="15"/>
                  </a:cubicBezTo>
                  <a:cubicBezTo>
                    <a:pt x="22" y="16"/>
                    <a:pt x="21" y="17"/>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38">
              <a:extLst>
                <a:ext uri="{FF2B5EF4-FFF2-40B4-BE49-F238E27FC236}">
                  <a16:creationId xmlns:a16="http://schemas.microsoft.com/office/drawing/2014/main" id="{E8147E9C-680B-2E48-9D6B-C41B77FCE902}"/>
                </a:ext>
              </a:extLst>
            </p:cNvPr>
            <p:cNvSpPr>
              <a:spLocks/>
            </p:cNvSpPr>
            <p:nvPr/>
          </p:nvSpPr>
          <p:spPr bwMode="auto">
            <a:xfrm>
              <a:off x="7608888" y="5513388"/>
              <a:ext cx="339725" cy="342900"/>
            </a:xfrm>
            <a:custGeom>
              <a:avLst/>
              <a:gdLst>
                <a:gd name="T0" fmla="*/ 54 w 90"/>
                <a:gd name="T1" fmla="*/ 91 h 91"/>
                <a:gd name="T2" fmla="*/ 53 w 90"/>
                <a:gd name="T3" fmla="*/ 91 h 91"/>
                <a:gd name="T4" fmla="*/ 51 w 90"/>
                <a:gd name="T5" fmla="*/ 90 h 91"/>
                <a:gd name="T6" fmla="*/ 31 w 90"/>
                <a:gd name="T7" fmla="*/ 79 h 91"/>
                <a:gd name="T8" fmla="*/ 21 w 90"/>
                <a:gd name="T9" fmla="*/ 66 h 91"/>
                <a:gd name="T10" fmla="*/ 17 w 90"/>
                <a:gd name="T11" fmla="*/ 54 h 91"/>
                <a:gd name="T12" fmla="*/ 15 w 90"/>
                <a:gd name="T13" fmla="*/ 52 h 91"/>
                <a:gd name="T14" fmla="*/ 2 w 90"/>
                <a:gd name="T15" fmla="*/ 44 h 91"/>
                <a:gd name="T16" fmla="*/ 0 w 90"/>
                <a:gd name="T17" fmla="*/ 42 h 91"/>
                <a:gd name="T18" fmla="*/ 1 w 90"/>
                <a:gd name="T19" fmla="*/ 39 h 91"/>
                <a:gd name="T20" fmla="*/ 22 w 90"/>
                <a:gd name="T21" fmla="*/ 2 h 91"/>
                <a:gd name="T22" fmla="*/ 25 w 90"/>
                <a:gd name="T23" fmla="*/ 0 h 91"/>
                <a:gd name="T24" fmla="*/ 27 w 90"/>
                <a:gd name="T25" fmla="*/ 0 h 91"/>
                <a:gd name="T26" fmla="*/ 35 w 90"/>
                <a:gd name="T27" fmla="*/ 5 h 91"/>
                <a:gd name="T28" fmla="*/ 51 w 90"/>
                <a:gd name="T29" fmla="*/ 11 h 91"/>
                <a:gd name="T30" fmla="*/ 53 w 90"/>
                <a:gd name="T31" fmla="*/ 11 h 91"/>
                <a:gd name="T32" fmla="*/ 65 w 90"/>
                <a:gd name="T33" fmla="*/ 16 h 91"/>
                <a:gd name="T34" fmla="*/ 88 w 90"/>
                <a:gd name="T35" fmla="*/ 29 h 91"/>
                <a:gd name="T36" fmla="*/ 89 w 90"/>
                <a:gd name="T37" fmla="*/ 34 h 91"/>
                <a:gd name="T38" fmla="*/ 84 w 90"/>
                <a:gd name="T39" fmla="*/ 36 h 91"/>
                <a:gd name="T40" fmla="*/ 62 w 90"/>
                <a:gd name="T41" fmla="*/ 23 h 91"/>
                <a:gd name="T42" fmla="*/ 51 w 90"/>
                <a:gd name="T43" fmla="*/ 18 h 91"/>
                <a:gd name="T44" fmla="*/ 49 w 90"/>
                <a:gd name="T45" fmla="*/ 18 h 91"/>
                <a:gd name="T46" fmla="*/ 31 w 90"/>
                <a:gd name="T47" fmla="*/ 11 h 91"/>
                <a:gd name="T48" fmla="*/ 27 w 90"/>
                <a:gd name="T49" fmla="*/ 8 h 91"/>
                <a:gd name="T50" fmla="*/ 9 w 90"/>
                <a:gd name="T51" fmla="*/ 40 h 91"/>
                <a:gd name="T52" fmla="*/ 19 w 90"/>
                <a:gd name="T53" fmla="*/ 45 h 91"/>
                <a:gd name="T54" fmla="*/ 24 w 90"/>
                <a:gd name="T55" fmla="*/ 51 h 91"/>
                <a:gd name="T56" fmla="*/ 27 w 90"/>
                <a:gd name="T57" fmla="*/ 64 h 91"/>
                <a:gd name="T58" fmla="*/ 34 w 90"/>
                <a:gd name="T59" fmla="*/ 72 h 91"/>
                <a:gd name="T60" fmla="*/ 55 w 90"/>
                <a:gd name="T61" fmla="*/ 84 h 91"/>
                <a:gd name="T62" fmla="*/ 55 w 90"/>
                <a:gd name="T63" fmla="*/ 84 h 91"/>
                <a:gd name="T64" fmla="*/ 58 w 90"/>
                <a:gd name="T65" fmla="*/ 89 h 91"/>
                <a:gd name="T66" fmla="*/ 54 w 90"/>
                <a:gd name="T6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1">
                  <a:moveTo>
                    <a:pt x="54" y="91"/>
                  </a:moveTo>
                  <a:cubicBezTo>
                    <a:pt x="54" y="91"/>
                    <a:pt x="53" y="91"/>
                    <a:pt x="53" y="91"/>
                  </a:cubicBezTo>
                  <a:cubicBezTo>
                    <a:pt x="52" y="91"/>
                    <a:pt x="52" y="91"/>
                    <a:pt x="51" y="90"/>
                  </a:cubicBezTo>
                  <a:cubicBezTo>
                    <a:pt x="31" y="79"/>
                    <a:pt x="31" y="79"/>
                    <a:pt x="31" y="79"/>
                  </a:cubicBezTo>
                  <a:cubicBezTo>
                    <a:pt x="26" y="76"/>
                    <a:pt x="22" y="71"/>
                    <a:pt x="21" y="66"/>
                  </a:cubicBezTo>
                  <a:cubicBezTo>
                    <a:pt x="17" y="54"/>
                    <a:pt x="17" y="54"/>
                    <a:pt x="17" y="54"/>
                  </a:cubicBezTo>
                  <a:cubicBezTo>
                    <a:pt x="16" y="53"/>
                    <a:pt x="16" y="52"/>
                    <a:pt x="15" y="52"/>
                  </a:cubicBezTo>
                  <a:cubicBezTo>
                    <a:pt x="2" y="44"/>
                    <a:pt x="2" y="44"/>
                    <a:pt x="2" y="44"/>
                  </a:cubicBezTo>
                  <a:cubicBezTo>
                    <a:pt x="1" y="44"/>
                    <a:pt x="1" y="43"/>
                    <a:pt x="0" y="42"/>
                  </a:cubicBezTo>
                  <a:cubicBezTo>
                    <a:pt x="0" y="41"/>
                    <a:pt x="0" y="40"/>
                    <a:pt x="1" y="39"/>
                  </a:cubicBezTo>
                  <a:cubicBezTo>
                    <a:pt x="22" y="2"/>
                    <a:pt x="22" y="2"/>
                    <a:pt x="22" y="2"/>
                  </a:cubicBezTo>
                  <a:cubicBezTo>
                    <a:pt x="23" y="1"/>
                    <a:pt x="24" y="0"/>
                    <a:pt x="25" y="0"/>
                  </a:cubicBezTo>
                  <a:cubicBezTo>
                    <a:pt x="26" y="0"/>
                    <a:pt x="27" y="0"/>
                    <a:pt x="27" y="0"/>
                  </a:cubicBezTo>
                  <a:cubicBezTo>
                    <a:pt x="35" y="5"/>
                    <a:pt x="35" y="5"/>
                    <a:pt x="35" y="5"/>
                  </a:cubicBezTo>
                  <a:cubicBezTo>
                    <a:pt x="40" y="8"/>
                    <a:pt x="45" y="10"/>
                    <a:pt x="51" y="11"/>
                  </a:cubicBezTo>
                  <a:cubicBezTo>
                    <a:pt x="53" y="11"/>
                    <a:pt x="53" y="11"/>
                    <a:pt x="53" y="11"/>
                  </a:cubicBezTo>
                  <a:cubicBezTo>
                    <a:pt x="57" y="12"/>
                    <a:pt x="61" y="14"/>
                    <a:pt x="65" y="16"/>
                  </a:cubicBezTo>
                  <a:cubicBezTo>
                    <a:pt x="88" y="29"/>
                    <a:pt x="88" y="29"/>
                    <a:pt x="88" y="29"/>
                  </a:cubicBezTo>
                  <a:cubicBezTo>
                    <a:pt x="90" y="30"/>
                    <a:pt x="90" y="33"/>
                    <a:pt x="89" y="34"/>
                  </a:cubicBezTo>
                  <a:cubicBezTo>
                    <a:pt x="88" y="36"/>
                    <a:pt x="86" y="37"/>
                    <a:pt x="84" y="36"/>
                  </a:cubicBezTo>
                  <a:cubicBezTo>
                    <a:pt x="62" y="23"/>
                    <a:pt x="62" y="23"/>
                    <a:pt x="62" y="23"/>
                  </a:cubicBezTo>
                  <a:cubicBezTo>
                    <a:pt x="58" y="21"/>
                    <a:pt x="55" y="19"/>
                    <a:pt x="51" y="18"/>
                  </a:cubicBezTo>
                  <a:cubicBezTo>
                    <a:pt x="49" y="18"/>
                    <a:pt x="49" y="18"/>
                    <a:pt x="49" y="18"/>
                  </a:cubicBezTo>
                  <a:cubicBezTo>
                    <a:pt x="43" y="17"/>
                    <a:pt x="37" y="14"/>
                    <a:pt x="31" y="11"/>
                  </a:cubicBezTo>
                  <a:cubicBezTo>
                    <a:pt x="27" y="8"/>
                    <a:pt x="27" y="8"/>
                    <a:pt x="27" y="8"/>
                  </a:cubicBezTo>
                  <a:cubicBezTo>
                    <a:pt x="9" y="40"/>
                    <a:pt x="9" y="40"/>
                    <a:pt x="9" y="40"/>
                  </a:cubicBezTo>
                  <a:cubicBezTo>
                    <a:pt x="19" y="45"/>
                    <a:pt x="19" y="45"/>
                    <a:pt x="19" y="45"/>
                  </a:cubicBezTo>
                  <a:cubicBezTo>
                    <a:pt x="21" y="47"/>
                    <a:pt x="23" y="49"/>
                    <a:pt x="24" y="51"/>
                  </a:cubicBezTo>
                  <a:cubicBezTo>
                    <a:pt x="27" y="64"/>
                    <a:pt x="27" y="64"/>
                    <a:pt x="27" y="64"/>
                  </a:cubicBezTo>
                  <a:cubicBezTo>
                    <a:pt x="29" y="67"/>
                    <a:pt x="31" y="70"/>
                    <a:pt x="34" y="72"/>
                  </a:cubicBezTo>
                  <a:cubicBezTo>
                    <a:pt x="55" y="84"/>
                    <a:pt x="55" y="84"/>
                    <a:pt x="55" y="84"/>
                  </a:cubicBezTo>
                  <a:cubicBezTo>
                    <a:pt x="55" y="84"/>
                    <a:pt x="55" y="84"/>
                    <a:pt x="55" y="84"/>
                  </a:cubicBezTo>
                  <a:cubicBezTo>
                    <a:pt x="57" y="85"/>
                    <a:pt x="58" y="87"/>
                    <a:pt x="58" y="89"/>
                  </a:cubicBezTo>
                  <a:cubicBezTo>
                    <a:pt x="57" y="90"/>
                    <a:pt x="56" y="91"/>
                    <a:pt x="54"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39">
              <a:extLst>
                <a:ext uri="{FF2B5EF4-FFF2-40B4-BE49-F238E27FC236}">
                  <a16:creationId xmlns:a16="http://schemas.microsoft.com/office/drawing/2014/main" id="{50AB8A43-371B-2F46-AE24-2EA7B6CFD946}"/>
                </a:ext>
              </a:extLst>
            </p:cNvPr>
            <p:cNvSpPr>
              <a:spLocks/>
            </p:cNvSpPr>
            <p:nvPr/>
          </p:nvSpPr>
          <p:spPr bwMode="auto">
            <a:xfrm>
              <a:off x="7981951" y="5780088"/>
              <a:ext cx="79375" cy="57150"/>
            </a:xfrm>
            <a:custGeom>
              <a:avLst/>
              <a:gdLst>
                <a:gd name="T0" fmla="*/ 5 w 21"/>
                <a:gd name="T1" fmla="*/ 15 h 15"/>
                <a:gd name="T2" fmla="*/ 1 w 21"/>
                <a:gd name="T3" fmla="*/ 13 h 15"/>
                <a:gd name="T4" fmla="*/ 3 w 21"/>
                <a:gd name="T5" fmla="*/ 8 h 15"/>
                <a:gd name="T6" fmla="*/ 15 w 21"/>
                <a:gd name="T7" fmla="*/ 1 h 15"/>
                <a:gd name="T8" fmla="*/ 20 w 21"/>
                <a:gd name="T9" fmla="*/ 3 h 15"/>
                <a:gd name="T10" fmla="*/ 18 w 21"/>
                <a:gd name="T11" fmla="*/ 8 h 15"/>
                <a:gd name="T12" fmla="*/ 6 w 21"/>
                <a:gd name="T13" fmla="*/ 15 h 15"/>
                <a:gd name="T14" fmla="*/ 5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5" y="15"/>
                  </a:moveTo>
                  <a:cubicBezTo>
                    <a:pt x="3" y="15"/>
                    <a:pt x="2" y="14"/>
                    <a:pt x="1" y="13"/>
                  </a:cubicBezTo>
                  <a:cubicBezTo>
                    <a:pt x="0" y="12"/>
                    <a:pt x="1" y="9"/>
                    <a:pt x="3" y="8"/>
                  </a:cubicBezTo>
                  <a:cubicBezTo>
                    <a:pt x="15" y="1"/>
                    <a:pt x="15" y="1"/>
                    <a:pt x="15" y="1"/>
                  </a:cubicBezTo>
                  <a:cubicBezTo>
                    <a:pt x="16" y="0"/>
                    <a:pt x="19" y="1"/>
                    <a:pt x="20" y="3"/>
                  </a:cubicBezTo>
                  <a:cubicBezTo>
                    <a:pt x="21" y="5"/>
                    <a:pt x="20" y="7"/>
                    <a:pt x="18" y="8"/>
                  </a:cubicBezTo>
                  <a:cubicBezTo>
                    <a:pt x="6" y="15"/>
                    <a:pt x="6" y="15"/>
                    <a:pt x="6" y="15"/>
                  </a:cubicBezTo>
                  <a:cubicBezTo>
                    <a:pt x="6" y="15"/>
                    <a:pt x="5"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40">
              <a:extLst>
                <a:ext uri="{FF2B5EF4-FFF2-40B4-BE49-F238E27FC236}">
                  <a16:creationId xmlns:a16="http://schemas.microsoft.com/office/drawing/2014/main" id="{B2FF512A-0637-6E4C-B35F-2CDD5C9A0AE3}"/>
                </a:ext>
              </a:extLst>
            </p:cNvPr>
            <p:cNvSpPr>
              <a:spLocks/>
            </p:cNvSpPr>
            <p:nvPr/>
          </p:nvSpPr>
          <p:spPr bwMode="auto">
            <a:xfrm>
              <a:off x="7981951" y="5743575"/>
              <a:ext cx="57150" cy="41275"/>
            </a:xfrm>
            <a:custGeom>
              <a:avLst/>
              <a:gdLst>
                <a:gd name="T0" fmla="*/ 5 w 15"/>
                <a:gd name="T1" fmla="*/ 11 h 11"/>
                <a:gd name="T2" fmla="*/ 1 w 15"/>
                <a:gd name="T3" fmla="*/ 9 h 11"/>
                <a:gd name="T4" fmla="*/ 3 w 15"/>
                <a:gd name="T5" fmla="*/ 4 h 11"/>
                <a:gd name="T6" fmla="*/ 9 w 15"/>
                <a:gd name="T7" fmla="*/ 1 h 11"/>
                <a:gd name="T8" fmla="*/ 14 w 15"/>
                <a:gd name="T9" fmla="*/ 2 h 11"/>
                <a:gd name="T10" fmla="*/ 12 w 15"/>
                <a:gd name="T11" fmla="*/ 7 h 11"/>
                <a:gd name="T12" fmla="*/ 6 w 15"/>
                <a:gd name="T13" fmla="*/ 11 h 11"/>
                <a:gd name="T14" fmla="*/ 5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5" y="11"/>
                  </a:moveTo>
                  <a:cubicBezTo>
                    <a:pt x="3" y="11"/>
                    <a:pt x="2" y="10"/>
                    <a:pt x="1" y="9"/>
                  </a:cubicBezTo>
                  <a:cubicBezTo>
                    <a:pt x="0" y="8"/>
                    <a:pt x="1" y="5"/>
                    <a:pt x="3" y="4"/>
                  </a:cubicBezTo>
                  <a:cubicBezTo>
                    <a:pt x="9" y="1"/>
                    <a:pt x="9" y="1"/>
                    <a:pt x="9" y="1"/>
                  </a:cubicBezTo>
                  <a:cubicBezTo>
                    <a:pt x="10" y="0"/>
                    <a:pt x="13" y="1"/>
                    <a:pt x="14" y="2"/>
                  </a:cubicBezTo>
                  <a:cubicBezTo>
                    <a:pt x="15" y="4"/>
                    <a:pt x="14" y="6"/>
                    <a:pt x="12" y="7"/>
                  </a:cubicBezTo>
                  <a:cubicBezTo>
                    <a:pt x="6" y="11"/>
                    <a:pt x="6" y="11"/>
                    <a:pt x="6" y="11"/>
                  </a:cubicBezTo>
                  <a:cubicBezTo>
                    <a:pt x="6" y="11"/>
                    <a:pt x="5"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41">
              <a:extLst>
                <a:ext uri="{FF2B5EF4-FFF2-40B4-BE49-F238E27FC236}">
                  <a16:creationId xmlns:a16="http://schemas.microsoft.com/office/drawing/2014/main" id="{CF3AFFF5-F3B8-8C41-B174-0422F04BD3A7}"/>
                </a:ext>
              </a:extLst>
            </p:cNvPr>
            <p:cNvSpPr>
              <a:spLocks/>
            </p:cNvSpPr>
            <p:nvPr/>
          </p:nvSpPr>
          <p:spPr bwMode="auto">
            <a:xfrm>
              <a:off x="7967663" y="5705475"/>
              <a:ext cx="44450" cy="33337"/>
            </a:xfrm>
            <a:custGeom>
              <a:avLst/>
              <a:gdLst>
                <a:gd name="T0" fmla="*/ 5 w 12"/>
                <a:gd name="T1" fmla="*/ 9 h 9"/>
                <a:gd name="T2" fmla="*/ 1 w 12"/>
                <a:gd name="T3" fmla="*/ 8 h 9"/>
                <a:gd name="T4" fmla="*/ 3 w 12"/>
                <a:gd name="T5" fmla="*/ 3 h 9"/>
                <a:gd name="T6" fmla="*/ 6 w 12"/>
                <a:gd name="T7" fmla="*/ 1 h 9"/>
                <a:gd name="T8" fmla="*/ 11 w 12"/>
                <a:gd name="T9" fmla="*/ 2 h 9"/>
                <a:gd name="T10" fmla="*/ 10 w 12"/>
                <a:gd name="T11" fmla="*/ 7 h 9"/>
                <a:gd name="T12" fmla="*/ 6 w 12"/>
                <a:gd name="T13" fmla="*/ 9 h 9"/>
                <a:gd name="T14" fmla="*/ 5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5" y="9"/>
                  </a:moveTo>
                  <a:cubicBezTo>
                    <a:pt x="3" y="9"/>
                    <a:pt x="2" y="9"/>
                    <a:pt x="1" y="8"/>
                  </a:cubicBezTo>
                  <a:cubicBezTo>
                    <a:pt x="0" y="6"/>
                    <a:pt x="1" y="4"/>
                    <a:pt x="3" y="3"/>
                  </a:cubicBezTo>
                  <a:cubicBezTo>
                    <a:pt x="6" y="1"/>
                    <a:pt x="6" y="1"/>
                    <a:pt x="6" y="1"/>
                  </a:cubicBezTo>
                  <a:cubicBezTo>
                    <a:pt x="8" y="0"/>
                    <a:pt x="10" y="0"/>
                    <a:pt x="11" y="2"/>
                  </a:cubicBezTo>
                  <a:cubicBezTo>
                    <a:pt x="12" y="4"/>
                    <a:pt x="12" y="6"/>
                    <a:pt x="10" y="7"/>
                  </a:cubicBezTo>
                  <a:cubicBezTo>
                    <a:pt x="6" y="9"/>
                    <a:pt x="6" y="9"/>
                    <a:pt x="6" y="9"/>
                  </a:cubicBezTo>
                  <a:cubicBezTo>
                    <a:pt x="6" y="9"/>
                    <a:pt x="5"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42">
              <a:extLst>
                <a:ext uri="{FF2B5EF4-FFF2-40B4-BE49-F238E27FC236}">
                  <a16:creationId xmlns:a16="http://schemas.microsoft.com/office/drawing/2014/main" id="{B7D91CE7-7581-4042-8D4F-65AB17DA8F24}"/>
                </a:ext>
              </a:extLst>
            </p:cNvPr>
            <p:cNvSpPr>
              <a:spLocks/>
            </p:cNvSpPr>
            <p:nvPr/>
          </p:nvSpPr>
          <p:spPr bwMode="auto">
            <a:xfrm>
              <a:off x="7951788" y="5622925"/>
              <a:ext cx="109538" cy="74612"/>
            </a:xfrm>
            <a:custGeom>
              <a:avLst/>
              <a:gdLst>
                <a:gd name="T0" fmla="*/ 4 w 29"/>
                <a:gd name="T1" fmla="*/ 20 h 20"/>
                <a:gd name="T2" fmla="*/ 1 w 29"/>
                <a:gd name="T3" fmla="*/ 18 h 20"/>
                <a:gd name="T4" fmla="*/ 2 w 29"/>
                <a:gd name="T5" fmla="*/ 13 h 20"/>
                <a:gd name="T6" fmla="*/ 23 w 29"/>
                <a:gd name="T7" fmla="*/ 1 h 20"/>
                <a:gd name="T8" fmla="*/ 28 w 29"/>
                <a:gd name="T9" fmla="*/ 3 h 20"/>
                <a:gd name="T10" fmla="*/ 26 w 29"/>
                <a:gd name="T11" fmla="*/ 8 h 20"/>
                <a:gd name="T12" fmla="*/ 6 w 29"/>
                <a:gd name="T13" fmla="*/ 20 h 20"/>
                <a:gd name="T14" fmla="*/ 4 w 2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0">
                  <a:moveTo>
                    <a:pt x="4" y="20"/>
                  </a:moveTo>
                  <a:cubicBezTo>
                    <a:pt x="3" y="20"/>
                    <a:pt x="2" y="19"/>
                    <a:pt x="1" y="18"/>
                  </a:cubicBezTo>
                  <a:cubicBezTo>
                    <a:pt x="0" y="16"/>
                    <a:pt x="1" y="14"/>
                    <a:pt x="2" y="13"/>
                  </a:cubicBezTo>
                  <a:cubicBezTo>
                    <a:pt x="23" y="1"/>
                    <a:pt x="23" y="1"/>
                    <a:pt x="23" y="1"/>
                  </a:cubicBezTo>
                  <a:cubicBezTo>
                    <a:pt x="24" y="0"/>
                    <a:pt x="27" y="1"/>
                    <a:pt x="28" y="3"/>
                  </a:cubicBezTo>
                  <a:cubicBezTo>
                    <a:pt x="29" y="5"/>
                    <a:pt x="28" y="7"/>
                    <a:pt x="26" y="8"/>
                  </a:cubicBezTo>
                  <a:cubicBezTo>
                    <a:pt x="6" y="20"/>
                    <a:pt x="6" y="20"/>
                    <a:pt x="6" y="20"/>
                  </a:cubicBezTo>
                  <a:cubicBezTo>
                    <a:pt x="5" y="20"/>
                    <a:pt x="5" y="20"/>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43">
              <a:extLst>
                <a:ext uri="{FF2B5EF4-FFF2-40B4-BE49-F238E27FC236}">
                  <a16:creationId xmlns:a16="http://schemas.microsoft.com/office/drawing/2014/main" id="{EA127D74-C700-B946-8CA6-5E38B7AA7C54}"/>
                </a:ext>
              </a:extLst>
            </p:cNvPr>
            <p:cNvSpPr>
              <a:spLocks/>
            </p:cNvSpPr>
            <p:nvPr/>
          </p:nvSpPr>
          <p:spPr bwMode="auto">
            <a:xfrm>
              <a:off x="7902576" y="5546725"/>
              <a:ext cx="377825" cy="309562"/>
            </a:xfrm>
            <a:custGeom>
              <a:avLst/>
              <a:gdLst>
                <a:gd name="T0" fmla="*/ 41 w 100"/>
                <a:gd name="T1" fmla="*/ 82 h 82"/>
                <a:gd name="T2" fmla="*/ 37 w 100"/>
                <a:gd name="T3" fmla="*/ 81 h 82"/>
                <a:gd name="T4" fmla="*/ 39 w 100"/>
                <a:gd name="T5" fmla="*/ 76 h 82"/>
                <a:gd name="T6" fmla="*/ 61 w 100"/>
                <a:gd name="T7" fmla="*/ 63 h 82"/>
                <a:gd name="T8" fmla="*/ 70 w 100"/>
                <a:gd name="T9" fmla="*/ 56 h 82"/>
                <a:gd name="T10" fmla="*/ 71 w 100"/>
                <a:gd name="T11" fmla="*/ 54 h 82"/>
                <a:gd name="T12" fmla="*/ 86 w 100"/>
                <a:gd name="T13" fmla="*/ 42 h 82"/>
                <a:gd name="T14" fmla="*/ 91 w 100"/>
                <a:gd name="T15" fmla="*/ 40 h 82"/>
                <a:gd name="T16" fmla="*/ 73 w 100"/>
                <a:gd name="T17" fmla="*/ 8 h 82"/>
                <a:gd name="T18" fmla="*/ 63 w 100"/>
                <a:gd name="T19" fmla="*/ 14 h 82"/>
                <a:gd name="T20" fmla="*/ 55 w 100"/>
                <a:gd name="T21" fmla="*/ 15 h 82"/>
                <a:gd name="T22" fmla="*/ 43 w 100"/>
                <a:gd name="T23" fmla="*/ 12 h 82"/>
                <a:gd name="T24" fmla="*/ 32 w 100"/>
                <a:gd name="T25" fmla="*/ 14 h 82"/>
                <a:gd name="T26" fmla="*/ 12 w 100"/>
                <a:gd name="T27" fmla="*/ 26 h 82"/>
                <a:gd name="T28" fmla="*/ 10 w 100"/>
                <a:gd name="T29" fmla="*/ 32 h 82"/>
                <a:gd name="T30" fmla="*/ 12 w 100"/>
                <a:gd name="T31" fmla="*/ 34 h 82"/>
                <a:gd name="T32" fmla="*/ 15 w 100"/>
                <a:gd name="T33" fmla="*/ 33 h 82"/>
                <a:gd name="T34" fmla="*/ 20 w 100"/>
                <a:gd name="T35" fmla="*/ 35 h 82"/>
                <a:gd name="T36" fmla="*/ 19 w 100"/>
                <a:gd name="T37" fmla="*/ 40 h 82"/>
                <a:gd name="T38" fmla="*/ 9 w 100"/>
                <a:gd name="T39" fmla="*/ 45 h 82"/>
                <a:gd name="T40" fmla="*/ 4 w 100"/>
                <a:gd name="T41" fmla="*/ 44 h 82"/>
                <a:gd name="T42" fmla="*/ 5 w 100"/>
                <a:gd name="T43" fmla="*/ 39 h 82"/>
                <a:gd name="T44" fmla="*/ 6 w 100"/>
                <a:gd name="T45" fmla="*/ 39 h 82"/>
                <a:gd name="T46" fmla="*/ 3 w 100"/>
                <a:gd name="T47" fmla="*/ 35 h 82"/>
                <a:gd name="T48" fmla="*/ 8 w 100"/>
                <a:gd name="T49" fmla="*/ 20 h 82"/>
                <a:gd name="T50" fmla="*/ 28 w 100"/>
                <a:gd name="T51" fmla="*/ 8 h 82"/>
                <a:gd name="T52" fmla="*/ 44 w 100"/>
                <a:gd name="T53" fmla="*/ 5 h 82"/>
                <a:gd name="T54" fmla="*/ 57 w 100"/>
                <a:gd name="T55" fmla="*/ 8 h 82"/>
                <a:gd name="T56" fmla="*/ 59 w 100"/>
                <a:gd name="T57" fmla="*/ 8 h 82"/>
                <a:gd name="T58" fmla="*/ 72 w 100"/>
                <a:gd name="T59" fmla="*/ 0 h 82"/>
                <a:gd name="T60" fmla="*/ 75 w 100"/>
                <a:gd name="T61" fmla="*/ 0 h 82"/>
                <a:gd name="T62" fmla="*/ 77 w 100"/>
                <a:gd name="T63" fmla="*/ 2 h 82"/>
                <a:gd name="T64" fmla="*/ 99 w 100"/>
                <a:gd name="T65" fmla="*/ 39 h 82"/>
                <a:gd name="T66" fmla="*/ 98 w 100"/>
                <a:gd name="T67" fmla="*/ 44 h 82"/>
                <a:gd name="T68" fmla="*/ 90 w 100"/>
                <a:gd name="T69" fmla="*/ 48 h 82"/>
                <a:gd name="T70" fmla="*/ 77 w 100"/>
                <a:gd name="T71" fmla="*/ 59 h 82"/>
                <a:gd name="T72" fmla="*/ 75 w 100"/>
                <a:gd name="T73" fmla="*/ 61 h 82"/>
                <a:gd name="T74" fmla="*/ 65 w 100"/>
                <a:gd name="T75" fmla="*/ 69 h 82"/>
                <a:gd name="T76" fmla="*/ 42 w 100"/>
                <a:gd name="T77" fmla="*/ 82 h 82"/>
                <a:gd name="T78" fmla="*/ 41 w 100"/>
                <a:gd name="T7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82">
                  <a:moveTo>
                    <a:pt x="41" y="82"/>
                  </a:moveTo>
                  <a:cubicBezTo>
                    <a:pt x="39" y="82"/>
                    <a:pt x="38" y="82"/>
                    <a:pt x="37" y="81"/>
                  </a:cubicBezTo>
                  <a:cubicBezTo>
                    <a:pt x="36" y="79"/>
                    <a:pt x="37" y="77"/>
                    <a:pt x="39" y="76"/>
                  </a:cubicBezTo>
                  <a:cubicBezTo>
                    <a:pt x="61" y="63"/>
                    <a:pt x="61" y="63"/>
                    <a:pt x="61" y="63"/>
                  </a:cubicBezTo>
                  <a:cubicBezTo>
                    <a:pt x="64" y="61"/>
                    <a:pt x="67" y="59"/>
                    <a:pt x="70" y="56"/>
                  </a:cubicBezTo>
                  <a:cubicBezTo>
                    <a:pt x="71" y="54"/>
                    <a:pt x="71" y="54"/>
                    <a:pt x="71" y="54"/>
                  </a:cubicBezTo>
                  <a:cubicBezTo>
                    <a:pt x="76" y="49"/>
                    <a:pt x="81" y="45"/>
                    <a:pt x="86" y="42"/>
                  </a:cubicBezTo>
                  <a:cubicBezTo>
                    <a:pt x="91" y="40"/>
                    <a:pt x="91" y="40"/>
                    <a:pt x="91" y="40"/>
                  </a:cubicBezTo>
                  <a:cubicBezTo>
                    <a:pt x="73" y="8"/>
                    <a:pt x="73" y="8"/>
                    <a:pt x="73" y="8"/>
                  </a:cubicBezTo>
                  <a:cubicBezTo>
                    <a:pt x="63" y="14"/>
                    <a:pt x="63" y="14"/>
                    <a:pt x="63" y="14"/>
                  </a:cubicBezTo>
                  <a:cubicBezTo>
                    <a:pt x="60" y="16"/>
                    <a:pt x="58" y="16"/>
                    <a:pt x="55" y="15"/>
                  </a:cubicBezTo>
                  <a:cubicBezTo>
                    <a:pt x="43" y="12"/>
                    <a:pt x="43" y="12"/>
                    <a:pt x="43" y="12"/>
                  </a:cubicBezTo>
                  <a:cubicBezTo>
                    <a:pt x="39" y="12"/>
                    <a:pt x="35" y="12"/>
                    <a:pt x="32" y="14"/>
                  </a:cubicBezTo>
                  <a:cubicBezTo>
                    <a:pt x="12" y="26"/>
                    <a:pt x="12" y="26"/>
                    <a:pt x="12" y="26"/>
                  </a:cubicBezTo>
                  <a:cubicBezTo>
                    <a:pt x="10" y="27"/>
                    <a:pt x="9" y="30"/>
                    <a:pt x="10" y="32"/>
                  </a:cubicBezTo>
                  <a:cubicBezTo>
                    <a:pt x="10" y="33"/>
                    <a:pt x="11" y="33"/>
                    <a:pt x="12" y="34"/>
                  </a:cubicBezTo>
                  <a:cubicBezTo>
                    <a:pt x="13" y="34"/>
                    <a:pt x="14" y="34"/>
                    <a:pt x="15" y="33"/>
                  </a:cubicBezTo>
                  <a:cubicBezTo>
                    <a:pt x="17" y="32"/>
                    <a:pt x="19" y="33"/>
                    <a:pt x="20" y="35"/>
                  </a:cubicBezTo>
                  <a:cubicBezTo>
                    <a:pt x="21" y="36"/>
                    <a:pt x="21" y="39"/>
                    <a:pt x="19" y="40"/>
                  </a:cubicBezTo>
                  <a:cubicBezTo>
                    <a:pt x="19" y="40"/>
                    <a:pt x="9" y="45"/>
                    <a:pt x="9" y="45"/>
                  </a:cubicBezTo>
                  <a:cubicBezTo>
                    <a:pt x="7" y="46"/>
                    <a:pt x="5" y="46"/>
                    <a:pt x="4" y="44"/>
                  </a:cubicBezTo>
                  <a:cubicBezTo>
                    <a:pt x="3" y="42"/>
                    <a:pt x="3" y="40"/>
                    <a:pt x="5" y="39"/>
                  </a:cubicBezTo>
                  <a:cubicBezTo>
                    <a:pt x="6" y="39"/>
                    <a:pt x="6" y="39"/>
                    <a:pt x="6" y="39"/>
                  </a:cubicBezTo>
                  <a:cubicBezTo>
                    <a:pt x="5" y="38"/>
                    <a:pt x="4" y="36"/>
                    <a:pt x="3" y="35"/>
                  </a:cubicBezTo>
                  <a:cubicBezTo>
                    <a:pt x="0" y="30"/>
                    <a:pt x="3" y="23"/>
                    <a:pt x="8" y="20"/>
                  </a:cubicBezTo>
                  <a:cubicBezTo>
                    <a:pt x="28" y="8"/>
                    <a:pt x="28" y="8"/>
                    <a:pt x="28" y="8"/>
                  </a:cubicBezTo>
                  <a:cubicBezTo>
                    <a:pt x="33" y="5"/>
                    <a:pt x="39" y="4"/>
                    <a:pt x="44" y="5"/>
                  </a:cubicBezTo>
                  <a:cubicBezTo>
                    <a:pt x="57" y="8"/>
                    <a:pt x="57" y="8"/>
                    <a:pt x="57" y="8"/>
                  </a:cubicBezTo>
                  <a:cubicBezTo>
                    <a:pt x="58" y="8"/>
                    <a:pt x="58" y="8"/>
                    <a:pt x="59" y="8"/>
                  </a:cubicBezTo>
                  <a:cubicBezTo>
                    <a:pt x="72" y="0"/>
                    <a:pt x="72" y="0"/>
                    <a:pt x="72" y="0"/>
                  </a:cubicBezTo>
                  <a:cubicBezTo>
                    <a:pt x="73" y="0"/>
                    <a:pt x="74" y="0"/>
                    <a:pt x="75" y="0"/>
                  </a:cubicBezTo>
                  <a:cubicBezTo>
                    <a:pt x="76" y="0"/>
                    <a:pt x="77" y="1"/>
                    <a:pt x="77" y="2"/>
                  </a:cubicBezTo>
                  <a:cubicBezTo>
                    <a:pt x="99" y="39"/>
                    <a:pt x="99" y="39"/>
                    <a:pt x="99" y="39"/>
                  </a:cubicBezTo>
                  <a:cubicBezTo>
                    <a:pt x="100" y="41"/>
                    <a:pt x="99" y="43"/>
                    <a:pt x="98" y="44"/>
                  </a:cubicBezTo>
                  <a:cubicBezTo>
                    <a:pt x="90" y="48"/>
                    <a:pt x="90" y="48"/>
                    <a:pt x="90" y="48"/>
                  </a:cubicBezTo>
                  <a:cubicBezTo>
                    <a:pt x="85" y="51"/>
                    <a:pt x="81" y="55"/>
                    <a:pt x="77" y="59"/>
                  </a:cubicBezTo>
                  <a:cubicBezTo>
                    <a:pt x="75" y="61"/>
                    <a:pt x="75" y="61"/>
                    <a:pt x="75" y="61"/>
                  </a:cubicBezTo>
                  <a:cubicBezTo>
                    <a:pt x="72" y="64"/>
                    <a:pt x="69" y="67"/>
                    <a:pt x="65" y="69"/>
                  </a:cubicBezTo>
                  <a:cubicBezTo>
                    <a:pt x="42" y="82"/>
                    <a:pt x="42" y="82"/>
                    <a:pt x="42" y="82"/>
                  </a:cubicBezTo>
                  <a:cubicBezTo>
                    <a:pt x="42" y="82"/>
                    <a:pt x="41" y="82"/>
                    <a:pt x="41"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44">
              <a:extLst>
                <a:ext uri="{FF2B5EF4-FFF2-40B4-BE49-F238E27FC236}">
                  <a16:creationId xmlns:a16="http://schemas.microsoft.com/office/drawing/2014/main" id="{536A9E1A-55DA-4749-897D-9A16F0DD76F4}"/>
                </a:ext>
              </a:extLst>
            </p:cNvPr>
            <p:cNvSpPr>
              <a:spLocks noEditPoints="1"/>
            </p:cNvSpPr>
            <p:nvPr/>
          </p:nvSpPr>
          <p:spPr bwMode="auto">
            <a:xfrm>
              <a:off x="8159751" y="5505450"/>
              <a:ext cx="165100" cy="219075"/>
            </a:xfrm>
            <a:custGeom>
              <a:avLst/>
              <a:gdLst>
                <a:gd name="T0" fmla="*/ 29 w 44"/>
                <a:gd name="T1" fmla="*/ 58 h 58"/>
                <a:gd name="T2" fmla="*/ 28 w 44"/>
                <a:gd name="T3" fmla="*/ 58 h 58"/>
                <a:gd name="T4" fmla="*/ 26 w 44"/>
                <a:gd name="T5" fmla="*/ 56 h 58"/>
                <a:gd name="T6" fmla="*/ 1 w 44"/>
                <a:gd name="T7" fmla="*/ 14 h 58"/>
                <a:gd name="T8" fmla="*/ 3 w 44"/>
                <a:gd name="T9" fmla="*/ 9 h 58"/>
                <a:gd name="T10" fmla="*/ 16 w 44"/>
                <a:gd name="T11" fmla="*/ 1 h 58"/>
                <a:gd name="T12" fmla="*/ 21 w 44"/>
                <a:gd name="T13" fmla="*/ 2 h 58"/>
                <a:gd name="T14" fmla="*/ 44 w 44"/>
                <a:gd name="T15" fmla="*/ 47 h 58"/>
                <a:gd name="T16" fmla="*/ 42 w 44"/>
                <a:gd name="T17" fmla="*/ 51 h 58"/>
                <a:gd name="T18" fmla="*/ 31 w 44"/>
                <a:gd name="T19" fmla="*/ 58 h 58"/>
                <a:gd name="T20" fmla="*/ 29 w 44"/>
                <a:gd name="T21" fmla="*/ 58 h 58"/>
                <a:gd name="T22" fmla="*/ 10 w 44"/>
                <a:gd name="T23" fmla="*/ 13 h 58"/>
                <a:gd name="T24" fmla="*/ 30 w 44"/>
                <a:gd name="T25" fmla="*/ 50 h 58"/>
                <a:gd name="T26" fmla="*/ 36 w 44"/>
                <a:gd name="T27" fmla="*/ 46 h 58"/>
                <a:gd name="T28" fmla="*/ 17 w 44"/>
                <a:gd name="T29" fmla="*/ 9 h 58"/>
                <a:gd name="T30" fmla="*/ 10 w 44"/>
                <a:gd name="T31"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58">
                  <a:moveTo>
                    <a:pt x="29" y="58"/>
                  </a:moveTo>
                  <a:cubicBezTo>
                    <a:pt x="29" y="58"/>
                    <a:pt x="29" y="58"/>
                    <a:pt x="28" y="58"/>
                  </a:cubicBezTo>
                  <a:cubicBezTo>
                    <a:pt x="27" y="58"/>
                    <a:pt x="26" y="57"/>
                    <a:pt x="26" y="56"/>
                  </a:cubicBezTo>
                  <a:cubicBezTo>
                    <a:pt x="1" y="14"/>
                    <a:pt x="1" y="14"/>
                    <a:pt x="1" y="14"/>
                  </a:cubicBezTo>
                  <a:cubicBezTo>
                    <a:pt x="0" y="12"/>
                    <a:pt x="1" y="10"/>
                    <a:pt x="3" y="9"/>
                  </a:cubicBezTo>
                  <a:cubicBezTo>
                    <a:pt x="16" y="1"/>
                    <a:pt x="16" y="1"/>
                    <a:pt x="16" y="1"/>
                  </a:cubicBezTo>
                  <a:cubicBezTo>
                    <a:pt x="18" y="0"/>
                    <a:pt x="20" y="0"/>
                    <a:pt x="21" y="2"/>
                  </a:cubicBezTo>
                  <a:cubicBezTo>
                    <a:pt x="32" y="15"/>
                    <a:pt x="40" y="30"/>
                    <a:pt x="44" y="47"/>
                  </a:cubicBezTo>
                  <a:cubicBezTo>
                    <a:pt x="44" y="49"/>
                    <a:pt x="44" y="50"/>
                    <a:pt x="42" y="51"/>
                  </a:cubicBezTo>
                  <a:cubicBezTo>
                    <a:pt x="31" y="58"/>
                    <a:pt x="31" y="58"/>
                    <a:pt x="31" y="58"/>
                  </a:cubicBezTo>
                  <a:cubicBezTo>
                    <a:pt x="30" y="58"/>
                    <a:pt x="30" y="58"/>
                    <a:pt x="29" y="58"/>
                  </a:cubicBezTo>
                  <a:close/>
                  <a:moveTo>
                    <a:pt x="10" y="13"/>
                  </a:moveTo>
                  <a:cubicBezTo>
                    <a:pt x="30" y="50"/>
                    <a:pt x="30" y="50"/>
                    <a:pt x="30" y="50"/>
                  </a:cubicBezTo>
                  <a:cubicBezTo>
                    <a:pt x="36" y="46"/>
                    <a:pt x="36" y="46"/>
                    <a:pt x="36" y="46"/>
                  </a:cubicBezTo>
                  <a:cubicBezTo>
                    <a:pt x="33" y="33"/>
                    <a:pt x="26" y="20"/>
                    <a:pt x="17" y="9"/>
                  </a:cubicBezTo>
                  <a:lnTo>
                    <a:pt x="1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45">
              <a:extLst>
                <a:ext uri="{FF2B5EF4-FFF2-40B4-BE49-F238E27FC236}">
                  <a16:creationId xmlns:a16="http://schemas.microsoft.com/office/drawing/2014/main" id="{7C8F7CCC-6BB1-EB43-A5D7-47E0AD8BE195}"/>
                </a:ext>
              </a:extLst>
            </p:cNvPr>
            <p:cNvSpPr>
              <a:spLocks noEditPoints="1"/>
            </p:cNvSpPr>
            <p:nvPr/>
          </p:nvSpPr>
          <p:spPr bwMode="auto">
            <a:xfrm>
              <a:off x="7553326" y="5478463"/>
              <a:ext cx="173038" cy="211137"/>
            </a:xfrm>
            <a:custGeom>
              <a:avLst/>
              <a:gdLst>
                <a:gd name="T0" fmla="*/ 18 w 46"/>
                <a:gd name="T1" fmla="*/ 56 h 56"/>
                <a:gd name="T2" fmla="*/ 16 w 46"/>
                <a:gd name="T3" fmla="*/ 56 h 56"/>
                <a:gd name="T4" fmla="*/ 2 w 46"/>
                <a:gd name="T5" fmla="*/ 48 h 56"/>
                <a:gd name="T6" fmla="*/ 1 w 46"/>
                <a:gd name="T7" fmla="*/ 43 h 56"/>
                <a:gd name="T8" fmla="*/ 28 w 46"/>
                <a:gd name="T9" fmla="*/ 1 h 56"/>
                <a:gd name="T10" fmla="*/ 33 w 46"/>
                <a:gd name="T11" fmla="*/ 0 h 56"/>
                <a:gd name="T12" fmla="*/ 44 w 46"/>
                <a:gd name="T13" fmla="*/ 7 h 56"/>
                <a:gd name="T14" fmla="*/ 46 w 46"/>
                <a:gd name="T15" fmla="*/ 9 h 56"/>
                <a:gd name="T16" fmla="*/ 45 w 46"/>
                <a:gd name="T17" fmla="*/ 12 h 56"/>
                <a:gd name="T18" fmla="*/ 21 w 46"/>
                <a:gd name="T19" fmla="*/ 54 h 56"/>
                <a:gd name="T20" fmla="*/ 18 w 46"/>
                <a:gd name="T21" fmla="*/ 56 h 56"/>
                <a:gd name="T22" fmla="*/ 8 w 46"/>
                <a:gd name="T23" fmla="*/ 43 h 56"/>
                <a:gd name="T24" fmla="*/ 16 w 46"/>
                <a:gd name="T25" fmla="*/ 48 h 56"/>
                <a:gd name="T26" fmla="*/ 37 w 46"/>
                <a:gd name="T27" fmla="*/ 11 h 56"/>
                <a:gd name="T28" fmla="*/ 31 w 46"/>
                <a:gd name="T29" fmla="*/ 8 h 56"/>
                <a:gd name="T30" fmla="*/ 8 w 46"/>
                <a:gd name="T31" fmla="*/ 4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56">
                  <a:moveTo>
                    <a:pt x="18" y="56"/>
                  </a:moveTo>
                  <a:cubicBezTo>
                    <a:pt x="17" y="56"/>
                    <a:pt x="16" y="56"/>
                    <a:pt x="16" y="56"/>
                  </a:cubicBezTo>
                  <a:cubicBezTo>
                    <a:pt x="2" y="48"/>
                    <a:pt x="2" y="48"/>
                    <a:pt x="2" y="48"/>
                  </a:cubicBezTo>
                  <a:cubicBezTo>
                    <a:pt x="1" y="47"/>
                    <a:pt x="0" y="45"/>
                    <a:pt x="1" y="43"/>
                  </a:cubicBezTo>
                  <a:cubicBezTo>
                    <a:pt x="6" y="27"/>
                    <a:pt x="16" y="13"/>
                    <a:pt x="28" y="1"/>
                  </a:cubicBezTo>
                  <a:cubicBezTo>
                    <a:pt x="29" y="0"/>
                    <a:pt x="31" y="0"/>
                    <a:pt x="33" y="0"/>
                  </a:cubicBezTo>
                  <a:cubicBezTo>
                    <a:pt x="44" y="7"/>
                    <a:pt x="44" y="7"/>
                    <a:pt x="44" y="7"/>
                  </a:cubicBezTo>
                  <a:cubicBezTo>
                    <a:pt x="45" y="7"/>
                    <a:pt x="45" y="8"/>
                    <a:pt x="46" y="9"/>
                  </a:cubicBezTo>
                  <a:cubicBezTo>
                    <a:pt x="46" y="10"/>
                    <a:pt x="46" y="11"/>
                    <a:pt x="45" y="12"/>
                  </a:cubicBezTo>
                  <a:cubicBezTo>
                    <a:pt x="21" y="54"/>
                    <a:pt x="21" y="54"/>
                    <a:pt x="21" y="54"/>
                  </a:cubicBezTo>
                  <a:cubicBezTo>
                    <a:pt x="20" y="56"/>
                    <a:pt x="19" y="56"/>
                    <a:pt x="18" y="56"/>
                  </a:cubicBezTo>
                  <a:close/>
                  <a:moveTo>
                    <a:pt x="8" y="43"/>
                  </a:moveTo>
                  <a:cubicBezTo>
                    <a:pt x="16" y="48"/>
                    <a:pt x="16" y="48"/>
                    <a:pt x="16" y="48"/>
                  </a:cubicBezTo>
                  <a:cubicBezTo>
                    <a:pt x="37" y="11"/>
                    <a:pt x="37" y="11"/>
                    <a:pt x="37" y="11"/>
                  </a:cubicBezTo>
                  <a:cubicBezTo>
                    <a:pt x="31" y="8"/>
                    <a:pt x="31" y="8"/>
                    <a:pt x="31" y="8"/>
                  </a:cubicBezTo>
                  <a:cubicBezTo>
                    <a:pt x="21" y="18"/>
                    <a:pt x="13" y="30"/>
                    <a:pt x="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46">
              <a:extLst>
                <a:ext uri="{FF2B5EF4-FFF2-40B4-BE49-F238E27FC236}">
                  <a16:creationId xmlns:a16="http://schemas.microsoft.com/office/drawing/2014/main" id="{34BB02F3-AFE7-A349-BBEA-1BD45921D8D1}"/>
                </a:ext>
              </a:extLst>
            </p:cNvPr>
            <p:cNvSpPr>
              <a:spLocks noEditPoints="1"/>
            </p:cNvSpPr>
            <p:nvPr/>
          </p:nvSpPr>
          <p:spPr bwMode="auto">
            <a:xfrm>
              <a:off x="7808913" y="6083300"/>
              <a:ext cx="211138" cy="93662"/>
            </a:xfrm>
            <a:custGeom>
              <a:avLst/>
              <a:gdLst>
                <a:gd name="T0" fmla="*/ 33 w 56"/>
                <a:gd name="T1" fmla="*/ 25 h 25"/>
                <a:gd name="T2" fmla="*/ 2 w 56"/>
                <a:gd name="T3" fmla="*/ 21 h 25"/>
                <a:gd name="T4" fmla="*/ 0 w 56"/>
                <a:gd name="T5" fmla="*/ 17 h 25"/>
                <a:gd name="T6" fmla="*/ 0 w 56"/>
                <a:gd name="T7" fmla="*/ 4 h 25"/>
                <a:gd name="T8" fmla="*/ 3 w 56"/>
                <a:gd name="T9" fmla="*/ 0 h 25"/>
                <a:gd name="T10" fmla="*/ 53 w 56"/>
                <a:gd name="T11" fmla="*/ 0 h 25"/>
                <a:gd name="T12" fmla="*/ 56 w 56"/>
                <a:gd name="T13" fmla="*/ 4 h 25"/>
                <a:gd name="T14" fmla="*/ 56 w 56"/>
                <a:gd name="T15" fmla="*/ 20 h 25"/>
                <a:gd name="T16" fmla="*/ 53 w 56"/>
                <a:gd name="T17" fmla="*/ 23 h 25"/>
                <a:gd name="T18" fmla="*/ 33 w 56"/>
                <a:gd name="T19" fmla="*/ 25 h 25"/>
                <a:gd name="T20" fmla="*/ 7 w 56"/>
                <a:gd name="T21" fmla="*/ 14 h 25"/>
                <a:gd name="T22" fmla="*/ 49 w 56"/>
                <a:gd name="T23" fmla="*/ 17 h 25"/>
                <a:gd name="T24" fmla="*/ 49 w 56"/>
                <a:gd name="T25" fmla="*/ 8 h 25"/>
                <a:gd name="T26" fmla="*/ 7 w 56"/>
                <a:gd name="T27" fmla="*/ 8 h 25"/>
                <a:gd name="T28" fmla="*/ 7 w 56"/>
                <a:gd name="T2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5">
                  <a:moveTo>
                    <a:pt x="33" y="25"/>
                  </a:moveTo>
                  <a:cubicBezTo>
                    <a:pt x="23" y="25"/>
                    <a:pt x="12" y="24"/>
                    <a:pt x="2" y="21"/>
                  </a:cubicBezTo>
                  <a:cubicBezTo>
                    <a:pt x="1" y="20"/>
                    <a:pt x="0" y="19"/>
                    <a:pt x="0" y="17"/>
                  </a:cubicBezTo>
                  <a:cubicBezTo>
                    <a:pt x="0" y="4"/>
                    <a:pt x="0" y="4"/>
                    <a:pt x="0" y="4"/>
                  </a:cubicBezTo>
                  <a:cubicBezTo>
                    <a:pt x="0" y="2"/>
                    <a:pt x="1" y="0"/>
                    <a:pt x="3" y="0"/>
                  </a:cubicBezTo>
                  <a:cubicBezTo>
                    <a:pt x="53" y="0"/>
                    <a:pt x="53" y="0"/>
                    <a:pt x="53" y="0"/>
                  </a:cubicBezTo>
                  <a:cubicBezTo>
                    <a:pt x="55" y="0"/>
                    <a:pt x="56" y="2"/>
                    <a:pt x="56" y="4"/>
                  </a:cubicBezTo>
                  <a:cubicBezTo>
                    <a:pt x="56" y="20"/>
                    <a:pt x="56" y="20"/>
                    <a:pt x="56" y="20"/>
                  </a:cubicBezTo>
                  <a:cubicBezTo>
                    <a:pt x="56" y="21"/>
                    <a:pt x="55" y="23"/>
                    <a:pt x="53" y="23"/>
                  </a:cubicBezTo>
                  <a:cubicBezTo>
                    <a:pt x="47" y="24"/>
                    <a:pt x="40" y="25"/>
                    <a:pt x="33" y="25"/>
                  </a:cubicBezTo>
                  <a:close/>
                  <a:moveTo>
                    <a:pt x="7" y="14"/>
                  </a:moveTo>
                  <a:cubicBezTo>
                    <a:pt x="21" y="18"/>
                    <a:pt x="35" y="19"/>
                    <a:pt x="49" y="17"/>
                  </a:cubicBezTo>
                  <a:cubicBezTo>
                    <a:pt x="49" y="8"/>
                    <a:pt x="49" y="8"/>
                    <a:pt x="49" y="8"/>
                  </a:cubicBezTo>
                  <a:cubicBezTo>
                    <a:pt x="7" y="8"/>
                    <a:pt x="7" y="8"/>
                    <a:pt x="7" y="8"/>
                  </a:cubicBezTo>
                  <a:lnTo>
                    <a:pt x="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47">
              <a:extLst>
                <a:ext uri="{FF2B5EF4-FFF2-40B4-BE49-F238E27FC236}">
                  <a16:creationId xmlns:a16="http://schemas.microsoft.com/office/drawing/2014/main" id="{1259F17C-213B-F240-AE3D-4C059080664A}"/>
                </a:ext>
              </a:extLst>
            </p:cNvPr>
            <p:cNvSpPr>
              <a:spLocks/>
            </p:cNvSpPr>
            <p:nvPr/>
          </p:nvSpPr>
          <p:spPr bwMode="auto">
            <a:xfrm>
              <a:off x="7534276" y="5780088"/>
              <a:ext cx="650875" cy="396875"/>
            </a:xfrm>
            <a:custGeom>
              <a:avLst/>
              <a:gdLst>
                <a:gd name="T0" fmla="*/ 106 w 173"/>
                <a:gd name="T1" fmla="*/ 105 h 105"/>
                <a:gd name="T2" fmla="*/ 0 w 173"/>
                <a:gd name="T3" fmla="*/ 4 h 105"/>
                <a:gd name="T4" fmla="*/ 3 w 173"/>
                <a:gd name="T5" fmla="*/ 0 h 105"/>
                <a:gd name="T6" fmla="*/ 7 w 173"/>
                <a:gd name="T7" fmla="*/ 4 h 105"/>
                <a:gd name="T8" fmla="*/ 106 w 173"/>
                <a:gd name="T9" fmla="*/ 98 h 105"/>
                <a:gd name="T10" fmla="*/ 166 w 173"/>
                <a:gd name="T11" fmla="*/ 78 h 105"/>
                <a:gd name="T12" fmla="*/ 171 w 173"/>
                <a:gd name="T13" fmla="*/ 78 h 105"/>
                <a:gd name="T14" fmla="*/ 171 w 173"/>
                <a:gd name="T15" fmla="*/ 83 h 105"/>
                <a:gd name="T16" fmla="*/ 106 w 17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05">
                  <a:moveTo>
                    <a:pt x="106" y="105"/>
                  </a:moveTo>
                  <a:cubicBezTo>
                    <a:pt x="49" y="105"/>
                    <a:pt x="3" y="61"/>
                    <a:pt x="0" y="4"/>
                  </a:cubicBezTo>
                  <a:cubicBezTo>
                    <a:pt x="0" y="2"/>
                    <a:pt x="1" y="0"/>
                    <a:pt x="3" y="0"/>
                  </a:cubicBezTo>
                  <a:cubicBezTo>
                    <a:pt x="5" y="0"/>
                    <a:pt x="7" y="2"/>
                    <a:pt x="7" y="4"/>
                  </a:cubicBezTo>
                  <a:cubicBezTo>
                    <a:pt x="10" y="56"/>
                    <a:pt x="53" y="98"/>
                    <a:pt x="106" y="98"/>
                  </a:cubicBezTo>
                  <a:cubicBezTo>
                    <a:pt x="128" y="98"/>
                    <a:pt x="149" y="91"/>
                    <a:pt x="166" y="78"/>
                  </a:cubicBezTo>
                  <a:cubicBezTo>
                    <a:pt x="168" y="76"/>
                    <a:pt x="170" y="77"/>
                    <a:pt x="171" y="78"/>
                  </a:cubicBezTo>
                  <a:cubicBezTo>
                    <a:pt x="173" y="80"/>
                    <a:pt x="172" y="82"/>
                    <a:pt x="171" y="83"/>
                  </a:cubicBezTo>
                  <a:cubicBezTo>
                    <a:pt x="152" y="98"/>
                    <a:pt x="130" y="105"/>
                    <a:pt x="10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48">
              <a:extLst>
                <a:ext uri="{FF2B5EF4-FFF2-40B4-BE49-F238E27FC236}">
                  <a16:creationId xmlns:a16="http://schemas.microsoft.com/office/drawing/2014/main" id="{9A5155E1-6806-2B4C-9FEA-41E616931209}"/>
                </a:ext>
              </a:extLst>
            </p:cNvPr>
            <p:cNvSpPr>
              <a:spLocks/>
            </p:cNvSpPr>
            <p:nvPr/>
          </p:nvSpPr>
          <p:spPr bwMode="auto">
            <a:xfrm>
              <a:off x="7537451" y="5441950"/>
              <a:ext cx="192088" cy="277812"/>
            </a:xfrm>
            <a:custGeom>
              <a:avLst/>
              <a:gdLst>
                <a:gd name="T0" fmla="*/ 4 w 51"/>
                <a:gd name="T1" fmla="*/ 74 h 74"/>
                <a:gd name="T2" fmla="*/ 3 w 51"/>
                <a:gd name="T3" fmla="*/ 74 h 74"/>
                <a:gd name="T4" fmla="*/ 0 w 51"/>
                <a:gd name="T5" fmla="*/ 70 h 74"/>
                <a:gd name="T6" fmla="*/ 45 w 51"/>
                <a:gd name="T7" fmla="*/ 1 h 74"/>
                <a:gd name="T8" fmla="*/ 50 w 51"/>
                <a:gd name="T9" fmla="*/ 2 h 74"/>
                <a:gd name="T10" fmla="*/ 49 w 51"/>
                <a:gd name="T11" fmla="*/ 7 h 74"/>
                <a:gd name="T12" fmla="*/ 7 w 51"/>
                <a:gd name="T13" fmla="*/ 71 h 74"/>
                <a:gd name="T14" fmla="*/ 4 w 51"/>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4">
                  <a:moveTo>
                    <a:pt x="4" y="74"/>
                  </a:moveTo>
                  <a:cubicBezTo>
                    <a:pt x="4" y="74"/>
                    <a:pt x="3" y="74"/>
                    <a:pt x="3" y="74"/>
                  </a:cubicBezTo>
                  <a:cubicBezTo>
                    <a:pt x="1" y="74"/>
                    <a:pt x="0" y="72"/>
                    <a:pt x="0" y="70"/>
                  </a:cubicBezTo>
                  <a:cubicBezTo>
                    <a:pt x="5" y="42"/>
                    <a:pt x="21" y="17"/>
                    <a:pt x="45" y="1"/>
                  </a:cubicBezTo>
                  <a:cubicBezTo>
                    <a:pt x="46" y="0"/>
                    <a:pt x="49" y="0"/>
                    <a:pt x="50" y="2"/>
                  </a:cubicBezTo>
                  <a:cubicBezTo>
                    <a:pt x="51" y="3"/>
                    <a:pt x="50" y="6"/>
                    <a:pt x="49" y="7"/>
                  </a:cubicBezTo>
                  <a:cubicBezTo>
                    <a:pt x="27" y="22"/>
                    <a:pt x="12" y="45"/>
                    <a:pt x="7" y="71"/>
                  </a:cubicBezTo>
                  <a:cubicBezTo>
                    <a:pt x="7" y="73"/>
                    <a:pt x="5" y="74"/>
                    <a:pt x="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49">
              <a:extLst>
                <a:ext uri="{FF2B5EF4-FFF2-40B4-BE49-F238E27FC236}">
                  <a16:creationId xmlns:a16="http://schemas.microsoft.com/office/drawing/2014/main" id="{C20C3CDA-8542-8E4B-BA72-D53A6A487A8E}"/>
                </a:ext>
              </a:extLst>
            </p:cNvPr>
            <p:cNvSpPr>
              <a:spLocks/>
            </p:cNvSpPr>
            <p:nvPr/>
          </p:nvSpPr>
          <p:spPr bwMode="auto">
            <a:xfrm>
              <a:off x="7842251" y="5376863"/>
              <a:ext cx="53975" cy="30162"/>
            </a:xfrm>
            <a:custGeom>
              <a:avLst/>
              <a:gdLst>
                <a:gd name="T0" fmla="*/ 4 w 14"/>
                <a:gd name="T1" fmla="*/ 8 h 8"/>
                <a:gd name="T2" fmla="*/ 0 w 14"/>
                <a:gd name="T3" fmla="*/ 5 h 8"/>
                <a:gd name="T4" fmla="*/ 3 w 14"/>
                <a:gd name="T5" fmla="*/ 1 h 8"/>
                <a:gd name="T6" fmla="*/ 9 w 14"/>
                <a:gd name="T7" fmla="*/ 0 h 8"/>
                <a:gd name="T8" fmla="*/ 13 w 14"/>
                <a:gd name="T9" fmla="*/ 3 h 8"/>
                <a:gd name="T10" fmla="*/ 10 w 14"/>
                <a:gd name="T11" fmla="*/ 7 h 8"/>
                <a:gd name="T12" fmla="*/ 5 w 14"/>
                <a:gd name="T13" fmla="*/ 8 h 8"/>
                <a:gd name="T14" fmla="*/ 4 w 1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4" y="8"/>
                  </a:moveTo>
                  <a:cubicBezTo>
                    <a:pt x="2" y="8"/>
                    <a:pt x="1" y="7"/>
                    <a:pt x="0" y="5"/>
                  </a:cubicBezTo>
                  <a:cubicBezTo>
                    <a:pt x="0" y="3"/>
                    <a:pt x="1" y="1"/>
                    <a:pt x="3" y="1"/>
                  </a:cubicBezTo>
                  <a:cubicBezTo>
                    <a:pt x="5" y="1"/>
                    <a:pt x="7" y="0"/>
                    <a:pt x="9" y="0"/>
                  </a:cubicBezTo>
                  <a:cubicBezTo>
                    <a:pt x="11" y="0"/>
                    <a:pt x="13" y="1"/>
                    <a:pt x="13" y="3"/>
                  </a:cubicBezTo>
                  <a:cubicBezTo>
                    <a:pt x="14" y="5"/>
                    <a:pt x="12" y="7"/>
                    <a:pt x="10" y="7"/>
                  </a:cubicBezTo>
                  <a:cubicBezTo>
                    <a:pt x="8" y="7"/>
                    <a:pt x="6" y="8"/>
                    <a:pt x="5" y="8"/>
                  </a:cubicBezTo>
                  <a:cubicBezTo>
                    <a:pt x="4" y="8"/>
                    <a:pt x="4"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50">
              <a:extLst>
                <a:ext uri="{FF2B5EF4-FFF2-40B4-BE49-F238E27FC236}">
                  <a16:creationId xmlns:a16="http://schemas.microsoft.com/office/drawing/2014/main" id="{87E7BC5E-CA99-8044-AC0C-B18330183033}"/>
                </a:ext>
              </a:extLst>
            </p:cNvPr>
            <p:cNvSpPr>
              <a:spLocks/>
            </p:cNvSpPr>
            <p:nvPr/>
          </p:nvSpPr>
          <p:spPr bwMode="auto">
            <a:xfrm>
              <a:off x="7764463" y="5392738"/>
              <a:ext cx="55563" cy="41275"/>
            </a:xfrm>
            <a:custGeom>
              <a:avLst/>
              <a:gdLst>
                <a:gd name="T0" fmla="*/ 4 w 15"/>
                <a:gd name="T1" fmla="*/ 11 h 11"/>
                <a:gd name="T2" fmla="*/ 1 w 15"/>
                <a:gd name="T3" fmla="*/ 8 h 11"/>
                <a:gd name="T4" fmla="*/ 3 w 15"/>
                <a:gd name="T5" fmla="*/ 4 h 11"/>
                <a:gd name="T6" fmla="*/ 10 w 15"/>
                <a:gd name="T7" fmla="*/ 1 h 11"/>
                <a:gd name="T8" fmla="*/ 15 w 15"/>
                <a:gd name="T9" fmla="*/ 3 h 11"/>
                <a:gd name="T10" fmla="*/ 12 w 15"/>
                <a:gd name="T11" fmla="*/ 8 h 11"/>
                <a:gd name="T12" fmla="*/ 6 w 15"/>
                <a:gd name="T13" fmla="*/ 10 h 11"/>
                <a:gd name="T14" fmla="*/ 4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4" y="11"/>
                  </a:moveTo>
                  <a:cubicBezTo>
                    <a:pt x="3" y="11"/>
                    <a:pt x="2" y="10"/>
                    <a:pt x="1" y="8"/>
                  </a:cubicBezTo>
                  <a:cubicBezTo>
                    <a:pt x="0" y="7"/>
                    <a:pt x="1" y="4"/>
                    <a:pt x="3" y="4"/>
                  </a:cubicBezTo>
                  <a:cubicBezTo>
                    <a:pt x="5" y="3"/>
                    <a:pt x="8" y="2"/>
                    <a:pt x="10" y="1"/>
                  </a:cubicBezTo>
                  <a:cubicBezTo>
                    <a:pt x="12" y="0"/>
                    <a:pt x="14" y="1"/>
                    <a:pt x="15" y="3"/>
                  </a:cubicBezTo>
                  <a:cubicBezTo>
                    <a:pt x="15" y="5"/>
                    <a:pt x="14" y="7"/>
                    <a:pt x="12" y="8"/>
                  </a:cubicBezTo>
                  <a:cubicBezTo>
                    <a:pt x="10" y="8"/>
                    <a:pt x="8" y="9"/>
                    <a:pt x="6" y="10"/>
                  </a:cubicBezTo>
                  <a:cubicBezTo>
                    <a:pt x="5" y="10"/>
                    <a:pt x="5" y="11"/>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51">
              <a:extLst>
                <a:ext uri="{FF2B5EF4-FFF2-40B4-BE49-F238E27FC236}">
                  <a16:creationId xmlns:a16="http://schemas.microsoft.com/office/drawing/2014/main" id="{D633C9C1-C1BF-0349-B9B4-D245C9DD14D0}"/>
                </a:ext>
              </a:extLst>
            </p:cNvPr>
            <p:cNvSpPr>
              <a:spLocks/>
            </p:cNvSpPr>
            <p:nvPr/>
          </p:nvSpPr>
          <p:spPr bwMode="auto">
            <a:xfrm>
              <a:off x="7699376" y="5426075"/>
              <a:ext cx="49213" cy="41275"/>
            </a:xfrm>
            <a:custGeom>
              <a:avLst/>
              <a:gdLst>
                <a:gd name="T0" fmla="*/ 4 w 13"/>
                <a:gd name="T1" fmla="*/ 11 h 11"/>
                <a:gd name="T2" fmla="*/ 1 w 13"/>
                <a:gd name="T3" fmla="*/ 10 h 11"/>
                <a:gd name="T4" fmla="*/ 2 w 13"/>
                <a:gd name="T5" fmla="*/ 5 h 11"/>
                <a:gd name="T6" fmla="*/ 7 w 13"/>
                <a:gd name="T7" fmla="*/ 1 h 11"/>
                <a:gd name="T8" fmla="*/ 12 w 13"/>
                <a:gd name="T9" fmla="*/ 3 h 11"/>
                <a:gd name="T10" fmla="*/ 10 w 13"/>
                <a:gd name="T11" fmla="*/ 8 h 11"/>
                <a:gd name="T12" fmla="*/ 6 w 13"/>
                <a:gd name="T13" fmla="*/ 11 h 11"/>
                <a:gd name="T14" fmla="*/ 4 w 1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4" y="11"/>
                  </a:moveTo>
                  <a:cubicBezTo>
                    <a:pt x="3" y="11"/>
                    <a:pt x="1" y="11"/>
                    <a:pt x="1" y="10"/>
                  </a:cubicBezTo>
                  <a:cubicBezTo>
                    <a:pt x="0" y="8"/>
                    <a:pt x="0" y="6"/>
                    <a:pt x="2" y="5"/>
                  </a:cubicBezTo>
                  <a:cubicBezTo>
                    <a:pt x="3" y="4"/>
                    <a:pt x="5" y="2"/>
                    <a:pt x="7" y="1"/>
                  </a:cubicBezTo>
                  <a:cubicBezTo>
                    <a:pt x="8" y="0"/>
                    <a:pt x="11" y="1"/>
                    <a:pt x="12" y="3"/>
                  </a:cubicBezTo>
                  <a:cubicBezTo>
                    <a:pt x="13" y="4"/>
                    <a:pt x="12" y="7"/>
                    <a:pt x="10" y="8"/>
                  </a:cubicBezTo>
                  <a:cubicBezTo>
                    <a:pt x="9" y="9"/>
                    <a:pt x="7" y="10"/>
                    <a:pt x="6" y="11"/>
                  </a:cubicBezTo>
                  <a:cubicBezTo>
                    <a:pt x="5" y="11"/>
                    <a:pt x="4" y="11"/>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52">
              <a:extLst>
                <a:ext uri="{FF2B5EF4-FFF2-40B4-BE49-F238E27FC236}">
                  <a16:creationId xmlns:a16="http://schemas.microsoft.com/office/drawing/2014/main" id="{A2238A56-FE24-184C-977F-3F69C62D87A9}"/>
                </a:ext>
              </a:extLst>
            </p:cNvPr>
            <p:cNvSpPr>
              <a:spLocks/>
            </p:cNvSpPr>
            <p:nvPr/>
          </p:nvSpPr>
          <p:spPr bwMode="auto">
            <a:xfrm>
              <a:off x="7866063" y="5373688"/>
              <a:ext cx="469900" cy="414337"/>
            </a:xfrm>
            <a:custGeom>
              <a:avLst/>
              <a:gdLst>
                <a:gd name="T0" fmla="*/ 121 w 125"/>
                <a:gd name="T1" fmla="*/ 110 h 110"/>
                <a:gd name="T2" fmla="*/ 118 w 125"/>
                <a:gd name="T3" fmla="*/ 107 h 110"/>
                <a:gd name="T4" fmla="*/ 18 w 125"/>
                <a:gd name="T5" fmla="*/ 7 h 110"/>
                <a:gd name="T6" fmla="*/ 4 w 125"/>
                <a:gd name="T7" fmla="*/ 8 h 110"/>
                <a:gd name="T8" fmla="*/ 0 w 125"/>
                <a:gd name="T9" fmla="*/ 5 h 110"/>
                <a:gd name="T10" fmla="*/ 3 w 125"/>
                <a:gd name="T11" fmla="*/ 1 h 110"/>
                <a:gd name="T12" fmla="*/ 18 w 125"/>
                <a:gd name="T13" fmla="*/ 0 h 110"/>
                <a:gd name="T14" fmla="*/ 125 w 125"/>
                <a:gd name="T15" fmla="*/ 107 h 110"/>
                <a:gd name="T16" fmla="*/ 121 w 125"/>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10">
                  <a:moveTo>
                    <a:pt x="121" y="110"/>
                  </a:moveTo>
                  <a:cubicBezTo>
                    <a:pt x="119" y="110"/>
                    <a:pt x="118" y="109"/>
                    <a:pt x="118" y="107"/>
                  </a:cubicBezTo>
                  <a:cubicBezTo>
                    <a:pt x="118" y="52"/>
                    <a:pt x="73" y="7"/>
                    <a:pt x="18" y="7"/>
                  </a:cubicBezTo>
                  <a:cubicBezTo>
                    <a:pt x="14" y="7"/>
                    <a:pt x="9" y="7"/>
                    <a:pt x="4" y="8"/>
                  </a:cubicBezTo>
                  <a:cubicBezTo>
                    <a:pt x="2" y="8"/>
                    <a:pt x="0" y="7"/>
                    <a:pt x="0" y="5"/>
                  </a:cubicBezTo>
                  <a:cubicBezTo>
                    <a:pt x="0" y="3"/>
                    <a:pt x="1" y="1"/>
                    <a:pt x="3" y="1"/>
                  </a:cubicBezTo>
                  <a:cubicBezTo>
                    <a:pt x="8" y="0"/>
                    <a:pt x="13" y="0"/>
                    <a:pt x="18" y="0"/>
                  </a:cubicBezTo>
                  <a:cubicBezTo>
                    <a:pt x="77" y="0"/>
                    <a:pt x="125" y="48"/>
                    <a:pt x="125" y="107"/>
                  </a:cubicBezTo>
                  <a:cubicBezTo>
                    <a:pt x="125" y="109"/>
                    <a:pt x="123" y="110"/>
                    <a:pt x="121"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53">
              <a:extLst>
                <a:ext uri="{FF2B5EF4-FFF2-40B4-BE49-F238E27FC236}">
                  <a16:creationId xmlns:a16="http://schemas.microsoft.com/office/drawing/2014/main" id="{0901E3D8-B5EB-6946-83CC-3BF768B271EB}"/>
                </a:ext>
              </a:extLst>
            </p:cNvPr>
            <p:cNvSpPr>
              <a:spLocks/>
            </p:cNvSpPr>
            <p:nvPr/>
          </p:nvSpPr>
          <p:spPr bwMode="auto">
            <a:xfrm>
              <a:off x="8151813" y="6056313"/>
              <a:ext cx="49213" cy="41275"/>
            </a:xfrm>
            <a:custGeom>
              <a:avLst/>
              <a:gdLst>
                <a:gd name="T0" fmla="*/ 4 w 13"/>
                <a:gd name="T1" fmla="*/ 11 h 11"/>
                <a:gd name="T2" fmla="*/ 2 w 13"/>
                <a:gd name="T3" fmla="*/ 10 h 11"/>
                <a:gd name="T4" fmla="*/ 2 w 13"/>
                <a:gd name="T5" fmla="*/ 5 h 11"/>
                <a:gd name="T6" fmla="*/ 7 w 13"/>
                <a:gd name="T7" fmla="*/ 1 h 11"/>
                <a:gd name="T8" fmla="*/ 12 w 13"/>
                <a:gd name="T9" fmla="*/ 2 h 11"/>
                <a:gd name="T10" fmla="*/ 11 w 13"/>
                <a:gd name="T11" fmla="*/ 7 h 11"/>
                <a:gd name="T12" fmla="*/ 7 w 13"/>
                <a:gd name="T13" fmla="*/ 10 h 11"/>
                <a:gd name="T14" fmla="*/ 4 w 1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4" y="11"/>
                  </a:moveTo>
                  <a:cubicBezTo>
                    <a:pt x="3" y="11"/>
                    <a:pt x="2" y="11"/>
                    <a:pt x="2" y="10"/>
                  </a:cubicBezTo>
                  <a:cubicBezTo>
                    <a:pt x="0" y="8"/>
                    <a:pt x="1" y="6"/>
                    <a:pt x="2" y="5"/>
                  </a:cubicBezTo>
                  <a:cubicBezTo>
                    <a:pt x="4" y="4"/>
                    <a:pt x="5" y="2"/>
                    <a:pt x="7" y="1"/>
                  </a:cubicBezTo>
                  <a:cubicBezTo>
                    <a:pt x="8" y="0"/>
                    <a:pt x="10" y="0"/>
                    <a:pt x="12" y="2"/>
                  </a:cubicBezTo>
                  <a:cubicBezTo>
                    <a:pt x="13" y="3"/>
                    <a:pt x="13" y="5"/>
                    <a:pt x="11" y="7"/>
                  </a:cubicBezTo>
                  <a:cubicBezTo>
                    <a:pt x="10" y="8"/>
                    <a:pt x="8" y="9"/>
                    <a:pt x="7" y="10"/>
                  </a:cubicBezTo>
                  <a:cubicBezTo>
                    <a:pt x="6" y="11"/>
                    <a:pt x="5" y="11"/>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54">
              <a:extLst>
                <a:ext uri="{FF2B5EF4-FFF2-40B4-BE49-F238E27FC236}">
                  <a16:creationId xmlns:a16="http://schemas.microsoft.com/office/drawing/2014/main" id="{AEE4D5E3-A493-D844-84E8-D926A36ACE7C}"/>
                </a:ext>
              </a:extLst>
            </p:cNvPr>
            <p:cNvSpPr>
              <a:spLocks noEditPoints="1"/>
            </p:cNvSpPr>
            <p:nvPr/>
          </p:nvSpPr>
          <p:spPr bwMode="auto">
            <a:xfrm>
              <a:off x="8223251" y="5859463"/>
              <a:ext cx="101600" cy="169862"/>
            </a:xfrm>
            <a:custGeom>
              <a:avLst/>
              <a:gdLst>
                <a:gd name="T0" fmla="*/ 4 w 27"/>
                <a:gd name="T1" fmla="*/ 45 h 45"/>
                <a:gd name="T2" fmla="*/ 2 w 27"/>
                <a:gd name="T3" fmla="*/ 44 h 45"/>
                <a:gd name="T4" fmla="*/ 2 w 27"/>
                <a:gd name="T5" fmla="*/ 39 h 45"/>
                <a:gd name="T6" fmla="*/ 7 w 27"/>
                <a:gd name="T7" fmla="*/ 30 h 45"/>
                <a:gd name="T8" fmla="*/ 12 w 27"/>
                <a:gd name="T9" fmla="*/ 29 h 45"/>
                <a:gd name="T10" fmla="*/ 13 w 27"/>
                <a:gd name="T11" fmla="*/ 34 h 45"/>
                <a:gd name="T12" fmla="*/ 7 w 27"/>
                <a:gd name="T13" fmla="*/ 43 h 45"/>
                <a:gd name="T14" fmla="*/ 4 w 27"/>
                <a:gd name="T15" fmla="*/ 45 h 45"/>
                <a:gd name="T16" fmla="*/ 20 w 27"/>
                <a:gd name="T17" fmla="*/ 17 h 45"/>
                <a:gd name="T18" fmla="*/ 18 w 27"/>
                <a:gd name="T19" fmla="*/ 17 h 45"/>
                <a:gd name="T20" fmla="*/ 16 w 27"/>
                <a:gd name="T21" fmla="*/ 13 h 45"/>
                <a:gd name="T22" fmla="*/ 19 w 27"/>
                <a:gd name="T23" fmla="*/ 3 h 45"/>
                <a:gd name="T24" fmla="*/ 24 w 27"/>
                <a:gd name="T25" fmla="*/ 0 h 45"/>
                <a:gd name="T26" fmla="*/ 26 w 27"/>
                <a:gd name="T27" fmla="*/ 5 h 45"/>
                <a:gd name="T28" fmla="*/ 23 w 27"/>
                <a:gd name="T29" fmla="*/ 15 h 45"/>
                <a:gd name="T30" fmla="*/ 20 w 27"/>
                <a:gd name="T31"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5">
                  <a:moveTo>
                    <a:pt x="4" y="45"/>
                  </a:moveTo>
                  <a:cubicBezTo>
                    <a:pt x="4" y="45"/>
                    <a:pt x="3" y="44"/>
                    <a:pt x="2" y="44"/>
                  </a:cubicBezTo>
                  <a:cubicBezTo>
                    <a:pt x="1" y="43"/>
                    <a:pt x="0" y="40"/>
                    <a:pt x="2" y="39"/>
                  </a:cubicBezTo>
                  <a:cubicBezTo>
                    <a:pt x="4" y="36"/>
                    <a:pt x="6" y="33"/>
                    <a:pt x="7" y="30"/>
                  </a:cubicBezTo>
                  <a:cubicBezTo>
                    <a:pt x="8" y="29"/>
                    <a:pt x="11" y="28"/>
                    <a:pt x="12" y="29"/>
                  </a:cubicBezTo>
                  <a:cubicBezTo>
                    <a:pt x="14" y="30"/>
                    <a:pt x="15" y="33"/>
                    <a:pt x="13" y="34"/>
                  </a:cubicBezTo>
                  <a:cubicBezTo>
                    <a:pt x="12" y="37"/>
                    <a:pt x="9" y="40"/>
                    <a:pt x="7" y="43"/>
                  </a:cubicBezTo>
                  <a:cubicBezTo>
                    <a:pt x="7" y="44"/>
                    <a:pt x="5" y="45"/>
                    <a:pt x="4" y="45"/>
                  </a:cubicBezTo>
                  <a:close/>
                  <a:moveTo>
                    <a:pt x="20" y="17"/>
                  </a:moveTo>
                  <a:cubicBezTo>
                    <a:pt x="19" y="17"/>
                    <a:pt x="19" y="17"/>
                    <a:pt x="18" y="17"/>
                  </a:cubicBezTo>
                  <a:cubicBezTo>
                    <a:pt x="16" y="17"/>
                    <a:pt x="16" y="14"/>
                    <a:pt x="16" y="13"/>
                  </a:cubicBezTo>
                  <a:cubicBezTo>
                    <a:pt x="17" y="9"/>
                    <a:pt x="18" y="6"/>
                    <a:pt x="19" y="3"/>
                  </a:cubicBezTo>
                  <a:cubicBezTo>
                    <a:pt x="20" y="1"/>
                    <a:pt x="22" y="0"/>
                    <a:pt x="24" y="0"/>
                  </a:cubicBezTo>
                  <a:cubicBezTo>
                    <a:pt x="26" y="1"/>
                    <a:pt x="27" y="3"/>
                    <a:pt x="26" y="5"/>
                  </a:cubicBezTo>
                  <a:cubicBezTo>
                    <a:pt x="25" y="8"/>
                    <a:pt x="24" y="12"/>
                    <a:pt x="23" y="15"/>
                  </a:cubicBezTo>
                  <a:cubicBezTo>
                    <a:pt x="23" y="17"/>
                    <a:pt x="21" y="17"/>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55">
              <a:extLst>
                <a:ext uri="{FF2B5EF4-FFF2-40B4-BE49-F238E27FC236}">
                  <a16:creationId xmlns:a16="http://schemas.microsoft.com/office/drawing/2014/main" id="{9A25D21C-1993-294A-905B-CAA25484F966}"/>
                </a:ext>
              </a:extLst>
            </p:cNvPr>
            <p:cNvSpPr>
              <a:spLocks/>
            </p:cNvSpPr>
            <p:nvPr/>
          </p:nvSpPr>
          <p:spPr bwMode="auto">
            <a:xfrm>
              <a:off x="8305801" y="5762625"/>
              <a:ext cx="30163" cy="47625"/>
            </a:xfrm>
            <a:custGeom>
              <a:avLst/>
              <a:gdLst>
                <a:gd name="T0" fmla="*/ 4 w 8"/>
                <a:gd name="T1" fmla="*/ 13 h 13"/>
                <a:gd name="T2" fmla="*/ 4 w 8"/>
                <a:gd name="T3" fmla="*/ 13 h 13"/>
                <a:gd name="T4" fmla="*/ 0 w 8"/>
                <a:gd name="T5" fmla="*/ 9 h 13"/>
                <a:gd name="T6" fmla="*/ 1 w 8"/>
                <a:gd name="T7" fmla="*/ 4 h 13"/>
                <a:gd name="T8" fmla="*/ 4 w 8"/>
                <a:gd name="T9" fmla="*/ 0 h 13"/>
                <a:gd name="T10" fmla="*/ 8 w 8"/>
                <a:gd name="T11" fmla="*/ 4 h 13"/>
                <a:gd name="T12" fmla="*/ 8 w 8"/>
                <a:gd name="T13" fmla="*/ 10 h 13"/>
                <a:gd name="T14" fmla="*/ 4 w 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4" y="13"/>
                  </a:moveTo>
                  <a:cubicBezTo>
                    <a:pt x="4" y="13"/>
                    <a:pt x="4" y="13"/>
                    <a:pt x="4" y="13"/>
                  </a:cubicBezTo>
                  <a:cubicBezTo>
                    <a:pt x="2" y="13"/>
                    <a:pt x="0" y="11"/>
                    <a:pt x="0" y="9"/>
                  </a:cubicBezTo>
                  <a:cubicBezTo>
                    <a:pt x="1" y="7"/>
                    <a:pt x="1" y="5"/>
                    <a:pt x="1" y="4"/>
                  </a:cubicBezTo>
                  <a:cubicBezTo>
                    <a:pt x="1" y="1"/>
                    <a:pt x="2" y="0"/>
                    <a:pt x="4" y="0"/>
                  </a:cubicBezTo>
                  <a:cubicBezTo>
                    <a:pt x="6" y="0"/>
                    <a:pt x="8" y="1"/>
                    <a:pt x="8" y="4"/>
                  </a:cubicBezTo>
                  <a:cubicBezTo>
                    <a:pt x="8" y="6"/>
                    <a:pt x="8" y="8"/>
                    <a:pt x="8" y="10"/>
                  </a:cubicBezTo>
                  <a:cubicBezTo>
                    <a:pt x="8" y="11"/>
                    <a:pt x="6"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194" name="Picture 2" descr="Set 2 Kính Phóng Đại 10x / 100mm Gắn Kính Lúp Tiện Dụng Cho Bé | Shopee  Việt Nam">
            <a:extLst>
              <a:ext uri="{FF2B5EF4-FFF2-40B4-BE49-F238E27FC236}">
                <a16:creationId xmlns:a16="http://schemas.microsoft.com/office/drawing/2014/main" id="{B5F3FA64-9C0C-2148-AC15-5EFEF0759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971" y="2271651"/>
            <a:ext cx="4586349" cy="458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72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347FC-590D-CE49-B3B8-DA750B502E28}"/>
              </a:ext>
            </a:extLst>
          </p:cNvPr>
          <p:cNvSpPr txBox="1"/>
          <p:nvPr/>
        </p:nvSpPr>
        <p:spPr>
          <a:xfrm>
            <a:off x="2190119" y="1097835"/>
            <a:ext cx="6968574" cy="707886"/>
          </a:xfrm>
          <a:prstGeom prst="rect">
            <a:avLst/>
          </a:prstGeom>
          <a:noFill/>
        </p:spPr>
        <p:txBody>
          <a:bodyPr wrap="none" rtlCol="0">
            <a:spAutoFit/>
          </a:bodyPr>
          <a:lstStyle/>
          <a:p>
            <a:pPr algn="ctr"/>
            <a:r>
              <a:rPr lang="en-VN" sz="4000" b="1" dirty="0">
                <a:solidFill>
                  <a:srgbClr val="2A9400"/>
                </a:solidFill>
                <a:latin typeface="Lucida Grande" panose="020B0600040502020204" pitchFamily="34" charset="0"/>
                <a:ea typeface="Hiragino Kaku Gothic StdN W8" panose="020B0800000000000000" pitchFamily="34" charset="-128"/>
                <a:cs typeface="Lucida Grande" panose="020B0600040502020204" pitchFamily="34" charset="0"/>
              </a:rPr>
              <a:t>CÁCH SỬ DỤNG KÍNH LÚP</a:t>
            </a:r>
          </a:p>
        </p:txBody>
      </p:sp>
      <p:grpSp>
        <p:nvGrpSpPr>
          <p:cNvPr id="33" name="Group 32">
            <a:extLst>
              <a:ext uri="{FF2B5EF4-FFF2-40B4-BE49-F238E27FC236}">
                <a16:creationId xmlns:a16="http://schemas.microsoft.com/office/drawing/2014/main" id="{CD3DF71A-A70B-7647-AFBF-4C5D9200DA8F}"/>
              </a:ext>
            </a:extLst>
          </p:cNvPr>
          <p:cNvGrpSpPr/>
          <p:nvPr/>
        </p:nvGrpSpPr>
        <p:grpSpPr>
          <a:xfrm>
            <a:off x="495528" y="497276"/>
            <a:ext cx="1418357" cy="1229264"/>
            <a:chOff x="10807701" y="4343400"/>
            <a:chExt cx="847725" cy="720725"/>
          </a:xfrm>
          <a:solidFill>
            <a:srgbClr val="2A9400"/>
          </a:solidFill>
        </p:grpSpPr>
        <p:sp>
          <p:nvSpPr>
            <p:cNvPr id="34" name="Freeform 467">
              <a:extLst>
                <a:ext uri="{FF2B5EF4-FFF2-40B4-BE49-F238E27FC236}">
                  <a16:creationId xmlns:a16="http://schemas.microsoft.com/office/drawing/2014/main" id="{FE499F42-7428-DD4C-A477-71BC3F12242E}"/>
                </a:ext>
              </a:extLst>
            </p:cNvPr>
            <p:cNvSpPr>
              <a:spLocks noEditPoints="1"/>
            </p:cNvSpPr>
            <p:nvPr/>
          </p:nvSpPr>
          <p:spPr bwMode="auto">
            <a:xfrm>
              <a:off x="10925176" y="4346575"/>
              <a:ext cx="150813" cy="158750"/>
            </a:xfrm>
            <a:custGeom>
              <a:avLst/>
              <a:gdLst>
                <a:gd name="T0" fmla="*/ 20 w 40"/>
                <a:gd name="T1" fmla="*/ 42 h 42"/>
                <a:gd name="T2" fmla="*/ 0 w 40"/>
                <a:gd name="T3" fmla="*/ 21 h 42"/>
                <a:gd name="T4" fmla="*/ 20 w 40"/>
                <a:gd name="T5" fmla="*/ 0 h 42"/>
                <a:gd name="T6" fmla="*/ 40 w 40"/>
                <a:gd name="T7" fmla="*/ 21 h 42"/>
                <a:gd name="T8" fmla="*/ 20 w 40"/>
                <a:gd name="T9" fmla="*/ 42 h 42"/>
                <a:gd name="T10" fmla="*/ 20 w 40"/>
                <a:gd name="T11" fmla="*/ 7 h 42"/>
                <a:gd name="T12" fmla="*/ 7 w 40"/>
                <a:gd name="T13" fmla="*/ 21 h 42"/>
                <a:gd name="T14" fmla="*/ 20 w 40"/>
                <a:gd name="T15" fmla="*/ 35 h 42"/>
                <a:gd name="T16" fmla="*/ 33 w 40"/>
                <a:gd name="T17" fmla="*/ 21 h 42"/>
                <a:gd name="T18" fmla="*/ 20 w 40"/>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2">
                  <a:moveTo>
                    <a:pt x="20" y="42"/>
                  </a:moveTo>
                  <a:cubicBezTo>
                    <a:pt x="9" y="42"/>
                    <a:pt x="0" y="33"/>
                    <a:pt x="0" y="21"/>
                  </a:cubicBezTo>
                  <a:cubicBezTo>
                    <a:pt x="0" y="9"/>
                    <a:pt x="9" y="0"/>
                    <a:pt x="20" y="0"/>
                  </a:cubicBezTo>
                  <a:cubicBezTo>
                    <a:pt x="31" y="0"/>
                    <a:pt x="40" y="9"/>
                    <a:pt x="40" y="21"/>
                  </a:cubicBezTo>
                  <a:cubicBezTo>
                    <a:pt x="40" y="33"/>
                    <a:pt x="31" y="42"/>
                    <a:pt x="20" y="42"/>
                  </a:cubicBezTo>
                  <a:close/>
                  <a:moveTo>
                    <a:pt x="20" y="7"/>
                  </a:moveTo>
                  <a:cubicBezTo>
                    <a:pt x="13" y="7"/>
                    <a:pt x="7" y="13"/>
                    <a:pt x="7" y="21"/>
                  </a:cubicBezTo>
                  <a:cubicBezTo>
                    <a:pt x="7" y="29"/>
                    <a:pt x="13" y="35"/>
                    <a:pt x="20" y="35"/>
                  </a:cubicBezTo>
                  <a:cubicBezTo>
                    <a:pt x="27" y="35"/>
                    <a:pt x="33" y="29"/>
                    <a:pt x="33" y="21"/>
                  </a:cubicBezTo>
                  <a:cubicBezTo>
                    <a:pt x="33" y="13"/>
                    <a:pt x="27"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68">
              <a:extLst>
                <a:ext uri="{FF2B5EF4-FFF2-40B4-BE49-F238E27FC236}">
                  <a16:creationId xmlns:a16="http://schemas.microsoft.com/office/drawing/2014/main" id="{91F5E1C6-7BFF-2F4F-A6F1-B7D64BF1F494}"/>
                </a:ext>
              </a:extLst>
            </p:cNvPr>
            <p:cNvSpPr>
              <a:spLocks/>
            </p:cNvSpPr>
            <p:nvPr/>
          </p:nvSpPr>
          <p:spPr bwMode="auto">
            <a:xfrm>
              <a:off x="10985501" y="4806950"/>
              <a:ext cx="25400" cy="257175"/>
            </a:xfrm>
            <a:custGeom>
              <a:avLst/>
              <a:gdLst>
                <a:gd name="T0" fmla="*/ 4 w 7"/>
                <a:gd name="T1" fmla="*/ 68 h 68"/>
                <a:gd name="T2" fmla="*/ 0 w 7"/>
                <a:gd name="T3" fmla="*/ 65 h 68"/>
                <a:gd name="T4" fmla="*/ 0 w 7"/>
                <a:gd name="T5" fmla="*/ 3 h 68"/>
                <a:gd name="T6" fmla="*/ 4 w 7"/>
                <a:gd name="T7" fmla="*/ 0 h 68"/>
                <a:gd name="T8" fmla="*/ 7 w 7"/>
                <a:gd name="T9" fmla="*/ 3 h 68"/>
                <a:gd name="T10" fmla="*/ 7 w 7"/>
                <a:gd name="T11" fmla="*/ 65 h 68"/>
                <a:gd name="T12" fmla="*/ 4 w 7"/>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 h="68">
                  <a:moveTo>
                    <a:pt x="4" y="68"/>
                  </a:moveTo>
                  <a:cubicBezTo>
                    <a:pt x="2" y="68"/>
                    <a:pt x="0" y="67"/>
                    <a:pt x="0" y="65"/>
                  </a:cubicBezTo>
                  <a:cubicBezTo>
                    <a:pt x="0" y="3"/>
                    <a:pt x="0" y="3"/>
                    <a:pt x="0" y="3"/>
                  </a:cubicBezTo>
                  <a:cubicBezTo>
                    <a:pt x="0" y="1"/>
                    <a:pt x="2" y="0"/>
                    <a:pt x="4" y="0"/>
                  </a:cubicBezTo>
                  <a:cubicBezTo>
                    <a:pt x="6" y="0"/>
                    <a:pt x="7" y="1"/>
                    <a:pt x="7" y="3"/>
                  </a:cubicBezTo>
                  <a:cubicBezTo>
                    <a:pt x="7" y="65"/>
                    <a:pt x="7" y="65"/>
                    <a:pt x="7" y="65"/>
                  </a:cubicBezTo>
                  <a:cubicBezTo>
                    <a:pt x="7" y="67"/>
                    <a:pt x="6" y="68"/>
                    <a:pt x="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69">
              <a:extLst>
                <a:ext uri="{FF2B5EF4-FFF2-40B4-BE49-F238E27FC236}">
                  <a16:creationId xmlns:a16="http://schemas.microsoft.com/office/drawing/2014/main" id="{5995F5D1-5149-0D4B-BF20-1EA22DD01044}"/>
                </a:ext>
              </a:extLst>
            </p:cNvPr>
            <p:cNvSpPr>
              <a:spLocks/>
            </p:cNvSpPr>
            <p:nvPr/>
          </p:nvSpPr>
          <p:spPr bwMode="auto">
            <a:xfrm>
              <a:off x="10807701" y="5037138"/>
              <a:ext cx="806450" cy="26987"/>
            </a:xfrm>
            <a:custGeom>
              <a:avLst/>
              <a:gdLst>
                <a:gd name="T0" fmla="*/ 211 w 214"/>
                <a:gd name="T1" fmla="*/ 7 h 7"/>
                <a:gd name="T2" fmla="*/ 4 w 214"/>
                <a:gd name="T3" fmla="*/ 7 h 7"/>
                <a:gd name="T4" fmla="*/ 0 w 214"/>
                <a:gd name="T5" fmla="*/ 4 h 7"/>
                <a:gd name="T6" fmla="*/ 4 w 214"/>
                <a:gd name="T7" fmla="*/ 0 h 7"/>
                <a:gd name="T8" fmla="*/ 211 w 214"/>
                <a:gd name="T9" fmla="*/ 0 h 7"/>
                <a:gd name="T10" fmla="*/ 214 w 214"/>
                <a:gd name="T11" fmla="*/ 4 h 7"/>
                <a:gd name="T12" fmla="*/ 211 w 21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4" h="7">
                  <a:moveTo>
                    <a:pt x="211" y="7"/>
                  </a:moveTo>
                  <a:cubicBezTo>
                    <a:pt x="4" y="7"/>
                    <a:pt x="4" y="7"/>
                    <a:pt x="4" y="7"/>
                  </a:cubicBezTo>
                  <a:cubicBezTo>
                    <a:pt x="2" y="7"/>
                    <a:pt x="0" y="6"/>
                    <a:pt x="0" y="4"/>
                  </a:cubicBezTo>
                  <a:cubicBezTo>
                    <a:pt x="0" y="2"/>
                    <a:pt x="2" y="0"/>
                    <a:pt x="4" y="0"/>
                  </a:cubicBezTo>
                  <a:cubicBezTo>
                    <a:pt x="211" y="0"/>
                    <a:pt x="211" y="0"/>
                    <a:pt x="211" y="0"/>
                  </a:cubicBezTo>
                  <a:cubicBezTo>
                    <a:pt x="213" y="0"/>
                    <a:pt x="214" y="2"/>
                    <a:pt x="214" y="4"/>
                  </a:cubicBezTo>
                  <a:cubicBezTo>
                    <a:pt x="214" y="6"/>
                    <a:pt x="213" y="7"/>
                    <a:pt x="2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70">
              <a:extLst>
                <a:ext uri="{FF2B5EF4-FFF2-40B4-BE49-F238E27FC236}">
                  <a16:creationId xmlns:a16="http://schemas.microsoft.com/office/drawing/2014/main" id="{EC5E195B-171E-914A-BC14-6E411467F3D1}"/>
                </a:ext>
              </a:extLst>
            </p:cNvPr>
            <p:cNvSpPr>
              <a:spLocks/>
            </p:cNvSpPr>
            <p:nvPr/>
          </p:nvSpPr>
          <p:spPr bwMode="auto">
            <a:xfrm>
              <a:off x="11249026" y="4727575"/>
              <a:ext cx="147638" cy="336550"/>
            </a:xfrm>
            <a:custGeom>
              <a:avLst/>
              <a:gdLst>
                <a:gd name="T0" fmla="*/ 5 w 39"/>
                <a:gd name="T1" fmla="*/ 89 h 89"/>
                <a:gd name="T2" fmla="*/ 3 w 39"/>
                <a:gd name="T3" fmla="*/ 89 h 89"/>
                <a:gd name="T4" fmla="*/ 1 w 39"/>
                <a:gd name="T5" fmla="*/ 84 h 89"/>
                <a:gd name="T6" fmla="*/ 32 w 39"/>
                <a:gd name="T7" fmla="*/ 3 h 89"/>
                <a:gd name="T8" fmla="*/ 37 w 39"/>
                <a:gd name="T9" fmla="*/ 1 h 89"/>
                <a:gd name="T10" fmla="*/ 39 w 39"/>
                <a:gd name="T11" fmla="*/ 6 h 89"/>
                <a:gd name="T12" fmla="*/ 8 w 39"/>
                <a:gd name="T13" fmla="*/ 87 h 89"/>
                <a:gd name="T14" fmla="*/ 5 w 39"/>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89">
                  <a:moveTo>
                    <a:pt x="5" y="89"/>
                  </a:moveTo>
                  <a:cubicBezTo>
                    <a:pt x="4" y="89"/>
                    <a:pt x="4" y="89"/>
                    <a:pt x="3" y="89"/>
                  </a:cubicBezTo>
                  <a:cubicBezTo>
                    <a:pt x="1" y="88"/>
                    <a:pt x="0" y="86"/>
                    <a:pt x="1" y="84"/>
                  </a:cubicBezTo>
                  <a:cubicBezTo>
                    <a:pt x="32" y="3"/>
                    <a:pt x="32" y="3"/>
                    <a:pt x="32" y="3"/>
                  </a:cubicBezTo>
                  <a:cubicBezTo>
                    <a:pt x="33" y="1"/>
                    <a:pt x="35" y="0"/>
                    <a:pt x="37" y="1"/>
                  </a:cubicBezTo>
                  <a:cubicBezTo>
                    <a:pt x="39" y="2"/>
                    <a:pt x="39" y="4"/>
                    <a:pt x="39" y="6"/>
                  </a:cubicBezTo>
                  <a:cubicBezTo>
                    <a:pt x="8" y="87"/>
                    <a:pt x="8" y="87"/>
                    <a:pt x="8" y="87"/>
                  </a:cubicBezTo>
                  <a:cubicBezTo>
                    <a:pt x="7" y="89"/>
                    <a:pt x="6" y="89"/>
                    <a:pt x="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71">
              <a:extLst>
                <a:ext uri="{FF2B5EF4-FFF2-40B4-BE49-F238E27FC236}">
                  <a16:creationId xmlns:a16="http://schemas.microsoft.com/office/drawing/2014/main" id="{A30D1A9C-C39A-C344-BEE5-3A86624FA154}"/>
                </a:ext>
              </a:extLst>
            </p:cNvPr>
            <p:cNvSpPr>
              <a:spLocks/>
            </p:cNvSpPr>
            <p:nvPr/>
          </p:nvSpPr>
          <p:spPr bwMode="auto">
            <a:xfrm>
              <a:off x="11369676" y="4732338"/>
              <a:ext cx="142875" cy="331787"/>
            </a:xfrm>
            <a:custGeom>
              <a:avLst/>
              <a:gdLst>
                <a:gd name="T0" fmla="*/ 34 w 38"/>
                <a:gd name="T1" fmla="*/ 88 h 88"/>
                <a:gd name="T2" fmla="*/ 31 w 38"/>
                <a:gd name="T3" fmla="*/ 86 h 88"/>
                <a:gd name="T4" fmla="*/ 7 w 38"/>
                <a:gd name="T5" fmla="*/ 23 h 88"/>
                <a:gd name="T6" fmla="*/ 7 w 38"/>
                <a:gd name="T7" fmla="*/ 85 h 88"/>
                <a:gd name="T8" fmla="*/ 3 w 38"/>
                <a:gd name="T9" fmla="*/ 88 h 88"/>
                <a:gd name="T10" fmla="*/ 0 w 38"/>
                <a:gd name="T11" fmla="*/ 85 h 88"/>
                <a:gd name="T12" fmla="*/ 0 w 38"/>
                <a:gd name="T13" fmla="*/ 3 h 88"/>
                <a:gd name="T14" fmla="*/ 3 w 38"/>
                <a:gd name="T15" fmla="*/ 0 h 88"/>
                <a:gd name="T16" fmla="*/ 7 w 38"/>
                <a:gd name="T17" fmla="*/ 2 h 88"/>
                <a:gd name="T18" fmla="*/ 38 w 38"/>
                <a:gd name="T19" fmla="*/ 83 h 88"/>
                <a:gd name="T20" fmla="*/ 35 w 38"/>
                <a:gd name="T21" fmla="*/ 88 h 88"/>
                <a:gd name="T22" fmla="*/ 34 w 38"/>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88">
                  <a:moveTo>
                    <a:pt x="34" y="88"/>
                  </a:moveTo>
                  <a:cubicBezTo>
                    <a:pt x="33" y="88"/>
                    <a:pt x="31" y="88"/>
                    <a:pt x="31" y="86"/>
                  </a:cubicBezTo>
                  <a:cubicBezTo>
                    <a:pt x="7" y="23"/>
                    <a:pt x="7" y="23"/>
                    <a:pt x="7" y="23"/>
                  </a:cubicBezTo>
                  <a:cubicBezTo>
                    <a:pt x="7" y="85"/>
                    <a:pt x="7" y="85"/>
                    <a:pt x="7" y="85"/>
                  </a:cubicBezTo>
                  <a:cubicBezTo>
                    <a:pt x="7" y="87"/>
                    <a:pt x="5" y="88"/>
                    <a:pt x="3" y="88"/>
                  </a:cubicBezTo>
                  <a:cubicBezTo>
                    <a:pt x="1" y="88"/>
                    <a:pt x="0" y="87"/>
                    <a:pt x="0" y="85"/>
                  </a:cubicBezTo>
                  <a:cubicBezTo>
                    <a:pt x="0" y="3"/>
                    <a:pt x="0" y="3"/>
                    <a:pt x="0" y="3"/>
                  </a:cubicBezTo>
                  <a:cubicBezTo>
                    <a:pt x="0" y="2"/>
                    <a:pt x="1" y="0"/>
                    <a:pt x="3" y="0"/>
                  </a:cubicBezTo>
                  <a:cubicBezTo>
                    <a:pt x="4" y="0"/>
                    <a:pt x="6" y="0"/>
                    <a:pt x="7" y="2"/>
                  </a:cubicBezTo>
                  <a:cubicBezTo>
                    <a:pt x="38" y="83"/>
                    <a:pt x="38" y="83"/>
                    <a:pt x="38" y="83"/>
                  </a:cubicBezTo>
                  <a:cubicBezTo>
                    <a:pt x="38" y="85"/>
                    <a:pt x="37" y="87"/>
                    <a:pt x="35" y="88"/>
                  </a:cubicBezTo>
                  <a:cubicBezTo>
                    <a:pt x="35" y="88"/>
                    <a:pt x="35" y="88"/>
                    <a:pt x="3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72">
              <a:extLst>
                <a:ext uri="{FF2B5EF4-FFF2-40B4-BE49-F238E27FC236}">
                  <a16:creationId xmlns:a16="http://schemas.microsoft.com/office/drawing/2014/main" id="{8FC29083-8591-DB4A-9CC3-30BC64A61394}"/>
                </a:ext>
              </a:extLst>
            </p:cNvPr>
            <p:cNvSpPr>
              <a:spLocks/>
            </p:cNvSpPr>
            <p:nvPr/>
          </p:nvSpPr>
          <p:spPr bwMode="auto">
            <a:xfrm>
              <a:off x="11207751" y="4508500"/>
              <a:ext cx="338138" cy="174625"/>
            </a:xfrm>
            <a:custGeom>
              <a:avLst/>
              <a:gdLst>
                <a:gd name="T0" fmla="*/ 5 w 90"/>
                <a:gd name="T1" fmla="*/ 46 h 46"/>
                <a:gd name="T2" fmla="*/ 2 w 90"/>
                <a:gd name="T3" fmla="*/ 45 h 46"/>
                <a:gd name="T4" fmla="*/ 3 w 90"/>
                <a:gd name="T5" fmla="*/ 40 h 46"/>
                <a:gd name="T6" fmla="*/ 29 w 90"/>
                <a:gd name="T7" fmla="*/ 23 h 46"/>
                <a:gd name="T8" fmla="*/ 33 w 90"/>
                <a:gd name="T9" fmla="*/ 23 h 46"/>
                <a:gd name="T10" fmla="*/ 44 w 90"/>
                <a:gd name="T11" fmla="*/ 30 h 46"/>
                <a:gd name="T12" fmla="*/ 58 w 90"/>
                <a:gd name="T13" fmla="*/ 19 h 46"/>
                <a:gd name="T14" fmla="*/ 60 w 90"/>
                <a:gd name="T15" fmla="*/ 18 h 46"/>
                <a:gd name="T16" fmla="*/ 75 w 90"/>
                <a:gd name="T17" fmla="*/ 18 h 46"/>
                <a:gd name="T18" fmla="*/ 83 w 90"/>
                <a:gd name="T19" fmla="*/ 2 h 46"/>
                <a:gd name="T20" fmla="*/ 88 w 90"/>
                <a:gd name="T21" fmla="*/ 1 h 46"/>
                <a:gd name="T22" fmla="*/ 90 w 90"/>
                <a:gd name="T23" fmla="*/ 6 h 46"/>
                <a:gd name="T24" fmla="*/ 80 w 90"/>
                <a:gd name="T25" fmla="*/ 23 h 46"/>
                <a:gd name="T26" fmla="*/ 77 w 90"/>
                <a:gd name="T27" fmla="*/ 25 h 46"/>
                <a:gd name="T28" fmla="*/ 62 w 90"/>
                <a:gd name="T29" fmla="*/ 25 h 46"/>
                <a:gd name="T30" fmla="*/ 47 w 90"/>
                <a:gd name="T31" fmla="*/ 37 h 46"/>
                <a:gd name="T32" fmla="*/ 43 w 90"/>
                <a:gd name="T33" fmla="*/ 38 h 46"/>
                <a:gd name="T34" fmla="*/ 31 w 90"/>
                <a:gd name="T35" fmla="*/ 31 h 46"/>
                <a:gd name="T36" fmla="*/ 7 w 90"/>
                <a:gd name="T37" fmla="*/ 46 h 46"/>
                <a:gd name="T38" fmla="*/ 5 w 90"/>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6">
                  <a:moveTo>
                    <a:pt x="5" y="46"/>
                  </a:moveTo>
                  <a:cubicBezTo>
                    <a:pt x="3" y="46"/>
                    <a:pt x="2" y="46"/>
                    <a:pt x="2" y="45"/>
                  </a:cubicBezTo>
                  <a:cubicBezTo>
                    <a:pt x="0" y="43"/>
                    <a:pt x="1" y="41"/>
                    <a:pt x="3" y="40"/>
                  </a:cubicBezTo>
                  <a:cubicBezTo>
                    <a:pt x="29" y="23"/>
                    <a:pt x="29" y="23"/>
                    <a:pt x="29" y="23"/>
                  </a:cubicBezTo>
                  <a:cubicBezTo>
                    <a:pt x="30" y="22"/>
                    <a:pt x="32" y="22"/>
                    <a:pt x="33" y="23"/>
                  </a:cubicBezTo>
                  <a:cubicBezTo>
                    <a:pt x="44" y="30"/>
                    <a:pt x="44" y="30"/>
                    <a:pt x="44" y="30"/>
                  </a:cubicBezTo>
                  <a:cubicBezTo>
                    <a:pt x="58" y="19"/>
                    <a:pt x="58" y="19"/>
                    <a:pt x="58" y="19"/>
                  </a:cubicBezTo>
                  <a:cubicBezTo>
                    <a:pt x="59" y="18"/>
                    <a:pt x="59" y="18"/>
                    <a:pt x="60" y="18"/>
                  </a:cubicBezTo>
                  <a:cubicBezTo>
                    <a:pt x="75" y="18"/>
                    <a:pt x="75" y="18"/>
                    <a:pt x="75" y="18"/>
                  </a:cubicBezTo>
                  <a:cubicBezTo>
                    <a:pt x="83" y="2"/>
                    <a:pt x="83" y="2"/>
                    <a:pt x="83" y="2"/>
                  </a:cubicBezTo>
                  <a:cubicBezTo>
                    <a:pt x="84" y="1"/>
                    <a:pt x="86" y="0"/>
                    <a:pt x="88" y="1"/>
                  </a:cubicBezTo>
                  <a:cubicBezTo>
                    <a:pt x="90" y="2"/>
                    <a:pt x="90" y="4"/>
                    <a:pt x="90" y="6"/>
                  </a:cubicBezTo>
                  <a:cubicBezTo>
                    <a:pt x="80" y="23"/>
                    <a:pt x="80" y="23"/>
                    <a:pt x="80" y="23"/>
                  </a:cubicBezTo>
                  <a:cubicBezTo>
                    <a:pt x="80" y="24"/>
                    <a:pt x="79" y="25"/>
                    <a:pt x="77" y="25"/>
                  </a:cubicBezTo>
                  <a:cubicBezTo>
                    <a:pt x="62" y="25"/>
                    <a:pt x="62" y="25"/>
                    <a:pt x="62" y="25"/>
                  </a:cubicBezTo>
                  <a:cubicBezTo>
                    <a:pt x="47" y="37"/>
                    <a:pt x="47" y="37"/>
                    <a:pt x="47" y="37"/>
                  </a:cubicBezTo>
                  <a:cubicBezTo>
                    <a:pt x="46" y="38"/>
                    <a:pt x="44" y="38"/>
                    <a:pt x="43" y="38"/>
                  </a:cubicBezTo>
                  <a:cubicBezTo>
                    <a:pt x="31" y="31"/>
                    <a:pt x="31" y="31"/>
                    <a:pt x="31" y="31"/>
                  </a:cubicBezTo>
                  <a:cubicBezTo>
                    <a:pt x="7" y="46"/>
                    <a:pt x="7" y="46"/>
                    <a:pt x="7" y="46"/>
                  </a:cubicBezTo>
                  <a:cubicBezTo>
                    <a:pt x="6" y="46"/>
                    <a:pt x="5"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73">
              <a:extLst>
                <a:ext uri="{FF2B5EF4-FFF2-40B4-BE49-F238E27FC236}">
                  <a16:creationId xmlns:a16="http://schemas.microsoft.com/office/drawing/2014/main" id="{933F3612-3BD7-2744-A044-0089A4351BC6}"/>
                </a:ext>
              </a:extLst>
            </p:cNvPr>
            <p:cNvSpPr>
              <a:spLocks noEditPoints="1"/>
            </p:cNvSpPr>
            <p:nvPr/>
          </p:nvSpPr>
          <p:spPr bwMode="auto">
            <a:xfrm>
              <a:off x="10845801" y="4418013"/>
              <a:ext cx="455613" cy="646112"/>
            </a:xfrm>
            <a:custGeom>
              <a:avLst/>
              <a:gdLst>
                <a:gd name="T0" fmla="*/ 59 w 121"/>
                <a:gd name="T1" fmla="*/ 171 h 171"/>
                <a:gd name="T2" fmla="*/ 22 w 121"/>
                <a:gd name="T3" fmla="*/ 171 h 171"/>
                <a:gd name="T4" fmla="*/ 19 w 121"/>
                <a:gd name="T5" fmla="*/ 168 h 171"/>
                <a:gd name="T6" fmla="*/ 19 w 121"/>
                <a:gd name="T7" fmla="*/ 105 h 171"/>
                <a:gd name="T8" fmla="*/ 13 w 121"/>
                <a:gd name="T9" fmla="*/ 106 h 171"/>
                <a:gd name="T10" fmla="*/ 0 w 121"/>
                <a:gd name="T11" fmla="*/ 93 h 171"/>
                <a:gd name="T12" fmla="*/ 0 w 121"/>
                <a:gd name="T13" fmla="*/ 52 h 171"/>
                <a:gd name="T14" fmla="*/ 22 w 121"/>
                <a:gd name="T15" fmla="*/ 30 h 171"/>
                <a:gd name="T16" fmla="*/ 59 w 121"/>
                <a:gd name="T17" fmla="*/ 30 h 171"/>
                <a:gd name="T18" fmla="*/ 97 w 121"/>
                <a:gd name="T19" fmla="*/ 5 h 171"/>
                <a:gd name="T20" fmla="*/ 114 w 121"/>
                <a:gd name="T21" fmla="*/ 4 h 171"/>
                <a:gd name="T22" fmla="*/ 117 w 121"/>
                <a:gd name="T23" fmla="*/ 20 h 171"/>
                <a:gd name="T24" fmla="*/ 63 w 121"/>
                <a:gd name="T25" fmla="*/ 57 h 171"/>
                <a:gd name="T26" fmla="*/ 63 w 121"/>
                <a:gd name="T27" fmla="*/ 168 h 171"/>
                <a:gd name="T28" fmla="*/ 59 w 121"/>
                <a:gd name="T29" fmla="*/ 171 h 171"/>
                <a:gd name="T30" fmla="*/ 26 w 121"/>
                <a:gd name="T31" fmla="*/ 164 h 171"/>
                <a:gd name="T32" fmla="*/ 56 w 121"/>
                <a:gd name="T33" fmla="*/ 164 h 171"/>
                <a:gd name="T34" fmla="*/ 56 w 121"/>
                <a:gd name="T35" fmla="*/ 54 h 171"/>
                <a:gd name="T36" fmla="*/ 59 w 121"/>
                <a:gd name="T37" fmla="*/ 50 h 171"/>
                <a:gd name="T38" fmla="*/ 111 w 121"/>
                <a:gd name="T39" fmla="*/ 16 h 171"/>
                <a:gd name="T40" fmla="*/ 110 w 121"/>
                <a:gd name="T41" fmla="*/ 9 h 171"/>
                <a:gd name="T42" fmla="*/ 102 w 121"/>
                <a:gd name="T43" fmla="*/ 10 h 171"/>
                <a:gd name="T44" fmla="*/ 61 w 121"/>
                <a:gd name="T45" fmla="*/ 37 h 171"/>
                <a:gd name="T46" fmla="*/ 59 w 121"/>
                <a:gd name="T47" fmla="*/ 37 h 171"/>
                <a:gd name="T48" fmla="*/ 22 w 121"/>
                <a:gd name="T49" fmla="*/ 37 h 171"/>
                <a:gd name="T50" fmla="*/ 7 w 121"/>
                <a:gd name="T51" fmla="*/ 52 h 171"/>
                <a:gd name="T52" fmla="*/ 7 w 121"/>
                <a:gd name="T53" fmla="*/ 93 h 171"/>
                <a:gd name="T54" fmla="*/ 13 w 121"/>
                <a:gd name="T55" fmla="*/ 99 h 171"/>
                <a:gd name="T56" fmla="*/ 19 w 121"/>
                <a:gd name="T57" fmla="*/ 93 h 171"/>
                <a:gd name="T58" fmla="*/ 22 w 121"/>
                <a:gd name="T59" fmla="*/ 90 h 171"/>
                <a:gd name="T60" fmla="*/ 26 w 121"/>
                <a:gd name="T61" fmla="*/ 93 h 171"/>
                <a:gd name="T62" fmla="*/ 26 w 121"/>
                <a:gd name="T63"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71">
                  <a:moveTo>
                    <a:pt x="59" y="171"/>
                  </a:moveTo>
                  <a:cubicBezTo>
                    <a:pt x="22" y="171"/>
                    <a:pt x="22" y="171"/>
                    <a:pt x="22" y="171"/>
                  </a:cubicBezTo>
                  <a:cubicBezTo>
                    <a:pt x="20" y="171"/>
                    <a:pt x="19" y="170"/>
                    <a:pt x="19" y="168"/>
                  </a:cubicBezTo>
                  <a:cubicBezTo>
                    <a:pt x="19" y="105"/>
                    <a:pt x="19" y="105"/>
                    <a:pt x="19" y="105"/>
                  </a:cubicBezTo>
                  <a:cubicBezTo>
                    <a:pt x="17" y="106"/>
                    <a:pt x="15" y="106"/>
                    <a:pt x="13" y="106"/>
                  </a:cubicBezTo>
                  <a:cubicBezTo>
                    <a:pt x="6" y="106"/>
                    <a:pt x="0" y="100"/>
                    <a:pt x="0" y="93"/>
                  </a:cubicBezTo>
                  <a:cubicBezTo>
                    <a:pt x="0" y="52"/>
                    <a:pt x="0" y="52"/>
                    <a:pt x="0" y="52"/>
                  </a:cubicBezTo>
                  <a:cubicBezTo>
                    <a:pt x="0" y="40"/>
                    <a:pt x="10" y="30"/>
                    <a:pt x="22" y="30"/>
                  </a:cubicBezTo>
                  <a:cubicBezTo>
                    <a:pt x="59" y="30"/>
                    <a:pt x="59" y="30"/>
                    <a:pt x="59" y="30"/>
                  </a:cubicBezTo>
                  <a:cubicBezTo>
                    <a:pt x="62" y="29"/>
                    <a:pt x="80" y="22"/>
                    <a:pt x="97" y="5"/>
                  </a:cubicBezTo>
                  <a:cubicBezTo>
                    <a:pt x="101" y="0"/>
                    <a:pt x="109" y="0"/>
                    <a:pt x="114" y="4"/>
                  </a:cubicBezTo>
                  <a:cubicBezTo>
                    <a:pt x="119" y="8"/>
                    <a:pt x="121" y="15"/>
                    <a:pt x="117" y="20"/>
                  </a:cubicBezTo>
                  <a:cubicBezTo>
                    <a:pt x="109" y="35"/>
                    <a:pt x="90" y="52"/>
                    <a:pt x="63" y="57"/>
                  </a:cubicBezTo>
                  <a:cubicBezTo>
                    <a:pt x="63" y="168"/>
                    <a:pt x="63" y="168"/>
                    <a:pt x="63" y="168"/>
                  </a:cubicBezTo>
                  <a:cubicBezTo>
                    <a:pt x="63" y="170"/>
                    <a:pt x="61" y="171"/>
                    <a:pt x="59" y="171"/>
                  </a:cubicBezTo>
                  <a:close/>
                  <a:moveTo>
                    <a:pt x="26" y="164"/>
                  </a:moveTo>
                  <a:cubicBezTo>
                    <a:pt x="56" y="164"/>
                    <a:pt x="56" y="164"/>
                    <a:pt x="56" y="164"/>
                  </a:cubicBezTo>
                  <a:cubicBezTo>
                    <a:pt x="56" y="54"/>
                    <a:pt x="56" y="54"/>
                    <a:pt x="56" y="54"/>
                  </a:cubicBezTo>
                  <a:cubicBezTo>
                    <a:pt x="56" y="52"/>
                    <a:pt x="57" y="51"/>
                    <a:pt x="59" y="50"/>
                  </a:cubicBezTo>
                  <a:cubicBezTo>
                    <a:pt x="85" y="46"/>
                    <a:pt x="103" y="30"/>
                    <a:pt x="111" y="16"/>
                  </a:cubicBezTo>
                  <a:cubicBezTo>
                    <a:pt x="113" y="14"/>
                    <a:pt x="112" y="11"/>
                    <a:pt x="110" y="9"/>
                  </a:cubicBezTo>
                  <a:cubicBezTo>
                    <a:pt x="107" y="8"/>
                    <a:pt x="104" y="8"/>
                    <a:pt x="102" y="10"/>
                  </a:cubicBezTo>
                  <a:cubicBezTo>
                    <a:pt x="82" y="30"/>
                    <a:pt x="61" y="37"/>
                    <a:pt x="61" y="37"/>
                  </a:cubicBezTo>
                  <a:cubicBezTo>
                    <a:pt x="60" y="37"/>
                    <a:pt x="60" y="37"/>
                    <a:pt x="59" y="37"/>
                  </a:cubicBezTo>
                  <a:cubicBezTo>
                    <a:pt x="22" y="37"/>
                    <a:pt x="22" y="37"/>
                    <a:pt x="22" y="37"/>
                  </a:cubicBezTo>
                  <a:cubicBezTo>
                    <a:pt x="14" y="37"/>
                    <a:pt x="7" y="44"/>
                    <a:pt x="7" y="52"/>
                  </a:cubicBezTo>
                  <a:cubicBezTo>
                    <a:pt x="7" y="93"/>
                    <a:pt x="7" y="93"/>
                    <a:pt x="7" y="93"/>
                  </a:cubicBezTo>
                  <a:cubicBezTo>
                    <a:pt x="7" y="96"/>
                    <a:pt x="10" y="99"/>
                    <a:pt x="13" y="99"/>
                  </a:cubicBezTo>
                  <a:cubicBezTo>
                    <a:pt x="16" y="99"/>
                    <a:pt x="19" y="96"/>
                    <a:pt x="19" y="93"/>
                  </a:cubicBezTo>
                  <a:cubicBezTo>
                    <a:pt x="19" y="91"/>
                    <a:pt x="20" y="90"/>
                    <a:pt x="22" y="90"/>
                  </a:cubicBezTo>
                  <a:cubicBezTo>
                    <a:pt x="24" y="90"/>
                    <a:pt x="26" y="91"/>
                    <a:pt x="26" y="93"/>
                  </a:cubicBezTo>
                  <a:lnTo>
                    <a:pt x="26"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74">
              <a:extLst>
                <a:ext uri="{FF2B5EF4-FFF2-40B4-BE49-F238E27FC236}">
                  <a16:creationId xmlns:a16="http://schemas.microsoft.com/office/drawing/2014/main" id="{F861BA63-39A5-B540-9BDC-9E84C962DC57}"/>
                </a:ext>
              </a:extLst>
            </p:cNvPr>
            <p:cNvSpPr>
              <a:spLocks/>
            </p:cNvSpPr>
            <p:nvPr/>
          </p:nvSpPr>
          <p:spPr bwMode="auto">
            <a:xfrm>
              <a:off x="10917238" y="4637088"/>
              <a:ext cx="26988" cy="147637"/>
            </a:xfrm>
            <a:custGeom>
              <a:avLst/>
              <a:gdLst>
                <a:gd name="T0" fmla="*/ 3 w 7"/>
                <a:gd name="T1" fmla="*/ 39 h 39"/>
                <a:gd name="T2" fmla="*/ 0 w 7"/>
                <a:gd name="T3" fmla="*/ 35 h 39"/>
                <a:gd name="T4" fmla="*/ 0 w 7"/>
                <a:gd name="T5" fmla="*/ 4 h 39"/>
                <a:gd name="T6" fmla="*/ 3 w 7"/>
                <a:gd name="T7" fmla="*/ 0 h 39"/>
                <a:gd name="T8" fmla="*/ 7 w 7"/>
                <a:gd name="T9" fmla="*/ 4 h 39"/>
                <a:gd name="T10" fmla="*/ 7 w 7"/>
                <a:gd name="T11" fmla="*/ 35 h 39"/>
                <a:gd name="T12" fmla="*/ 3 w 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7" h="39">
                  <a:moveTo>
                    <a:pt x="3" y="39"/>
                  </a:moveTo>
                  <a:cubicBezTo>
                    <a:pt x="1" y="39"/>
                    <a:pt x="0" y="37"/>
                    <a:pt x="0" y="35"/>
                  </a:cubicBezTo>
                  <a:cubicBezTo>
                    <a:pt x="0" y="4"/>
                    <a:pt x="0" y="4"/>
                    <a:pt x="0" y="4"/>
                  </a:cubicBezTo>
                  <a:cubicBezTo>
                    <a:pt x="0" y="2"/>
                    <a:pt x="1" y="0"/>
                    <a:pt x="3" y="0"/>
                  </a:cubicBezTo>
                  <a:cubicBezTo>
                    <a:pt x="5" y="0"/>
                    <a:pt x="7" y="2"/>
                    <a:pt x="7" y="4"/>
                  </a:cubicBezTo>
                  <a:cubicBezTo>
                    <a:pt x="7" y="35"/>
                    <a:pt x="7" y="35"/>
                    <a:pt x="7" y="35"/>
                  </a:cubicBezTo>
                  <a:cubicBezTo>
                    <a:pt x="7" y="37"/>
                    <a:pt x="5" y="39"/>
                    <a:pt x="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75">
              <a:extLst>
                <a:ext uri="{FF2B5EF4-FFF2-40B4-BE49-F238E27FC236}">
                  <a16:creationId xmlns:a16="http://schemas.microsoft.com/office/drawing/2014/main" id="{9978680A-317B-924D-9B3A-645CC9647A9A}"/>
                </a:ext>
              </a:extLst>
            </p:cNvPr>
            <p:cNvSpPr>
              <a:spLocks/>
            </p:cNvSpPr>
            <p:nvPr/>
          </p:nvSpPr>
          <p:spPr bwMode="auto">
            <a:xfrm>
              <a:off x="11109326" y="4343400"/>
              <a:ext cx="546100" cy="414337"/>
            </a:xfrm>
            <a:custGeom>
              <a:avLst/>
              <a:gdLst>
                <a:gd name="T0" fmla="*/ 131 w 145"/>
                <a:gd name="T1" fmla="*/ 110 h 110"/>
                <a:gd name="T2" fmla="*/ 122 w 145"/>
                <a:gd name="T3" fmla="*/ 110 h 110"/>
                <a:gd name="T4" fmla="*/ 118 w 145"/>
                <a:gd name="T5" fmla="*/ 106 h 110"/>
                <a:gd name="T6" fmla="*/ 122 w 145"/>
                <a:gd name="T7" fmla="*/ 103 h 110"/>
                <a:gd name="T8" fmla="*/ 127 w 145"/>
                <a:gd name="T9" fmla="*/ 103 h 110"/>
                <a:gd name="T10" fmla="*/ 127 w 145"/>
                <a:gd name="T11" fmla="*/ 20 h 110"/>
                <a:gd name="T12" fmla="*/ 131 w 145"/>
                <a:gd name="T13" fmla="*/ 17 h 110"/>
                <a:gd name="T14" fmla="*/ 138 w 145"/>
                <a:gd name="T15" fmla="*/ 17 h 110"/>
                <a:gd name="T16" fmla="*/ 138 w 145"/>
                <a:gd name="T17" fmla="*/ 7 h 110"/>
                <a:gd name="T18" fmla="*/ 7 w 145"/>
                <a:gd name="T19" fmla="*/ 7 h 110"/>
                <a:gd name="T20" fmla="*/ 7 w 145"/>
                <a:gd name="T21" fmla="*/ 17 h 110"/>
                <a:gd name="T22" fmla="*/ 14 w 145"/>
                <a:gd name="T23" fmla="*/ 17 h 110"/>
                <a:gd name="T24" fmla="*/ 18 w 145"/>
                <a:gd name="T25" fmla="*/ 20 h 110"/>
                <a:gd name="T26" fmla="*/ 18 w 145"/>
                <a:gd name="T27" fmla="*/ 33 h 110"/>
                <a:gd name="T28" fmla="*/ 27 w 145"/>
                <a:gd name="T29" fmla="*/ 25 h 110"/>
                <a:gd name="T30" fmla="*/ 44 w 145"/>
                <a:gd name="T31" fmla="*/ 24 h 110"/>
                <a:gd name="T32" fmla="*/ 47 w 145"/>
                <a:gd name="T33" fmla="*/ 40 h 110"/>
                <a:gd name="T34" fmla="*/ 18 w 145"/>
                <a:gd name="T35" fmla="*/ 68 h 110"/>
                <a:gd name="T36" fmla="*/ 18 w 145"/>
                <a:gd name="T37" fmla="*/ 103 h 110"/>
                <a:gd name="T38" fmla="*/ 96 w 145"/>
                <a:gd name="T39" fmla="*/ 103 h 110"/>
                <a:gd name="T40" fmla="*/ 99 w 145"/>
                <a:gd name="T41" fmla="*/ 106 h 110"/>
                <a:gd name="T42" fmla="*/ 96 w 145"/>
                <a:gd name="T43" fmla="*/ 110 h 110"/>
                <a:gd name="T44" fmla="*/ 14 w 145"/>
                <a:gd name="T45" fmla="*/ 110 h 110"/>
                <a:gd name="T46" fmla="*/ 10 w 145"/>
                <a:gd name="T47" fmla="*/ 106 h 110"/>
                <a:gd name="T48" fmla="*/ 10 w 145"/>
                <a:gd name="T49" fmla="*/ 66 h 110"/>
                <a:gd name="T50" fmla="*/ 12 w 145"/>
                <a:gd name="T51" fmla="*/ 63 h 110"/>
                <a:gd name="T52" fmla="*/ 41 w 145"/>
                <a:gd name="T53" fmla="*/ 36 h 110"/>
                <a:gd name="T54" fmla="*/ 40 w 145"/>
                <a:gd name="T55" fmla="*/ 29 h 110"/>
                <a:gd name="T56" fmla="*/ 32 w 145"/>
                <a:gd name="T57" fmla="*/ 30 h 110"/>
                <a:gd name="T58" fmla="*/ 16 w 145"/>
                <a:gd name="T59" fmla="*/ 43 h 110"/>
                <a:gd name="T60" fmla="*/ 12 w 145"/>
                <a:gd name="T61" fmla="*/ 44 h 110"/>
                <a:gd name="T62" fmla="*/ 10 w 145"/>
                <a:gd name="T63" fmla="*/ 40 h 110"/>
                <a:gd name="T64" fmla="*/ 10 w 145"/>
                <a:gd name="T65" fmla="*/ 24 h 110"/>
                <a:gd name="T66" fmla="*/ 3 w 145"/>
                <a:gd name="T67" fmla="*/ 24 h 110"/>
                <a:gd name="T68" fmla="*/ 0 w 145"/>
                <a:gd name="T69" fmla="*/ 20 h 110"/>
                <a:gd name="T70" fmla="*/ 0 w 145"/>
                <a:gd name="T71" fmla="*/ 4 h 110"/>
                <a:gd name="T72" fmla="*/ 3 w 145"/>
                <a:gd name="T73" fmla="*/ 0 h 110"/>
                <a:gd name="T74" fmla="*/ 141 w 145"/>
                <a:gd name="T75" fmla="*/ 0 h 110"/>
                <a:gd name="T76" fmla="*/ 145 w 145"/>
                <a:gd name="T77" fmla="*/ 4 h 110"/>
                <a:gd name="T78" fmla="*/ 145 w 145"/>
                <a:gd name="T79" fmla="*/ 20 h 110"/>
                <a:gd name="T80" fmla="*/ 141 w 145"/>
                <a:gd name="T81" fmla="*/ 24 h 110"/>
                <a:gd name="T82" fmla="*/ 134 w 145"/>
                <a:gd name="T83" fmla="*/ 24 h 110"/>
                <a:gd name="T84" fmla="*/ 134 w 145"/>
                <a:gd name="T85" fmla="*/ 106 h 110"/>
                <a:gd name="T86" fmla="*/ 131 w 145"/>
                <a:gd name="T8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10">
                  <a:moveTo>
                    <a:pt x="131" y="110"/>
                  </a:moveTo>
                  <a:cubicBezTo>
                    <a:pt x="122" y="110"/>
                    <a:pt x="122" y="110"/>
                    <a:pt x="122" y="110"/>
                  </a:cubicBezTo>
                  <a:cubicBezTo>
                    <a:pt x="120" y="110"/>
                    <a:pt x="118" y="108"/>
                    <a:pt x="118" y="106"/>
                  </a:cubicBezTo>
                  <a:cubicBezTo>
                    <a:pt x="118" y="104"/>
                    <a:pt x="120" y="103"/>
                    <a:pt x="122" y="103"/>
                  </a:cubicBezTo>
                  <a:cubicBezTo>
                    <a:pt x="127" y="103"/>
                    <a:pt x="127" y="103"/>
                    <a:pt x="127" y="103"/>
                  </a:cubicBezTo>
                  <a:cubicBezTo>
                    <a:pt x="127" y="20"/>
                    <a:pt x="127" y="20"/>
                    <a:pt x="127" y="20"/>
                  </a:cubicBezTo>
                  <a:cubicBezTo>
                    <a:pt x="127" y="18"/>
                    <a:pt x="129" y="17"/>
                    <a:pt x="131" y="17"/>
                  </a:cubicBezTo>
                  <a:cubicBezTo>
                    <a:pt x="138" y="17"/>
                    <a:pt x="138" y="17"/>
                    <a:pt x="138" y="17"/>
                  </a:cubicBezTo>
                  <a:cubicBezTo>
                    <a:pt x="138" y="7"/>
                    <a:pt x="138" y="7"/>
                    <a:pt x="138" y="7"/>
                  </a:cubicBezTo>
                  <a:cubicBezTo>
                    <a:pt x="7" y="7"/>
                    <a:pt x="7" y="7"/>
                    <a:pt x="7" y="7"/>
                  </a:cubicBezTo>
                  <a:cubicBezTo>
                    <a:pt x="7" y="17"/>
                    <a:pt x="7" y="17"/>
                    <a:pt x="7" y="17"/>
                  </a:cubicBezTo>
                  <a:cubicBezTo>
                    <a:pt x="14" y="17"/>
                    <a:pt x="14" y="17"/>
                    <a:pt x="14" y="17"/>
                  </a:cubicBezTo>
                  <a:cubicBezTo>
                    <a:pt x="16" y="17"/>
                    <a:pt x="18" y="18"/>
                    <a:pt x="18" y="20"/>
                  </a:cubicBezTo>
                  <a:cubicBezTo>
                    <a:pt x="18" y="33"/>
                    <a:pt x="18" y="33"/>
                    <a:pt x="18" y="33"/>
                  </a:cubicBezTo>
                  <a:cubicBezTo>
                    <a:pt x="21" y="30"/>
                    <a:pt x="24" y="27"/>
                    <a:pt x="27" y="25"/>
                  </a:cubicBezTo>
                  <a:cubicBezTo>
                    <a:pt x="31" y="20"/>
                    <a:pt x="39" y="20"/>
                    <a:pt x="44" y="24"/>
                  </a:cubicBezTo>
                  <a:cubicBezTo>
                    <a:pt x="49" y="28"/>
                    <a:pt x="51" y="35"/>
                    <a:pt x="47" y="40"/>
                  </a:cubicBezTo>
                  <a:cubicBezTo>
                    <a:pt x="44" y="45"/>
                    <a:pt x="35" y="58"/>
                    <a:pt x="18" y="68"/>
                  </a:cubicBezTo>
                  <a:cubicBezTo>
                    <a:pt x="18" y="103"/>
                    <a:pt x="18" y="103"/>
                    <a:pt x="18" y="103"/>
                  </a:cubicBezTo>
                  <a:cubicBezTo>
                    <a:pt x="96" y="103"/>
                    <a:pt x="96" y="103"/>
                    <a:pt x="96" y="103"/>
                  </a:cubicBezTo>
                  <a:cubicBezTo>
                    <a:pt x="98" y="103"/>
                    <a:pt x="99" y="104"/>
                    <a:pt x="99" y="106"/>
                  </a:cubicBezTo>
                  <a:cubicBezTo>
                    <a:pt x="99" y="108"/>
                    <a:pt x="98" y="110"/>
                    <a:pt x="96" y="110"/>
                  </a:cubicBezTo>
                  <a:cubicBezTo>
                    <a:pt x="14" y="110"/>
                    <a:pt x="14" y="110"/>
                    <a:pt x="14" y="110"/>
                  </a:cubicBezTo>
                  <a:cubicBezTo>
                    <a:pt x="12" y="110"/>
                    <a:pt x="10" y="108"/>
                    <a:pt x="10" y="106"/>
                  </a:cubicBezTo>
                  <a:cubicBezTo>
                    <a:pt x="10" y="66"/>
                    <a:pt x="10" y="66"/>
                    <a:pt x="10" y="66"/>
                  </a:cubicBezTo>
                  <a:cubicBezTo>
                    <a:pt x="10" y="64"/>
                    <a:pt x="11" y="63"/>
                    <a:pt x="12" y="63"/>
                  </a:cubicBezTo>
                  <a:cubicBezTo>
                    <a:pt x="30" y="54"/>
                    <a:pt x="39" y="40"/>
                    <a:pt x="41" y="36"/>
                  </a:cubicBezTo>
                  <a:cubicBezTo>
                    <a:pt x="43" y="34"/>
                    <a:pt x="42" y="31"/>
                    <a:pt x="40" y="29"/>
                  </a:cubicBezTo>
                  <a:cubicBezTo>
                    <a:pt x="37" y="28"/>
                    <a:pt x="34" y="28"/>
                    <a:pt x="32" y="30"/>
                  </a:cubicBezTo>
                  <a:cubicBezTo>
                    <a:pt x="27" y="35"/>
                    <a:pt x="22" y="39"/>
                    <a:pt x="16" y="43"/>
                  </a:cubicBezTo>
                  <a:cubicBezTo>
                    <a:pt x="15" y="44"/>
                    <a:pt x="13" y="44"/>
                    <a:pt x="12" y="44"/>
                  </a:cubicBezTo>
                  <a:cubicBezTo>
                    <a:pt x="11" y="43"/>
                    <a:pt x="10" y="42"/>
                    <a:pt x="10" y="40"/>
                  </a:cubicBezTo>
                  <a:cubicBezTo>
                    <a:pt x="10" y="24"/>
                    <a:pt x="10" y="24"/>
                    <a:pt x="10" y="24"/>
                  </a:cubicBezTo>
                  <a:cubicBezTo>
                    <a:pt x="3" y="24"/>
                    <a:pt x="3" y="24"/>
                    <a:pt x="3" y="24"/>
                  </a:cubicBezTo>
                  <a:cubicBezTo>
                    <a:pt x="1" y="24"/>
                    <a:pt x="0" y="22"/>
                    <a:pt x="0" y="20"/>
                  </a:cubicBezTo>
                  <a:cubicBezTo>
                    <a:pt x="0" y="4"/>
                    <a:pt x="0" y="4"/>
                    <a:pt x="0" y="4"/>
                  </a:cubicBezTo>
                  <a:cubicBezTo>
                    <a:pt x="0" y="2"/>
                    <a:pt x="1" y="0"/>
                    <a:pt x="3" y="0"/>
                  </a:cubicBezTo>
                  <a:cubicBezTo>
                    <a:pt x="141" y="0"/>
                    <a:pt x="141" y="0"/>
                    <a:pt x="141" y="0"/>
                  </a:cubicBezTo>
                  <a:cubicBezTo>
                    <a:pt x="143" y="0"/>
                    <a:pt x="145" y="2"/>
                    <a:pt x="145" y="4"/>
                  </a:cubicBezTo>
                  <a:cubicBezTo>
                    <a:pt x="145" y="20"/>
                    <a:pt x="145" y="20"/>
                    <a:pt x="145" y="20"/>
                  </a:cubicBezTo>
                  <a:cubicBezTo>
                    <a:pt x="145" y="22"/>
                    <a:pt x="143" y="24"/>
                    <a:pt x="141" y="24"/>
                  </a:cubicBezTo>
                  <a:cubicBezTo>
                    <a:pt x="134" y="24"/>
                    <a:pt x="134" y="24"/>
                    <a:pt x="134" y="24"/>
                  </a:cubicBezTo>
                  <a:cubicBezTo>
                    <a:pt x="134" y="106"/>
                    <a:pt x="134" y="106"/>
                    <a:pt x="134" y="106"/>
                  </a:cubicBezTo>
                  <a:cubicBezTo>
                    <a:pt x="134" y="108"/>
                    <a:pt x="133" y="110"/>
                    <a:pt x="131"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6">
              <a:extLst>
                <a:ext uri="{FF2B5EF4-FFF2-40B4-BE49-F238E27FC236}">
                  <a16:creationId xmlns:a16="http://schemas.microsoft.com/office/drawing/2014/main" id="{D2518AF2-7D61-7447-805D-63BF300F06FC}"/>
                </a:ext>
              </a:extLst>
            </p:cNvPr>
            <p:cNvSpPr>
              <a:spLocks/>
            </p:cNvSpPr>
            <p:nvPr/>
          </p:nvSpPr>
          <p:spPr bwMode="auto">
            <a:xfrm>
              <a:off x="11147426" y="4406900"/>
              <a:ext cx="376238" cy="26987"/>
            </a:xfrm>
            <a:custGeom>
              <a:avLst/>
              <a:gdLst>
                <a:gd name="T0" fmla="*/ 96 w 100"/>
                <a:gd name="T1" fmla="*/ 7 h 7"/>
                <a:gd name="T2" fmla="*/ 4 w 100"/>
                <a:gd name="T3" fmla="*/ 7 h 7"/>
                <a:gd name="T4" fmla="*/ 0 w 100"/>
                <a:gd name="T5" fmla="*/ 3 h 7"/>
                <a:gd name="T6" fmla="*/ 4 w 100"/>
                <a:gd name="T7" fmla="*/ 0 h 7"/>
                <a:gd name="T8" fmla="*/ 96 w 100"/>
                <a:gd name="T9" fmla="*/ 0 h 7"/>
                <a:gd name="T10" fmla="*/ 100 w 100"/>
                <a:gd name="T11" fmla="*/ 3 h 7"/>
                <a:gd name="T12" fmla="*/ 96 w 10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0" h="7">
                  <a:moveTo>
                    <a:pt x="96" y="7"/>
                  </a:moveTo>
                  <a:cubicBezTo>
                    <a:pt x="4" y="7"/>
                    <a:pt x="4" y="7"/>
                    <a:pt x="4" y="7"/>
                  </a:cubicBezTo>
                  <a:cubicBezTo>
                    <a:pt x="2" y="7"/>
                    <a:pt x="0" y="5"/>
                    <a:pt x="0" y="3"/>
                  </a:cubicBezTo>
                  <a:cubicBezTo>
                    <a:pt x="0" y="1"/>
                    <a:pt x="2" y="0"/>
                    <a:pt x="4" y="0"/>
                  </a:cubicBezTo>
                  <a:cubicBezTo>
                    <a:pt x="96" y="0"/>
                    <a:pt x="96" y="0"/>
                    <a:pt x="96" y="0"/>
                  </a:cubicBezTo>
                  <a:cubicBezTo>
                    <a:pt x="98" y="0"/>
                    <a:pt x="100" y="1"/>
                    <a:pt x="100" y="3"/>
                  </a:cubicBezTo>
                  <a:cubicBezTo>
                    <a:pt x="100" y="5"/>
                    <a:pt x="98" y="7"/>
                    <a:pt x="9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TextBox 31">
            <a:extLst>
              <a:ext uri="{FF2B5EF4-FFF2-40B4-BE49-F238E27FC236}">
                <a16:creationId xmlns:a16="http://schemas.microsoft.com/office/drawing/2014/main" id="{8A4242A1-119A-2745-9446-276EC44077E1}"/>
              </a:ext>
            </a:extLst>
          </p:cNvPr>
          <p:cNvSpPr txBox="1"/>
          <p:nvPr/>
        </p:nvSpPr>
        <p:spPr>
          <a:xfrm flipH="1">
            <a:off x="4018845" y="2811700"/>
            <a:ext cx="7985217" cy="3307829"/>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VN" sz="3600" dirty="0">
                <a:latin typeface="Lucida Grande" panose="020B0600040502020204" pitchFamily="34" charset="0"/>
                <a:ea typeface="Hiragino Kaku Gothic StdN W8" panose="020B0800000000000000" pitchFamily="34" charset="-128"/>
                <a:cs typeface="Lucida Grande" panose="020B0600040502020204" pitchFamily="34" charset="0"/>
              </a:rPr>
              <a:t>Đặt kính lúp …………… vật mẫu, mắt nhìn vào</a:t>
            </a:r>
            <a:r>
              <a:rPr lang="en-US" sz="3600" dirty="0">
                <a:latin typeface="Lucida Grande" panose="020B0600040502020204" pitchFamily="34" charset="0"/>
                <a:ea typeface="Hiragino Kaku Gothic StdN W8" panose="020B0800000000000000" pitchFamily="34" charset="-128"/>
                <a:cs typeface="Lucida Grande" panose="020B0600040502020204" pitchFamily="34" charset="0"/>
              </a:rPr>
              <a:t> …</a:t>
            </a:r>
            <a:r>
              <a:rPr lang="en-VN" sz="3600" dirty="0">
                <a:latin typeface="Lucida Grande" panose="020B0600040502020204" pitchFamily="34" charset="0"/>
                <a:ea typeface="Hiragino Kaku Gothic StdN W8" panose="020B0800000000000000" pitchFamily="34" charset="-128"/>
                <a:cs typeface="Lucida Grande" panose="020B0600040502020204" pitchFamily="34" charset="0"/>
              </a:rPr>
              <a:t>……………</a:t>
            </a:r>
          </a:p>
          <a:p>
            <a:pPr marL="571500" indent="-571500" algn="just">
              <a:lnSpc>
                <a:spcPct val="150000"/>
              </a:lnSpc>
              <a:buFont typeface="Arial" panose="020B0604020202020204" pitchFamily="34" charset="0"/>
              <a:buChar char="•"/>
            </a:pPr>
            <a:r>
              <a:rPr lang="en-VN" sz="3600" dirty="0">
                <a:latin typeface="Lucida Grande" panose="020B0600040502020204" pitchFamily="34" charset="0"/>
                <a:ea typeface="Hiragino Kaku Gothic StdN W8" panose="020B0800000000000000" pitchFamily="34" charset="-128"/>
                <a:cs typeface="Lucida Grande" panose="020B0600040502020204" pitchFamily="34" charset="0"/>
              </a:rPr>
              <a:t>Từ từ ……………… ra xa vật cho đến khi nhìn thấy vật …………..</a:t>
            </a:r>
          </a:p>
        </p:txBody>
      </p:sp>
      <p:sp>
        <p:nvSpPr>
          <p:cNvPr id="44" name="TextBox 43">
            <a:extLst>
              <a:ext uri="{FF2B5EF4-FFF2-40B4-BE49-F238E27FC236}">
                <a16:creationId xmlns:a16="http://schemas.microsoft.com/office/drawing/2014/main" id="{01698CFF-ED53-C040-89E5-8E8BD34B855A}"/>
              </a:ext>
            </a:extLst>
          </p:cNvPr>
          <p:cNvSpPr txBox="1"/>
          <p:nvPr/>
        </p:nvSpPr>
        <p:spPr>
          <a:xfrm flipH="1">
            <a:off x="6497791" y="2846833"/>
            <a:ext cx="3381552" cy="670055"/>
          </a:xfrm>
          <a:prstGeom prst="rect">
            <a:avLst/>
          </a:prstGeom>
          <a:noFill/>
        </p:spPr>
        <p:txBody>
          <a:bodyPr wrap="square" rtlCol="0">
            <a:spAutoFit/>
          </a:bodyPr>
          <a:lstStyle/>
          <a:p>
            <a:pPr algn="ctr">
              <a:lnSpc>
                <a:spcPct val="113000"/>
              </a:lnSpc>
            </a:pPr>
            <a:r>
              <a:rPr lang="en-US" sz="3600" b="1" dirty="0">
                <a:solidFill>
                  <a:srgbClr val="2A9400"/>
                </a:solidFill>
                <a:latin typeface="Times New Roman" panose="02020603050405020304" pitchFamily="18" charset="0"/>
                <a:ea typeface="Hiragino Kaku Gothic StdN W8" panose="020B0800000000000000" pitchFamily="34" charset="-128"/>
                <a:cs typeface="Times New Roman" panose="02020603050405020304" pitchFamily="18" charset="0"/>
              </a:rPr>
              <a:t>g</a:t>
            </a:r>
            <a:r>
              <a:rPr lang="en-VN" sz="3600" b="1" dirty="0">
                <a:solidFill>
                  <a:srgbClr val="2A9400"/>
                </a:solidFill>
                <a:latin typeface="Times New Roman" panose="02020603050405020304" pitchFamily="18" charset="0"/>
                <a:ea typeface="Hiragino Kaku Gothic StdN W8" panose="020B0800000000000000" pitchFamily="34" charset="-128"/>
                <a:cs typeface="Times New Roman" panose="02020603050405020304" pitchFamily="18" charset="0"/>
              </a:rPr>
              <a:t>ần sát</a:t>
            </a:r>
          </a:p>
        </p:txBody>
      </p:sp>
      <p:sp>
        <p:nvSpPr>
          <p:cNvPr id="45" name="TextBox 44">
            <a:extLst>
              <a:ext uri="{FF2B5EF4-FFF2-40B4-BE49-F238E27FC236}">
                <a16:creationId xmlns:a16="http://schemas.microsoft.com/office/drawing/2014/main" id="{1B42D2DB-8BA7-E14C-9BDE-1EE83B8810B8}"/>
              </a:ext>
            </a:extLst>
          </p:cNvPr>
          <p:cNvSpPr txBox="1"/>
          <p:nvPr/>
        </p:nvSpPr>
        <p:spPr>
          <a:xfrm flipH="1">
            <a:off x="6096000" y="3678126"/>
            <a:ext cx="2940781" cy="670055"/>
          </a:xfrm>
          <a:prstGeom prst="rect">
            <a:avLst/>
          </a:prstGeom>
          <a:noFill/>
        </p:spPr>
        <p:txBody>
          <a:bodyPr wrap="square" rtlCol="0">
            <a:spAutoFit/>
          </a:bodyPr>
          <a:lstStyle/>
          <a:p>
            <a:pPr algn="ctr">
              <a:lnSpc>
                <a:spcPct val="113000"/>
              </a:lnSpc>
            </a:pPr>
            <a:r>
              <a:rPr lang="en-US" sz="3600" b="1" dirty="0">
                <a:solidFill>
                  <a:srgbClr val="2A9400"/>
                </a:solidFill>
                <a:latin typeface="Times New Roman" panose="02020603050405020304" pitchFamily="18" charset="0"/>
                <a:ea typeface="Hiragino Kaku Gothic StdN W8" panose="020B0800000000000000" pitchFamily="34" charset="-128"/>
                <a:cs typeface="Times New Roman" panose="02020603050405020304" pitchFamily="18" charset="0"/>
              </a:rPr>
              <a:t>m</a:t>
            </a:r>
            <a:r>
              <a:rPr lang="en-VN" sz="3600" b="1" dirty="0">
                <a:solidFill>
                  <a:srgbClr val="2A9400"/>
                </a:solidFill>
                <a:latin typeface="Times New Roman" panose="02020603050405020304" pitchFamily="18" charset="0"/>
                <a:ea typeface="Hiragino Kaku Gothic StdN W8" panose="020B0800000000000000" pitchFamily="34" charset="-128"/>
                <a:cs typeface="Times New Roman" panose="02020603050405020304" pitchFamily="18" charset="0"/>
              </a:rPr>
              <a:t>ặt kính</a:t>
            </a:r>
          </a:p>
        </p:txBody>
      </p:sp>
      <p:sp>
        <p:nvSpPr>
          <p:cNvPr id="46" name="TextBox 45">
            <a:extLst>
              <a:ext uri="{FF2B5EF4-FFF2-40B4-BE49-F238E27FC236}">
                <a16:creationId xmlns:a16="http://schemas.microsoft.com/office/drawing/2014/main" id="{2F9F3393-14E2-3444-B185-303E6B7F63D0}"/>
              </a:ext>
            </a:extLst>
          </p:cNvPr>
          <p:cNvSpPr txBox="1"/>
          <p:nvPr/>
        </p:nvSpPr>
        <p:spPr>
          <a:xfrm flipH="1">
            <a:off x="5309640" y="4529599"/>
            <a:ext cx="3381554" cy="682687"/>
          </a:xfrm>
          <a:prstGeom prst="rect">
            <a:avLst/>
          </a:prstGeom>
          <a:noFill/>
        </p:spPr>
        <p:txBody>
          <a:bodyPr wrap="square" rtlCol="0">
            <a:spAutoFit/>
          </a:bodyPr>
          <a:lstStyle/>
          <a:p>
            <a:pPr algn="ctr">
              <a:lnSpc>
                <a:spcPct val="113000"/>
              </a:lnSpc>
            </a:pPr>
            <a:r>
              <a:rPr lang="vi-VN" sz="3600" b="1" dirty="0">
                <a:solidFill>
                  <a:srgbClr val="2A9400"/>
                </a:solidFill>
                <a:latin typeface="+mj-lt"/>
                <a:ea typeface="Hiragino Kaku Gothic StdN W8" panose="020B0800000000000000" pitchFamily="34" charset="-128"/>
                <a:cs typeface="Lucida Grande" panose="020B0600040502020204" pitchFamily="34" charset="0"/>
              </a:rPr>
              <a:t>Dịch</a:t>
            </a:r>
            <a:r>
              <a:rPr lang="en-US" sz="3600" b="1" dirty="0">
                <a:solidFill>
                  <a:srgbClr val="2A9400"/>
                </a:solidFill>
                <a:latin typeface="+mj-lt"/>
                <a:ea typeface="Hiragino Kaku Gothic StdN W8" panose="020B0800000000000000" pitchFamily="34" charset="-128"/>
                <a:cs typeface="Lucida Grande" panose="020B0600040502020204" pitchFamily="34" charset="0"/>
              </a:rPr>
              <a:t> </a:t>
            </a:r>
            <a:r>
              <a:rPr lang="vi-VN" sz="3600" b="1" dirty="0">
                <a:solidFill>
                  <a:srgbClr val="2A9400"/>
                </a:solidFill>
                <a:latin typeface="+mj-lt"/>
                <a:ea typeface="Hiragino Kaku Gothic StdN W8" panose="020B0800000000000000" pitchFamily="34" charset="-128"/>
                <a:cs typeface="Lucida Grande" panose="020B0600040502020204" pitchFamily="34" charset="0"/>
              </a:rPr>
              <a:t>kính</a:t>
            </a:r>
            <a:endParaRPr lang="en-VN" sz="3600" b="1" dirty="0">
              <a:solidFill>
                <a:srgbClr val="2A9400"/>
              </a:solidFill>
              <a:latin typeface="+mj-lt"/>
              <a:ea typeface="Hiragino Kaku Gothic StdN W8" panose="020B0800000000000000" pitchFamily="34" charset="-128"/>
              <a:cs typeface="Lucida Grande" panose="020B0600040502020204" pitchFamily="34" charset="0"/>
            </a:endParaRPr>
          </a:p>
        </p:txBody>
      </p:sp>
      <p:pic>
        <p:nvPicPr>
          <p:cNvPr id="10242" name="Picture 2" descr="Cô Gái Châu á Dễ Thương điều Tra Lá Cây Trong Chậu">
            <a:extLst>
              <a:ext uri="{FF2B5EF4-FFF2-40B4-BE49-F238E27FC236}">
                <a16:creationId xmlns:a16="http://schemas.microsoft.com/office/drawing/2014/main" id="{99DFA11C-0874-EA45-947A-7FD2EE74E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27" t="24110" b="5172"/>
          <a:stretch/>
        </p:blipFill>
        <p:spPr bwMode="auto">
          <a:xfrm>
            <a:off x="187938" y="2040682"/>
            <a:ext cx="3702071" cy="484986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7928768-6069-C146-B925-13B1D354577C}"/>
              </a:ext>
            </a:extLst>
          </p:cNvPr>
          <p:cNvSpPr txBox="1"/>
          <p:nvPr/>
        </p:nvSpPr>
        <p:spPr>
          <a:xfrm flipH="1">
            <a:off x="7000417" y="5339539"/>
            <a:ext cx="3381554" cy="680827"/>
          </a:xfrm>
          <a:prstGeom prst="rect">
            <a:avLst/>
          </a:prstGeom>
          <a:noFill/>
        </p:spPr>
        <p:txBody>
          <a:bodyPr wrap="square" rtlCol="0">
            <a:spAutoFit/>
          </a:bodyPr>
          <a:lstStyle/>
          <a:p>
            <a:pPr algn="ctr">
              <a:lnSpc>
                <a:spcPct val="113000"/>
              </a:lnSpc>
            </a:pPr>
            <a:r>
              <a:rPr lang="vi-VN" sz="3600" b="1" dirty="0">
                <a:solidFill>
                  <a:srgbClr val="2A9400"/>
                </a:solidFill>
                <a:latin typeface="+mj-lt"/>
                <a:ea typeface="Hiragino Kaku Gothic StdN W8" panose="020B0800000000000000" pitchFamily="34" charset="-128"/>
                <a:cs typeface="Lucida Grande" panose="020B0600040502020204" pitchFamily="34" charset="0"/>
              </a:rPr>
              <a:t>rõ nét</a:t>
            </a:r>
            <a:endParaRPr lang="en-VN" sz="3600" b="1" dirty="0">
              <a:solidFill>
                <a:srgbClr val="2A9400"/>
              </a:solidFill>
              <a:latin typeface="+mj-lt"/>
              <a:ea typeface="Hiragino Kaku Gothic StdN W8" panose="020B0800000000000000" pitchFamily="34" charset="-128"/>
              <a:cs typeface="Lucida Grande" panose="020B0600040502020204" pitchFamily="34" charset="0"/>
            </a:endParaRPr>
          </a:p>
        </p:txBody>
      </p:sp>
    </p:spTree>
    <p:extLst>
      <p:ext uri="{BB962C8B-B14F-4D97-AF65-F5344CB8AC3E}">
        <p14:creationId xmlns:p14="http://schemas.microsoft.com/office/powerpoint/2010/main" val="2154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E5C08-1AED-4109-9147-7FE7584DFEF6}"/>
              </a:ext>
            </a:extLst>
          </p:cNvPr>
          <p:cNvSpPr>
            <a:spLocks noGrp="1"/>
          </p:cNvSpPr>
          <p:nvPr>
            <p:ph type="sldNum" sz="quarter" idx="12"/>
          </p:nvPr>
        </p:nvSpPr>
        <p:spPr/>
        <p:txBody>
          <a:bodyPr/>
          <a:lstStyle/>
          <a:p>
            <a:fld id="{F71F17DC-36EA-41E7-ADB6-948FCB5C6EF5}" type="slidenum">
              <a:rPr lang="en-US" smtClean="0"/>
              <a:t>5</a:t>
            </a:fld>
            <a:endParaRPr lang="en-US"/>
          </a:p>
        </p:txBody>
      </p:sp>
      <p:sp>
        <p:nvSpPr>
          <p:cNvPr id="3" name="TextBox 2">
            <a:extLst>
              <a:ext uri="{FF2B5EF4-FFF2-40B4-BE49-F238E27FC236}">
                <a16:creationId xmlns:a16="http://schemas.microsoft.com/office/drawing/2014/main" id="{E4D3B82E-C40D-468E-988E-80C7F6AE1D61}"/>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 QUY ĐỊNH AN TOÀN TRONG PHÒNG THỰC HÀNH</a:t>
            </a:r>
          </a:p>
        </p:txBody>
      </p:sp>
      <p:sp>
        <p:nvSpPr>
          <p:cNvPr id="4" name="Rectangle 3">
            <a:extLst>
              <a:ext uri="{FF2B5EF4-FFF2-40B4-BE49-F238E27FC236}">
                <a16:creationId xmlns:a16="http://schemas.microsoft.com/office/drawing/2014/main" id="{27E7FC9A-00A3-4821-8BF0-E1D54A896933}"/>
              </a:ext>
            </a:extLst>
          </p:cNvPr>
          <p:cNvSpPr/>
          <p:nvPr/>
        </p:nvSpPr>
        <p:spPr>
          <a:xfrm>
            <a:off x="6499122" y="3670778"/>
            <a:ext cx="5432323" cy="2862322"/>
          </a:xfrm>
          <a:prstGeom prst="rect">
            <a:avLst/>
          </a:prstGeom>
          <a:ln>
            <a:solidFill>
              <a:schemeClr val="tx1"/>
            </a:solidFill>
          </a:ln>
        </p:spPr>
        <p:txBody>
          <a:bodyPr wrap="square">
            <a:spAutoFit/>
          </a:bodyPr>
          <a:lstStyle/>
          <a:p>
            <a:pPr algn="ctr"/>
            <a:r>
              <a:rPr lang="en-US" altLang="en-US" sz="3600" dirty="0" err="1">
                <a:latin typeface="Times New Roman" panose="02020603050405020304" pitchFamily="18" charset="0"/>
                <a:cs typeface="Times New Roman" panose="02020603050405020304" pitchFamily="18" charset="0"/>
              </a:rPr>
              <a:t>Để</a:t>
            </a:r>
            <a:r>
              <a:rPr lang="en-US" altLang="en-US" sz="3600" dirty="0">
                <a:latin typeface="Times New Roman" panose="02020603050405020304" pitchFamily="18" charset="0"/>
                <a:cs typeface="Times New Roman" panose="02020603050405020304" pitchFamily="18" charset="0"/>
              </a:rPr>
              <a:t> an </a:t>
            </a:r>
            <a:r>
              <a:rPr lang="en-US" altLang="en-US" sz="3600" dirty="0" err="1">
                <a:latin typeface="Times New Roman" panose="02020603050405020304" pitchFamily="18" charset="0"/>
                <a:cs typeface="Times New Roman" panose="02020603050405020304" pitchFamily="18" charset="0"/>
              </a:rPr>
              <a:t>toàn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tuyệt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phòng</a:t>
            </a:r>
            <a:r>
              <a:rPr lang="en-US" altLang="en-US" sz="3600" dirty="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thực hàn</a:t>
            </a:r>
            <a:r>
              <a:rPr lang="en-US" altLang="en-US" sz="3600" dirty="0">
                <a:latin typeface="Times New Roman" panose="02020603050405020304" pitchFamily="18" charset="0"/>
                <a:cs typeface="Times New Roman" panose="02020603050405020304" pitchFamily="18" charset="0"/>
              </a:rPr>
              <a:t>h, </a:t>
            </a:r>
            <a:r>
              <a:rPr lang="en-US" altLang="en-US" sz="3600" dirty="0" err="1">
                <a:latin typeface="Times New Roman" panose="02020603050405020304" pitchFamily="18" charset="0"/>
                <a:cs typeface="Times New Roman" panose="02020603050405020304" pitchFamily="18" charset="0"/>
              </a:rPr>
              <a:t>cần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tuân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đúng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đầy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những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nội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định</a:t>
            </a:r>
            <a:r>
              <a:rPr lang="en-US" altLang="en-US" sz="3600" dirty="0">
                <a:latin typeface="Times New Roman" panose="02020603050405020304" pitchFamily="18" charset="0"/>
                <a:cs typeface="Times New Roman" panose="02020603050405020304" pitchFamily="18" charset="0"/>
              </a:rPr>
              <a:t> an </a:t>
            </a:r>
            <a:r>
              <a:rPr lang="en-US" altLang="en-US" sz="3600" dirty="0" err="1">
                <a:latin typeface="Times New Roman" panose="02020603050405020304" pitchFamily="18" charset="0"/>
                <a:cs typeface="Times New Roman" panose="02020603050405020304" pitchFamily="18" charset="0"/>
              </a:rPr>
              <a:t>toàn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phòng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thực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hành</a:t>
            </a:r>
            <a:r>
              <a:rPr lang="en-US" altLang="en-US" sz="36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831EBA81-406E-491D-A2D3-CB101EC4C80F}"/>
              </a:ext>
            </a:extLst>
          </p:cNvPr>
          <p:cNvPicPr>
            <a:picLocks noChangeAspect="1"/>
          </p:cNvPicPr>
          <p:nvPr/>
        </p:nvPicPr>
        <p:blipFill>
          <a:blip r:embed="rId2"/>
          <a:stretch>
            <a:fillRect/>
          </a:stretch>
        </p:blipFill>
        <p:spPr>
          <a:xfrm>
            <a:off x="0" y="811161"/>
            <a:ext cx="6238568" cy="6046839"/>
          </a:xfrm>
          <a:prstGeom prst="rect">
            <a:avLst/>
          </a:prstGeom>
        </p:spPr>
      </p:pic>
      <p:sp>
        <p:nvSpPr>
          <p:cNvPr id="6" name="Rectangle 5">
            <a:extLst>
              <a:ext uri="{FF2B5EF4-FFF2-40B4-BE49-F238E27FC236}">
                <a16:creationId xmlns:a16="http://schemas.microsoft.com/office/drawing/2014/main" id="{835D9632-586B-435B-B53F-B7633A7027E9}"/>
              </a:ext>
            </a:extLst>
          </p:cNvPr>
          <p:cNvSpPr/>
          <p:nvPr/>
        </p:nvSpPr>
        <p:spPr>
          <a:xfrm>
            <a:off x="6499122" y="894287"/>
            <a:ext cx="5432323" cy="1384995"/>
          </a:xfrm>
          <a:prstGeom prst="rect">
            <a:avLst/>
          </a:prstGeom>
          <a:ln>
            <a:solidFill>
              <a:schemeClr val="tx1"/>
            </a:solidFill>
          </a:ln>
        </p:spPr>
        <p:txBody>
          <a:bodyPr wrap="square">
            <a:spAutoFit/>
          </a:bodyPr>
          <a:lstStyle/>
          <a:p>
            <a:pPr algn="ctr"/>
            <a:r>
              <a:rPr lang="en-US" altLang="en-US" sz="2800" b="1" dirty="0" err="1">
                <a:latin typeface="Times New Roman" panose="02020603050405020304" pitchFamily="18" charset="0"/>
                <a:cs typeface="Times New Roman" panose="02020603050405020304" pitchFamily="18" charset="0"/>
              </a:rPr>
              <a:t>Muốn</a:t>
            </a:r>
            <a:r>
              <a:rPr lang="en-US" altLang="en-US" sz="2800" b="1" dirty="0">
                <a:latin typeface="Times New Roman" panose="02020603050405020304" pitchFamily="18" charset="0"/>
                <a:cs typeface="Times New Roman" panose="02020603050405020304" pitchFamily="18" charset="0"/>
              </a:rPr>
              <a:t> an </a:t>
            </a:r>
            <a:r>
              <a:rPr lang="en-US" altLang="en-US" sz="2800" b="1" dirty="0" err="1">
                <a:latin typeface="Times New Roman" panose="02020603050405020304" pitchFamily="18" charset="0"/>
                <a:cs typeface="Times New Roman" panose="02020603050405020304" pitchFamily="18" charset="0"/>
              </a:rPr>
              <a:t>toàn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endParaRPr lang="en-US" sz="2800" b="1" dirty="0"/>
          </a:p>
        </p:txBody>
      </p:sp>
      <p:sp>
        <p:nvSpPr>
          <p:cNvPr id="7" name="Down Arrow 6">
            <a:extLst>
              <a:ext uri="{FF2B5EF4-FFF2-40B4-BE49-F238E27FC236}">
                <a16:creationId xmlns:a16="http://schemas.microsoft.com/office/drawing/2014/main" id="{7C2D2558-2B09-4FD5-9A45-EDF9338A9E64}"/>
              </a:ext>
            </a:extLst>
          </p:cNvPr>
          <p:cNvSpPr/>
          <p:nvPr/>
        </p:nvSpPr>
        <p:spPr>
          <a:xfrm>
            <a:off x="8780689" y="2611312"/>
            <a:ext cx="869187" cy="817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10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6" descr="C:\Users\Admin\Pictures\21363597_694094414133662_1264408919_o.png">
            <a:extLst>
              <a:ext uri="{FF2B5EF4-FFF2-40B4-BE49-F238E27FC236}">
                <a16:creationId xmlns:a16="http://schemas.microsoft.com/office/drawing/2014/main" id="{7447B01D-DDDF-473E-BD2D-11BE9D570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391" t="54962" r="6126" b="9415"/>
          <a:stretch>
            <a:fillRect/>
          </a:stretch>
        </p:blipFill>
        <p:spPr bwMode="auto">
          <a:xfrm>
            <a:off x="3996950" y="821634"/>
            <a:ext cx="6939484" cy="500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0E8657C-2C88-448F-BB00-5800608B3E7B}"/>
              </a:ext>
            </a:extLst>
          </p:cNvPr>
          <p:cNvSpPr txBox="1"/>
          <p:nvPr/>
        </p:nvSpPr>
        <p:spPr>
          <a:xfrm>
            <a:off x="3996951" y="5954368"/>
            <a:ext cx="6939483"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eaLnBrk="1" hangingPunct="1">
              <a:defRPr/>
            </a:pPr>
            <a:r>
              <a:rPr lang="en-US" altLang="en-US" sz="3200" noProof="1">
                <a:solidFill>
                  <a:srgbClr val="000000"/>
                </a:solidFill>
                <a:latin typeface="Times New Roman" panose="02020603050405020304" pitchFamily="18" charset="0"/>
                <a:cs typeface="Times New Roman" panose="02020603050405020304" pitchFamily="18" charset="0"/>
              </a:rPr>
              <a:t>Hình ảnh phóng to của 1 giọt n</a:t>
            </a:r>
            <a:r>
              <a:rPr lang="vi-VN" altLang="en-US" sz="3200" noProof="1">
                <a:solidFill>
                  <a:srgbClr val="000000"/>
                </a:solidFill>
                <a:latin typeface="Times New Roman" panose="02020603050405020304" pitchFamily="18" charset="0"/>
                <a:cs typeface="Times New Roman" panose="02020603050405020304" pitchFamily="18" charset="0"/>
              </a:rPr>
              <a:t>ước biển.</a:t>
            </a:r>
          </a:p>
        </p:txBody>
      </p:sp>
      <p:sp>
        <p:nvSpPr>
          <p:cNvPr id="6" name="TextBox 5">
            <a:extLst>
              <a:ext uri="{FF2B5EF4-FFF2-40B4-BE49-F238E27FC236}">
                <a16:creationId xmlns:a16="http://schemas.microsoft.com/office/drawing/2014/main" id="{F40951A9-BBA5-494B-931E-CA25EBE8D471}"/>
              </a:ext>
            </a:extLst>
          </p:cNvPr>
          <p:cNvSpPr txBox="1"/>
          <p:nvPr/>
        </p:nvSpPr>
        <p:spPr>
          <a:xfrm>
            <a:off x="174172" y="821635"/>
            <a:ext cx="3350908" cy="304698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8482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064" y="1219918"/>
            <a:ext cx="6665035" cy="515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51002" y="296588"/>
            <a:ext cx="70711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Kính</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hiển</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vi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quang</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học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441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ECAB53-4324-4E84-9DA3-E0B6BB3FF88B}"/>
              </a:ext>
            </a:extLst>
          </p:cNvPr>
          <p:cNvPicPr>
            <a:picLocks noChangeAspect="1"/>
          </p:cNvPicPr>
          <p:nvPr/>
        </p:nvPicPr>
        <p:blipFill>
          <a:blip r:embed="rId2"/>
          <a:stretch>
            <a:fillRect/>
          </a:stretch>
        </p:blipFill>
        <p:spPr>
          <a:xfrm>
            <a:off x="1" y="1748824"/>
            <a:ext cx="12191999" cy="5109176"/>
          </a:xfrm>
          <a:prstGeom prst="rect">
            <a:avLst/>
          </a:prstGeom>
        </p:spPr>
      </p:pic>
      <p:sp>
        <p:nvSpPr>
          <p:cNvPr id="4" name="TextBox 3">
            <a:extLst>
              <a:ext uri="{FF2B5EF4-FFF2-40B4-BE49-F238E27FC236}">
                <a16:creationId xmlns:a16="http://schemas.microsoft.com/office/drawing/2014/main" id="{5FFC9998-92BB-45C7-9F11-4F4DA734D2B0}"/>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 4. KÍNH HIỂN VI QUANG HỌC:</a:t>
            </a:r>
          </a:p>
        </p:txBody>
      </p:sp>
      <p:sp>
        <p:nvSpPr>
          <p:cNvPr id="7" name="Rectangle 6">
            <a:extLst>
              <a:ext uri="{FF2B5EF4-FFF2-40B4-BE49-F238E27FC236}">
                <a16:creationId xmlns:a16="http://schemas.microsoft.com/office/drawing/2014/main" id="{43E16E41-BA46-4CC2-81E9-79CA59C9F0A7}"/>
              </a:ext>
            </a:extLst>
          </p:cNvPr>
          <p:cNvSpPr/>
          <p:nvPr/>
        </p:nvSpPr>
        <p:spPr>
          <a:xfrm>
            <a:off x="0" y="794717"/>
            <a:ext cx="12192000" cy="954107"/>
          </a:xfrm>
          <a:prstGeom prst="rect">
            <a:avLst/>
          </a:prstGeom>
          <a:solidFill>
            <a:srgbClr val="92D050"/>
          </a:solidFill>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Quan sát hình 3.8, chỉ rõ bộ phận cơ học và quang học trong cấu tạo kính hiển vi quang học.</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9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463FB6-5F83-4ADC-B67F-243EE812D201}"/>
              </a:ext>
            </a:extLst>
          </p:cNvPr>
          <p:cNvSpPr>
            <a:spLocks noGrp="1"/>
          </p:cNvSpPr>
          <p:nvPr>
            <p:ph type="sldNum" sz="quarter" idx="12"/>
          </p:nvPr>
        </p:nvSpPr>
        <p:spPr/>
        <p:txBody>
          <a:bodyPr/>
          <a:lstStyle/>
          <a:p>
            <a:fld id="{F71F17DC-36EA-41E7-ADB6-948FCB5C6EF5}" type="slidenum">
              <a:rPr lang="en-US" smtClean="0"/>
              <a:t>53</a:t>
            </a:fld>
            <a:endParaRPr lang="en-US"/>
          </a:p>
        </p:txBody>
      </p:sp>
      <p:sp>
        <p:nvSpPr>
          <p:cNvPr id="4" name="Rectangle 3">
            <a:extLst>
              <a:ext uri="{FF2B5EF4-FFF2-40B4-BE49-F238E27FC236}">
                <a16:creationId xmlns:a16="http://schemas.microsoft.com/office/drawing/2014/main" id="{98FE2A23-645D-4091-9D94-75DE7413296E}"/>
              </a:ext>
            </a:extLst>
          </p:cNvPr>
          <p:cNvSpPr/>
          <p:nvPr/>
        </p:nvSpPr>
        <p:spPr>
          <a:xfrm>
            <a:off x="7418438" y="1083805"/>
            <a:ext cx="4773562" cy="5632311"/>
          </a:xfrm>
          <a:prstGeom prst="rect">
            <a:avLst/>
          </a:prstGeom>
        </p:spPr>
        <p:txBody>
          <a:bodyPr wrap="square">
            <a:spAutoFit/>
          </a:bodyPr>
          <a:lstStyle/>
          <a:p>
            <a:pPr algn="just"/>
            <a:r>
              <a:rPr lang="vi-VN" sz="3600" dirty="0">
                <a:solidFill>
                  <a:srgbClr val="000000"/>
                </a:solidFill>
                <a:latin typeface="+mj-lt"/>
              </a:rPr>
              <a:t>- Bộ phận quang học là: đèn chiếu sáng, vật kính, thị kính và ống kính.</a:t>
            </a:r>
          </a:p>
          <a:p>
            <a:pPr algn="just"/>
            <a:r>
              <a:rPr lang="vi-VN" sz="3600" dirty="0">
                <a:solidFill>
                  <a:srgbClr val="000000"/>
                </a:solidFill>
                <a:latin typeface="+mj-lt"/>
              </a:rPr>
              <a:t>- Bộ phận cơ học là: chân kính, thân kính, công tắc, ốc điều chỉnh nguồn sáng, mâm kính, đĩa quay gắn các vật kính, ốc sơ cấp, ốc vi cấp.</a:t>
            </a:r>
            <a:endParaRPr lang="vi-VN" sz="3600" b="0" i="0" dirty="0">
              <a:solidFill>
                <a:srgbClr val="000000"/>
              </a:solidFill>
              <a:effectLst/>
              <a:latin typeface="+mj-lt"/>
            </a:endParaRPr>
          </a:p>
        </p:txBody>
      </p:sp>
      <p:pic>
        <p:nvPicPr>
          <p:cNvPr id="5" name="Picture 4">
            <a:extLst>
              <a:ext uri="{FF2B5EF4-FFF2-40B4-BE49-F238E27FC236}">
                <a16:creationId xmlns:a16="http://schemas.microsoft.com/office/drawing/2014/main" id="{FE20603F-6D88-470D-A2BD-AB8C6FBE24C5}"/>
              </a:ext>
            </a:extLst>
          </p:cNvPr>
          <p:cNvPicPr>
            <a:picLocks noChangeAspect="1"/>
          </p:cNvPicPr>
          <p:nvPr/>
        </p:nvPicPr>
        <p:blipFill>
          <a:blip r:embed="rId2"/>
          <a:stretch>
            <a:fillRect/>
          </a:stretch>
        </p:blipFill>
        <p:spPr>
          <a:xfrm>
            <a:off x="0" y="914400"/>
            <a:ext cx="7418437" cy="5943600"/>
          </a:xfrm>
          <a:prstGeom prst="rect">
            <a:avLst/>
          </a:prstGeom>
        </p:spPr>
      </p:pic>
      <p:sp>
        <p:nvSpPr>
          <p:cNvPr id="7" name="TextBox 6">
            <a:extLst>
              <a:ext uri="{FF2B5EF4-FFF2-40B4-BE49-F238E27FC236}">
                <a16:creationId xmlns:a16="http://schemas.microsoft.com/office/drawing/2014/main" id="{F75FBB1F-F4F0-4B6D-B99C-824F75600808}"/>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4. KÍNH HIỂN VI QUANG HỌC:</a:t>
            </a:r>
          </a:p>
        </p:txBody>
      </p:sp>
    </p:spTree>
    <p:extLst>
      <p:ext uri="{BB962C8B-B14F-4D97-AF65-F5344CB8AC3E}">
        <p14:creationId xmlns:p14="http://schemas.microsoft.com/office/powerpoint/2010/main" val="411832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E733CB-5FC6-42EE-A8FA-FCF2DD4CB3F8}"/>
              </a:ext>
            </a:extLst>
          </p:cNvPr>
          <p:cNvSpPr>
            <a:spLocks noGrp="1"/>
          </p:cNvSpPr>
          <p:nvPr>
            <p:ph type="sldNum" sz="quarter" idx="12"/>
          </p:nvPr>
        </p:nvSpPr>
        <p:spPr/>
        <p:txBody>
          <a:bodyPr/>
          <a:lstStyle/>
          <a:p>
            <a:fld id="{F71F17DC-36EA-41E7-ADB6-948FCB5C6EF5}" type="slidenum">
              <a:rPr lang="en-US" smtClean="0"/>
              <a:t>54</a:t>
            </a:fld>
            <a:endParaRPr lang="en-US"/>
          </a:p>
        </p:txBody>
      </p:sp>
      <p:sp>
        <p:nvSpPr>
          <p:cNvPr id="3" name="TextBox 2">
            <a:extLst>
              <a:ext uri="{FF2B5EF4-FFF2-40B4-BE49-F238E27FC236}">
                <a16:creationId xmlns:a16="http://schemas.microsoft.com/office/drawing/2014/main" id="{3F5235AC-A8A5-4E15-B462-FD79A1AA273C}"/>
              </a:ext>
            </a:extLst>
          </p:cNvPr>
          <p:cNvSpPr txBox="1"/>
          <p:nvPr/>
        </p:nvSpPr>
        <p:spPr>
          <a:xfrm>
            <a:off x="117987" y="827631"/>
            <a:ext cx="4895238" cy="584775"/>
          </a:xfrm>
          <a:prstGeom prst="rect">
            <a:avLst/>
          </a:prstGeom>
          <a:solidFill>
            <a:schemeClr val="accent2"/>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hiển</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CA797990-AB14-417B-8DFF-0721A5298E04}"/>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4. KÍNH LÚP VÀ KÍNH HIỂN VI QUANG HỌC:</a:t>
            </a:r>
          </a:p>
        </p:txBody>
      </p:sp>
      <p:pic>
        <p:nvPicPr>
          <p:cNvPr id="5" name="Picture 4">
            <a:extLst>
              <a:ext uri="{FF2B5EF4-FFF2-40B4-BE49-F238E27FC236}">
                <a16:creationId xmlns:a16="http://schemas.microsoft.com/office/drawing/2014/main" id="{D848058D-86D2-435C-9192-027C5FB97DE4}"/>
              </a:ext>
            </a:extLst>
          </p:cNvPr>
          <p:cNvPicPr>
            <a:picLocks noChangeAspect="1"/>
          </p:cNvPicPr>
          <p:nvPr/>
        </p:nvPicPr>
        <p:blipFill>
          <a:blip r:embed="rId3"/>
          <a:stretch>
            <a:fillRect/>
          </a:stretch>
        </p:blipFill>
        <p:spPr>
          <a:xfrm>
            <a:off x="117987" y="1655262"/>
            <a:ext cx="11724968" cy="2611938"/>
          </a:xfrm>
          <a:prstGeom prst="rect">
            <a:avLst/>
          </a:prstGeom>
        </p:spPr>
      </p:pic>
    </p:spTree>
    <p:extLst>
      <p:ext uri="{BB962C8B-B14F-4D97-AF65-F5344CB8AC3E}">
        <p14:creationId xmlns:p14="http://schemas.microsoft.com/office/powerpoint/2010/main" val="252206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9920E3-303F-4D75-AFAB-2D6D9C1D9AEB}"/>
              </a:ext>
            </a:extLst>
          </p:cNvPr>
          <p:cNvSpPr>
            <a:spLocks noGrp="1"/>
          </p:cNvSpPr>
          <p:nvPr>
            <p:ph type="sldNum" sz="quarter" idx="12"/>
          </p:nvPr>
        </p:nvSpPr>
        <p:spPr/>
        <p:txBody>
          <a:bodyPr/>
          <a:lstStyle/>
          <a:p>
            <a:fld id="{F71F17DC-36EA-41E7-ADB6-948FCB5C6EF5}" type="slidenum">
              <a:rPr lang="en-US" smtClean="0"/>
              <a:t>55</a:t>
            </a:fld>
            <a:endParaRPr lang="en-US"/>
          </a:p>
        </p:txBody>
      </p:sp>
      <p:pic>
        <p:nvPicPr>
          <p:cNvPr id="3" name="Picture 2">
            <a:extLst>
              <a:ext uri="{FF2B5EF4-FFF2-40B4-BE49-F238E27FC236}">
                <a16:creationId xmlns:a16="http://schemas.microsoft.com/office/drawing/2014/main" id="{388530C6-5F49-48E3-937C-2C674D613D50}"/>
              </a:ext>
            </a:extLst>
          </p:cNvPr>
          <p:cNvPicPr>
            <a:picLocks noChangeAspect="1"/>
          </p:cNvPicPr>
          <p:nvPr/>
        </p:nvPicPr>
        <p:blipFill>
          <a:blip r:embed="rId2"/>
          <a:stretch>
            <a:fillRect/>
          </a:stretch>
        </p:blipFill>
        <p:spPr>
          <a:xfrm>
            <a:off x="0" y="136525"/>
            <a:ext cx="12300155" cy="3258518"/>
          </a:xfrm>
          <a:prstGeom prst="rect">
            <a:avLst/>
          </a:prstGeom>
        </p:spPr>
      </p:pic>
      <p:pic>
        <p:nvPicPr>
          <p:cNvPr id="4" name="Picture 3">
            <a:extLst>
              <a:ext uri="{FF2B5EF4-FFF2-40B4-BE49-F238E27FC236}">
                <a16:creationId xmlns:a16="http://schemas.microsoft.com/office/drawing/2014/main" id="{DE106C7C-1203-4F66-B171-A95B34682978}"/>
              </a:ext>
            </a:extLst>
          </p:cNvPr>
          <p:cNvPicPr>
            <a:picLocks noChangeAspect="1"/>
          </p:cNvPicPr>
          <p:nvPr/>
        </p:nvPicPr>
        <p:blipFill>
          <a:blip r:embed="rId3"/>
          <a:stretch>
            <a:fillRect/>
          </a:stretch>
        </p:blipFill>
        <p:spPr>
          <a:xfrm>
            <a:off x="-1" y="3395043"/>
            <a:ext cx="12300155" cy="3462957"/>
          </a:xfrm>
          <a:prstGeom prst="rect">
            <a:avLst/>
          </a:prstGeom>
        </p:spPr>
      </p:pic>
    </p:spTree>
    <p:extLst>
      <p:ext uri="{BB962C8B-B14F-4D97-AF65-F5344CB8AC3E}">
        <p14:creationId xmlns:p14="http://schemas.microsoft.com/office/powerpoint/2010/main" val="31078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EFB9A2-6730-4500-B110-8D6974BA45E0}"/>
              </a:ext>
            </a:extLst>
          </p:cNvPr>
          <p:cNvSpPr>
            <a:spLocks noGrp="1"/>
          </p:cNvSpPr>
          <p:nvPr>
            <p:ph type="sldNum" sz="quarter" idx="12"/>
          </p:nvPr>
        </p:nvSpPr>
        <p:spPr/>
        <p:txBody>
          <a:bodyPr/>
          <a:lstStyle/>
          <a:p>
            <a:fld id="{F71F17DC-36EA-41E7-ADB6-948FCB5C6EF5}" type="slidenum">
              <a:rPr lang="en-US" smtClean="0"/>
              <a:t>56</a:t>
            </a:fld>
            <a:endParaRPr lang="en-US"/>
          </a:p>
        </p:txBody>
      </p:sp>
      <p:pic>
        <p:nvPicPr>
          <p:cNvPr id="3" name="Picture 2">
            <a:extLst>
              <a:ext uri="{FF2B5EF4-FFF2-40B4-BE49-F238E27FC236}">
                <a16:creationId xmlns:a16="http://schemas.microsoft.com/office/drawing/2014/main" id="{2D9C4970-AAC3-4197-AEB6-0DBBC13DD47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989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776F68-F973-4286-96B8-71799B62F081}"/>
              </a:ext>
            </a:extLst>
          </p:cNvPr>
          <p:cNvSpPr>
            <a:spLocks noGrp="1"/>
          </p:cNvSpPr>
          <p:nvPr>
            <p:ph type="sldNum" sz="quarter" idx="12"/>
          </p:nvPr>
        </p:nvSpPr>
        <p:spPr/>
        <p:txBody>
          <a:bodyPr/>
          <a:lstStyle/>
          <a:p>
            <a:fld id="{F71F17DC-36EA-41E7-ADB6-948FCB5C6EF5}" type="slidenum">
              <a:rPr lang="en-US" smtClean="0"/>
              <a:t>57</a:t>
            </a:fld>
            <a:endParaRPr lang="en-US"/>
          </a:p>
        </p:txBody>
      </p:sp>
      <p:sp>
        <p:nvSpPr>
          <p:cNvPr id="4" name="Thought Bubble: Cloud 3">
            <a:extLst>
              <a:ext uri="{FF2B5EF4-FFF2-40B4-BE49-F238E27FC236}">
                <a16:creationId xmlns:a16="http://schemas.microsoft.com/office/drawing/2014/main" id="{9D5CB4A9-92C5-4546-A2AA-41F72C6D21FE}"/>
              </a:ext>
            </a:extLst>
          </p:cNvPr>
          <p:cNvSpPr/>
          <p:nvPr/>
        </p:nvSpPr>
        <p:spPr>
          <a:xfrm>
            <a:off x="250723" y="755956"/>
            <a:ext cx="11739716" cy="5143399"/>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err="1">
                <a:solidFill>
                  <a:srgbClr val="000000"/>
                </a:solidFill>
                <a:latin typeface="Times New Roman" panose="02020603050405020304" pitchFamily="18" charset="0"/>
                <a:cs typeface="Times New Roman" panose="02020603050405020304" pitchFamily="18" charset="0"/>
              </a:rPr>
              <a:t>Kính</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hiển</a:t>
            </a:r>
            <a:r>
              <a:rPr lang="en-US" sz="6000" dirty="0">
                <a:solidFill>
                  <a:srgbClr val="000000"/>
                </a:solidFill>
                <a:latin typeface="Times New Roman" panose="02020603050405020304" pitchFamily="18" charset="0"/>
                <a:cs typeface="Times New Roman" panose="02020603050405020304" pitchFamily="18" charset="0"/>
              </a:rPr>
              <a:t> vi </a:t>
            </a:r>
            <a:r>
              <a:rPr lang="en-US" sz="6000" dirty="0" err="1">
                <a:solidFill>
                  <a:srgbClr val="000000"/>
                </a:solidFill>
                <a:latin typeface="Times New Roman" panose="02020603050405020304" pitchFamily="18" charset="0"/>
                <a:cs typeface="Times New Roman" panose="02020603050405020304" pitchFamily="18" charset="0"/>
              </a:rPr>
              <a:t>quang</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học</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có</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vai</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trò</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gì</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trong</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nghiên</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cứu</a:t>
            </a:r>
            <a:r>
              <a:rPr lang="en-US" sz="6000" dirty="0">
                <a:solidFill>
                  <a:srgbClr val="000000"/>
                </a:solidFill>
                <a:latin typeface="Times New Roman" panose="02020603050405020304" pitchFamily="18" charset="0"/>
                <a:cs typeface="Times New Roman" panose="02020603050405020304" pitchFamily="18" charset="0"/>
              </a:rPr>
              <a:t> khoa </a:t>
            </a:r>
            <a:r>
              <a:rPr lang="en-US" sz="6000" dirty="0" err="1">
                <a:solidFill>
                  <a:srgbClr val="000000"/>
                </a:solidFill>
                <a:latin typeface="Times New Roman" panose="02020603050405020304" pitchFamily="18" charset="0"/>
                <a:cs typeface="Times New Roman" panose="02020603050405020304" pitchFamily="18" charset="0"/>
              </a:rPr>
              <a:t>học</a:t>
            </a:r>
            <a:r>
              <a:rPr lang="en-US" sz="60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7345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945DBE-188D-465C-937F-F4A488B654F8}"/>
              </a:ext>
            </a:extLst>
          </p:cNvPr>
          <p:cNvSpPr/>
          <p:nvPr/>
        </p:nvSpPr>
        <p:spPr>
          <a:xfrm>
            <a:off x="0" y="117693"/>
            <a:ext cx="12192000" cy="6740307"/>
          </a:xfrm>
          <a:prstGeom prst="rect">
            <a:avLst/>
          </a:prstGeom>
        </p:spPr>
        <p:txBody>
          <a:bodyPr wrap="square">
            <a:spAutoFit/>
          </a:bodyPr>
          <a:lstStyle/>
          <a:p>
            <a:pPr indent="457200" algn="just"/>
            <a:r>
              <a:rPr lang="vi-VN" sz="3600" dirty="0">
                <a:solidFill>
                  <a:srgbClr val="000000"/>
                </a:solidFill>
                <a:latin typeface="+mj-lt"/>
              </a:rPr>
              <a:t>Kính hiển vi quang học là một dụng cụ hỗ trợ cho mắt, giúp phóng to hình ảnh những vật qua nó với kích thước lớn hơn rất nhiều lần. Kính hiển vi quang học được sử dụng trong nhiều lĩnh vực như:</a:t>
            </a:r>
          </a:p>
          <a:p>
            <a:pPr algn="just"/>
            <a:r>
              <a:rPr lang="vi-VN" sz="3600" dirty="0">
                <a:solidFill>
                  <a:srgbClr val="000000"/>
                </a:solidFill>
                <a:latin typeface="+mj-lt"/>
              </a:rPr>
              <a:t>+ Trong học tập: nhất là môn sinh học, kính hiển vi được sử dụng để nghiên cứu, quan sát các tế bào như tảo, hay các tế bào trong lá cây,...</a:t>
            </a:r>
          </a:p>
          <a:p>
            <a:pPr algn="just"/>
            <a:r>
              <a:rPr lang="vi-VN" sz="3600" dirty="0">
                <a:solidFill>
                  <a:srgbClr val="000000"/>
                </a:solidFill>
                <a:latin typeface="+mj-lt"/>
              </a:rPr>
              <a:t>+ Trong khoa học, y học: Kính hiển vi được sử dụng để quan sát, nghiên cứu, tìm ra các tế bào trong cơ thể, quan sát các chất xúc tác với nhau...</a:t>
            </a:r>
          </a:p>
          <a:p>
            <a:pPr algn="just"/>
            <a:r>
              <a:rPr lang="vi-VN" sz="3600" dirty="0">
                <a:solidFill>
                  <a:srgbClr val="000000"/>
                </a:solidFill>
                <a:latin typeface="+mj-lt"/>
              </a:rPr>
              <a:t>+ Trong khảo cổ: kính hiển vi dùng để quan sát đồ cổ và nhận biết đồ cổ,….</a:t>
            </a:r>
            <a:endParaRPr lang="vi-VN" sz="3600" b="0" i="0" dirty="0">
              <a:solidFill>
                <a:srgbClr val="000000"/>
              </a:solidFill>
              <a:effectLst/>
              <a:latin typeface="+mj-lt"/>
            </a:endParaRPr>
          </a:p>
        </p:txBody>
      </p:sp>
    </p:spTree>
    <p:extLst>
      <p:ext uri="{BB962C8B-B14F-4D97-AF65-F5344CB8AC3E}">
        <p14:creationId xmlns:p14="http://schemas.microsoft.com/office/powerpoint/2010/main" val="407696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C5AF5A-6A0A-430E-AA34-9DCF9571AA62}"/>
              </a:ext>
            </a:extLst>
          </p:cNvPr>
          <p:cNvSpPr>
            <a:spLocks noGrp="1"/>
          </p:cNvSpPr>
          <p:nvPr>
            <p:ph type="sldNum" sz="quarter" idx="12"/>
          </p:nvPr>
        </p:nvSpPr>
        <p:spPr/>
        <p:txBody>
          <a:bodyPr/>
          <a:lstStyle/>
          <a:p>
            <a:fld id="{F71F17DC-36EA-41E7-ADB6-948FCB5C6EF5}" type="slidenum">
              <a:rPr lang="en-US" smtClean="0"/>
              <a:t>59</a:t>
            </a:fld>
            <a:endParaRPr lang="en-US"/>
          </a:p>
        </p:txBody>
      </p:sp>
      <p:pic>
        <p:nvPicPr>
          <p:cNvPr id="3" name="Picture 2">
            <a:extLst>
              <a:ext uri="{FF2B5EF4-FFF2-40B4-BE49-F238E27FC236}">
                <a16:creationId xmlns:a16="http://schemas.microsoft.com/office/drawing/2014/main" id="{D1076D85-5765-4F9E-9022-160690D9B3E8}"/>
              </a:ext>
            </a:extLst>
          </p:cNvPr>
          <p:cNvPicPr>
            <a:picLocks noChangeAspect="1"/>
          </p:cNvPicPr>
          <p:nvPr/>
        </p:nvPicPr>
        <p:blipFill>
          <a:blip r:embed="rId2"/>
          <a:stretch>
            <a:fillRect/>
          </a:stretch>
        </p:blipFill>
        <p:spPr>
          <a:xfrm>
            <a:off x="326400" y="466884"/>
            <a:ext cx="11539200" cy="6254591"/>
          </a:xfrm>
          <a:prstGeom prst="rect">
            <a:avLst/>
          </a:prstGeom>
        </p:spPr>
      </p:pic>
    </p:spTree>
    <p:extLst>
      <p:ext uri="{BB962C8B-B14F-4D97-AF65-F5344CB8AC3E}">
        <p14:creationId xmlns:p14="http://schemas.microsoft.com/office/powerpoint/2010/main" val="138480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t>6</a:t>
            </a:fld>
            <a:endParaRPr lang="en-US"/>
          </a:p>
        </p:txBody>
      </p:sp>
      <p:sp>
        <p:nvSpPr>
          <p:cNvPr id="12" name="TextBox 11"/>
          <p:cNvSpPr txBox="1"/>
          <p:nvPr/>
        </p:nvSpPr>
        <p:spPr>
          <a:xfrm>
            <a:off x="0" y="747511"/>
            <a:ext cx="12192000" cy="892552"/>
          </a:xfrm>
          <a:prstGeom prst="rect">
            <a:avLst/>
          </a:prstGeom>
          <a:solidFill>
            <a:srgbClr val="92D050"/>
          </a:solidFill>
          <a:ln>
            <a:noFill/>
          </a:ln>
        </p:spPr>
        <p:txBody>
          <a:bodyPr wrap="square" rtlCol="0">
            <a:spAutoFit/>
          </a:bodyPr>
          <a:lstStyle/>
          <a:p>
            <a:r>
              <a:rPr lang="en-US" sz="28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a:t>
            </a:r>
          </a:p>
        </p:txBody>
      </p:sp>
      <p:grpSp>
        <p:nvGrpSpPr>
          <p:cNvPr id="16" name="Group 15">
            <a:extLst>
              <a:ext uri="{FF2B5EF4-FFF2-40B4-BE49-F238E27FC236}">
                <a16:creationId xmlns:a16="http://schemas.microsoft.com/office/drawing/2014/main" id="{048793EB-9F1C-4183-8803-768A36069C92}"/>
              </a:ext>
            </a:extLst>
          </p:cNvPr>
          <p:cNvGrpSpPr/>
          <p:nvPr/>
        </p:nvGrpSpPr>
        <p:grpSpPr>
          <a:xfrm>
            <a:off x="0" y="1640063"/>
            <a:ext cx="12191999" cy="5081411"/>
            <a:chOff x="0" y="1640063"/>
            <a:chExt cx="12191999" cy="5081411"/>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744" r="11079" b="5247"/>
            <a:stretch/>
          </p:blipFill>
          <p:spPr>
            <a:xfrm>
              <a:off x="0" y="1741231"/>
              <a:ext cx="6356555" cy="4980243"/>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5769" b="14769"/>
            <a:stretch/>
          </p:blipFill>
          <p:spPr>
            <a:xfrm>
              <a:off x="6356554" y="1640063"/>
              <a:ext cx="5835445" cy="5081411"/>
            </a:xfrm>
            <a:prstGeom prst="rect">
              <a:avLst/>
            </a:prstGeom>
          </p:spPr>
        </p:pic>
      </p:grpSp>
      <p:sp>
        <p:nvSpPr>
          <p:cNvPr id="15" name="TextBox 14">
            <a:extLst>
              <a:ext uri="{FF2B5EF4-FFF2-40B4-BE49-F238E27FC236}">
                <a16:creationId xmlns:a16="http://schemas.microsoft.com/office/drawing/2014/main" id="{01B47B67-F178-4D4A-8A8F-510FB33A96E5}"/>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 QUY ĐỊNH AN TOÀN TRONG PHÒNG THỰC HÀNH</a:t>
            </a:r>
          </a:p>
        </p:txBody>
      </p:sp>
    </p:spTree>
    <p:custDataLst>
      <p:tags r:id="rId1"/>
    </p:custDataLst>
    <p:extLst>
      <p:ext uri="{BB962C8B-B14F-4D97-AF65-F5344CB8AC3E}">
        <p14:creationId xmlns:p14="http://schemas.microsoft.com/office/powerpoint/2010/main" val="227039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6DAA84-0E4F-41C1-8D5C-4786A90EF158}"/>
              </a:ext>
            </a:extLst>
          </p:cNvPr>
          <p:cNvSpPr>
            <a:spLocks noGrp="1"/>
          </p:cNvSpPr>
          <p:nvPr>
            <p:ph type="sldNum" sz="quarter" idx="12"/>
          </p:nvPr>
        </p:nvSpPr>
        <p:spPr/>
        <p:txBody>
          <a:bodyPr/>
          <a:lstStyle/>
          <a:p>
            <a:fld id="{F71F17DC-36EA-41E7-ADB6-948FCB5C6EF5}" type="slidenum">
              <a:rPr lang="en-US" smtClean="0"/>
              <a:t>60</a:t>
            </a:fld>
            <a:endParaRPr lang="en-US"/>
          </a:p>
        </p:txBody>
      </p:sp>
      <p:sp>
        <p:nvSpPr>
          <p:cNvPr id="4" name="Rectangle 3">
            <a:extLst>
              <a:ext uri="{FF2B5EF4-FFF2-40B4-BE49-F238E27FC236}">
                <a16:creationId xmlns:a16="http://schemas.microsoft.com/office/drawing/2014/main" id="{B1FA002F-3049-428B-8814-AD93C22208D7}"/>
              </a:ext>
            </a:extLst>
          </p:cNvPr>
          <p:cNvSpPr/>
          <p:nvPr/>
        </p:nvSpPr>
        <p:spPr>
          <a:xfrm>
            <a:off x="0" y="861399"/>
            <a:ext cx="12192000" cy="954107"/>
          </a:xfrm>
          <a:prstGeom prst="rect">
            <a:avLst/>
          </a:prstGeom>
        </p:spPr>
        <p:txBody>
          <a:bodyPr wrap="square">
            <a:spAutoFit/>
          </a:bodyPr>
          <a:lstStyle/>
          <a:p>
            <a:r>
              <a:rPr lang="en-US" sz="2800" b="1" dirty="0" err="1">
                <a:solidFill>
                  <a:srgbClr val="000000"/>
                </a:solidFill>
                <a:latin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cs typeface="Times New Roman" panose="02020603050405020304" pitchFamily="18" charset="0"/>
              </a:rPr>
              <a:t> 1:</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sau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đây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đang</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gần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hoá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hại</a:t>
            </a:r>
            <a:r>
              <a:rPr lang="en-US" sz="2800" dirty="0">
                <a:solidFill>
                  <a:srgbClr val="00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03B505A-5A5C-43EB-BA4E-F046BD9A0C7C}"/>
              </a:ext>
            </a:extLst>
          </p:cNvPr>
          <p:cNvPicPr>
            <a:picLocks noChangeAspect="1"/>
          </p:cNvPicPr>
          <p:nvPr/>
        </p:nvPicPr>
        <p:blipFill>
          <a:blip r:embed="rId2"/>
          <a:stretch>
            <a:fillRect/>
          </a:stretch>
        </p:blipFill>
        <p:spPr>
          <a:xfrm>
            <a:off x="0" y="2209601"/>
            <a:ext cx="12192000" cy="4274325"/>
          </a:xfrm>
          <a:prstGeom prst="rect">
            <a:avLst/>
          </a:prstGeom>
        </p:spPr>
      </p:pic>
      <p:sp>
        <p:nvSpPr>
          <p:cNvPr id="6" name="TextBox 5">
            <a:extLst>
              <a:ext uri="{FF2B5EF4-FFF2-40B4-BE49-F238E27FC236}">
                <a16:creationId xmlns:a16="http://schemas.microsoft.com/office/drawing/2014/main" id="{669396FE-B42B-4E05-9561-1F767FB822F4}"/>
              </a:ext>
            </a:extLst>
          </p:cNvPr>
          <p:cNvSpPr txBox="1"/>
          <p:nvPr/>
        </p:nvSpPr>
        <p:spPr>
          <a:xfrm>
            <a:off x="4308764" y="16272"/>
            <a:ext cx="2299855" cy="707886"/>
          </a:xfrm>
          <a:prstGeom prst="rect">
            <a:avLst/>
          </a:prstGeom>
          <a:noFill/>
        </p:spPr>
        <p:txBody>
          <a:bodyPr wrap="square" rtlCol="0">
            <a:spAutoFit/>
          </a:bodyPr>
          <a:lstStyle/>
          <a:p>
            <a:r>
              <a:rPr lang="en-US" sz="4000" b="1" dirty="0">
                <a:solidFill>
                  <a:srgbClr val="00B0F0"/>
                </a:solidFill>
                <a:latin typeface="Times New Roman" panose="02020603050405020304" pitchFamily="18" charset="0"/>
                <a:cs typeface="Times New Roman" panose="02020603050405020304" pitchFamily="18" charset="0"/>
              </a:rPr>
              <a:t>BÀI TẬP</a:t>
            </a:r>
          </a:p>
        </p:txBody>
      </p:sp>
      <p:sp>
        <p:nvSpPr>
          <p:cNvPr id="7" name="Oval 6">
            <a:extLst>
              <a:ext uri="{FF2B5EF4-FFF2-40B4-BE49-F238E27FC236}">
                <a16:creationId xmlns:a16="http://schemas.microsoft.com/office/drawing/2014/main" id="{38230FF1-A873-4697-9B8D-EF441EDC6E1C}"/>
              </a:ext>
            </a:extLst>
          </p:cNvPr>
          <p:cNvSpPr/>
          <p:nvPr/>
        </p:nvSpPr>
        <p:spPr>
          <a:xfrm>
            <a:off x="7204364" y="4163092"/>
            <a:ext cx="928255" cy="7184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3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13619A-F9AF-4579-95AE-0FF1BE560C90}"/>
              </a:ext>
            </a:extLst>
          </p:cNvPr>
          <p:cNvSpPr>
            <a:spLocks noGrp="1"/>
          </p:cNvSpPr>
          <p:nvPr>
            <p:ph type="sldNum" sz="quarter" idx="12"/>
          </p:nvPr>
        </p:nvSpPr>
        <p:spPr/>
        <p:txBody>
          <a:bodyPr/>
          <a:lstStyle/>
          <a:p>
            <a:fld id="{F71F17DC-36EA-41E7-ADB6-948FCB5C6EF5}" type="slidenum">
              <a:rPr lang="en-US" smtClean="0"/>
              <a:t>61</a:t>
            </a:fld>
            <a:endParaRPr lang="en-US"/>
          </a:p>
        </p:txBody>
      </p:sp>
      <p:pic>
        <p:nvPicPr>
          <p:cNvPr id="3" name="Picture 2">
            <a:extLst>
              <a:ext uri="{FF2B5EF4-FFF2-40B4-BE49-F238E27FC236}">
                <a16:creationId xmlns:a16="http://schemas.microsoft.com/office/drawing/2014/main" id="{AFB60EF1-5225-4DA8-BD1C-8DE70809FC41}"/>
              </a:ext>
            </a:extLst>
          </p:cNvPr>
          <p:cNvPicPr>
            <a:picLocks noChangeAspect="1"/>
          </p:cNvPicPr>
          <p:nvPr/>
        </p:nvPicPr>
        <p:blipFill rotWithShape="1">
          <a:blip r:embed="rId2"/>
          <a:srcRect l="10094"/>
          <a:stretch/>
        </p:blipFill>
        <p:spPr>
          <a:xfrm>
            <a:off x="5278582" y="909914"/>
            <a:ext cx="6913418" cy="5948086"/>
          </a:xfrm>
          <a:prstGeom prst="rect">
            <a:avLst/>
          </a:prstGeom>
        </p:spPr>
      </p:pic>
      <p:sp>
        <p:nvSpPr>
          <p:cNvPr id="4" name="Rectangle 3">
            <a:extLst>
              <a:ext uri="{FF2B5EF4-FFF2-40B4-BE49-F238E27FC236}">
                <a16:creationId xmlns:a16="http://schemas.microsoft.com/office/drawing/2014/main" id="{CAE9E4A1-7F16-4625-9D43-2A7A57EEB55C}"/>
              </a:ext>
            </a:extLst>
          </p:cNvPr>
          <p:cNvSpPr/>
          <p:nvPr/>
        </p:nvSpPr>
        <p:spPr>
          <a:xfrm>
            <a:off x="0" y="1069401"/>
            <a:ext cx="5278582" cy="1754326"/>
          </a:xfrm>
          <a:prstGeom prst="rect">
            <a:avLst/>
          </a:prstGeom>
        </p:spPr>
        <p:txBody>
          <a:bodyPr wrap="square">
            <a:spAutoFit/>
          </a:bodyPr>
          <a:lstStyle/>
          <a:p>
            <a:r>
              <a:rPr lang="en-US" sz="2800" b="1" dirty="0" err="1">
                <a:solidFill>
                  <a:srgbClr val="000000"/>
                </a:solidFill>
                <a:latin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cs typeface="Times New Roman" panose="02020603050405020304" pitchFamily="18" charset="0"/>
              </a:rPr>
              <a:t> 2:</a:t>
            </a:r>
            <a:r>
              <a:rPr lang="en-US" sz="2800" dirty="0">
                <a:solidFill>
                  <a:srgbClr val="000000"/>
                </a:solidFill>
                <a:latin typeface="Times New Roman" panose="02020603050405020304" pitchFamily="18" charset="0"/>
                <a:cs typeface="Times New Roman" panose="02020603050405020304" pitchFamily="18" charset="0"/>
              </a:rPr>
              <a:t> Quan </a:t>
            </a:r>
            <a:r>
              <a:rPr lang="en-US" sz="2800" dirty="0" err="1">
                <a:solidFill>
                  <a:srgbClr val="000000"/>
                </a:solidFill>
                <a:latin typeface="Times New Roman" panose="02020603050405020304" pitchFamily="18" charset="0"/>
                <a:cs typeface="Times New Roman" panose="02020603050405020304" pitchFamily="18" charset="0"/>
              </a:rPr>
              <a:t>sát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cs typeface="Times New Roman" panose="02020603050405020304" pitchFamily="18" charset="0"/>
              </a:rPr>
              <a:t> 3.2 (</a:t>
            </a:r>
            <a:r>
              <a:rPr lang="en-US" sz="2800" dirty="0" err="1">
                <a:solidFill>
                  <a:srgbClr val="000000"/>
                </a:solidFill>
                <a:latin typeface="Times New Roman" panose="02020603050405020304" pitchFamily="18" charset="0"/>
                <a:cs typeface="Times New Roman" panose="02020603050405020304" pitchFamily="18" charset="0"/>
              </a:rPr>
              <a:t>trang</a:t>
            </a:r>
            <a:r>
              <a:rPr lang="en-US" sz="2800" dirty="0">
                <a:solidFill>
                  <a:srgbClr val="000000"/>
                </a:solidFill>
                <a:latin typeface="Times New Roman" panose="02020603050405020304" pitchFamily="18" charset="0"/>
                <a:cs typeface="Times New Roman" panose="02020603050405020304" pitchFamily="18" charset="0"/>
              </a:rPr>
              <a:t> 12),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thuộc</a:t>
            </a:r>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a)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dẫn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cs typeface="Times New Roman" panose="02020603050405020304" pitchFamily="18" charset="0"/>
              </a:rPr>
              <a:t>. </a:t>
            </a:r>
          </a:p>
          <a:p>
            <a:r>
              <a:rPr lang="en-US" sz="2800" dirty="0">
                <a:solidFill>
                  <a:srgbClr val="000000"/>
                </a:solidFill>
                <a:latin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hại</a:t>
            </a:r>
            <a:r>
              <a:rPr lang="en-US" sz="2800" dirty="0">
                <a:solidFill>
                  <a:srgbClr val="000000"/>
                </a:solidFill>
                <a:latin typeface="Times New Roman" panose="02020603050405020304" pitchFamily="18" charset="0"/>
                <a:cs typeface="Times New Roman" panose="02020603050405020304" pitchFamily="18" charset="0"/>
              </a:rPr>
              <a:t> do </a:t>
            </a:r>
            <a:r>
              <a:rPr lang="en-US" sz="2800" dirty="0" err="1">
                <a:solidFill>
                  <a:srgbClr val="000000"/>
                </a:solidFill>
                <a:latin typeface="Times New Roman" panose="02020603050405020304" pitchFamily="18" charset="0"/>
                <a:cs typeface="Times New Roman" panose="02020603050405020304" pitchFamily="18" charset="0"/>
              </a:rPr>
              <a:t>hoá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cs typeface="Times New Roman" panose="02020603050405020304" pitchFamily="18" charset="0"/>
              </a:rPr>
              <a:t> ra.</a:t>
            </a:r>
          </a:p>
          <a:p>
            <a:r>
              <a:rPr lang="en-US" sz="2800" dirty="0">
                <a:solidFill>
                  <a:srgbClr val="000000"/>
                </a:solidFill>
                <a:latin typeface="Times New Roman" panose="02020603050405020304" pitchFamily="18" charset="0"/>
                <a:cs typeface="Times New Roman" panose="02020603050405020304" pitchFamily="18" charset="0"/>
              </a:rPr>
              <a:t>c)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vực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hiểm</a:t>
            </a:r>
            <a:r>
              <a:rPr lang="en-US" sz="2800" dirty="0">
                <a:solidFill>
                  <a:srgbClr val="000000"/>
                </a:solidFill>
                <a:latin typeface="Times New Roman" panose="02020603050405020304" pitchFamily="18" charset="0"/>
                <a:cs typeface="Times New Roman" panose="02020603050405020304" pitchFamily="18" charset="0"/>
              </a:rPr>
              <a:t>. </a:t>
            </a:r>
          </a:p>
          <a:p>
            <a:r>
              <a:rPr lang="en-US" sz="2800" dirty="0">
                <a:solidFill>
                  <a:srgbClr val="000000"/>
                </a:solidFill>
                <a:latin typeface="Times New Roman" panose="02020603050405020304" pitchFamily="18" charset="0"/>
                <a:cs typeface="Times New Roman" panose="02020603050405020304" pitchFamily="18" charset="0"/>
              </a:rPr>
              <a:t>d)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cấm</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B95B5E35-50F1-4B50-9B4E-26C644845572}"/>
              </a:ext>
            </a:extLst>
          </p:cNvPr>
          <p:cNvSpPr txBox="1"/>
          <p:nvPr/>
        </p:nvSpPr>
        <p:spPr>
          <a:xfrm>
            <a:off x="4308764" y="16272"/>
            <a:ext cx="2299855" cy="707886"/>
          </a:xfrm>
          <a:prstGeom prst="rect">
            <a:avLst/>
          </a:prstGeom>
          <a:noFill/>
        </p:spPr>
        <p:txBody>
          <a:bodyPr wrap="square" rtlCol="0">
            <a:spAutoFit/>
          </a:bodyPr>
          <a:lstStyle/>
          <a:p>
            <a:r>
              <a:rPr lang="en-US" sz="4000" b="1" dirty="0">
                <a:solidFill>
                  <a:srgbClr val="00B0F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28667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13619A-F9AF-4579-95AE-0FF1BE560C90}"/>
              </a:ext>
            </a:extLst>
          </p:cNvPr>
          <p:cNvSpPr>
            <a:spLocks noGrp="1"/>
          </p:cNvSpPr>
          <p:nvPr>
            <p:ph type="sldNum" sz="quarter" idx="12"/>
          </p:nvPr>
        </p:nvSpPr>
        <p:spPr/>
        <p:txBody>
          <a:bodyPr/>
          <a:lstStyle/>
          <a:p>
            <a:fld id="{F71F17DC-36EA-41E7-ADB6-948FCB5C6EF5}" type="slidenum">
              <a:rPr lang="en-US" smtClean="0"/>
              <a:t>62</a:t>
            </a:fld>
            <a:endParaRPr lang="en-US"/>
          </a:p>
        </p:txBody>
      </p:sp>
      <p:pic>
        <p:nvPicPr>
          <p:cNvPr id="3" name="Picture 2">
            <a:extLst>
              <a:ext uri="{FF2B5EF4-FFF2-40B4-BE49-F238E27FC236}">
                <a16:creationId xmlns:a16="http://schemas.microsoft.com/office/drawing/2014/main" id="{AFB60EF1-5225-4DA8-BD1C-8DE70809FC41}"/>
              </a:ext>
            </a:extLst>
          </p:cNvPr>
          <p:cNvPicPr>
            <a:picLocks noChangeAspect="1"/>
          </p:cNvPicPr>
          <p:nvPr/>
        </p:nvPicPr>
        <p:blipFill rotWithShape="1">
          <a:blip r:embed="rId3"/>
          <a:srcRect l="10094"/>
          <a:stretch/>
        </p:blipFill>
        <p:spPr>
          <a:xfrm>
            <a:off x="5160936" y="909914"/>
            <a:ext cx="7031064" cy="5948086"/>
          </a:xfrm>
          <a:prstGeom prst="rect">
            <a:avLst/>
          </a:prstGeom>
        </p:spPr>
      </p:pic>
      <p:sp>
        <p:nvSpPr>
          <p:cNvPr id="5" name="Rectangle 4">
            <a:extLst>
              <a:ext uri="{FF2B5EF4-FFF2-40B4-BE49-F238E27FC236}">
                <a16:creationId xmlns:a16="http://schemas.microsoft.com/office/drawing/2014/main" id="{15CC899F-A1ED-47FB-9986-AD450972545A}"/>
              </a:ext>
            </a:extLst>
          </p:cNvPr>
          <p:cNvSpPr/>
          <p:nvPr/>
        </p:nvSpPr>
        <p:spPr>
          <a:xfrm>
            <a:off x="0" y="1360254"/>
            <a:ext cx="5278582" cy="3108543"/>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a)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dẫn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biển</a:t>
            </a:r>
            <a:r>
              <a:rPr lang="en-US" sz="2800" dirty="0">
                <a:solidFill>
                  <a:srgbClr val="000000"/>
                </a:solidFill>
                <a:latin typeface="Times New Roman" panose="02020603050405020304" pitchFamily="18" charset="0"/>
                <a:cs typeface="Times New Roman" panose="02020603050405020304" pitchFamily="18" charset="0"/>
              </a:rPr>
              <a:t> l, m.</a:t>
            </a:r>
          </a:p>
          <a:p>
            <a:r>
              <a:rPr lang="en-US" sz="2800" dirty="0">
                <a:solidFill>
                  <a:srgbClr val="000000"/>
                </a:solidFill>
                <a:latin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hại</a:t>
            </a:r>
            <a:r>
              <a:rPr lang="en-US" sz="2800" dirty="0">
                <a:solidFill>
                  <a:srgbClr val="000000"/>
                </a:solidFill>
                <a:latin typeface="Times New Roman" panose="02020603050405020304" pitchFamily="18" charset="0"/>
                <a:cs typeface="Times New Roman" panose="02020603050405020304" pitchFamily="18" charset="0"/>
              </a:rPr>
              <a:t> do </a:t>
            </a:r>
            <a:r>
              <a:rPr lang="en-US" sz="2800" dirty="0" err="1">
                <a:solidFill>
                  <a:srgbClr val="000000"/>
                </a:solidFill>
                <a:latin typeface="Times New Roman" panose="02020603050405020304" pitchFamily="18" charset="0"/>
                <a:cs typeface="Times New Roman" panose="02020603050405020304" pitchFamily="18" charset="0"/>
              </a:rPr>
              <a:t>hoá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cs typeface="Times New Roman" panose="02020603050405020304" pitchFamily="18" charset="0"/>
              </a:rPr>
              <a:t> ra: </a:t>
            </a:r>
            <a:r>
              <a:rPr lang="en-US" sz="2800" dirty="0" err="1">
                <a:solidFill>
                  <a:srgbClr val="000000"/>
                </a:solidFill>
                <a:latin typeface="Times New Roman" panose="02020603050405020304" pitchFamily="18" charset="0"/>
                <a:cs typeface="Times New Roman" panose="02020603050405020304" pitchFamily="18" charset="0"/>
              </a:rPr>
              <a:t>biển</a:t>
            </a:r>
            <a:r>
              <a:rPr lang="en-US" sz="2800" dirty="0">
                <a:solidFill>
                  <a:srgbClr val="000000"/>
                </a:solidFill>
                <a:latin typeface="Times New Roman" panose="02020603050405020304" pitchFamily="18" charset="0"/>
                <a:cs typeface="Times New Roman" panose="02020603050405020304" pitchFamily="18" charset="0"/>
              </a:rPr>
              <a:t> a, b, c, d.</a:t>
            </a:r>
          </a:p>
          <a:p>
            <a:r>
              <a:rPr lang="en-US" sz="2800" dirty="0">
                <a:solidFill>
                  <a:srgbClr val="000000"/>
                </a:solidFill>
                <a:latin typeface="Times New Roman" panose="02020603050405020304" pitchFamily="18" charset="0"/>
                <a:cs typeface="Times New Roman" panose="02020603050405020304" pitchFamily="18" charset="0"/>
              </a:rPr>
              <a:t>c)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vực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hiểm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biển</a:t>
            </a:r>
            <a:r>
              <a:rPr lang="en-US" sz="2800" dirty="0">
                <a:solidFill>
                  <a:srgbClr val="000000"/>
                </a:solidFill>
                <a:latin typeface="Times New Roman" panose="02020603050405020304" pitchFamily="18" charset="0"/>
                <a:cs typeface="Times New Roman" panose="02020603050405020304" pitchFamily="18" charset="0"/>
              </a:rPr>
              <a:t> e, g, h.</a:t>
            </a:r>
          </a:p>
          <a:p>
            <a:r>
              <a:rPr lang="en-US" sz="2800" dirty="0">
                <a:solidFill>
                  <a:srgbClr val="000000"/>
                </a:solidFill>
                <a:latin typeface="Times New Roman" panose="02020603050405020304" pitchFamily="18" charset="0"/>
                <a:cs typeface="Times New Roman" panose="02020603050405020304" pitchFamily="18" charset="0"/>
              </a:rPr>
              <a:t>d) </a:t>
            </a:r>
            <a:r>
              <a:rPr lang="en-US" sz="2800" dirty="0" err="1">
                <a:solidFill>
                  <a:srgbClr val="000000"/>
                </a:solidFill>
                <a:latin typeface="Times New Roman" panose="02020603050405020304" pitchFamily="18" charset="0"/>
                <a:cs typeface="Times New Roman" panose="02020603050405020304" pitchFamily="18" charset="0"/>
              </a:rPr>
              <a:t>Kí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cấm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biển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i</a:t>
            </a:r>
            <a:r>
              <a:rPr lang="en-US" sz="2800" dirty="0">
                <a:solidFill>
                  <a:srgbClr val="000000"/>
                </a:solidFill>
                <a:latin typeface="Times New Roman" panose="02020603050405020304" pitchFamily="18" charset="0"/>
                <a:cs typeface="Times New Roman" panose="02020603050405020304" pitchFamily="18" charset="0"/>
              </a:rPr>
              <a:t>, k.</a:t>
            </a:r>
          </a:p>
        </p:txBody>
      </p:sp>
      <p:sp>
        <p:nvSpPr>
          <p:cNvPr id="6" name="TextBox 5">
            <a:extLst>
              <a:ext uri="{FF2B5EF4-FFF2-40B4-BE49-F238E27FC236}">
                <a16:creationId xmlns:a16="http://schemas.microsoft.com/office/drawing/2014/main" id="{8F415FC9-9DFF-4F96-A4E6-776BD05E0104}"/>
              </a:ext>
            </a:extLst>
          </p:cNvPr>
          <p:cNvSpPr txBox="1"/>
          <p:nvPr/>
        </p:nvSpPr>
        <p:spPr>
          <a:xfrm>
            <a:off x="4308764" y="16272"/>
            <a:ext cx="2299855" cy="707886"/>
          </a:xfrm>
          <a:prstGeom prst="rect">
            <a:avLst/>
          </a:prstGeom>
          <a:noFill/>
        </p:spPr>
        <p:txBody>
          <a:bodyPr wrap="square" rtlCol="0">
            <a:spAutoFit/>
          </a:bodyPr>
          <a:lstStyle/>
          <a:p>
            <a:r>
              <a:rPr lang="en-US" sz="4000" b="1" dirty="0">
                <a:solidFill>
                  <a:srgbClr val="00B0F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21290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1C0F71-7A9A-4105-9208-1BED39A9AA29}"/>
              </a:ext>
            </a:extLst>
          </p:cNvPr>
          <p:cNvSpPr>
            <a:spLocks noGrp="1"/>
          </p:cNvSpPr>
          <p:nvPr>
            <p:ph type="sldNum" sz="quarter" idx="12"/>
          </p:nvPr>
        </p:nvSpPr>
        <p:spPr/>
        <p:txBody>
          <a:bodyPr/>
          <a:lstStyle/>
          <a:p>
            <a:fld id="{F71F17DC-36EA-41E7-ADB6-948FCB5C6EF5}" type="slidenum">
              <a:rPr lang="en-US" smtClean="0"/>
              <a:t>63</a:t>
            </a:fld>
            <a:endParaRPr lang="en-US"/>
          </a:p>
        </p:txBody>
      </p:sp>
      <p:sp>
        <p:nvSpPr>
          <p:cNvPr id="3" name="Rectangle 2">
            <a:extLst>
              <a:ext uri="{FF2B5EF4-FFF2-40B4-BE49-F238E27FC236}">
                <a16:creationId xmlns:a16="http://schemas.microsoft.com/office/drawing/2014/main" id="{1EDD335D-93EB-4683-8C7D-D7BE73EC38DE}"/>
              </a:ext>
            </a:extLst>
          </p:cNvPr>
          <p:cNvSpPr/>
          <p:nvPr/>
        </p:nvSpPr>
        <p:spPr>
          <a:xfrm>
            <a:off x="0" y="889245"/>
            <a:ext cx="12192000" cy="2246769"/>
          </a:xfrm>
          <a:prstGeom prst="rect">
            <a:avLst/>
          </a:prstGeom>
        </p:spPr>
        <p:txBody>
          <a:bodyPr wrap="square">
            <a:spAutoFit/>
          </a:bodyPr>
          <a:lstStyle/>
          <a:p>
            <a:r>
              <a:rPr lang="en-US" sz="2800" b="1" dirty="0" err="1">
                <a:solidFill>
                  <a:srgbClr val="000000"/>
                </a:solidFill>
                <a:latin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cs typeface="Times New Roman" panose="02020603050405020304" pitchFamily="18" charset="0"/>
              </a:rPr>
              <a:t> 3:</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Cho các dụng cụ sau trong phòng thực hành: lực kế, nhiệt kế, cân đồng hồ, thước dây.</a:t>
            </a:r>
          </a:p>
          <a:p>
            <a:r>
              <a:rPr lang="vi-VN" sz="2800" dirty="0">
                <a:solidFill>
                  <a:srgbClr val="000000"/>
                </a:solidFill>
                <a:latin typeface="Times New Roman" panose="02020603050405020304" pitchFamily="18" charset="0"/>
                <a:cs typeface="Times New Roman" panose="02020603050405020304" pitchFamily="18" charset="0"/>
              </a:rPr>
              <a:t>Hãy chọn dụng cụ thích hợp để đo</a:t>
            </a:r>
          </a:p>
          <a:p>
            <a:r>
              <a:rPr lang="vi-VN" sz="2800" dirty="0">
                <a:solidFill>
                  <a:srgbClr val="000000"/>
                </a:solidFill>
                <a:latin typeface="Times New Roman" panose="02020603050405020304" pitchFamily="18" charset="0"/>
                <a:cs typeface="Times New Roman" panose="02020603050405020304" pitchFamily="18" charset="0"/>
              </a:rPr>
              <a:t>a) nhiệt độ của một cốc nước. </a:t>
            </a:r>
          </a:p>
          <a:p>
            <a:r>
              <a:rPr lang="vi-VN" sz="2800" dirty="0">
                <a:solidFill>
                  <a:srgbClr val="000000"/>
                </a:solidFill>
                <a:latin typeface="Times New Roman" panose="02020603050405020304" pitchFamily="18" charset="0"/>
                <a:cs typeface="Times New Roman" panose="02020603050405020304" pitchFamily="18" charset="0"/>
              </a:rPr>
              <a:t>b) khối lượng của viên bi sắt.</a:t>
            </a:r>
          </a:p>
        </p:txBody>
      </p:sp>
      <p:sp>
        <p:nvSpPr>
          <p:cNvPr id="4" name="Rectangle 3">
            <a:extLst>
              <a:ext uri="{FF2B5EF4-FFF2-40B4-BE49-F238E27FC236}">
                <a16:creationId xmlns:a16="http://schemas.microsoft.com/office/drawing/2014/main" id="{2BB8B319-66F5-4CBE-94C7-DF6AEC3EDA8B}"/>
              </a:ext>
            </a:extLst>
          </p:cNvPr>
          <p:cNvSpPr/>
          <p:nvPr/>
        </p:nvSpPr>
        <p:spPr>
          <a:xfrm>
            <a:off x="0" y="3310904"/>
            <a:ext cx="12191999" cy="1384995"/>
          </a:xfrm>
          <a:prstGeom prst="rect">
            <a:avLst/>
          </a:prstGeom>
        </p:spPr>
        <p:txBody>
          <a:bodyPr wrap="square">
            <a:spAutoFit/>
          </a:bodyPr>
          <a:lstStyle/>
          <a:p>
            <a:r>
              <a:rPr lang="en-US" sz="2800" b="1" u="sng" dirty="0" err="1">
                <a:solidFill>
                  <a:srgbClr val="000000"/>
                </a:solidFill>
                <a:latin typeface="Times New Roman" panose="02020603050405020304" pitchFamily="18" charset="0"/>
                <a:cs typeface="Times New Roman" panose="02020603050405020304" pitchFamily="18" charset="0"/>
              </a:rPr>
              <a:t>Trả</a:t>
            </a:r>
            <a:r>
              <a:rPr lang="en-US" sz="2800" b="1" u="sng" dirty="0">
                <a:solidFill>
                  <a:srgbClr val="000000"/>
                </a:solidFill>
                <a:latin typeface="Times New Roman" panose="02020603050405020304" pitchFamily="18" charset="0"/>
                <a:cs typeface="Times New Roman" panose="02020603050405020304" pitchFamily="18" charset="0"/>
              </a:rPr>
              <a:t> </a:t>
            </a:r>
            <a:r>
              <a:rPr lang="en-US" sz="2800" b="1" u="sng" dirty="0" err="1">
                <a:solidFill>
                  <a:srgbClr val="000000"/>
                </a:solidFill>
                <a:latin typeface="Times New Roman" panose="02020603050405020304" pitchFamily="18" charset="0"/>
                <a:cs typeface="Times New Roman" panose="02020603050405020304" pitchFamily="18" charset="0"/>
              </a:rPr>
              <a:t>lời</a:t>
            </a:r>
            <a:r>
              <a:rPr lang="en-US" sz="2800" b="1" u="sng" dirty="0">
                <a:solidFill>
                  <a:srgbClr val="000000"/>
                </a:solidFill>
                <a:latin typeface="Times New Roman" panose="02020603050405020304" pitchFamily="18" charset="0"/>
                <a:cs typeface="Times New Roman" panose="02020603050405020304" pitchFamily="18" charset="0"/>
              </a:rPr>
              <a:t>: </a:t>
            </a:r>
          </a:p>
          <a:p>
            <a:r>
              <a:rPr lang="vi-VN" sz="2800" dirty="0">
                <a:solidFill>
                  <a:srgbClr val="000000"/>
                </a:solidFill>
                <a:latin typeface="Times New Roman" panose="02020603050405020304" pitchFamily="18" charset="0"/>
                <a:cs typeface="Times New Roman" panose="02020603050405020304" pitchFamily="18" charset="0"/>
              </a:rPr>
              <a:t>a) Đo nhiệt độ của một cốc nước dùng nhiệt kế.</a:t>
            </a:r>
          </a:p>
          <a:p>
            <a:r>
              <a:rPr lang="vi-VN" sz="2800" dirty="0">
                <a:solidFill>
                  <a:srgbClr val="000000"/>
                </a:solidFill>
                <a:latin typeface="Times New Roman" panose="02020603050405020304" pitchFamily="18" charset="0"/>
                <a:cs typeface="Times New Roman" panose="02020603050405020304" pitchFamily="18" charset="0"/>
              </a:rPr>
              <a:t>b) Đo khối lượng của viên bi sắt dùng cân đồng hồ.</a:t>
            </a:r>
          </a:p>
        </p:txBody>
      </p:sp>
      <p:sp>
        <p:nvSpPr>
          <p:cNvPr id="5" name="TextBox 4">
            <a:extLst>
              <a:ext uri="{FF2B5EF4-FFF2-40B4-BE49-F238E27FC236}">
                <a16:creationId xmlns:a16="http://schemas.microsoft.com/office/drawing/2014/main" id="{6B710801-DD8D-4726-AECF-7FD59C44390A}"/>
              </a:ext>
            </a:extLst>
          </p:cNvPr>
          <p:cNvSpPr txBox="1"/>
          <p:nvPr/>
        </p:nvSpPr>
        <p:spPr>
          <a:xfrm>
            <a:off x="4308764" y="16272"/>
            <a:ext cx="2299855" cy="707886"/>
          </a:xfrm>
          <a:prstGeom prst="rect">
            <a:avLst/>
          </a:prstGeom>
          <a:noFill/>
        </p:spPr>
        <p:txBody>
          <a:bodyPr wrap="square" rtlCol="0">
            <a:spAutoFit/>
          </a:bodyPr>
          <a:lstStyle/>
          <a:p>
            <a:r>
              <a:rPr lang="en-US" sz="4000" b="1" dirty="0">
                <a:solidFill>
                  <a:srgbClr val="00B0F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34950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9ACFAF-6DAC-443A-BABA-5F2F5DF5C62C}"/>
              </a:ext>
            </a:extLst>
          </p:cNvPr>
          <p:cNvSpPr>
            <a:spLocks noGrp="1"/>
          </p:cNvSpPr>
          <p:nvPr>
            <p:ph type="sldNum" sz="quarter" idx="12"/>
          </p:nvPr>
        </p:nvSpPr>
        <p:spPr/>
        <p:txBody>
          <a:bodyPr/>
          <a:lstStyle/>
          <a:p>
            <a:fld id="{F71F17DC-36EA-41E7-ADB6-948FCB5C6EF5}" type="slidenum">
              <a:rPr lang="en-US" smtClean="0"/>
              <a:t>7</a:t>
            </a:fld>
            <a:endParaRPr lang="en-US"/>
          </a:p>
        </p:txBody>
      </p:sp>
      <p:grpSp>
        <p:nvGrpSpPr>
          <p:cNvPr id="5" name="Group 4">
            <a:extLst>
              <a:ext uri="{FF2B5EF4-FFF2-40B4-BE49-F238E27FC236}">
                <a16:creationId xmlns:a16="http://schemas.microsoft.com/office/drawing/2014/main" id="{2A95A024-B1E8-472A-BDD8-832DC6EB69D9}"/>
              </a:ext>
            </a:extLst>
          </p:cNvPr>
          <p:cNvGrpSpPr/>
          <p:nvPr/>
        </p:nvGrpSpPr>
        <p:grpSpPr>
          <a:xfrm>
            <a:off x="1" y="1776589"/>
            <a:ext cx="12191999" cy="5081411"/>
            <a:chOff x="0" y="1640063"/>
            <a:chExt cx="12191999" cy="5081411"/>
          </a:xfrm>
        </p:grpSpPr>
        <p:pic>
          <p:nvPicPr>
            <p:cNvPr id="6" name="Picture 5">
              <a:extLst>
                <a:ext uri="{FF2B5EF4-FFF2-40B4-BE49-F238E27FC236}">
                  <a16:creationId xmlns:a16="http://schemas.microsoft.com/office/drawing/2014/main" id="{9CDC1161-6D96-4D69-9581-2BCD8863EFA2}"/>
                </a:ext>
              </a:extLst>
            </p:cNvPr>
            <p:cNvPicPr>
              <a:picLocks noChangeAspect="1"/>
            </p:cNvPicPr>
            <p:nvPr/>
          </p:nvPicPr>
          <p:blipFill rotWithShape="1">
            <a:blip r:embed="rId3">
              <a:extLst>
                <a:ext uri="{28A0092B-C50C-407E-A947-70E740481C1C}">
                  <a14:useLocalDpi xmlns:a14="http://schemas.microsoft.com/office/drawing/2010/main" val="0"/>
                </a:ext>
              </a:extLst>
            </a:blip>
            <a:srcRect l="2744" r="11079" b="5247"/>
            <a:stretch/>
          </p:blipFill>
          <p:spPr>
            <a:xfrm>
              <a:off x="0" y="1741231"/>
              <a:ext cx="6356555" cy="4980243"/>
            </a:xfrm>
            <a:prstGeom prst="rect">
              <a:avLst/>
            </a:prstGeom>
          </p:spPr>
        </p:pic>
        <p:pic>
          <p:nvPicPr>
            <p:cNvPr id="7" name="Picture 6">
              <a:extLst>
                <a:ext uri="{FF2B5EF4-FFF2-40B4-BE49-F238E27FC236}">
                  <a16:creationId xmlns:a16="http://schemas.microsoft.com/office/drawing/2014/main" id="{4BC71956-EFF8-4EC4-AC1D-E649616DDCC9}"/>
                </a:ext>
              </a:extLst>
            </p:cNvPr>
            <p:cNvPicPr>
              <a:picLocks noChangeAspect="1"/>
            </p:cNvPicPr>
            <p:nvPr/>
          </p:nvPicPr>
          <p:blipFill rotWithShape="1">
            <a:blip r:embed="rId4">
              <a:extLst>
                <a:ext uri="{28A0092B-C50C-407E-A947-70E740481C1C}">
                  <a14:useLocalDpi xmlns:a14="http://schemas.microsoft.com/office/drawing/2010/main" val="0"/>
                </a:ext>
              </a:extLst>
            </a:blip>
            <a:srcRect r="5769" b="14769"/>
            <a:stretch/>
          </p:blipFill>
          <p:spPr>
            <a:xfrm>
              <a:off x="6356554" y="1640063"/>
              <a:ext cx="5835445" cy="5081411"/>
            </a:xfrm>
            <a:prstGeom prst="rect">
              <a:avLst/>
            </a:prstGeom>
          </p:spPr>
        </p:pic>
      </p:grpSp>
      <p:cxnSp>
        <p:nvCxnSpPr>
          <p:cNvPr id="8" name="Straight Arrow Connector 7">
            <a:extLst>
              <a:ext uri="{FF2B5EF4-FFF2-40B4-BE49-F238E27FC236}">
                <a16:creationId xmlns:a16="http://schemas.microsoft.com/office/drawing/2014/main" id="{9982B948-5648-43BF-A0AF-6F7E2765AC5C}"/>
              </a:ext>
            </a:extLst>
          </p:cNvPr>
          <p:cNvCxnSpPr>
            <a:cxnSpLocks/>
          </p:cNvCxnSpPr>
          <p:nvPr/>
        </p:nvCxnSpPr>
        <p:spPr>
          <a:xfrm>
            <a:off x="376224" y="3252019"/>
            <a:ext cx="884903" cy="3539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420026-1032-41C9-AD0E-DB053AE30A06}"/>
              </a:ext>
            </a:extLst>
          </p:cNvPr>
          <p:cNvCxnSpPr>
            <a:cxnSpLocks/>
          </p:cNvCxnSpPr>
          <p:nvPr/>
        </p:nvCxnSpPr>
        <p:spPr>
          <a:xfrm>
            <a:off x="2131281" y="2674375"/>
            <a:ext cx="884903" cy="3539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CA2B1D6-3EBE-4AEA-B3BF-0EB01DF6D385}"/>
              </a:ext>
            </a:extLst>
          </p:cNvPr>
          <p:cNvCxnSpPr>
            <a:cxnSpLocks/>
          </p:cNvCxnSpPr>
          <p:nvPr/>
        </p:nvCxnSpPr>
        <p:spPr>
          <a:xfrm>
            <a:off x="3232358" y="2040194"/>
            <a:ext cx="884903" cy="3539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7475F83-24D5-47C1-A58C-7D9745A053E0}"/>
              </a:ext>
            </a:extLst>
          </p:cNvPr>
          <p:cNvCxnSpPr>
            <a:cxnSpLocks/>
          </p:cNvCxnSpPr>
          <p:nvPr/>
        </p:nvCxnSpPr>
        <p:spPr>
          <a:xfrm>
            <a:off x="-66228" y="5255342"/>
            <a:ext cx="884903" cy="732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A876A0-D2B8-47D3-9382-D59B186F30AB}"/>
              </a:ext>
            </a:extLst>
          </p:cNvPr>
          <p:cNvCxnSpPr>
            <a:cxnSpLocks/>
          </p:cNvCxnSpPr>
          <p:nvPr/>
        </p:nvCxnSpPr>
        <p:spPr>
          <a:xfrm>
            <a:off x="6598674" y="2674374"/>
            <a:ext cx="884903" cy="3539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AA5D300-C217-4B1F-9121-A23352B9ED52}"/>
              </a:ext>
            </a:extLst>
          </p:cNvPr>
          <p:cNvCxnSpPr>
            <a:cxnSpLocks/>
          </p:cNvCxnSpPr>
          <p:nvPr/>
        </p:nvCxnSpPr>
        <p:spPr>
          <a:xfrm>
            <a:off x="7483577" y="4901381"/>
            <a:ext cx="884903" cy="3539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4C83C21-F3C7-4519-A2BF-0B04AB453595}"/>
              </a:ext>
            </a:extLst>
          </p:cNvPr>
          <p:cNvCxnSpPr>
            <a:cxnSpLocks/>
          </p:cNvCxnSpPr>
          <p:nvPr/>
        </p:nvCxnSpPr>
        <p:spPr>
          <a:xfrm flipH="1">
            <a:off x="9982200" y="5470730"/>
            <a:ext cx="929149" cy="5171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02BDFF9-9A7B-4C7D-9DE4-993001D7C5CB}"/>
              </a:ext>
            </a:extLst>
          </p:cNvPr>
          <p:cNvSpPr txBox="1"/>
          <p:nvPr/>
        </p:nvSpPr>
        <p:spPr>
          <a:xfrm>
            <a:off x="0" y="747511"/>
            <a:ext cx="12192000" cy="892552"/>
          </a:xfrm>
          <a:prstGeom prst="rect">
            <a:avLst/>
          </a:prstGeom>
          <a:solidFill>
            <a:srgbClr val="92D050"/>
          </a:solidFill>
          <a:ln>
            <a:noFill/>
          </a:ln>
        </p:spPr>
        <p:txBody>
          <a:bodyPr wrap="square" rtlCol="0">
            <a:spAutoFit/>
          </a:bodyPr>
          <a:lstStyle/>
          <a:p>
            <a:r>
              <a:rPr lang="en-US" sz="28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a:t>
            </a:r>
          </a:p>
        </p:txBody>
      </p:sp>
      <p:sp>
        <p:nvSpPr>
          <p:cNvPr id="18" name="Multiplication Sign 17">
            <a:extLst>
              <a:ext uri="{FF2B5EF4-FFF2-40B4-BE49-F238E27FC236}">
                <a16:creationId xmlns:a16="http://schemas.microsoft.com/office/drawing/2014/main" id="{FDEB4F75-E105-4DDA-9417-564EBA91CB39}"/>
              </a:ext>
            </a:extLst>
          </p:cNvPr>
          <p:cNvSpPr/>
          <p:nvPr/>
        </p:nvSpPr>
        <p:spPr>
          <a:xfrm>
            <a:off x="2573732" y="2548434"/>
            <a:ext cx="2810044" cy="154591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FA0586A9-3F11-4756-8E30-1759EF6B73A0}"/>
              </a:ext>
            </a:extLst>
          </p:cNvPr>
          <p:cNvSpPr/>
          <p:nvPr/>
        </p:nvSpPr>
        <p:spPr>
          <a:xfrm>
            <a:off x="1325889" y="4992994"/>
            <a:ext cx="2810044" cy="154591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5A02109D-2075-490C-A468-9D98C375FC35}"/>
              </a:ext>
            </a:extLst>
          </p:cNvPr>
          <p:cNvCxnSpPr>
            <a:cxnSpLocks/>
          </p:cNvCxnSpPr>
          <p:nvPr/>
        </p:nvCxnSpPr>
        <p:spPr>
          <a:xfrm flipH="1">
            <a:off x="10924726" y="3321393"/>
            <a:ext cx="891050" cy="1493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Multiplication Sign 21">
            <a:extLst>
              <a:ext uri="{FF2B5EF4-FFF2-40B4-BE49-F238E27FC236}">
                <a16:creationId xmlns:a16="http://schemas.microsoft.com/office/drawing/2014/main" id="{BD48E022-AE7C-4190-A62E-0ABF137E4787}"/>
              </a:ext>
            </a:extLst>
          </p:cNvPr>
          <p:cNvSpPr/>
          <p:nvPr/>
        </p:nvSpPr>
        <p:spPr>
          <a:xfrm>
            <a:off x="7525265" y="2537348"/>
            <a:ext cx="2810044" cy="154591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ấu tick - Central Residence">
            <a:extLst>
              <a:ext uri="{FF2B5EF4-FFF2-40B4-BE49-F238E27FC236}">
                <a16:creationId xmlns:a16="http://schemas.microsoft.com/office/drawing/2014/main" id="{FEA16DA7-02FB-429D-826F-0B5260B5D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059" y="4333520"/>
            <a:ext cx="2085975" cy="210502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4D682E4-8727-4759-9600-0C15FBE227B3}"/>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 QUY ĐỊNH AN TOÀN TRONG PHÒNG THỰC HÀNH</a:t>
            </a:r>
          </a:p>
        </p:txBody>
      </p:sp>
      <p:sp>
        <p:nvSpPr>
          <p:cNvPr id="28" name="Rectangle 27">
            <a:extLst>
              <a:ext uri="{FF2B5EF4-FFF2-40B4-BE49-F238E27FC236}">
                <a16:creationId xmlns:a16="http://schemas.microsoft.com/office/drawing/2014/main" id="{AE1A60C9-A3E2-4596-AE3F-6944932F5E44}"/>
              </a:ext>
            </a:extLst>
          </p:cNvPr>
          <p:cNvSpPr/>
          <p:nvPr/>
        </p:nvSpPr>
        <p:spPr>
          <a:xfrm>
            <a:off x="139625" y="3858851"/>
            <a:ext cx="4528804" cy="646331"/>
          </a:xfrm>
          <a:prstGeom prst="rect">
            <a:avLst/>
          </a:prstGeom>
          <a:solidFill>
            <a:srgbClr val="FFFF00"/>
          </a:solidFill>
        </p:spPr>
        <p:txBody>
          <a:bodyPr wrap="none">
            <a:spAutoFit/>
          </a:bodyPr>
          <a:lstStyle/>
          <a:p>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cặp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uống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hành</a:t>
            </a:r>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khẩu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hành</a:t>
            </a:r>
            <a:endParaRPr lang="en-US" dirty="0">
              <a:solidFill>
                <a:srgbClr val="FF0000"/>
              </a:solidFill>
            </a:endParaRPr>
          </a:p>
        </p:txBody>
      </p:sp>
      <p:sp>
        <p:nvSpPr>
          <p:cNvPr id="31" name="Rectangle 30">
            <a:extLst>
              <a:ext uri="{FF2B5EF4-FFF2-40B4-BE49-F238E27FC236}">
                <a16:creationId xmlns:a16="http://schemas.microsoft.com/office/drawing/2014/main" id="{B13C49A6-2CE9-402E-B979-42429808AE77}"/>
              </a:ext>
            </a:extLst>
          </p:cNvPr>
          <p:cNvSpPr/>
          <p:nvPr/>
        </p:nvSpPr>
        <p:spPr>
          <a:xfrm>
            <a:off x="305207" y="6416121"/>
            <a:ext cx="5305787" cy="369332"/>
          </a:xfrm>
          <a:prstGeom prst="rect">
            <a:avLst/>
          </a:prstGeom>
          <a:solidFill>
            <a:srgbClr val="FFFF00"/>
          </a:solidFill>
        </p:spPr>
        <p:txBody>
          <a:bodyPr wrap="square">
            <a:spAutoFit/>
          </a:bodyPr>
          <a:lstStyle/>
          <a:p>
            <a:r>
              <a:rPr lang="en-US" dirty="0" err="1">
                <a:solidFill>
                  <a:srgbClr val="FF0000"/>
                </a:solidFill>
                <a:latin typeface="Times New Roman" panose="02020603050405020304" pitchFamily="18" charset="0"/>
                <a:cs typeface="Times New Roman" panose="02020603050405020304" pitchFamily="18" charset="0"/>
              </a:rPr>
              <a:t>Để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xoã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tóc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dài</a:t>
            </a:r>
            <a:endParaRPr lang="en-US" dirty="0">
              <a:solidFill>
                <a:srgbClr val="FF0000"/>
              </a:solidFill>
            </a:endParaRPr>
          </a:p>
        </p:txBody>
      </p:sp>
      <p:sp>
        <p:nvSpPr>
          <p:cNvPr id="32" name="Rectangle 31">
            <a:extLst>
              <a:ext uri="{FF2B5EF4-FFF2-40B4-BE49-F238E27FC236}">
                <a16:creationId xmlns:a16="http://schemas.microsoft.com/office/drawing/2014/main" id="{5CB8DE18-27AB-4750-895A-6784A5B5D480}"/>
              </a:ext>
            </a:extLst>
          </p:cNvPr>
          <p:cNvSpPr/>
          <p:nvPr/>
        </p:nvSpPr>
        <p:spPr>
          <a:xfrm>
            <a:off x="6561748" y="3946214"/>
            <a:ext cx="4501941" cy="369332"/>
          </a:xfrm>
          <a:prstGeom prst="rect">
            <a:avLst/>
          </a:prstGeom>
          <a:solidFill>
            <a:srgbClr val="FFFF00"/>
          </a:solidFill>
        </p:spPr>
        <p:txBody>
          <a:bodyPr wrap="square">
            <a:spAutoFit/>
          </a:bodyPr>
          <a:lstStyle/>
          <a:p>
            <a:r>
              <a:rPr lang="en-US" dirty="0" err="1">
                <a:solidFill>
                  <a:srgbClr val="FF0000"/>
                </a:solidFill>
                <a:latin typeface="Times New Roman" panose="02020603050405020304" pitchFamily="18" charset="0"/>
                <a:cs typeface="Times New Roman" panose="02020603050405020304" pitchFamily="18" charset="0"/>
              </a:rPr>
              <a:t>Lấy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bằng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tay</a:t>
            </a:r>
            <a:endParaRPr lang="en-US" dirty="0">
              <a:solidFill>
                <a:srgbClr val="FF0000"/>
              </a:solidFill>
            </a:endParaRPr>
          </a:p>
        </p:txBody>
      </p:sp>
      <p:sp>
        <p:nvSpPr>
          <p:cNvPr id="33" name="Rectangle 32">
            <a:extLst>
              <a:ext uri="{FF2B5EF4-FFF2-40B4-BE49-F238E27FC236}">
                <a16:creationId xmlns:a16="http://schemas.microsoft.com/office/drawing/2014/main" id="{5F45DAAA-37B8-4A46-A610-7846F3C1894E}"/>
              </a:ext>
            </a:extLst>
          </p:cNvPr>
          <p:cNvSpPr/>
          <p:nvPr/>
        </p:nvSpPr>
        <p:spPr>
          <a:xfrm>
            <a:off x="6536718" y="6372265"/>
            <a:ext cx="5011269" cy="369332"/>
          </a:xfrm>
          <a:prstGeom prst="rect">
            <a:avLst/>
          </a:prstGeom>
          <a:solidFill>
            <a:srgbClr val="FFFF00"/>
          </a:solidFill>
        </p:spPr>
        <p:txBody>
          <a:bodyPr wrap="square">
            <a:spAutoFit/>
          </a:bodyPr>
          <a:lstStyle/>
          <a:p>
            <a:r>
              <a:rPr lang="en-US" dirty="0" err="1">
                <a:solidFill>
                  <a:srgbClr val="FF0000"/>
                </a:solidFill>
                <a:latin typeface="Times New Roman" panose="02020603050405020304" pitchFamily="18" charset="0"/>
                <a:cs typeface="Times New Roman" panose="02020603050405020304" pitchFamily="18" charset="0"/>
              </a:rPr>
              <a:t>Đeo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tay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khẩu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hành</a:t>
            </a:r>
            <a:endParaRPr lang="en-US" dirty="0">
              <a:solidFill>
                <a:srgbClr val="FF0000"/>
              </a:solidFill>
            </a:endParaRPr>
          </a:p>
        </p:txBody>
      </p:sp>
      <p:cxnSp>
        <p:nvCxnSpPr>
          <p:cNvPr id="34" name="Straight Arrow Connector 33">
            <a:extLst>
              <a:ext uri="{FF2B5EF4-FFF2-40B4-BE49-F238E27FC236}">
                <a16:creationId xmlns:a16="http://schemas.microsoft.com/office/drawing/2014/main" id="{78086F31-0154-4D26-A8DE-8FFB870D9994}"/>
              </a:ext>
            </a:extLst>
          </p:cNvPr>
          <p:cNvCxnSpPr>
            <a:cxnSpLocks/>
          </p:cNvCxnSpPr>
          <p:nvPr/>
        </p:nvCxnSpPr>
        <p:spPr>
          <a:xfrm flipH="1">
            <a:off x="4444319" y="5374531"/>
            <a:ext cx="907192" cy="2858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44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arn(inVertical)">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up)">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ppt_x"/>
                                          </p:val>
                                        </p:tav>
                                        <p:tav tm="100000">
                                          <p:val>
                                            <p:strVal val="#ppt_x"/>
                                          </p:val>
                                        </p:tav>
                                      </p:tavLst>
                                    </p:anim>
                                    <p:anim calcmode="lin" valueType="num">
                                      <p:cBhvr additive="base">
                                        <p:cTn id="7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up)">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up)">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barn(inVertical)">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026"/>
                                        </p:tgtEl>
                                        <p:attrNameLst>
                                          <p:attrName>style.visibility</p:attrName>
                                        </p:attrNameLst>
                                      </p:cBhvr>
                                      <p:to>
                                        <p:strVal val="visible"/>
                                      </p:to>
                                    </p:set>
                                    <p:animEffect transition="in" filter="wipe(down)">
                                      <p:cBhvr>
                                        <p:cTn id="9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8"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774" y="99436"/>
            <a:ext cx="4244454" cy="764275"/>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5871754" y="38821"/>
            <a:ext cx="6095999" cy="764275"/>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endParaRPr lang="en-US" sz="3200" b="1"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flipH="1">
            <a:off x="5516830" y="354889"/>
            <a:ext cx="81887" cy="650311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70" t="46422" r="5502" b="14982"/>
          <a:stretch/>
        </p:blipFill>
        <p:spPr>
          <a:xfrm>
            <a:off x="88966" y="1151671"/>
            <a:ext cx="5279045" cy="2905432"/>
          </a:xfrm>
          <a:prstGeom prst="rect">
            <a:avLst/>
          </a:prstGeom>
        </p:spPr>
      </p:pic>
      <p:sp>
        <p:nvSpPr>
          <p:cNvPr id="8" name="TextBox 7"/>
          <p:cNvSpPr txBox="1"/>
          <p:nvPr/>
        </p:nvSpPr>
        <p:spPr>
          <a:xfrm>
            <a:off x="0" y="5177134"/>
            <a:ext cx="5491666" cy="830997"/>
          </a:xfrm>
          <a:prstGeom prst="rect">
            <a:avLst/>
          </a:prstGeom>
          <a:noFill/>
          <a:ln>
            <a:solidFill>
              <a:schemeClr val="accent1"/>
            </a:solidFill>
          </a:ln>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3.1d: </a:t>
            </a:r>
            <a:r>
              <a:rPr lang="en-US" sz="2400" dirty="0" err="1">
                <a:latin typeface="Times New Roman" panose="02020603050405020304" pitchFamily="18" charset="0"/>
                <a:cs typeface="Times New Roman" panose="02020603050405020304" pitchFamily="18" charset="0"/>
              </a:rPr>
              <a:t>đeo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endParaRPr lang="en-US"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357" r="11885" b="51148"/>
          <a:stretch/>
        </p:blipFill>
        <p:spPr>
          <a:xfrm>
            <a:off x="5677933" y="863711"/>
            <a:ext cx="3069174" cy="2410430"/>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832" t="6041" r="6116" b="56067"/>
          <a:stretch/>
        </p:blipFill>
        <p:spPr>
          <a:xfrm>
            <a:off x="6096000" y="3274140"/>
            <a:ext cx="5643715" cy="1975379"/>
          </a:xfrm>
          <a:prstGeom prst="rect">
            <a:avLst/>
          </a:prstGeom>
        </p:spPr>
      </p:pic>
      <p:sp>
        <p:nvSpPr>
          <p:cNvPr id="11" name="TextBox 10"/>
          <p:cNvSpPr txBox="1"/>
          <p:nvPr/>
        </p:nvSpPr>
        <p:spPr>
          <a:xfrm>
            <a:off x="5598717" y="5209459"/>
            <a:ext cx="6444463" cy="1569660"/>
          </a:xfrm>
          <a:prstGeom prst="rect">
            <a:avLst/>
          </a:prstGeom>
          <a:noFill/>
          <a:ln>
            <a:solidFill>
              <a:schemeClr val="accent1"/>
            </a:solidFill>
          </a:ln>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3.1 a, </a:t>
            </a:r>
            <a:r>
              <a:rPr lang="en-US" sz="2400" dirty="0" err="1">
                <a:latin typeface="Times New Roman" panose="02020603050405020304" pitchFamily="18" charset="0"/>
                <a:cs typeface="Times New Roman" panose="02020603050405020304" pitchFamily="18" charset="0"/>
              </a:rPr>
              <a:t>b,c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xõa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p>
        </p:txBody>
      </p:sp>
      <p:pic>
        <p:nvPicPr>
          <p:cNvPr id="19" name="Picture 18">
            <a:extLst>
              <a:ext uri="{FF2B5EF4-FFF2-40B4-BE49-F238E27FC236}">
                <a16:creationId xmlns:a16="http://schemas.microsoft.com/office/drawing/2014/main" id="{C91F7FFA-97B5-4345-94A4-9CB56A1A450E}"/>
              </a:ext>
            </a:extLst>
          </p:cNvPr>
          <p:cNvPicPr>
            <a:picLocks noChangeAspect="1"/>
          </p:cNvPicPr>
          <p:nvPr/>
        </p:nvPicPr>
        <p:blipFill rotWithShape="1">
          <a:blip r:embed="rId4"/>
          <a:srcRect t="53379"/>
          <a:stretch/>
        </p:blipFill>
        <p:spPr>
          <a:xfrm>
            <a:off x="8755562" y="803095"/>
            <a:ext cx="3347472" cy="2471045"/>
          </a:xfrm>
          <a:prstGeom prst="rect">
            <a:avLst/>
          </a:prstGeom>
        </p:spPr>
      </p:pic>
    </p:spTree>
    <p:extLst>
      <p:ext uri="{BB962C8B-B14F-4D97-AF65-F5344CB8AC3E}">
        <p14:creationId xmlns:p14="http://schemas.microsoft.com/office/powerpoint/2010/main" val="48848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t>9</a:t>
            </a:fld>
            <a:endParaRPr lang="en-US"/>
          </a:p>
        </p:txBody>
      </p:sp>
      <p:sp>
        <p:nvSpPr>
          <p:cNvPr id="12" name="TextBox 11"/>
          <p:cNvSpPr txBox="1"/>
          <p:nvPr/>
        </p:nvSpPr>
        <p:spPr>
          <a:xfrm>
            <a:off x="73742" y="1399043"/>
            <a:ext cx="12118258" cy="5139869"/>
          </a:xfrm>
          <a:prstGeom prst="rect">
            <a:avLst/>
          </a:prstGeom>
          <a:noFill/>
          <a:ln>
            <a:noFill/>
          </a:ln>
        </p:spPr>
        <p:txBody>
          <a:bodyPr wrap="square" rtlCol="0">
            <a:spAutoFit/>
          </a:bodyPr>
          <a:lstStyle/>
          <a:p>
            <a:pPr>
              <a:spcBef>
                <a:spcPts val="1200"/>
              </a:spcBef>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p>
          <a:p>
            <a:pPr marL="514350" indent="-514350">
              <a:spcBef>
                <a:spcPts val="1200"/>
              </a:spcBef>
              <a:buAutoNum type="arabicPeriod"/>
            </a:pP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a:t>
            </a:r>
          </a:p>
          <a:p>
            <a:pPr marL="457200" indent="-457200">
              <a:spcBef>
                <a:spcPts val="1200"/>
              </a:spcBef>
              <a:buAutoNum type="arabicPeriod"/>
            </a:pP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gót</a:t>
            </a:r>
            <a:r>
              <a:rPr lang="en-US" sz="3200" dirty="0">
                <a:latin typeface="Times New Roman" panose="02020603050405020304" pitchFamily="18" charset="0"/>
                <a:cs typeface="Times New Roman" panose="02020603050405020304" pitchFamily="18" charset="0"/>
              </a:rPr>
              <a:t>.</a:t>
            </a:r>
          </a:p>
          <a:p>
            <a:pPr marL="457200" indent="-457200">
              <a:spcBef>
                <a:spcPts val="1200"/>
              </a:spcBef>
              <a:buAutoNum type="arabicPeriod"/>
            </a:pP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a:t>
            </a:r>
          </a:p>
          <a:p>
            <a:pPr marL="457200" indent="-457200">
              <a:spcBef>
                <a:spcPts val="1200"/>
              </a:spcBef>
              <a:buAutoNum type="arabicPeriod"/>
            </a:pP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A61FD2D-A619-4CFE-BBA4-81BE173527B1}"/>
              </a:ext>
            </a:extLst>
          </p:cNvPr>
          <p:cNvSpPr txBox="1"/>
          <p:nvPr/>
        </p:nvSpPr>
        <p:spPr>
          <a:xfrm>
            <a:off x="0" y="0"/>
            <a:ext cx="12192000"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 QUY ĐỊNH AN TOÀN TRONG PHÒNG THỰC HÀNH</a:t>
            </a:r>
          </a:p>
        </p:txBody>
      </p:sp>
      <p:pic>
        <p:nvPicPr>
          <p:cNvPr id="4" name="Picture 3">
            <a:extLst>
              <a:ext uri="{FF2B5EF4-FFF2-40B4-BE49-F238E27FC236}">
                <a16:creationId xmlns:a16="http://schemas.microsoft.com/office/drawing/2014/main" id="{B5E0E045-3E9F-4182-B9C5-246E7381CA0C}"/>
              </a:ext>
            </a:extLst>
          </p:cNvPr>
          <p:cNvPicPr>
            <a:picLocks noChangeAspect="1"/>
          </p:cNvPicPr>
          <p:nvPr/>
        </p:nvPicPr>
        <p:blipFill>
          <a:blip r:embed="rId5"/>
          <a:stretch>
            <a:fillRect/>
          </a:stretch>
        </p:blipFill>
        <p:spPr>
          <a:xfrm>
            <a:off x="50926" y="606405"/>
            <a:ext cx="1202687" cy="1282866"/>
          </a:xfrm>
          <a:prstGeom prst="rect">
            <a:avLst/>
          </a:prstGeom>
        </p:spPr>
      </p:pic>
    </p:spTree>
    <p:custDataLst>
      <p:tags r:id="rId1"/>
    </p:custDataLst>
    <p:extLst>
      <p:ext uri="{BB962C8B-B14F-4D97-AF65-F5344CB8AC3E}">
        <p14:creationId xmlns:p14="http://schemas.microsoft.com/office/powerpoint/2010/main" val="274187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circle(in)">
                                      <p:cBhvr>
                                        <p:cTn id="17" dur="2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heel(1)">
                                      <p:cBhvr>
                                        <p:cTn id="22" dur="2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heel(1)">
                                      <p:cBhvr>
                                        <p:cTn id="27" dur="20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0.8|0.9"/>
</p:tagLst>
</file>

<file path=ppt/tags/tag10.xml><?xml version="1.0" encoding="utf-8"?>
<p:tagLst xmlns:a="http://schemas.openxmlformats.org/drawingml/2006/main" xmlns:r="http://schemas.openxmlformats.org/officeDocument/2006/relationships" xmlns:p="http://schemas.openxmlformats.org/presentationml/2006/main">
  <p:tag name="TIMING" val="|0.9|0.8|0.9"/>
</p:tagLst>
</file>

<file path=ppt/tags/tag2.xml><?xml version="1.0" encoding="utf-8"?>
<p:tagLst xmlns:a="http://schemas.openxmlformats.org/drawingml/2006/main" xmlns:r="http://schemas.openxmlformats.org/officeDocument/2006/relationships" xmlns:p="http://schemas.openxmlformats.org/presentationml/2006/main">
  <p:tag name="TIMING" val="|0.8|12.1"/>
</p:tagLst>
</file>

<file path=ppt/tags/tag3.xml><?xml version="1.0" encoding="utf-8"?>
<p:tagLst xmlns:a="http://schemas.openxmlformats.org/drawingml/2006/main" xmlns:r="http://schemas.openxmlformats.org/officeDocument/2006/relationships" xmlns:p="http://schemas.openxmlformats.org/presentationml/2006/main">
  <p:tag name="TIMING" val="|0.8|0.9|3|7.1|3|9.2"/>
</p:tagLst>
</file>

<file path=ppt/tags/tag4.xml><?xml version="1.0" encoding="utf-8"?>
<p:tagLst xmlns:a="http://schemas.openxmlformats.org/drawingml/2006/main" xmlns:r="http://schemas.openxmlformats.org/officeDocument/2006/relationships" xmlns:p="http://schemas.openxmlformats.org/presentationml/2006/main">
  <p:tag name="TIMING" val="|107.7|1.3|4.6|0.8"/>
</p:tagLst>
</file>

<file path=ppt/tags/tag5.xml><?xml version="1.0" encoding="utf-8"?>
<p:tagLst xmlns:a="http://schemas.openxmlformats.org/drawingml/2006/main" xmlns:r="http://schemas.openxmlformats.org/officeDocument/2006/relationships" xmlns:p="http://schemas.openxmlformats.org/presentationml/2006/main">
  <p:tag name="TIMING" val="|1.4|0.6|0.7|0.8|2.1|1.3|165.6|8"/>
</p:tagLst>
</file>

<file path=ppt/tags/tag6.xml><?xml version="1.0" encoding="utf-8"?>
<p:tagLst xmlns:a="http://schemas.openxmlformats.org/drawingml/2006/main" xmlns:r="http://schemas.openxmlformats.org/officeDocument/2006/relationships" xmlns:p="http://schemas.openxmlformats.org/presentationml/2006/main">
  <p:tag name="TIMING" val="|1|0.6|1.3|1.8|16.4|21.4|15|24.1"/>
</p:tagLst>
</file>

<file path=ppt/tags/tag7.xml><?xml version="1.0" encoding="utf-8"?>
<p:tagLst xmlns:a="http://schemas.openxmlformats.org/drawingml/2006/main" xmlns:r="http://schemas.openxmlformats.org/officeDocument/2006/relationships" xmlns:p="http://schemas.openxmlformats.org/presentationml/2006/main">
  <p:tag name="TIMING" val="|0.5|0.9|20.5|24.5|13.4"/>
</p:tagLst>
</file>

<file path=ppt/tags/tag8.xml><?xml version="1.0" encoding="utf-8"?>
<p:tagLst xmlns:a="http://schemas.openxmlformats.org/drawingml/2006/main" xmlns:r="http://schemas.openxmlformats.org/officeDocument/2006/relationships" xmlns:p="http://schemas.openxmlformats.org/presentationml/2006/main">
  <p:tag name="TIMING" val="|0.9|0.8|0.9"/>
</p:tagLst>
</file>

<file path=ppt/tags/tag9.xml><?xml version="1.0" encoding="utf-8"?>
<p:tagLst xmlns:a="http://schemas.openxmlformats.org/drawingml/2006/main" xmlns:r="http://schemas.openxmlformats.org/officeDocument/2006/relationships" xmlns:p="http://schemas.openxmlformats.org/presentationml/2006/main">
  <p:tag name="TIMING" val="|0.9|0.8|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2978</Words>
  <Application>Microsoft Office PowerPoint</Application>
  <PresentationFormat>Widescreen</PresentationFormat>
  <Paragraphs>306</Paragraphs>
  <Slides>63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Calibri Light</vt:lpstr>
      <vt:lpstr>Hiragino Kaku Gothic StdN W8</vt:lpstr>
      <vt:lpstr>Lucida Grande</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Duong</dc:creator>
  <cp:lastModifiedBy>TANPHAT</cp:lastModifiedBy>
  <cp:revision>218</cp:revision>
  <dcterms:created xsi:type="dcterms:W3CDTF">2021-06-21T07:18:59Z</dcterms:created>
  <dcterms:modified xsi:type="dcterms:W3CDTF">2025-09-11T13:36:54Z</dcterms:modified>
</cp:coreProperties>
</file>