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5.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6.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7.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8.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5" r:id="rId4"/>
    <p:sldMasterId id="2147483767" r:id="rId5"/>
    <p:sldMasterId id="2147483849" r:id="rId6"/>
    <p:sldMasterId id="2147483912" r:id="rId7"/>
    <p:sldMasterId id="2147483975" r:id="rId8"/>
    <p:sldMasterId id="2147484038" r:id="rId9"/>
  </p:sldMasterIdLst>
  <p:notesMasterIdLst>
    <p:notesMasterId r:id="rId41"/>
  </p:notesMasterIdLst>
  <p:sldIdLst>
    <p:sldId id="289" r:id="rId10"/>
    <p:sldId id="290" r:id="rId11"/>
    <p:sldId id="260" r:id="rId12"/>
    <p:sldId id="258" r:id="rId13"/>
    <p:sldId id="259" r:id="rId14"/>
    <p:sldId id="303" r:id="rId15"/>
    <p:sldId id="261" r:id="rId16"/>
    <p:sldId id="262" r:id="rId17"/>
    <p:sldId id="291" r:id="rId18"/>
    <p:sldId id="292" r:id="rId19"/>
    <p:sldId id="293" r:id="rId20"/>
    <p:sldId id="294" r:id="rId21"/>
    <p:sldId id="296" r:id="rId22"/>
    <p:sldId id="263" r:id="rId23"/>
    <p:sldId id="298" r:id="rId24"/>
    <p:sldId id="299" r:id="rId25"/>
    <p:sldId id="266" r:id="rId26"/>
    <p:sldId id="300" r:id="rId27"/>
    <p:sldId id="269" r:id="rId28"/>
    <p:sldId id="302" r:id="rId29"/>
    <p:sldId id="301" r:id="rId30"/>
    <p:sldId id="272" r:id="rId31"/>
    <p:sldId id="270" r:id="rId32"/>
    <p:sldId id="275" r:id="rId33"/>
    <p:sldId id="286" r:id="rId34"/>
    <p:sldId id="276" r:id="rId35"/>
    <p:sldId id="278" r:id="rId36"/>
    <p:sldId id="280" r:id="rId37"/>
    <p:sldId id="279" r:id="rId38"/>
    <p:sldId id="282" r:id="rId39"/>
    <p:sldId id="28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9FBEE"/>
    <a:srgbClr val="F7F7D5"/>
    <a:srgbClr val="E4E5EA"/>
    <a:srgbClr val="DFE0E5"/>
    <a:srgbClr val="B9B7C4"/>
    <a:srgbClr val="A9A3BF"/>
    <a:srgbClr val="6A84B7"/>
    <a:srgbClr val="4F0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54" autoAdjust="0"/>
    <p:restoredTop sz="94660"/>
  </p:normalViewPr>
  <p:slideViewPr>
    <p:cSldViewPr snapToGrid="0">
      <p:cViewPr varScale="1">
        <p:scale>
          <a:sx n="73" d="100"/>
          <a:sy n="73" d="100"/>
        </p:scale>
        <p:origin x="22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C0FE8C-95A0-438C-8DC1-83E7860937D6}" type="datetimeFigureOut">
              <a:rPr lang="en-US" smtClean="0"/>
              <a:t>8/11/2025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6F060-4C1B-4ECE-A337-548F65F4981B}" type="slidenum">
              <a:rPr lang="en-US" smtClean="0"/>
              <a:t>‹#›</a:t>
            </a:fld>
            <a:endParaRPr lang="en-US"/>
          </a:p>
        </p:txBody>
      </p:sp>
    </p:spTree>
    <p:extLst>
      <p:ext uri="{BB962C8B-B14F-4D97-AF65-F5344CB8AC3E}">
        <p14:creationId xmlns:p14="http://schemas.microsoft.com/office/powerpoint/2010/main" val="137096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82945"/>
          <p:cNvSpPr>
            <a:spLocks noGrp="1" noRot="1" noChangeAspect="1" noTextEdit="1"/>
          </p:cNvSpPr>
          <p:nvPr>
            <p:ph type="sldImg"/>
          </p:nvPr>
        </p:nvSpPr>
        <p:spPr>
          <a:ln/>
        </p:spPr>
      </p:sp>
      <p:sp>
        <p:nvSpPr>
          <p:cNvPr id="82947" name="文本占位符 8294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a:defRPr/>
            </a:pPr>
            <a:fld id="{9A0DB2DC-4C9A-4742-B13C-FB6460FD3503}" type="slidenum">
              <a:rPr lang="en-US" altLang="zh-CN" dirty="0">
                <a:solidFill>
                  <a:prstClr val="black"/>
                </a:solidFill>
                <a:ea typeface="等线" panose="02010600030101010101" pitchFamily="2" charset="-122"/>
              </a:rPr>
              <a:pPr>
                <a:defRPr/>
              </a:pPr>
              <a:t>2</a:t>
            </a:fld>
            <a:endParaRPr lang="zh-CN" altLang="en-US" dirty="0">
              <a:solidFill>
                <a:prstClr val="black"/>
              </a:solidFill>
              <a:ea typeface="等线" panose="02010600030101010101" pitchFamily="2" charset="-122"/>
            </a:endParaRPr>
          </a:p>
        </p:txBody>
      </p:sp>
    </p:spTree>
    <p:extLst>
      <p:ext uri="{BB962C8B-B14F-4D97-AF65-F5344CB8AC3E}">
        <p14:creationId xmlns:p14="http://schemas.microsoft.com/office/powerpoint/2010/main" val="211297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a:defRPr/>
            </a:pPr>
            <a:fld id="{9A0DB2DC-4C9A-4742-B13C-FB6460FD3503}" type="slidenum">
              <a:rPr lang="en-US" altLang="zh-CN" dirty="0">
                <a:solidFill>
                  <a:prstClr val="black"/>
                </a:solidFill>
                <a:ea typeface="等线" panose="02010600030101010101" pitchFamily="2" charset="-122"/>
              </a:rPr>
              <a:pPr>
                <a:defRPr/>
              </a:pPr>
              <a:t>15</a:t>
            </a:fld>
            <a:endParaRPr lang="zh-CN" altLang="en-US" dirty="0">
              <a:solidFill>
                <a:prstClr val="black"/>
              </a:solidFill>
              <a:ea typeface="等线" panose="02010600030101010101" pitchFamily="2" charset="-122"/>
            </a:endParaRPr>
          </a:p>
        </p:txBody>
      </p:sp>
    </p:spTree>
    <p:extLst>
      <p:ext uri="{BB962C8B-B14F-4D97-AF65-F5344CB8AC3E}">
        <p14:creationId xmlns:p14="http://schemas.microsoft.com/office/powerpoint/2010/main" val="349867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5A43080-9EEB-46A4-BDCB-A29CBD4E8610}" type="slidenum">
              <a:rPr lang="en-US">
                <a:solidFill>
                  <a:srgbClr val="000000"/>
                </a:solidFill>
              </a:rPr>
              <a:pPr/>
              <a:t>31</a:t>
            </a:fld>
            <a:endParaRPr lang="en-US">
              <a:solidFill>
                <a:srgbClr val="000000"/>
              </a:solidFill>
            </a:endParaRPr>
          </a:p>
        </p:txBody>
      </p:sp>
      <p:sp>
        <p:nvSpPr>
          <p:cNvPr id="5427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8014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4344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18294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16783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04683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00075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20013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56575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03375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09324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952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57028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59614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63325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20540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09808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8876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15221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38607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14032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5352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D02C5944-933A-4199-9258-C229546A8B29}" type="datetimeFigureOut">
              <a:rPr lang="en-US"/>
              <a:pPr>
                <a:defRPr/>
              </a:pPr>
              <a:t>8/11/2025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4F7FC8B8-4B16-4F55-938B-61D43C26F695}" type="slidenum">
              <a:rPr lang="en-US"/>
              <a:pPr>
                <a:defRPr/>
              </a:pPr>
              <a:t>‹#›</a:t>
            </a:fld>
            <a:endParaRPr lang="en-US"/>
          </a:p>
        </p:txBody>
      </p:sp>
    </p:spTree>
    <p:extLst>
      <p:ext uri="{BB962C8B-B14F-4D97-AF65-F5344CB8AC3E}">
        <p14:creationId xmlns:p14="http://schemas.microsoft.com/office/powerpoint/2010/main" val="27042299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15040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88305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3721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81152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56155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84641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04920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86217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81578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074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D60DFB40-C93B-430E-9BC4-7B5884B5290C}" type="datetimeFigureOut">
              <a:rPr lang="en-US"/>
              <a:pPr>
                <a:defRPr/>
              </a:pPr>
              <a:t>8/11/2025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58EFD6BB-3103-41F8-8EAD-A5C783F0DF68}" type="slidenum">
              <a:rPr lang="en-US"/>
              <a:pPr>
                <a:defRPr/>
              </a:pPr>
              <a:t>‹#›</a:t>
            </a:fld>
            <a:endParaRPr lang="en-US"/>
          </a:p>
        </p:txBody>
      </p:sp>
    </p:spTree>
    <p:extLst>
      <p:ext uri="{BB962C8B-B14F-4D97-AF65-F5344CB8AC3E}">
        <p14:creationId xmlns:p14="http://schemas.microsoft.com/office/powerpoint/2010/main" val="17592275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19646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46030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37094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23852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12468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6460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92212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04385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05412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7317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F0639FB7-F4EE-4888-8480-13A6E77E13DA}" type="datetimeFigureOut">
              <a:rPr lang="en-US"/>
              <a:pPr>
                <a:defRPr/>
              </a:pPr>
              <a:t>8/11/2025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2D10C58F-86E7-49FC-9914-A02C3D8F9982}" type="slidenum">
              <a:rPr lang="en-US"/>
              <a:pPr>
                <a:defRPr/>
              </a:pPr>
              <a:t>‹#›</a:t>
            </a:fld>
            <a:endParaRPr lang="en-US"/>
          </a:p>
        </p:txBody>
      </p:sp>
    </p:spTree>
    <p:extLst>
      <p:ext uri="{BB962C8B-B14F-4D97-AF65-F5344CB8AC3E}">
        <p14:creationId xmlns:p14="http://schemas.microsoft.com/office/powerpoint/2010/main" val="4365751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994491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54999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55734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96392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96271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08222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37685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66551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78079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8463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7D78484A-30F2-4007-BF2B-0430BACCC1D8}" type="datetimeFigureOut">
              <a:rPr lang="en-US"/>
              <a:pPr>
                <a:defRPr/>
              </a:pPr>
              <a:t>8/11/2025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C651E2BD-DD83-49F0-AF41-A2234C626F85}" type="slidenum">
              <a:rPr lang="en-US"/>
              <a:pPr>
                <a:defRPr/>
              </a:pPr>
              <a:t>‹#›</a:t>
            </a:fld>
            <a:endParaRPr lang="en-US"/>
          </a:p>
        </p:txBody>
      </p:sp>
    </p:spTree>
    <p:extLst>
      <p:ext uri="{BB962C8B-B14F-4D97-AF65-F5344CB8AC3E}">
        <p14:creationId xmlns:p14="http://schemas.microsoft.com/office/powerpoint/2010/main" val="41269997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13462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64674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2788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8060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08575747"/>
      </p:ext>
    </p:extLst>
  </p:cSld>
  <p:clrMapOvr>
    <a:masterClrMapping/>
  </p:clrMapOvr>
  <p:transition advClick="0" advTm="3000">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AndTwoObj">
  <p:cSld name="4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79004410"/>
      </p:ext>
    </p:extLst>
  </p:cSld>
  <p:clrMapOvr>
    <a:masterClrMapping/>
  </p:clrMapOvr>
  <p:transition advClick="0" advTm="3000">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AndTwoObj">
  <p:cSld name="3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03454748"/>
      </p:ext>
    </p:extLst>
  </p:cSld>
  <p:clrMapOvr>
    <a:masterClrMapping/>
  </p:clrMapOvr>
  <p:transition advClick="0" advTm="3000">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AndTwoObj">
  <p:cSld name="2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3299047"/>
      </p:ext>
    </p:extLst>
  </p:cSld>
  <p:clrMapOvr>
    <a:masterClrMapping/>
  </p:clrMapOvr>
  <p:transition advClick="0" advTm="3000">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AndTwoObj">
  <p:cSld name="1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88461397"/>
      </p:ext>
    </p:extLst>
  </p:cSld>
  <p:clrMapOvr>
    <a:masterClrMapping/>
  </p:clrMapOvr>
  <p:transition advClick="0" advTm="3000">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314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9E04165A-76DD-46F3-AF4F-8FA151062DF1}" type="datetimeFigureOut">
              <a:rPr lang="en-US"/>
              <a:pPr>
                <a:defRPr/>
              </a:pPr>
              <a:t>8/11/2025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B0478122-A919-4E63-8783-9EF1559D702E}" type="slidenum">
              <a:rPr lang="en-US"/>
              <a:pPr>
                <a:defRPr/>
              </a:pPr>
              <a:t>‹#›</a:t>
            </a:fld>
            <a:endParaRPr lang="en-US"/>
          </a:p>
        </p:txBody>
      </p:sp>
    </p:spTree>
    <p:extLst>
      <p:ext uri="{BB962C8B-B14F-4D97-AF65-F5344CB8AC3E}">
        <p14:creationId xmlns:p14="http://schemas.microsoft.com/office/powerpoint/2010/main" val="25892137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5789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01616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33150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74542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5905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851854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22029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990130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49461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681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8C222892-A910-44F3-9B3C-32F22C05282D}" type="datetimeFigureOut">
              <a:rPr lang="en-US"/>
              <a:pPr>
                <a:defRPr/>
              </a:pPr>
              <a:t>8/11/2025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40A8FEB4-AF78-4BB6-86D4-BBB408E83B93}" type="slidenum">
              <a:rPr lang="en-US"/>
              <a:pPr>
                <a:defRPr/>
              </a:pPr>
              <a:t>‹#›</a:t>
            </a:fld>
            <a:endParaRPr lang="en-US"/>
          </a:p>
        </p:txBody>
      </p:sp>
    </p:spTree>
    <p:extLst>
      <p:ext uri="{BB962C8B-B14F-4D97-AF65-F5344CB8AC3E}">
        <p14:creationId xmlns:p14="http://schemas.microsoft.com/office/powerpoint/2010/main" val="355499958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535727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17100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57091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22082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434908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284075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00021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3130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90986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820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B50D278-28FB-4F76-9E66-1932C3496E3A}" type="datetimeFigureOut">
              <a:rPr lang="en-US"/>
              <a:pPr>
                <a:defRPr/>
              </a:pPr>
              <a:t>8/11/2025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9717051B-AE7D-4135-B44A-83DD2013C319}" type="slidenum">
              <a:rPr lang="en-US"/>
              <a:pPr>
                <a:defRPr/>
              </a:pPr>
              <a:t>‹#›</a:t>
            </a:fld>
            <a:endParaRPr lang="en-US"/>
          </a:p>
        </p:txBody>
      </p:sp>
    </p:spTree>
    <p:extLst>
      <p:ext uri="{BB962C8B-B14F-4D97-AF65-F5344CB8AC3E}">
        <p14:creationId xmlns:p14="http://schemas.microsoft.com/office/powerpoint/2010/main" val="294106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07221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10800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65517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06416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568592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19995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06485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709204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59807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201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7F61358-AEB3-42DE-B29D-9FDEC24EC88B}" type="datetimeFigureOut">
              <a:rPr lang="en-US"/>
              <a:pPr>
                <a:defRPr/>
              </a:pPr>
              <a:t>8/11/2025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845BFD67-9C74-4B20-B979-D5D542321654}" type="slidenum">
              <a:rPr lang="en-US"/>
              <a:pPr>
                <a:defRPr/>
              </a:pPr>
              <a:t>‹#›</a:t>
            </a:fld>
            <a:endParaRPr lang="en-US"/>
          </a:p>
        </p:txBody>
      </p:sp>
    </p:spTree>
    <p:extLst>
      <p:ext uri="{BB962C8B-B14F-4D97-AF65-F5344CB8AC3E}">
        <p14:creationId xmlns:p14="http://schemas.microsoft.com/office/powerpoint/2010/main" val="412373151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163429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438840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84615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412191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74580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28104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378981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908269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29033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872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7E117734-9B35-47C8-B79B-4209B73B1FCE}" type="datetimeFigureOut">
              <a:rPr lang="en-US"/>
              <a:pPr>
                <a:defRPr/>
              </a:pPr>
              <a:t>8/11/2025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63FC66FB-C6C0-4735-B3F5-29CEEB132543}" type="slidenum">
              <a:rPr lang="en-US"/>
              <a:pPr>
                <a:defRPr/>
              </a:pPr>
              <a:t>‹#›</a:t>
            </a:fld>
            <a:endParaRPr lang="en-US"/>
          </a:p>
        </p:txBody>
      </p:sp>
    </p:spTree>
    <p:extLst>
      <p:ext uri="{BB962C8B-B14F-4D97-AF65-F5344CB8AC3E}">
        <p14:creationId xmlns:p14="http://schemas.microsoft.com/office/powerpoint/2010/main" val="312273355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865052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75536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04915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29930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665652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96595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89112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52881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572176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4942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F261977B-849C-47D6-8277-C176E35293E3}" type="datetimeFigureOut">
              <a:rPr lang="en-US"/>
              <a:pPr>
                <a:defRPr/>
              </a:pPr>
              <a:t>8/11/2025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D457E7A7-327B-4F44-8967-725559DB6128}" type="slidenum">
              <a:rPr lang="en-US"/>
              <a:pPr>
                <a:defRPr/>
              </a:pPr>
              <a:t>‹#›</a:t>
            </a:fld>
            <a:endParaRPr lang="en-US"/>
          </a:p>
        </p:txBody>
      </p:sp>
    </p:spTree>
    <p:extLst>
      <p:ext uri="{BB962C8B-B14F-4D97-AF65-F5344CB8AC3E}">
        <p14:creationId xmlns:p14="http://schemas.microsoft.com/office/powerpoint/2010/main" val="8280719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61615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601246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694955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819343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41182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686589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72102993"/>
      </p:ext>
    </p:extLst>
  </p:cSld>
  <p:clrMapOvr>
    <a:masterClrMapping/>
  </p:clrMapOvr>
  <p:transition advClick="0" advTm="3000">
    <p:rand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AndTwoObj">
  <p:cSld name="4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07012281"/>
      </p:ext>
    </p:extLst>
  </p:cSld>
  <p:clrMapOvr>
    <a:masterClrMapping/>
  </p:clrMapOvr>
  <p:transition advClick="0" advTm="3000">
    <p:rand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AndTwoObj">
  <p:cSld name="3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26360842"/>
      </p:ext>
    </p:extLst>
  </p:cSld>
  <p:clrMapOvr>
    <a:masterClrMapping/>
  </p:clrMapOvr>
  <p:transition advClick="0" advTm="3000">
    <p:random/>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AndTwoObj">
  <p:cSld name="2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2703222"/>
      </p:ext>
    </p:extLst>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D8AB30A-4145-4DD8-A9AC-16207706C77B}" type="datetimeFigureOut">
              <a:rPr lang="en-US"/>
              <a:pPr>
                <a:defRPr/>
              </a:pPr>
              <a:t>8/11/2025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cs typeface="Arial" charset="0"/>
              </a:defRPr>
            </a:lvl1pPr>
          </a:lstStyle>
          <a:p>
            <a:pPr>
              <a:defRPr/>
            </a:pPr>
            <a:fld id="{74188BA8-6634-4D60-B2D8-B6E37EF1E015}" type="slidenum">
              <a:rPr lang="en-US"/>
              <a:pPr>
                <a:defRPr/>
              </a:pPr>
              <a:t>‹#›</a:t>
            </a:fld>
            <a:endParaRPr lang="en-US"/>
          </a:p>
        </p:txBody>
      </p:sp>
    </p:spTree>
    <p:extLst>
      <p:ext uri="{BB962C8B-B14F-4D97-AF65-F5344CB8AC3E}">
        <p14:creationId xmlns:p14="http://schemas.microsoft.com/office/powerpoint/2010/main" val="42102978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AndTwoObj">
  <p:cSld name="1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77524504"/>
      </p:ext>
    </p:extLst>
  </p:cSld>
  <p:clrMapOvr>
    <a:masterClrMapping/>
  </p:clrMapOvr>
  <p:transition advClick="0" advTm="3000">
    <p:rand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623077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777670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196955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85537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215404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68156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922107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117090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210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0302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4425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248015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763334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63167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668702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892404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109158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675710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425119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9396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0938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4301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49217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134651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598004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427064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89280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777928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686687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227421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1059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7461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206031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129111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666188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685140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090400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119966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146569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598771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231727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2727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99315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417363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898797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695304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902791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423628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188801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203871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960589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722565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1356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3341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61277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86890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886523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507194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788928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958088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597884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604954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6768794"/>
      </p:ext>
    </p:extLst>
  </p:cSld>
  <p:clrMapOvr>
    <a:masterClrMapping/>
  </p:clrMapOvr>
  <p:transition advClick="0" advTm="3000">
    <p:random/>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objAndTwoObj">
  <p:cSld name="4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10785198"/>
      </p:ext>
    </p:extLst>
  </p:cSld>
  <p:clrMapOvr>
    <a:masterClrMapping/>
  </p:clrMapOvr>
  <p:transition advClick="0" advTm="3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3225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AndTwoObj">
  <p:cSld name="3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6968514"/>
      </p:ext>
    </p:extLst>
  </p:cSld>
  <p:clrMapOvr>
    <a:masterClrMapping/>
  </p:clrMapOvr>
  <p:transition advClick="0" advTm="3000">
    <p:random/>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objAndTwoObj">
  <p:cSld name="2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15843730"/>
      </p:ext>
    </p:extLst>
  </p:cSld>
  <p:clrMapOvr>
    <a:masterClrMapping/>
  </p:clrMapOvr>
  <p:transition advClick="0" advTm="3000">
    <p:random/>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objAndTwoObj">
  <p:cSld name="1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11011707"/>
      </p:ext>
    </p:extLst>
  </p:cSld>
  <p:clrMapOvr>
    <a:masterClrMapping/>
  </p:clrMapOvr>
  <p:transition advClick="0" advTm="3000">
    <p:random/>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31266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97901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377583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714947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865759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889791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2609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0847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252473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577787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576805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937148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836838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015389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811616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777036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922763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201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81387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053538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510209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943985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257328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770947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954952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101514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335575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381622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4161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61228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92082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92506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441125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0511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561569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6261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313720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906394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071851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8787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93219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231085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017548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554974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422783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471312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488472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162802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964145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509343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6363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14233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134100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897462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789229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948267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558704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463219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258381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759060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552228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2703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pPr>
              <a:defRPr/>
            </a:pPr>
            <a:fld id="{50C6B99E-62BF-433E-8320-51ABD776F6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695463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16966035"/>
      </p:ext>
    </p:extLst>
  </p:cSld>
  <p:clrMapOvr>
    <a:masterClrMapping/>
  </p:clrMapOvr>
  <p:transition advClick="0" advTm="3000">
    <p:random/>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objAndTwoObj">
  <p:cSld name="4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72305340"/>
      </p:ext>
    </p:extLst>
  </p:cSld>
  <p:clrMapOvr>
    <a:masterClrMapping/>
  </p:clrMapOvr>
  <p:transition advClick="0" advTm="3000">
    <p:random/>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objAndTwoObj">
  <p:cSld name="3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27793669"/>
      </p:ext>
    </p:extLst>
  </p:cSld>
  <p:clrMapOvr>
    <a:masterClrMapping/>
  </p:clrMapOvr>
  <p:transition advClick="0" advTm="3000">
    <p:random/>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AndTwoObj">
  <p:cSld name="2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47989806"/>
      </p:ext>
    </p:extLst>
  </p:cSld>
  <p:clrMapOvr>
    <a:masterClrMapping/>
  </p:clrMapOvr>
  <p:transition advClick="0" advTm="3000">
    <p:random/>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objAndTwoObj">
  <p:cSld name="1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4477890"/>
      </p:ext>
    </p:extLst>
  </p:cSld>
  <p:clrMapOvr>
    <a:masterClrMapping/>
  </p:clrMapOvr>
  <p:transition advClick="0" advTm="3000">
    <p:random/>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1700000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2444517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6862185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52766207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817717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020953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2778733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955700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09249658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89915402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2887410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8810742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9736327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284872478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23226348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2341817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320302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7329200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2073644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50868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228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0554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143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67149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07662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9831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3444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419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70190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5350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049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5432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0179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8/11/2025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0475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72060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70693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9328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5028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9538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7414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68265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47840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307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8/11/2025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79601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1431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66990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54813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06073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93325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3119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04313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52460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916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14598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73531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56627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65070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73699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23510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4211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21145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19928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112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986074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94516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64222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97918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73719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70071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44046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65072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0467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8357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70922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36488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31198021"/>
      </p:ext>
    </p:extLst>
  </p:cSld>
  <p:clrMapOvr>
    <a:masterClrMapping/>
  </p:clrMapOvr>
  <p:transition advClick="0" advTm="3000">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woObj">
  <p:cSld name="4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1033467"/>
      </p:ext>
    </p:extLst>
  </p:cSld>
  <p:clrMapOvr>
    <a:masterClrMapping/>
  </p:clrMapOvr>
  <p:transition advClick="0" advTm="3000">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woObj">
  <p:cSld name="3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70283992"/>
      </p:ext>
    </p:extLst>
  </p:cSld>
  <p:clrMapOvr>
    <a:masterClrMapping/>
  </p:clrMapOvr>
  <p:transition advClick="0" advTm="3000">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cSld name="2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76956884"/>
      </p:ext>
    </p:extLst>
  </p:cSld>
  <p:clrMapOvr>
    <a:masterClrMapping/>
  </p:clrMapOvr>
  <p:transition advClick="0" advTm="3000">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woObj">
  <p:cSld name="1_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617766"/>
      </p:ext>
    </p:extLst>
  </p:cSld>
  <p:clrMapOvr>
    <a:masterClrMapping/>
  </p:clrMapOvr>
  <p:transition advClick="0" advTm="3000">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26733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89290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613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63" Type="http://schemas.openxmlformats.org/officeDocument/2006/relationships/theme" Target="../theme/theme4.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slideLayout" Target="../slideLayouts/slideLayout92.xml"/><Relationship Id="rId5" Type="http://schemas.openxmlformats.org/officeDocument/2006/relationships/slideLayout" Target="../slideLayouts/slideLayout39.xml"/><Relationship Id="rId61" Type="http://schemas.openxmlformats.org/officeDocument/2006/relationships/slideLayout" Target="../slideLayouts/slideLayout95.xml"/><Relationship Id="rId19" Type="http://schemas.openxmlformats.org/officeDocument/2006/relationships/slideLayout" Target="../slideLayouts/slideLayout5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slideLayout" Target="../slideLayouts/slideLayout90.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slideLayout" Target="../slideLayouts/slideLayout93.xml"/><Relationship Id="rId20" Type="http://schemas.openxmlformats.org/officeDocument/2006/relationships/slideLayout" Target="../slideLayouts/slideLayout54.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62" Type="http://schemas.openxmlformats.org/officeDocument/2006/relationships/slideLayout" Target="../slideLayouts/slideLayout9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slideLayout" Target="../slideLayouts/slideLayout91.xml"/><Relationship Id="rId10" Type="http://schemas.openxmlformats.org/officeDocument/2006/relationships/slideLayout" Target="../slideLayouts/slideLayout44.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slideLayout" Target="../slideLayouts/slideLayout9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50" Type="http://schemas.openxmlformats.org/officeDocument/2006/relationships/slideLayout" Target="../slideLayouts/slideLayout146.xml"/><Relationship Id="rId55" Type="http://schemas.openxmlformats.org/officeDocument/2006/relationships/slideLayout" Target="../slideLayouts/slideLayout151.xml"/><Relationship Id="rId63" Type="http://schemas.openxmlformats.org/officeDocument/2006/relationships/theme" Target="../theme/theme5.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3" Type="http://schemas.openxmlformats.org/officeDocument/2006/relationships/slideLayout" Target="../slideLayouts/slideLayout149.xml"/><Relationship Id="rId58" Type="http://schemas.openxmlformats.org/officeDocument/2006/relationships/slideLayout" Target="../slideLayouts/slideLayout154.xml"/><Relationship Id="rId5" Type="http://schemas.openxmlformats.org/officeDocument/2006/relationships/slideLayout" Target="../slideLayouts/slideLayout101.xml"/><Relationship Id="rId61" Type="http://schemas.openxmlformats.org/officeDocument/2006/relationships/slideLayout" Target="../slideLayouts/slideLayout157.xml"/><Relationship Id="rId19" Type="http://schemas.openxmlformats.org/officeDocument/2006/relationships/slideLayout" Target="../slideLayouts/slideLayout11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slideLayout" Target="../slideLayouts/slideLayout144.xml"/><Relationship Id="rId56" Type="http://schemas.openxmlformats.org/officeDocument/2006/relationships/slideLayout" Target="../slideLayouts/slideLayout152.xml"/><Relationship Id="rId8" Type="http://schemas.openxmlformats.org/officeDocument/2006/relationships/slideLayout" Target="../slideLayouts/slideLayout104.xml"/><Relationship Id="rId51" Type="http://schemas.openxmlformats.org/officeDocument/2006/relationships/slideLayout" Target="../slideLayouts/slideLayout147.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59" Type="http://schemas.openxmlformats.org/officeDocument/2006/relationships/slideLayout" Target="../slideLayouts/slideLayout155.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54" Type="http://schemas.openxmlformats.org/officeDocument/2006/relationships/slideLayout" Target="../slideLayouts/slideLayout150.xml"/><Relationship Id="rId62" Type="http://schemas.openxmlformats.org/officeDocument/2006/relationships/slideLayout" Target="../slideLayouts/slideLayout15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slideLayout" Target="../slideLayouts/slideLayout145.xml"/><Relationship Id="rId57" Type="http://schemas.openxmlformats.org/officeDocument/2006/relationships/slideLayout" Target="../slideLayouts/slideLayout153.xml"/><Relationship Id="rId10" Type="http://schemas.openxmlformats.org/officeDocument/2006/relationships/slideLayout" Target="../slideLayouts/slideLayout106.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52" Type="http://schemas.openxmlformats.org/officeDocument/2006/relationships/slideLayout" Target="../slideLayouts/slideLayout148.xml"/><Relationship Id="rId60" Type="http://schemas.openxmlformats.org/officeDocument/2006/relationships/slideLayout" Target="../slideLayouts/slideLayout15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26" Type="http://schemas.openxmlformats.org/officeDocument/2006/relationships/slideLayout" Target="../slideLayouts/slideLayout184.xml"/><Relationship Id="rId39" Type="http://schemas.openxmlformats.org/officeDocument/2006/relationships/slideLayout" Target="../slideLayouts/slideLayout197.xml"/><Relationship Id="rId21" Type="http://schemas.openxmlformats.org/officeDocument/2006/relationships/slideLayout" Target="../slideLayouts/slideLayout179.xml"/><Relationship Id="rId34" Type="http://schemas.openxmlformats.org/officeDocument/2006/relationships/slideLayout" Target="../slideLayouts/slideLayout192.xml"/><Relationship Id="rId42" Type="http://schemas.openxmlformats.org/officeDocument/2006/relationships/slideLayout" Target="../slideLayouts/slideLayout200.xml"/><Relationship Id="rId47" Type="http://schemas.openxmlformats.org/officeDocument/2006/relationships/slideLayout" Target="../slideLayouts/slideLayout205.xml"/><Relationship Id="rId50" Type="http://schemas.openxmlformats.org/officeDocument/2006/relationships/slideLayout" Target="../slideLayouts/slideLayout208.xml"/><Relationship Id="rId55" Type="http://schemas.openxmlformats.org/officeDocument/2006/relationships/slideLayout" Target="../slideLayouts/slideLayout213.xml"/><Relationship Id="rId63" Type="http://schemas.openxmlformats.org/officeDocument/2006/relationships/theme" Target="../theme/theme6.xml"/><Relationship Id="rId7" Type="http://schemas.openxmlformats.org/officeDocument/2006/relationships/slideLayout" Target="../slideLayouts/slideLayout165.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9" Type="http://schemas.openxmlformats.org/officeDocument/2006/relationships/slideLayout" Target="../slideLayouts/slideLayout187.xml"/><Relationship Id="rId11" Type="http://schemas.openxmlformats.org/officeDocument/2006/relationships/slideLayout" Target="../slideLayouts/slideLayout169.xml"/><Relationship Id="rId24" Type="http://schemas.openxmlformats.org/officeDocument/2006/relationships/slideLayout" Target="../slideLayouts/slideLayout182.xml"/><Relationship Id="rId32" Type="http://schemas.openxmlformats.org/officeDocument/2006/relationships/slideLayout" Target="../slideLayouts/slideLayout190.xml"/><Relationship Id="rId37" Type="http://schemas.openxmlformats.org/officeDocument/2006/relationships/slideLayout" Target="../slideLayouts/slideLayout195.xml"/><Relationship Id="rId40" Type="http://schemas.openxmlformats.org/officeDocument/2006/relationships/slideLayout" Target="../slideLayouts/slideLayout198.xml"/><Relationship Id="rId45" Type="http://schemas.openxmlformats.org/officeDocument/2006/relationships/slideLayout" Target="../slideLayouts/slideLayout203.xml"/><Relationship Id="rId53" Type="http://schemas.openxmlformats.org/officeDocument/2006/relationships/slideLayout" Target="../slideLayouts/slideLayout211.xml"/><Relationship Id="rId58" Type="http://schemas.openxmlformats.org/officeDocument/2006/relationships/slideLayout" Target="../slideLayouts/slideLayout216.xml"/><Relationship Id="rId5" Type="http://schemas.openxmlformats.org/officeDocument/2006/relationships/slideLayout" Target="../slideLayouts/slideLayout163.xml"/><Relationship Id="rId61" Type="http://schemas.openxmlformats.org/officeDocument/2006/relationships/slideLayout" Target="../slideLayouts/slideLayout219.xml"/><Relationship Id="rId19" Type="http://schemas.openxmlformats.org/officeDocument/2006/relationships/slideLayout" Target="../slideLayouts/slideLayout177.xml"/><Relationship Id="rId14" Type="http://schemas.openxmlformats.org/officeDocument/2006/relationships/slideLayout" Target="../slideLayouts/slideLayout172.xml"/><Relationship Id="rId22" Type="http://schemas.openxmlformats.org/officeDocument/2006/relationships/slideLayout" Target="../slideLayouts/slideLayout180.xml"/><Relationship Id="rId27" Type="http://schemas.openxmlformats.org/officeDocument/2006/relationships/slideLayout" Target="../slideLayouts/slideLayout185.xml"/><Relationship Id="rId30" Type="http://schemas.openxmlformats.org/officeDocument/2006/relationships/slideLayout" Target="../slideLayouts/slideLayout188.xml"/><Relationship Id="rId35" Type="http://schemas.openxmlformats.org/officeDocument/2006/relationships/slideLayout" Target="../slideLayouts/slideLayout193.xml"/><Relationship Id="rId43" Type="http://schemas.openxmlformats.org/officeDocument/2006/relationships/slideLayout" Target="../slideLayouts/slideLayout201.xml"/><Relationship Id="rId48" Type="http://schemas.openxmlformats.org/officeDocument/2006/relationships/slideLayout" Target="../slideLayouts/slideLayout206.xml"/><Relationship Id="rId56" Type="http://schemas.openxmlformats.org/officeDocument/2006/relationships/slideLayout" Target="../slideLayouts/slideLayout214.xml"/><Relationship Id="rId8" Type="http://schemas.openxmlformats.org/officeDocument/2006/relationships/slideLayout" Target="../slideLayouts/slideLayout166.xml"/><Relationship Id="rId51" Type="http://schemas.openxmlformats.org/officeDocument/2006/relationships/slideLayout" Target="../slideLayouts/slideLayout209.xml"/><Relationship Id="rId3" Type="http://schemas.openxmlformats.org/officeDocument/2006/relationships/slideLayout" Target="../slideLayouts/slideLayout161.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5" Type="http://schemas.openxmlformats.org/officeDocument/2006/relationships/slideLayout" Target="../slideLayouts/slideLayout183.xml"/><Relationship Id="rId33" Type="http://schemas.openxmlformats.org/officeDocument/2006/relationships/slideLayout" Target="../slideLayouts/slideLayout191.xml"/><Relationship Id="rId38" Type="http://schemas.openxmlformats.org/officeDocument/2006/relationships/slideLayout" Target="../slideLayouts/slideLayout196.xml"/><Relationship Id="rId46" Type="http://schemas.openxmlformats.org/officeDocument/2006/relationships/slideLayout" Target="../slideLayouts/slideLayout204.xml"/><Relationship Id="rId59" Type="http://schemas.openxmlformats.org/officeDocument/2006/relationships/slideLayout" Target="../slideLayouts/slideLayout217.xml"/><Relationship Id="rId20" Type="http://schemas.openxmlformats.org/officeDocument/2006/relationships/slideLayout" Target="../slideLayouts/slideLayout178.xml"/><Relationship Id="rId41" Type="http://schemas.openxmlformats.org/officeDocument/2006/relationships/slideLayout" Target="../slideLayouts/slideLayout199.xml"/><Relationship Id="rId54" Type="http://schemas.openxmlformats.org/officeDocument/2006/relationships/slideLayout" Target="../slideLayouts/slideLayout212.xml"/><Relationship Id="rId62" Type="http://schemas.openxmlformats.org/officeDocument/2006/relationships/slideLayout" Target="../slideLayouts/slideLayout22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5" Type="http://schemas.openxmlformats.org/officeDocument/2006/relationships/slideLayout" Target="../slideLayouts/slideLayout173.xml"/><Relationship Id="rId23" Type="http://schemas.openxmlformats.org/officeDocument/2006/relationships/slideLayout" Target="../slideLayouts/slideLayout181.xml"/><Relationship Id="rId28" Type="http://schemas.openxmlformats.org/officeDocument/2006/relationships/slideLayout" Target="../slideLayouts/slideLayout186.xml"/><Relationship Id="rId36" Type="http://schemas.openxmlformats.org/officeDocument/2006/relationships/slideLayout" Target="../slideLayouts/slideLayout194.xml"/><Relationship Id="rId49" Type="http://schemas.openxmlformats.org/officeDocument/2006/relationships/slideLayout" Target="../slideLayouts/slideLayout207.xml"/><Relationship Id="rId57" Type="http://schemas.openxmlformats.org/officeDocument/2006/relationships/slideLayout" Target="../slideLayouts/slideLayout215.xml"/><Relationship Id="rId10" Type="http://schemas.openxmlformats.org/officeDocument/2006/relationships/slideLayout" Target="../slideLayouts/slideLayout168.xml"/><Relationship Id="rId31" Type="http://schemas.openxmlformats.org/officeDocument/2006/relationships/slideLayout" Target="../slideLayouts/slideLayout189.xml"/><Relationship Id="rId44" Type="http://schemas.openxmlformats.org/officeDocument/2006/relationships/slideLayout" Target="../slideLayouts/slideLayout202.xml"/><Relationship Id="rId52" Type="http://schemas.openxmlformats.org/officeDocument/2006/relationships/slideLayout" Target="../slideLayouts/slideLayout210.xml"/><Relationship Id="rId60" Type="http://schemas.openxmlformats.org/officeDocument/2006/relationships/slideLayout" Target="../slideLayouts/slideLayout21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26" Type="http://schemas.openxmlformats.org/officeDocument/2006/relationships/slideLayout" Target="../slideLayouts/slideLayout246.xml"/><Relationship Id="rId39" Type="http://schemas.openxmlformats.org/officeDocument/2006/relationships/slideLayout" Target="../slideLayouts/slideLayout259.xml"/><Relationship Id="rId21" Type="http://schemas.openxmlformats.org/officeDocument/2006/relationships/slideLayout" Target="../slideLayouts/slideLayout241.xml"/><Relationship Id="rId34" Type="http://schemas.openxmlformats.org/officeDocument/2006/relationships/slideLayout" Target="../slideLayouts/slideLayout254.xml"/><Relationship Id="rId42" Type="http://schemas.openxmlformats.org/officeDocument/2006/relationships/slideLayout" Target="../slideLayouts/slideLayout262.xml"/><Relationship Id="rId47" Type="http://schemas.openxmlformats.org/officeDocument/2006/relationships/slideLayout" Target="../slideLayouts/slideLayout267.xml"/><Relationship Id="rId50" Type="http://schemas.openxmlformats.org/officeDocument/2006/relationships/slideLayout" Target="../slideLayouts/slideLayout270.xml"/><Relationship Id="rId55" Type="http://schemas.openxmlformats.org/officeDocument/2006/relationships/slideLayout" Target="../slideLayouts/slideLayout275.xml"/><Relationship Id="rId63" Type="http://schemas.openxmlformats.org/officeDocument/2006/relationships/theme" Target="../theme/theme7.xml"/><Relationship Id="rId7" Type="http://schemas.openxmlformats.org/officeDocument/2006/relationships/slideLayout" Target="../slideLayouts/slideLayout22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9" Type="http://schemas.openxmlformats.org/officeDocument/2006/relationships/slideLayout" Target="../slideLayouts/slideLayout249.xml"/><Relationship Id="rId11" Type="http://schemas.openxmlformats.org/officeDocument/2006/relationships/slideLayout" Target="../slideLayouts/slideLayout231.xml"/><Relationship Id="rId24" Type="http://schemas.openxmlformats.org/officeDocument/2006/relationships/slideLayout" Target="../slideLayouts/slideLayout244.xml"/><Relationship Id="rId32" Type="http://schemas.openxmlformats.org/officeDocument/2006/relationships/slideLayout" Target="../slideLayouts/slideLayout252.xml"/><Relationship Id="rId37" Type="http://schemas.openxmlformats.org/officeDocument/2006/relationships/slideLayout" Target="../slideLayouts/slideLayout257.xml"/><Relationship Id="rId40" Type="http://schemas.openxmlformats.org/officeDocument/2006/relationships/slideLayout" Target="../slideLayouts/slideLayout260.xml"/><Relationship Id="rId45" Type="http://schemas.openxmlformats.org/officeDocument/2006/relationships/slideLayout" Target="../slideLayouts/slideLayout265.xml"/><Relationship Id="rId53" Type="http://schemas.openxmlformats.org/officeDocument/2006/relationships/slideLayout" Target="../slideLayouts/slideLayout273.xml"/><Relationship Id="rId58" Type="http://schemas.openxmlformats.org/officeDocument/2006/relationships/slideLayout" Target="../slideLayouts/slideLayout278.xml"/><Relationship Id="rId5" Type="http://schemas.openxmlformats.org/officeDocument/2006/relationships/slideLayout" Target="../slideLayouts/slideLayout225.xml"/><Relationship Id="rId61" Type="http://schemas.openxmlformats.org/officeDocument/2006/relationships/slideLayout" Target="../slideLayouts/slideLayout281.xml"/><Relationship Id="rId19" Type="http://schemas.openxmlformats.org/officeDocument/2006/relationships/slideLayout" Target="../slideLayouts/slideLayout239.xml"/><Relationship Id="rId14" Type="http://schemas.openxmlformats.org/officeDocument/2006/relationships/slideLayout" Target="../slideLayouts/slideLayout234.xml"/><Relationship Id="rId22" Type="http://schemas.openxmlformats.org/officeDocument/2006/relationships/slideLayout" Target="../slideLayouts/slideLayout242.xml"/><Relationship Id="rId27" Type="http://schemas.openxmlformats.org/officeDocument/2006/relationships/slideLayout" Target="../slideLayouts/slideLayout247.xml"/><Relationship Id="rId30" Type="http://schemas.openxmlformats.org/officeDocument/2006/relationships/slideLayout" Target="../slideLayouts/slideLayout250.xml"/><Relationship Id="rId35" Type="http://schemas.openxmlformats.org/officeDocument/2006/relationships/slideLayout" Target="../slideLayouts/slideLayout255.xml"/><Relationship Id="rId43" Type="http://schemas.openxmlformats.org/officeDocument/2006/relationships/slideLayout" Target="../slideLayouts/slideLayout263.xml"/><Relationship Id="rId48" Type="http://schemas.openxmlformats.org/officeDocument/2006/relationships/slideLayout" Target="../slideLayouts/slideLayout268.xml"/><Relationship Id="rId56" Type="http://schemas.openxmlformats.org/officeDocument/2006/relationships/slideLayout" Target="../slideLayouts/slideLayout276.xml"/><Relationship Id="rId8" Type="http://schemas.openxmlformats.org/officeDocument/2006/relationships/slideLayout" Target="../slideLayouts/slideLayout228.xml"/><Relationship Id="rId51" Type="http://schemas.openxmlformats.org/officeDocument/2006/relationships/slideLayout" Target="../slideLayouts/slideLayout271.xml"/><Relationship Id="rId3" Type="http://schemas.openxmlformats.org/officeDocument/2006/relationships/slideLayout" Target="../slideLayouts/slideLayout223.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5" Type="http://schemas.openxmlformats.org/officeDocument/2006/relationships/slideLayout" Target="../slideLayouts/slideLayout245.xml"/><Relationship Id="rId33" Type="http://schemas.openxmlformats.org/officeDocument/2006/relationships/slideLayout" Target="../slideLayouts/slideLayout253.xml"/><Relationship Id="rId38" Type="http://schemas.openxmlformats.org/officeDocument/2006/relationships/slideLayout" Target="../slideLayouts/slideLayout258.xml"/><Relationship Id="rId46" Type="http://schemas.openxmlformats.org/officeDocument/2006/relationships/slideLayout" Target="../slideLayouts/slideLayout266.xml"/><Relationship Id="rId59" Type="http://schemas.openxmlformats.org/officeDocument/2006/relationships/slideLayout" Target="../slideLayouts/slideLayout279.xml"/><Relationship Id="rId20" Type="http://schemas.openxmlformats.org/officeDocument/2006/relationships/slideLayout" Target="../slideLayouts/slideLayout240.xml"/><Relationship Id="rId41" Type="http://schemas.openxmlformats.org/officeDocument/2006/relationships/slideLayout" Target="../slideLayouts/slideLayout261.xml"/><Relationship Id="rId54" Type="http://schemas.openxmlformats.org/officeDocument/2006/relationships/slideLayout" Target="../slideLayouts/slideLayout274.xml"/><Relationship Id="rId62" Type="http://schemas.openxmlformats.org/officeDocument/2006/relationships/slideLayout" Target="../slideLayouts/slideLayout28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5" Type="http://schemas.openxmlformats.org/officeDocument/2006/relationships/slideLayout" Target="../slideLayouts/slideLayout235.xml"/><Relationship Id="rId23" Type="http://schemas.openxmlformats.org/officeDocument/2006/relationships/slideLayout" Target="../slideLayouts/slideLayout243.xml"/><Relationship Id="rId28" Type="http://schemas.openxmlformats.org/officeDocument/2006/relationships/slideLayout" Target="../slideLayouts/slideLayout248.xml"/><Relationship Id="rId36" Type="http://schemas.openxmlformats.org/officeDocument/2006/relationships/slideLayout" Target="../slideLayouts/slideLayout256.xml"/><Relationship Id="rId49" Type="http://schemas.openxmlformats.org/officeDocument/2006/relationships/slideLayout" Target="../slideLayouts/slideLayout269.xml"/><Relationship Id="rId57" Type="http://schemas.openxmlformats.org/officeDocument/2006/relationships/slideLayout" Target="../slideLayouts/slideLayout277.xml"/><Relationship Id="rId10" Type="http://schemas.openxmlformats.org/officeDocument/2006/relationships/slideLayout" Target="../slideLayouts/slideLayout230.xml"/><Relationship Id="rId31" Type="http://schemas.openxmlformats.org/officeDocument/2006/relationships/slideLayout" Target="../slideLayouts/slideLayout251.xml"/><Relationship Id="rId44" Type="http://schemas.openxmlformats.org/officeDocument/2006/relationships/slideLayout" Target="../slideLayouts/slideLayout264.xml"/><Relationship Id="rId52" Type="http://schemas.openxmlformats.org/officeDocument/2006/relationships/slideLayout" Target="../slideLayouts/slideLayout272.xml"/><Relationship Id="rId60" Type="http://schemas.openxmlformats.org/officeDocument/2006/relationships/slideLayout" Target="../slideLayouts/slideLayout28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95.xml"/><Relationship Id="rId18" Type="http://schemas.openxmlformats.org/officeDocument/2006/relationships/slideLayout" Target="../slideLayouts/slideLayout300.xml"/><Relationship Id="rId26" Type="http://schemas.openxmlformats.org/officeDocument/2006/relationships/slideLayout" Target="../slideLayouts/slideLayout308.xml"/><Relationship Id="rId39" Type="http://schemas.openxmlformats.org/officeDocument/2006/relationships/slideLayout" Target="../slideLayouts/slideLayout321.xml"/><Relationship Id="rId21" Type="http://schemas.openxmlformats.org/officeDocument/2006/relationships/slideLayout" Target="../slideLayouts/slideLayout303.xml"/><Relationship Id="rId34" Type="http://schemas.openxmlformats.org/officeDocument/2006/relationships/slideLayout" Target="../slideLayouts/slideLayout316.xml"/><Relationship Id="rId42" Type="http://schemas.openxmlformats.org/officeDocument/2006/relationships/slideLayout" Target="../slideLayouts/slideLayout324.xml"/><Relationship Id="rId47" Type="http://schemas.openxmlformats.org/officeDocument/2006/relationships/slideLayout" Target="../slideLayouts/slideLayout329.xml"/><Relationship Id="rId50" Type="http://schemas.openxmlformats.org/officeDocument/2006/relationships/slideLayout" Target="../slideLayouts/slideLayout332.xml"/><Relationship Id="rId55" Type="http://schemas.openxmlformats.org/officeDocument/2006/relationships/slideLayout" Target="../slideLayouts/slideLayout337.xml"/><Relationship Id="rId63" Type="http://schemas.openxmlformats.org/officeDocument/2006/relationships/theme" Target="../theme/theme8.xml"/><Relationship Id="rId7" Type="http://schemas.openxmlformats.org/officeDocument/2006/relationships/slideLayout" Target="../slideLayouts/slideLayout289.xml"/><Relationship Id="rId2" Type="http://schemas.openxmlformats.org/officeDocument/2006/relationships/slideLayout" Target="../slideLayouts/slideLayout284.xml"/><Relationship Id="rId16" Type="http://schemas.openxmlformats.org/officeDocument/2006/relationships/slideLayout" Target="../slideLayouts/slideLayout298.xml"/><Relationship Id="rId29" Type="http://schemas.openxmlformats.org/officeDocument/2006/relationships/slideLayout" Target="../slideLayouts/slideLayout311.xml"/><Relationship Id="rId11" Type="http://schemas.openxmlformats.org/officeDocument/2006/relationships/slideLayout" Target="../slideLayouts/slideLayout293.xml"/><Relationship Id="rId24" Type="http://schemas.openxmlformats.org/officeDocument/2006/relationships/slideLayout" Target="../slideLayouts/slideLayout306.xml"/><Relationship Id="rId32" Type="http://schemas.openxmlformats.org/officeDocument/2006/relationships/slideLayout" Target="../slideLayouts/slideLayout314.xml"/><Relationship Id="rId37" Type="http://schemas.openxmlformats.org/officeDocument/2006/relationships/slideLayout" Target="../slideLayouts/slideLayout319.xml"/><Relationship Id="rId40" Type="http://schemas.openxmlformats.org/officeDocument/2006/relationships/slideLayout" Target="../slideLayouts/slideLayout322.xml"/><Relationship Id="rId45" Type="http://schemas.openxmlformats.org/officeDocument/2006/relationships/slideLayout" Target="../slideLayouts/slideLayout327.xml"/><Relationship Id="rId53" Type="http://schemas.openxmlformats.org/officeDocument/2006/relationships/slideLayout" Target="../slideLayouts/slideLayout335.xml"/><Relationship Id="rId58" Type="http://schemas.openxmlformats.org/officeDocument/2006/relationships/slideLayout" Target="../slideLayouts/slideLayout340.xml"/><Relationship Id="rId5" Type="http://schemas.openxmlformats.org/officeDocument/2006/relationships/slideLayout" Target="../slideLayouts/slideLayout287.xml"/><Relationship Id="rId61" Type="http://schemas.openxmlformats.org/officeDocument/2006/relationships/slideLayout" Target="../slideLayouts/slideLayout343.xml"/><Relationship Id="rId19" Type="http://schemas.openxmlformats.org/officeDocument/2006/relationships/slideLayout" Target="../slideLayouts/slideLayout301.xml"/><Relationship Id="rId14" Type="http://schemas.openxmlformats.org/officeDocument/2006/relationships/slideLayout" Target="../slideLayouts/slideLayout296.xml"/><Relationship Id="rId22" Type="http://schemas.openxmlformats.org/officeDocument/2006/relationships/slideLayout" Target="../slideLayouts/slideLayout304.xml"/><Relationship Id="rId27" Type="http://schemas.openxmlformats.org/officeDocument/2006/relationships/slideLayout" Target="../slideLayouts/slideLayout309.xml"/><Relationship Id="rId30" Type="http://schemas.openxmlformats.org/officeDocument/2006/relationships/slideLayout" Target="../slideLayouts/slideLayout312.xml"/><Relationship Id="rId35" Type="http://schemas.openxmlformats.org/officeDocument/2006/relationships/slideLayout" Target="../slideLayouts/slideLayout317.xml"/><Relationship Id="rId43" Type="http://schemas.openxmlformats.org/officeDocument/2006/relationships/slideLayout" Target="../slideLayouts/slideLayout325.xml"/><Relationship Id="rId48" Type="http://schemas.openxmlformats.org/officeDocument/2006/relationships/slideLayout" Target="../slideLayouts/slideLayout330.xml"/><Relationship Id="rId56" Type="http://schemas.openxmlformats.org/officeDocument/2006/relationships/slideLayout" Target="../slideLayouts/slideLayout338.xml"/><Relationship Id="rId8" Type="http://schemas.openxmlformats.org/officeDocument/2006/relationships/slideLayout" Target="../slideLayouts/slideLayout290.xml"/><Relationship Id="rId51" Type="http://schemas.openxmlformats.org/officeDocument/2006/relationships/slideLayout" Target="../slideLayouts/slideLayout333.xml"/><Relationship Id="rId3" Type="http://schemas.openxmlformats.org/officeDocument/2006/relationships/slideLayout" Target="../slideLayouts/slideLayout285.xml"/><Relationship Id="rId12" Type="http://schemas.openxmlformats.org/officeDocument/2006/relationships/slideLayout" Target="../slideLayouts/slideLayout294.xml"/><Relationship Id="rId17" Type="http://schemas.openxmlformats.org/officeDocument/2006/relationships/slideLayout" Target="../slideLayouts/slideLayout299.xml"/><Relationship Id="rId25" Type="http://schemas.openxmlformats.org/officeDocument/2006/relationships/slideLayout" Target="../slideLayouts/slideLayout307.xml"/><Relationship Id="rId33" Type="http://schemas.openxmlformats.org/officeDocument/2006/relationships/slideLayout" Target="../slideLayouts/slideLayout315.xml"/><Relationship Id="rId38" Type="http://schemas.openxmlformats.org/officeDocument/2006/relationships/slideLayout" Target="../slideLayouts/slideLayout320.xml"/><Relationship Id="rId46" Type="http://schemas.openxmlformats.org/officeDocument/2006/relationships/slideLayout" Target="../slideLayouts/slideLayout328.xml"/><Relationship Id="rId59" Type="http://schemas.openxmlformats.org/officeDocument/2006/relationships/slideLayout" Target="../slideLayouts/slideLayout341.xml"/><Relationship Id="rId20" Type="http://schemas.openxmlformats.org/officeDocument/2006/relationships/slideLayout" Target="../slideLayouts/slideLayout302.xml"/><Relationship Id="rId41" Type="http://schemas.openxmlformats.org/officeDocument/2006/relationships/slideLayout" Target="../slideLayouts/slideLayout323.xml"/><Relationship Id="rId54" Type="http://schemas.openxmlformats.org/officeDocument/2006/relationships/slideLayout" Target="../slideLayouts/slideLayout336.xml"/><Relationship Id="rId62" Type="http://schemas.openxmlformats.org/officeDocument/2006/relationships/slideLayout" Target="../slideLayouts/slideLayout34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5" Type="http://schemas.openxmlformats.org/officeDocument/2006/relationships/slideLayout" Target="../slideLayouts/slideLayout297.xml"/><Relationship Id="rId23" Type="http://schemas.openxmlformats.org/officeDocument/2006/relationships/slideLayout" Target="../slideLayouts/slideLayout305.xml"/><Relationship Id="rId28" Type="http://schemas.openxmlformats.org/officeDocument/2006/relationships/slideLayout" Target="../slideLayouts/slideLayout310.xml"/><Relationship Id="rId36" Type="http://schemas.openxmlformats.org/officeDocument/2006/relationships/slideLayout" Target="../slideLayouts/slideLayout318.xml"/><Relationship Id="rId49" Type="http://schemas.openxmlformats.org/officeDocument/2006/relationships/slideLayout" Target="../slideLayouts/slideLayout331.xml"/><Relationship Id="rId57" Type="http://schemas.openxmlformats.org/officeDocument/2006/relationships/slideLayout" Target="../slideLayouts/slideLayout339.xml"/><Relationship Id="rId10" Type="http://schemas.openxmlformats.org/officeDocument/2006/relationships/slideLayout" Target="../slideLayouts/slideLayout292.xml"/><Relationship Id="rId31" Type="http://schemas.openxmlformats.org/officeDocument/2006/relationships/slideLayout" Target="../slideLayouts/slideLayout313.xml"/><Relationship Id="rId44" Type="http://schemas.openxmlformats.org/officeDocument/2006/relationships/slideLayout" Target="../slideLayouts/slideLayout326.xml"/><Relationship Id="rId52" Type="http://schemas.openxmlformats.org/officeDocument/2006/relationships/slideLayout" Target="../slideLayouts/slideLayout334.xml"/><Relationship Id="rId60" Type="http://schemas.openxmlformats.org/officeDocument/2006/relationships/slideLayout" Target="../slideLayouts/slideLayout34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slideLayout" Target="../slideLayouts/slideLayout357.xml"/><Relationship Id="rId18" Type="http://schemas.openxmlformats.org/officeDocument/2006/relationships/slideLayout" Target="../slideLayouts/slideLayout362.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slideLayout" Target="../slideLayouts/slideLayout356.xml"/><Relationship Id="rId17" Type="http://schemas.openxmlformats.org/officeDocument/2006/relationships/slideLayout" Target="../slideLayouts/slideLayout361.xml"/><Relationship Id="rId2" Type="http://schemas.openxmlformats.org/officeDocument/2006/relationships/slideLayout" Target="../slideLayouts/slideLayout346.xml"/><Relationship Id="rId16" Type="http://schemas.openxmlformats.org/officeDocument/2006/relationships/slideLayout" Target="../slideLayouts/slideLayout360.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5" Type="http://schemas.openxmlformats.org/officeDocument/2006/relationships/slideLayout" Target="../slideLayouts/slideLayout359.xml"/><Relationship Id="rId10" Type="http://schemas.openxmlformats.org/officeDocument/2006/relationships/slideLayout" Target="../slideLayouts/slideLayout354.xml"/><Relationship Id="rId19" Type="http://schemas.openxmlformats.org/officeDocument/2006/relationships/theme" Target="../theme/theme9.xml"/><Relationship Id="rId4" Type="http://schemas.openxmlformats.org/officeDocument/2006/relationships/slideLayout" Target="../slideLayouts/slideLayout348.xml"/><Relationship Id="rId9" Type="http://schemas.openxmlformats.org/officeDocument/2006/relationships/slideLayout" Target="../slideLayouts/slideLayout353.xml"/><Relationship Id="rId14" Type="http://schemas.openxmlformats.org/officeDocument/2006/relationships/slideLayout" Target="../slideLayouts/slideLayout3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8/11/2025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3F4044ED-A6A8-41C2-8209-4BB04060D3FF}" type="datetimeFigureOut">
              <a:rPr lang="en-US"/>
              <a:pPr>
                <a:defRPr/>
              </a:pPr>
              <a:t>8/11/2025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mn-cs"/>
              </a:defRPr>
            </a:lvl1pPr>
          </a:lstStyle>
          <a:p>
            <a:pPr>
              <a:defRPr/>
            </a:pPr>
            <a:fld id="{455C8ACD-419C-40B2-BE98-63244142B2F8}" type="slidenum">
              <a:rPr lang="en-US"/>
              <a:pPr>
                <a:defRPr/>
              </a:pPr>
              <a:t>‹#›</a:t>
            </a:fld>
            <a:endParaRPr lang="en-US"/>
          </a:p>
        </p:txBody>
      </p:sp>
    </p:spTree>
    <p:extLst>
      <p:ext uri="{BB962C8B-B14F-4D97-AF65-F5344CB8AC3E}">
        <p14:creationId xmlns:p14="http://schemas.microsoft.com/office/powerpoint/2010/main" val="2847023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188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499820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 id="2147483729" r:id="rId44"/>
    <p:sldLayoutId id="2147483730" r:id="rId45"/>
    <p:sldLayoutId id="2147483731" r:id="rId46"/>
    <p:sldLayoutId id="2147483732" r:id="rId47"/>
    <p:sldLayoutId id="2147483733" r:id="rId48"/>
    <p:sldLayoutId id="2147483734" r:id="rId49"/>
    <p:sldLayoutId id="2147483735" r:id="rId50"/>
    <p:sldLayoutId id="2147483736" r:id="rId51"/>
    <p:sldLayoutId id="2147483737" r:id="rId52"/>
    <p:sldLayoutId id="2147483738" r:id="rId53"/>
    <p:sldLayoutId id="2147483739" r:id="rId54"/>
    <p:sldLayoutId id="2147483740" r:id="rId55"/>
    <p:sldLayoutId id="2147483741" r:id="rId56"/>
    <p:sldLayoutId id="2147483742" r:id="rId57"/>
    <p:sldLayoutId id="2147483743" r:id="rId58"/>
    <p:sldLayoutId id="2147483744" r:id="rId59"/>
    <p:sldLayoutId id="2147483745" r:id="rId60"/>
    <p:sldLayoutId id="2147483746" r:id="rId61"/>
    <p:sldLayoutId id="2147483747"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09003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824" r:id="rId57"/>
    <p:sldLayoutId id="2147483825" r:id="rId58"/>
    <p:sldLayoutId id="2147483826" r:id="rId59"/>
    <p:sldLayoutId id="2147483827" r:id="rId60"/>
    <p:sldLayoutId id="2147483828" r:id="rId61"/>
    <p:sldLayoutId id="2147483829"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51126964"/>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 id="2147483870" r:id="rId21"/>
    <p:sldLayoutId id="2147483871" r:id="rId22"/>
    <p:sldLayoutId id="2147483872" r:id="rId23"/>
    <p:sldLayoutId id="2147483873" r:id="rId24"/>
    <p:sldLayoutId id="2147483874" r:id="rId25"/>
    <p:sldLayoutId id="2147483875" r:id="rId26"/>
    <p:sldLayoutId id="2147483876" r:id="rId27"/>
    <p:sldLayoutId id="2147483877" r:id="rId28"/>
    <p:sldLayoutId id="2147483878" r:id="rId29"/>
    <p:sldLayoutId id="2147483879" r:id="rId30"/>
    <p:sldLayoutId id="2147483880" r:id="rId31"/>
    <p:sldLayoutId id="2147483881" r:id="rId32"/>
    <p:sldLayoutId id="2147483882" r:id="rId33"/>
    <p:sldLayoutId id="2147483883" r:id="rId34"/>
    <p:sldLayoutId id="2147483884" r:id="rId35"/>
    <p:sldLayoutId id="2147483885" r:id="rId36"/>
    <p:sldLayoutId id="2147483886" r:id="rId37"/>
    <p:sldLayoutId id="2147483887" r:id="rId38"/>
    <p:sldLayoutId id="2147483888" r:id="rId39"/>
    <p:sldLayoutId id="2147483889" r:id="rId40"/>
    <p:sldLayoutId id="2147483890" r:id="rId41"/>
    <p:sldLayoutId id="2147483891" r:id="rId42"/>
    <p:sldLayoutId id="2147483892" r:id="rId43"/>
    <p:sldLayoutId id="2147483893" r:id="rId44"/>
    <p:sldLayoutId id="2147483894" r:id="rId45"/>
    <p:sldLayoutId id="2147483895" r:id="rId46"/>
    <p:sldLayoutId id="2147483896" r:id="rId47"/>
    <p:sldLayoutId id="2147483897" r:id="rId48"/>
    <p:sldLayoutId id="2147483898" r:id="rId49"/>
    <p:sldLayoutId id="2147483899" r:id="rId50"/>
    <p:sldLayoutId id="2147483900" r:id="rId51"/>
    <p:sldLayoutId id="2147483901" r:id="rId52"/>
    <p:sldLayoutId id="2147483902" r:id="rId53"/>
    <p:sldLayoutId id="2147483903" r:id="rId54"/>
    <p:sldLayoutId id="2147483904" r:id="rId55"/>
    <p:sldLayoutId id="2147483905" r:id="rId56"/>
    <p:sldLayoutId id="2147483906" r:id="rId57"/>
    <p:sldLayoutId id="2147483907" r:id="rId58"/>
    <p:sldLayoutId id="2147483908" r:id="rId59"/>
    <p:sldLayoutId id="2147483909" r:id="rId60"/>
    <p:sldLayoutId id="2147483910" r:id="rId61"/>
    <p:sldLayoutId id="2147483911"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930381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 id="2147483936" r:id="rId24"/>
    <p:sldLayoutId id="2147483937" r:id="rId25"/>
    <p:sldLayoutId id="2147483938" r:id="rId26"/>
    <p:sldLayoutId id="2147483939" r:id="rId27"/>
    <p:sldLayoutId id="2147483940" r:id="rId28"/>
    <p:sldLayoutId id="2147483941" r:id="rId29"/>
    <p:sldLayoutId id="2147483942" r:id="rId30"/>
    <p:sldLayoutId id="2147483943" r:id="rId31"/>
    <p:sldLayoutId id="2147483944" r:id="rId32"/>
    <p:sldLayoutId id="2147483945" r:id="rId33"/>
    <p:sldLayoutId id="2147483946" r:id="rId34"/>
    <p:sldLayoutId id="2147483947" r:id="rId35"/>
    <p:sldLayoutId id="2147483948" r:id="rId36"/>
    <p:sldLayoutId id="2147483949" r:id="rId37"/>
    <p:sldLayoutId id="2147483950" r:id="rId38"/>
    <p:sldLayoutId id="2147483951" r:id="rId39"/>
    <p:sldLayoutId id="2147483952" r:id="rId40"/>
    <p:sldLayoutId id="2147483953" r:id="rId41"/>
    <p:sldLayoutId id="2147483954" r:id="rId42"/>
    <p:sldLayoutId id="2147483955" r:id="rId43"/>
    <p:sldLayoutId id="2147483956" r:id="rId44"/>
    <p:sldLayoutId id="2147483957" r:id="rId45"/>
    <p:sldLayoutId id="2147483958" r:id="rId46"/>
    <p:sldLayoutId id="2147483959" r:id="rId47"/>
    <p:sldLayoutId id="2147483960" r:id="rId48"/>
    <p:sldLayoutId id="2147483961" r:id="rId49"/>
    <p:sldLayoutId id="2147483962" r:id="rId50"/>
    <p:sldLayoutId id="2147483963" r:id="rId51"/>
    <p:sldLayoutId id="2147483964" r:id="rId52"/>
    <p:sldLayoutId id="2147483965" r:id="rId53"/>
    <p:sldLayoutId id="2147483966" r:id="rId54"/>
    <p:sldLayoutId id="2147483967" r:id="rId55"/>
    <p:sldLayoutId id="2147483968" r:id="rId56"/>
    <p:sldLayoutId id="2147483969" r:id="rId57"/>
    <p:sldLayoutId id="2147483970" r:id="rId58"/>
    <p:sldLayoutId id="2147483971" r:id="rId59"/>
    <p:sldLayoutId id="2147483972" r:id="rId60"/>
    <p:sldLayoutId id="2147483973" r:id="rId61"/>
    <p:sldLayoutId id="2147483974"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33994-5284-4B5F-92DD-9D3CE4271009}" type="datetimeFigureOut">
              <a:rPr lang="en-GB" smtClean="0">
                <a:solidFill>
                  <a:prstClr val="black">
                    <a:tint val="75000"/>
                  </a:prstClr>
                </a:solidFill>
              </a:rPr>
              <a:pPr/>
              <a:t>11/08/2025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D88C5-3002-4EA7-985D-A456E57F997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349341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 id="2147483995" r:id="rId20"/>
    <p:sldLayoutId id="2147483996" r:id="rId21"/>
    <p:sldLayoutId id="2147483997" r:id="rId22"/>
    <p:sldLayoutId id="2147483998" r:id="rId23"/>
    <p:sldLayoutId id="2147483999" r:id="rId24"/>
    <p:sldLayoutId id="2147484000" r:id="rId25"/>
    <p:sldLayoutId id="2147484001" r:id="rId26"/>
    <p:sldLayoutId id="2147484002" r:id="rId27"/>
    <p:sldLayoutId id="2147484003" r:id="rId28"/>
    <p:sldLayoutId id="2147484004" r:id="rId29"/>
    <p:sldLayoutId id="2147484005" r:id="rId30"/>
    <p:sldLayoutId id="2147484006" r:id="rId31"/>
    <p:sldLayoutId id="2147484007" r:id="rId32"/>
    <p:sldLayoutId id="2147484008" r:id="rId33"/>
    <p:sldLayoutId id="2147484009" r:id="rId34"/>
    <p:sldLayoutId id="2147484010" r:id="rId35"/>
    <p:sldLayoutId id="2147484011" r:id="rId36"/>
    <p:sldLayoutId id="2147484012" r:id="rId37"/>
    <p:sldLayoutId id="2147484013" r:id="rId38"/>
    <p:sldLayoutId id="2147484014" r:id="rId39"/>
    <p:sldLayoutId id="2147484015" r:id="rId40"/>
    <p:sldLayoutId id="2147484016" r:id="rId41"/>
    <p:sldLayoutId id="2147484017" r:id="rId42"/>
    <p:sldLayoutId id="2147484018" r:id="rId43"/>
    <p:sldLayoutId id="2147484019" r:id="rId44"/>
    <p:sldLayoutId id="2147484020" r:id="rId45"/>
    <p:sldLayoutId id="2147484021" r:id="rId46"/>
    <p:sldLayoutId id="2147484022" r:id="rId47"/>
    <p:sldLayoutId id="2147484023" r:id="rId48"/>
    <p:sldLayoutId id="2147484024" r:id="rId49"/>
    <p:sldLayoutId id="2147484025" r:id="rId50"/>
    <p:sldLayoutId id="2147484026" r:id="rId51"/>
    <p:sldLayoutId id="2147484027" r:id="rId52"/>
    <p:sldLayoutId id="2147484028" r:id="rId53"/>
    <p:sldLayoutId id="2147484029" r:id="rId54"/>
    <p:sldLayoutId id="2147484030" r:id="rId55"/>
    <p:sldLayoutId id="2147484031" r:id="rId56"/>
    <p:sldLayoutId id="2147484032" r:id="rId57"/>
    <p:sldLayoutId id="2147484033" r:id="rId58"/>
    <p:sldLayoutId id="2147484034" r:id="rId59"/>
    <p:sldLayoutId id="2147484035" r:id="rId60"/>
    <p:sldLayoutId id="2147484036" r:id="rId61"/>
    <p:sldLayoutId id="2147484037" r:id="rId6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E0D358-0962-40DE-88E1-CB8530FFF93B}" type="datetimeFigureOut">
              <a:rPr lang="en-US" smtClean="0">
                <a:solidFill>
                  <a:prstClr val="black">
                    <a:tint val="75000"/>
                  </a:prstClr>
                </a:solidFill>
              </a:rPr>
              <a:pPr/>
              <a:t>8/11/2025</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3E2BF9-C954-44B8-8477-5FCD3092657F}"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2655958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3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5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mg4.thuthuatphanmem.vn/uploads/2020/03/24/hinh-anh-cau-be-thac-mac_111109192.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13.pn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andilionbutterfly"/>
          <p:cNvPicPr>
            <a:picLocks noChangeAspect="1" noChangeArrowheads="1" noCrop="1"/>
          </p:cNvPicPr>
          <p:nvPr/>
        </p:nvPicPr>
        <p:blipFill>
          <a:blip r:embed="rId2"/>
          <a:srcRect/>
          <a:stretch>
            <a:fillRect/>
          </a:stretch>
        </p:blipFill>
        <p:spPr bwMode="auto">
          <a:xfrm>
            <a:off x="10668002" y="260350"/>
            <a:ext cx="1140884" cy="685800"/>
          </a:xfrm>
          <a:prstGeom prst="rect">
            <a:avLst/>
          </a:prstGeom>
          <a:noFill/>
          <a:ln w="9525">
            <a:noFill/>
            <a:miter lim="800000"/>
            <a:headEnd/>
            <a:tailEnd/>
          </a:ln>
        </p:spPr>
      </p:pic>
      <p:sp>
        <p:nvSpPr>
          <p:cNvPr id="3076" name="WordArt 4"/>
          <p:cNvSpPr>
            <a:spLocks noChangeArrowheads="1" noChangeShapeType="1" noTextEdit="1"/>
          </p:cNvSpPr>
          <p:nvPr/>
        </p:nvSpPr>
        <p:spPr bwMode="auto">
          <a:xfrm>
            <a:off x="1117600" y="1371600"/>
            <a:ext cx="10160000" cy="1600200"/>
          </a:xfrm>
          <a:prstGeom prst="rect">
            <a:avLst/>
          </a:prstGeom>
        </p:spPr>
        <p:txBody>
          <a:bodyPr wrap="none" fromWordArt="1">
            <a:prstTxWarp prst="textWave1">
              <a:avLst>
                <a:gd name="adj1" fmla="val 13005"/>
                <a:gd name="adj2" fmla="val 0"/>
              </a:avLst>
            </a:prstTxWarp>
          </a:bodyPr>
          <a:lstStyle/>
          <a:p>
            <a:pPr algn="ctr"/>
            <a:r>
              <a:rPr lang="en-US" sz="3600" kern="10" dirty="0">
                <a:ln w="28575">
                  <a:solidFill>
                    <a:srgbClr val="660033"/>
                  </a:solidFill>
                  <a:round/>
                  <a:headEnd/>
                  <a:tailEnd/>
                </a:ln>
                <a:solidFill>
                  <a:srgbClr val="FF0000"/>
                </a:solidFill>
                <a:latin typeface="Times New Roman" panose="02020603050405020304" pitchFamily="18" charset="0"/>
                <a:cs typeface="Times New Roman" panose="02020603050405020304" pitchFamily="18" charset="0"/>
              </a:rPr>
              <a:t>CHÀO </a:t>
            </a:r>
            <a:r>
              <a:rPr lang="en-US" sz="3600" kern="10" dirty="0" smtClean="0">
                <a:ln w="28575">
                  <a:solidFill>
                    <a:srgbClr val="660033"/>
                  </a:solidFill>
                  <a:round/>
                  <a:headEnd/>
                  <a:tailEnd/>
                </a:ln>
                <a:solidFill>
                  <a:srgbClr val="FF0000"/>
                </a:solidFill>
                <a:latin typeface="Times New Roman" panose="02020603050405020304" pitchFamily="18" charset="0"/>
                <a:cs typeface="Times New Roman" panose="02020603050405020304" pitchFamily="18" charset="0"/>
              </a:rPr>
              <a:t>MỪNG CÁC EM HỌC </a:t>
            </a:r>
            <a:r>
              <a:rPr lang="en-US" sz="3600" kern="10" dirty="0">
                <a:ln w="28575">
                  <a:solidFill>
                    <a:srgbClr val="660033"/>
                  </a:solidFill>
                  <a:round/>
                  <a:headEnd/>
                  <a:tailEnd/>
                </a:ln>
                <a:solidFill>
                  <a:srgbClr val="FF0000"/>
                </a:solidFill>
                <a:latin typeface="Times New Roman" panose="02020603050405020304" pitchFamily="18" charset="0"/>
                <a:cs typeface="Times New Roman" panose="02020603050405020304" pitchFamily="18" charset="0"/>
              </a:rPr>
              <a:t>SINH ĐẾN VỚI LỚP HỌC !</a:t>
            </a:r>
          </a:p>
        </p:txBody>
      </p:sp>
      <p:sp>
        <p:nvSpPr>
          <p:cNvPr id="3077" name="Text Box 5"/>
          <p:cNvSpPr txBox="1">
            <a:spLocks noChangeArrowheads="1"/>
          </p:cNvSpPr>
          <p:nvPr/>
        </p:nvSpPr>
        <p:spPr bwMode="auto">
          <a:xfrm>
            <a:off x="1117600" y="2574925"/>
            <a:ext cx="10160000" cy="3970318"/>
          </a:xfrm>
          <a:prstGeom prst="rect">
            <a:avLst/>
          </a:prstGeom>
          <a:noFill/>
          <a:ln w="9525">
            <a:noFill/>
            <a:miter lim="800000"/>
            <a:headEnd/>
            <a:tailEnd/>
          </a:ln>
        </p:spPr>
        <p:txBody>
          <a:bodyPr>
            <a:spAutoFit/>
          </a:bodyPr>
          <a:lstStyle/>
          <a:p>
            <a:pPr>
              <a:spcBef>
                <a:spcPct val="50000"/>
              </a:spcBef>
            </a:pPr>
            <a:endParaRPr lang="en-US" sz="3600" b="1" dirty="0">
              <a:solidFill>
                <a:srgbClr val="008000"/>
              </a:solidFill>
              <a:latin typeface="VNI-StageCoach"/>
            </a:endParaRPr>
          </a:p>
          <a:p>
            <a:pPr algn="ctr">
              <a:spcBef>
                <a:spcPct val="50000"/>
              </a:spcBef>
            </a:pPr>
            <a:endParaRPr lang="en-US" sz="3600" b="1" dirty="0">
              <a:solidFill>
                <a:srgbClr val="008000"/>
              </a:solidFill>
              <a:latin typeface="VNI-StageCoach"/>
            </a:endParaRPr>
          </a:p>
          <a:p>
            <a:pPr algn="ctr">
              <a:spcBef>
                <a:spcPct val="50000"/>
              </a:spcBef>
            </a:pPr>
            <a:r>
              <a:rPr lang="en-US" sz="3600" b="1" dirty="0">
                <a:solidFill>
                  <a:srgbClr val="008000"/>
                </a:solidFill>
                <a:latin typeface="Times New Roman" pitchFamily="18" charset="0"/>
                <a:cs typeface="Times New Roman" pitchFamily="18" charset="0"/>
              </a:rPr>
              <a:t>MÔN </a:t>
            </a:r>
            <a:r>
              <a:rPr lang="vi-VN" sz="3600" b="1" dirty="0">
                <a:solidFill>
                  <a:srgbClr val="008000"/>
                </a:solidFill>
                <a:latin typeface="Times New Roman" pitchFamily="18" charset="0"/>
                <a:cs typeface="Times New Roman" pitchFamily="18" charset="0"/>
              </a:rPr>
              <a:t>KHOA HỌC TỰ NHIÊN</a:t>
            </a:r>
            <a:r>
              <a:rPr lang="en-US" sz="3600" b="1" dirty="0">
                <a:solidFill>
                  <a:srgbClr val="008000"/>
                </a:solidFill>
                <a:latin typeface="Times New Roman" pitchFamily="18" charset="0"/>
                <a:cs typeface="Times New Roman" pitchFamily="18" charset="0"/>
              </a:rPr>
              <a:t> </a:t>
            </a:r>
            <a:endParaRPr lang="vi-VN" sz="3600" b="1" dirty="0">
              <a:solidFill>
                <a:srgbClr val="008000"/>
              </a:solidFill>
              <a:latin typeface="Times New Roman" pitchFamily="18" charset="0"/>
              <a:cs typeface="Times New Roman" pitchFamily="18" charset="0"/>
            </a:endParaRPr>
          </a:p>
          <a:p>
            <a:pPr algn="ctr">
              <a:spcBef>
                <a:spcPct val="50000"/>
              </a:spcBef>
            </a:pPr>
            <a:r>
              <a:rPr lang="en-US" sz="3600" b="1" dirty="0">
                <a:solidFill>
                  <a:srgbClr val="008000"/>
                </a:solidFill>
                <a:latin typeface="Times New Roman" pitchFamily="18" charset="0"/>
                <a:cs typeface="Times New Roman" pitchFamily="18" charset="0"/>
              </a:rPr>
              <a:t> LỚP </a:t>
            </a:r>
            <a:r>
              <a:rPr lang="vi-VN" sz="3600" b="1" dirty="0">
                <a:solidFill>
                  <a:srgbClr val="008000"/>
                </a:solidFill>
                <a:latin typeface="Times New Roman" pitchFamily="18" charset="0"/>
                <a:cs typeface="Times New Roman" pitchFamily="18" charset="0"/>
              </a:rPr>
              <a:t>6</a:t>
            </a:r>
            <a:endParaRPr lang="en-US" sz="3600" b="1" dirty="0">
              <a:solidFill>
                <a:srgbClr val="008000"/>
              </a:solidFill>
              <a:latin typeface="Times New Roman" pitchFamily="18" charset="0"/>
              <a:cs typeface="Times New Roman" pitchFamily="18" charset="0"/>
            </a:endParaRPr>
          </a:p>
          <a:p>
            <a:pPr>
              <a:spcBef>
                <a:spcPct val="50000"/>
              </a:spcBef>
            </a:pPr>
            <a:endParaRPr lang="en-US" sz="3600" b="1" dirty="0">
              <a:solidFill>
                <a:srgbClr val="008000"/>
              </a:solidFill>
              <a:latin typeface="VNI-StageCoach"/>
            </a:endParaRPr>
          </a:p>
        </p:txBody>
      </p:sp>
      <p:sp>
        <p:nvSpPr>
          <p:cNvPr id="3084" name="Rectangle 15"/>
          <p:cNvSpPr>
            <a:spLocks noChangeArrowheads="1"/>
          </p:cNvSpPr>
          <p:nvPr/>
        </p:nvSpPr>
        <p:spPr bwMode="auto">
          <a:xfrm>
            <a:off x="406400" y="228600"/>
            <a:ext cx="11480800" cy="6324600"/>
          </a:xfrm>
          <a:prstGeom prst="rect">
            <a:avLst/>
          </a:prstGeom>
          <a:noFill/>
          <a:ln w="38100">
            <a:solidFill>
              <a:srgbClr val="003300"/>
            </a:solidFill>
            <a:miter lim="800000"/>
            <a:headEnd/>
            <a:tailEnd/>
          </a:ln>
        </p:spPr>
        <p:txBody>
          <a:bodyPr wrap="none" anchor="ctr"/>
          <a:lstStyle/>
          <a:p>
            <a:endParaRPr lang="en-US">
              <a:solidFill>
                <a:prstClr val="black"/>
              </a:solidFill>
            </a:endParaRPr>
          </a:p>
        </p:txBody>
      </p:sp>
      <p:sp>
        <p:nvSpPr>
          <p:cNvPr id="3085" name="Text Box 16"/>
          <p:cNvSpPr txBox="1">
            <a:spLocks noChangeArrowheads="1"/>
          </p:cNvSpPr>
          <p:nvPr/>
        </p:nvSpPr>
        <p:spPr bwMode="auto">
          <a:xfrm>
            <a:off x="812800" y="381000"/>
            <a:ext cx="2743200" cy="369332"/>
          </a:xfrm>
          <a:prstGeom prst="rect">
            <a:avLst/>
          </a:prstGeom>
          <a:noFill/>
          <a:ln w="9525">
            <a:noFill/>
            <a:miter lim="800000"/>
            <a:headEnd/>
            <a:tailEnd/>
          </a:ln>
        </p:spPr>
        <p:txBody>
          <a:bodyPr>
            <a:spAutoFit/>
          </a:bodyPr>
          <a:lstStyle/>
          <a:p>
            <a:pPr>
              <a:spcBef>
                <a:spcPct val="50000"/>
              </a:spcBef>
            </a:pPr>
            <a:endParaRPr lang="en-US">
              <a:solidFill>
                <a:prstClr val="black"/>
              </a:solidFill>
            </a:endParaRPr>
          </a:p>
        </p:txBody>
      </p:sp>
      <p:sp>
        <p:nvSpPr>
          <p:cNvPr id="15378" name="plant"/>
          <p:cNvSpPr>
            <a:spLocks noEditPoints="1" noChangeArrowheads="1"/>
          </p:cNvSpPr>
          <p:nvPr/>
        </p:nvSpPr>
        <p:spPr bwMode="auto">
          <a:xfrm rot="5400000">
            <a:off x="10007600" y="4902200"/>
            <a:ext cx="3048000" cy="1016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80008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prstClr val="black"/>
              </a:solidFill>
            </a:endParaRPr>
          </a:p>
        </p:txBody>
      </p:sp>
      <p:sp>
        <p:nvSpPr>
          <p:cNvPr id="15381" name="plant"/>
          <p:cNvSpPr>
            <a:spLocks noEditPoints="1" noChangeArrowheads="1"/>
          </p:cNvSpPr>
          <p:nvPr/>
        </p:nvSpPr>
        <p:spPr bwMode="auto">
          <a:xfrm rot="10800000">
            <a:off x="7721600" y="6324600"/>
            <a:ext cx="4064000" cy="76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80008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solidFill>
                <a:prstClr val="black"/>
              </a:solidFill>
            </a:endParaRPr>
          </a:p>
        </p:txBody>
      </p:sp>
      <p:pic>
        <p:nvPicPr>
          <p:cNvPr id="3090" name="Picture 22" descr="photo-1"/>
          <p:cNvPicPr>
            <a:picLocks noChangeAspect="1" noChangeArrowheads="1"/>
          </p:cNvPicPr>
          <p:nvPr/>
        </p:nvPicPr>
        <p:blipFill>
          <a:blip r:embed="rId3"/>
          <a:srcRect/>
          <a:stretch>
            <a:fillRect/>
          </a:stretch>
        </p:blipFill>
        <p:spPr bwMode="auto">
          <a:xfrm>
            <a:off x="476252" y="304800"/>
            <a:ext cx="234949" cy="1981200"/>
          </a:xfrm>
          <a:prstGeom prst="rect">
            <a:avLst/>
          </a:prstGeom>
          <a:noFill/>
          <a:ln w="9525">
            <a:noFill/>
            <a:miter lim="800000"/>
            <a:headEnd/>
            <a:tailEnd/>
          </a:ln>
        </p:spPr>
      </p:pic>
      <p:pic>
        <p:nvPicPr>
          <p:cNvPr id="3091" name="Picture 24" descr="photo-1"/>
          <p:cNvPicPr>
            <a:picLocks noChangeAspect="1" noChangeArrowheads="1"/>
          </p:cNvPicPr>
          <p:nvPr/>
        </p:nvPicPr>
        <p:blipFill>
          <a:blip r:embed="rId4"/>
          <a:srcRect/>
          <a:stretch>
            <a:fillRect/>
          </a:stretch>
        </p:blipFill>
        <p:spPr bwMode="auto">
          <a:xfrm>
            <a:off x="609600" y="228600"/>
            <a:ext cx="3860800" cy="139700"/>
          </a:xfrm>
          <a:prstGeom prst="rect">
            <a:avLst/>
          </a:prstGeom>
          <a:noFill/>
          <a:ln w="9525">
            <a:noFill/>
            <a:miter lim="800000"/>
            <a:headEnd/>
            <a:tailEnd/>
          </a:ln>
        </p:spPr>
      </p:pic>
      <p:pic>
        <p:nvPicPr>
          <p:cNvPr id="3092" name="Picture 25" descr="butterflies_flowers_sm_nwm[1]"/>
          <p:cNvPicPr>
            <a:picLocks noChangeAspect="1" noChangeArrowheads="1" noCrop="1"/>
          </p:cNvPicPr>
          <p:nvPr/>
        </p:nvPicPr>
        <p:blipFill>
          <a:blip r:embed="rId5"/>
          <a:srcRect/>
          <a:stretch>
            <a:fillRect/>
          </a:stretch>
        </p:blipFill>
        <p:spPr bwMode="auto">
          <a:xfrm>
            <a:off x="711200" y="5638800"/>
            <a:ext cx="1016000" cy="762000"/>
          </a:xfrm>
          <a:prstGeom prst="rect">
            <a:avLst/>
          </a:prstGeom>
          <a:noFill/>
          <a:ln w="9525" algn="ctr">
            <a:noFill/>
            <a:miter lim="800000"/>
            <a:headEnd/>
            <a:tailEnd/>
          </a:ln>
        </p:spPr>
      </p:pic>
      <p:pic>
        <p:nvPicPr>
          <p:cNvPr id="3093" name="Picture 26" descr="ringwrlmed2_b"/>
          <p:cNvPicPr>
            <a:picLocks noChangeAspect="1" noChangeArrowheads="1" noCrop="1"/>
          </p:cNvPicPr>
          <p:nvPr/>
        </p:nvPicPr>
        <p:blipFill>
          <a:blip r:embed="rId6"/>
          <a:srcRect/>
          <a:stretch>
            <a:fillRect/>
          </a:stretch>
        </p:blipFill>
        <p:spPr bwMode="auto">
          <a:xfrm>
            <a:off x="5384802" y="2971800"/>
            <a:ext cx="1570567" cy="1295400"/>
          </a:xfrm>
          <a:prstGeom prst="rect">
            <a:avLst/>
          </a:prstGeom>
          <a:noFill/>
          <a:ln w="9525">
            <a:noFill/>
            <a:miter lim="800000"/>
            <a:headEnd/>
            <a:tailEnd/>
          </a:ln>
        </p:spPr>
      </p:pic>
    </p:spTree>
    <p:extLst>
      <p:ext uri="{BB962C8B-B14F-4D97-AF65-F5344CB8AC3E}">
        <p14:creationId xmlns:p14="http://schemas.microsoft.com/office/powerpoint/2010/main" val="2546503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 nhà khoa học vĩ đại nhất mọi thời đạ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062" y="373487"/>
            <a:ext cx="7714445" cy="60788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06873" y="1972494"/>
            <a:ext cx="3339921" cy="2677656"/>
          </a:xfrm>
          <a:prstGeom prst="rect">
            <a:avLst/>
          </a:prstGeom>
        </p:spPr>
        <p:txBody>
          <a:bodyPr wrap="square">
            <a:spAutoFit/>
          </a:bodyPr>
          <a:lstStyle/>
          <a:p>
            <a:r>
              <a:rPr lang="vi-VN" sz="2800" dirty="0">
                <a:latin typeface="+mj-lt"/>
              </a:rPr>
              <a:t>Charles Darwin được biết tới là cha đẻ của sinh vật tiến hóa, ông có niềm đam mê với môi trường ngay từ nhỏ.</a:t>
            </a:r>
            <a:endParaRPr lang="en-US" sz="2800" dirty="0">
              <a:latin typeface="+mj-lt"/>
            </a:endParaRPr>
          </a:p>
        </p:txBody>
      </p:sp>
    </p:spTree>
    <p:extLst>
      <p:ext uri="{BB962C8B-B14F-4D97-AF65-F5344CB8AC3E}">
        <p14:creationId xmlns:p14="http://schemas.microsoft.com/office/powerpoint/2010/main" val="1549274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 nhà khoa học vĩ đại nhất mọi thời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3182"/>
            <a:ext cx="7906600" cy="62204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81114" y="1795357"/>
            <a:ext cx="3490175" cy="3108543"/>
          </a:xfrm>
          <a:prstGeom prst="rect">
            <a:avLst/>
          </a:prstGeom>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Galileo Galilei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Ông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đẻ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endParaRPr lang="en-US" sz="2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793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toine Lavois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3335"/>
            <a:ext cx="8344481" cy="63750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73544" y="2200939"/>
            <a:ext cx="3166570" cy="2246769"/>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Ahmed Zewail</a:t>
            </a:r>
            <a:r>
              <a:rPr lang="vi-VN" sz="2800" dirty="0">
                <a:latin typeface="Times New Roman" panose="02020603050405020304" pitchFamily="18" charset="0"/>
                <a:cs typeface="Times New Roman" panose="02020603050405020304" pitchFamily="18" charset="0"/>
              </a:rPr>
              <a:t> là nhà hóa học người Mỹ gốc Ai Cập, năm 1999, ông đoạt Giải Nobel Hóa </a:t>
            </a:r>
            <a:r>
              <a:rPr lang="vi-VN" sz="2800" dirty="0"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252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102"/>
          <p:cNvSpPr txBox="1"/>
          <p:nvPr/>
        </p:nvSpPr>
        <p:spPr>
          <a:xfrm>
            <a:off x="103030" y="115910"/>
            <a:ext cx="8281115" cy="523220"/>
          </a:xfrm>
          <a:prstGeom prst="rect">
            <a:avLst/>
          </a:prstGeom>
          <a:noFill/>
          <a:ln w="9525">
            <a:noFill/>
          </a:ln>
        </p:spPr>
        <p:txBody>
          <a:bodyPr wrap="square">
            <a:spAutoFit/>
          </a:bodyPr>
          <a:lstStyle/>
          <a:p>
            <a:pPr algn="ctr" defTabSz="1085915">
              <a:spcBef>
                <a:spcPct val="50000"/>
              </a:spcBef>
              <a:defRPr/>
            </a:pP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Theo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dõi</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video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tìm</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hiểu</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Khoa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học</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tự</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nhiên</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là</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gì</a:t>
            </a:r>
            <a:r>
              <a:rPr lang="en-US" altLang="zh-CN" sz="28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 </a:t>
            </a:r>
          </a:p>
        </p:txBody>
      </p:sp>
      <p:pic>
        <p:nvPicPr>
          <p:cNvPr id="2" name="GIỚI THIỆU VỀ KHOC HỌC TỰ NHIÊN_Trim">
            <a:hlinkClick r:id="" action="ppaction://media"/>
            <a:extLst>
              <a:ext uri="{FF2B5EF4-FFF2-40B4-BE49-F238E27FC236}">
                <a16:creationId xmlns:a16="http://schemas.microsoft.com/office/drawing/2014/main" id="{6972D7F2-5B41-4FCC-BD49-3078EEAA654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13564" y="735255"/>
            <a:ext cx="9795597" cy="5645427"/>
          </a:xfrm>
          <a:prstGeom prst="rect">
            <a:avLst/>
          </a:prstGeom>
          <a:ln>
            <a:solidFill>
              <a:schemeClr val="accent1"/>
            </a:solidFill>
          </a:ln>
        </p:spPr>
      </p:pic>
      <p:sp>
        <p:nvSpPr>
          <p:cNvPr id="7" name="7-Point Star 6"/>
          <p:cNvSpPr/>
          <p:nvPr/>
        </p:nvSpPr>
        <p:spPr>
          <a:xfrm>
            <a:off x="10109915" y="0"/>
            <a:ext cx="2082085" cy="955861"/>
          </a:xfrm>
          <a:prstGeom prst="star7">
            <a:avLst>
              <a:gd name="adj" fmla="val 47738"/>
              <a:gd name="hf" fmla="val 102572"/>
              <a:gd name="vf" fmla="val 105210"/>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Hoạt</a:t>
            </a:r>
            <a:r>
              <a:rPr kumimoji="0" lang="en-US" sz="20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động</a:t>
            </a:r>
            <a:r>
              <a:rPr kumimoji="0" lang="en-US" sz="20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nhóm</a:t>
            </a:r>
            <a:r>
              <a:rPr kumimoji="0" lang="en-US" sz="20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238442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984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2"/>
                </p:tgtEl>
              </p:cMediaNode>
            </p:video>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childTnLst>
              </p:cTn>
              <p:nextCondLst>
                <p:cond evt="onClick" delay="0">
                  <p:tgtEl>
                    <p:spTgt spid="2"/>
                  </p:tgtEl>
                </p:cond>
              </p:nextCondLst>
            </p:seq>
          </p:childTnLst>
        </p:cTn>
      </p:par>
    </p:tnLst>
    <p:bldLst>
      <p:bldP spid="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14549" y="1576705"/>
            <a:ext cx="9772651" cy="2054860"/>
          </a:xfrm>
          <a:solidFill>
            <a:schemeClr val="accent6">
              <a:lumMod val="20000"/>
              <a:lumOff val="80000"/>
            </a:schemeClr>
          </a:solidFill>
        </p:spPr>
        <p:txBody>
          <a:bodyPr>
            <a:noAutofit/>
          </a:bodyPr>
          <a:lstStyle/>
          <a:p>
            <a:pPr marL="0" indent="0" algn="just">
              <a:buNone/>
            </a:pPr>
            <a:r>
              <a:rPr lang="en-US" sz="3600" dirty="0" err="1">
                <a:gradFill>
                  <a:gsLst>
                    <a:gs pos="0">
                      <a:srgbClr val="012D86"/>
                    </a:gs>
                    <a:gs pos="100000">
                      <a:srgbClr val="0E2557"/>
                    </a:gs>
                  </a:gsLst>
                  <a:lin scaled="0"/>
                </a:gradFill>
                <a:latin typeface="Times New Roman" pitchFamily="18" charset="0"/>
                <a:cs typeface="Times New Roman" pitchFamily="18" charset="0"/>
              </a:rPr>
              <a:t>Khoa</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học</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tự</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nhiên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là</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ngành</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khoa</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học</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nghiên</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gradFill>
                  <a:gsLst>
                    <a:gs pos="0">
                      <a:srgbClr val="012D86"/>
                    </a:gs>
                    <a:gs pos="100000">
                      <a:srgbClr val="0E2557"/>
                    </a:gs>
                  </a:gsLst>
                  <a:lin scaled="0"/>
                </a:gradFill>
                <a:latin typeface="Times New Roman" pitchFamily="18" charset="0"/>
                <a:cs typeface="Times New Roman" pitchFamily="18" charset="0"/>
              </a:rPr>
              <a:t>cứu</a:t>
            </a:r>
            <a:r>
              <a:rPr lang="en-US" sz="3600" b="1"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về</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các</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sự</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vật</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hiện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tượng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quy</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luật</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tự</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nhiên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những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ảnh</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hưởng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của</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chúng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đến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cuộc</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sống</a:t>
            </a:r>
            <a:r>
              <a:rPr lang="en-US" sz="3600" dirty="0">
                <a:gradFill>
                  <a:gsLst>
                    <a:gs pos="0">
                      <a:srgbClr val="012D86"/>
                    </a:gs>
                    <a:gs pos="100000">
                      <a:srgbClr val="0E2557"/>
                    </a:gs>
                  </a:gsLst>
                  <a:lin scaled="0"/>
                </a:gradFill>
                <a:latin typeface="Times New Roman" pitchFamily="18" charset="0"/>
                <a:cs typeface="Times New Roman" pitchFamily="18" charset="0"/>
              </a:rPr>
              <a:t> con </a:t>
            </a:r>
            <a:r>
              <a:rPr lang="en-US" sz="3600" dirty="0" err="1">
                <a:gradFill>
                  <a:gsLst>
                    <a:gs pos="0">
                      <a:srgbClr val="012D86"/>
                    </a:gs>
                    <a:gs pos="100000">
                      <a:srgbClr val="0E2557"/>
                    </a:gs>
                  </a:gsLst>
                  <a:lin scaled="0"/>
                </a:gradFill>
                <a:latin typeface="Times New Roman" pitchFamily="18" charset="0"/>
                <a:cs typeface="Times New Roman" pitchFamily="18" charset="0"/>
              </a:rPr>
              <a:t>người</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và</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môi</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trường</a:t>
            </a:r>
            <a:r>
              <a:rPr lang="en-US" sz="3600" dirty="0">
                <a:gradFill>
                  <a:gsLst>
                    <a:gs pos="0">
                      <a:srgbClr val="012D86"/>
                    </a:gs>
                    <a:gs pos="100000">
                      <a:srgbClr val="0E2557"/>
                    </a:gs>
                  </a:gsLst>
                  <a:lin scaled="0"/>
                </a:gradFill>
                <a:latin typeface="Times New Roman" pitchFamily="18" charset="0"/>
                <a:cs typeface="Times New Roman" pitchFamily="18" charset="0"/>
              </a:rPr>
              <a:t>.</a:t>
            </a:r>
          </a:p>
        </p:txBody>
      </p:sp>
      <p:sp>
        <p:nvSpPr>
          <p:cNvPr id="9" name="Text Box 8"/>
          <p:cNvSpPr txBox="1"/>
          <p:nvPr/>
        </p:nvSpPr>
        <p:spPr>
          <a:xfrm>
            <a:off x="186691" y="101602"/>
            <a:ext cx="5008487" cy="584775"/>
          </a:xfrm>
          <a:prstGeom prst="rect">
            <a:avLst/>
          </a:prstGeom>
          <a:noFill/>
        </p:spPr>
        <p:txBody>
          <a:bodyPr wrap="none" rtlCol="0" anchor="t">
            <a:spAutoFit/>
          </a:bodyPr>
          <a:lstStyle/>
          <a:p>
            <a:r>
              <a:rPr lang="en-US" sz="3200" b="1" dirty="0">
                <a:solidFill>
                  <a:srgbClr val="FF0000"/>
                </a:solidFill>
                <a:latin typeface="Times New Roman" pitchFamily="18" charset="0"/>
                <a:ea typeface="+mj-ea"/>
                <a:cs typeface="Times New Roman" pitchFamily="18" charset="0"/>
                <a:sym typeface="+mn-ea"/>
              </a:rPr>
              <a:t>1. KHOA HỌC TỰ NHIÊN</a:t>
            </a:r>
            <a:endParaRPr lang="en-US" sz="3200" dirty="0">
              <a:latin typeface="Times New Roman" pitchFamily="18" charset="0"/>
              <a:cs typeface="Times New Roman" pitchFamily="18" charset="0"/>
            </a:endParaRPr>
          </a:p>
        </p:txBody>
      </p:sp>
      <p:sp>
        <p:nvSpPr>
          <p:cNvPr id="10" name="Text Box 9"/>
          <p:cNvSpPr txBox="1"/>
          <p:nvPr/>
        </p:nvSpPr>
        <p:spPr>
          <a:xfrm>
            <a:off x="870586" y="869950"/>
            <a:ext cx="2937022" cy="707886"/>
          </a:xfrm>
          <a:prstGeom prst="rect">
            <a:avLst/>
          </a:prstGeom>
          <a:noFill/>
        </p:spPr>
        <p:txBody>
          <a:bodyPr wrap="none" rtlCol="0" anchor="t">
            <a:spAutoFit/>
          </a:bodyPr>
          <a:lstStyle/>
          <a:p>
            <a:pPr marL="285750" indent="-285750">
              <a:buFont typeface="Wingdings" panose="05000000000000000000" charset="0"/>
              <a:buChar char="v"/>
            </a:pPr>
            <a:r>
              <a:rPr lang="en-US" sz="4000" b="1" dirty="0" err="1">
                <a:gradFill>
                  <a:gsLst>
                    <a:gs pos="0">
                      <a:srgbClr val="012D86"/>
                    </a:gs>
                    <a:gs pos="100000">
                      <a:srgbClr val="0E2557"/>
                    </a:gs>
                  </a:gsLst>
                  <a:lin scaled="0"/>
                </a:gradFill>
                <a:latin typeface="Times New Roman" pitchFamily="18" charset="0"/>
                <a:cs typeface="Times New Roman" pitchFamily="18" charset="0"/>
              </a:rPr>
              <a:t>Khái</a:t>
            </a:r>
            <a:r>
              <a:rPr lang="en-US" sz="4000" b="1" dirty="0">
                <a:gradFill>
                  <a:gsLst>
                    <a:gs pos="0">
                      <a:srgbClr val="012D86"/>
                    </a:gs>
                    <a:gs pos="100000">
                      <a:srgbClr val="0E2557"/>
                    </a:gs>
                  </a:gsLst>
                  <a:lin scaled="0"/>
                </a:gradFill>
                <a:latin typeface="Times New Roman" pitchFamily="18" charset="0"/>
                <a:cs typeface="Times New Roman" pitchFamily="18" charset="0"/>
              </a:rPr>
              <a:t> </a:t>
            </a:r>
            <a:r>
              <a:rPr lang="en-US" sz="4000" b="1" dirty="0" err="1">
                <a:gradFill>
                  <a:gsLst>
                    <a:gs pos="0">
                      <a:srgbClr val="012D86"/>
                    </a:gs>
                    <a:gs pos="100000">
                      <a:srgbClr val="0E2557"/>
                    </a:gs>
                  </a:gsLst>
                  <a:lin scaled="0"/>
                </a:gradFill>
                <a:latin typeface="Times New Roman" pitchFamily="18" charset="0"/>
                <a:cs typeface="Times New Roman" pitchFamily="18" charset="0"/>
              </a:rPr>
              <a:t>niệm</a:t>
            </a:r>
            <a:endParaRPr lang="en-US" sz="4000" b="1" dirty="0">
              <a:gradFill>
                <a:gsLst>
                  <a:gs pos="0">
                    <a:srgbClr val="012D86"/>
                  </a:gs>
                  <a:gs pos="100000">
                    <a:srgbClr val="0E2557"/>
                  </a:gs>
                </a:gsLst>
                <a:lin scaled="0"/>
              </a:gradFill>
              <a:latin typeface="Times New Roman" pitchFamily="18" charset="0"/>
              <a:cs typeface="Times New Roman" pitchFamily="18" charset="0"/>
            </a:endParaRPr>
          </a:p>
        </p:txBody>
      </p:sp>
      <p:grpSp>
        <p:nvGrpSpPr>
          <p:cNvPr id="12" name="Group 11"/>
          <p:cNvGrpSpPr/>
          <p:nvPr/>
        </p:nvGrpSpPr>
        <p:grpSpPr>
          <a:xfrm>
            <a:off x="780416" y="1660527"/>
            <a:ext cx="1294765" cy="1306195"/>
            <a:chOff x="9447" y="6021"/>
            <a:chExt cx="2360" cy="2258"/>
          </a:xfrm>
        </p:grpSpPr>
        <p:sp>
          <p:nvSpPr>
            <p:cNvPr id="13" name="Oval Callout 12"/>
            <p:cNvSpPr/>
            <p:nvPr/>
          </p:nvSpPr>
          <p:spPr>
            <a:xfrm>
              <a:off x="9447" y="6021"/>
              <a:ext cx="2360" cy="2258"/>
            </a:xfrm>
            <a:prstGeom prst="wedgeEllipseCallout">
              <a:avLst>
                <a:gd name="adj1" fmla="val -302"/>
                <a:gd name="adj2" fmla="val 67714"/>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3" descr="download"/>
            <p:cNvPicPr>
              <a:picLocks noChangeAspect="1"/>
            </p:cNvPicPr>
            <p:nvPr/>
          </p:nvPicPr>
          <p:blipFill>
            <a:blip r:embed="rId2"/>
            <a:stretch>
              <a:fillRect/>
            </a:stretch>
          </p:blipFill>
          <p:spPr>
            <a:xfrm>
              <a:off x="9810" y="6367"/>
              <a:ext cx="1635" cy="1565"/>
            </a:xfrm>
            <a:prstGeom prst="rect">
              <a:avLst/>
            </a:prstGeom>
          </p:spPr>
        </p:pic>
      </p:grpSp>
      <p:sp>
        <p:nvSpPr>
          <p:cNvPr id="15" name="Lightning Bolt 14"/>
          <p:cNvSpPr/>
          <p:nvPr/>
        </p:nvSpPr>
        <p:spPr>
          <a:xfrm>
            <a:off x="4538346" y="3631567"/>
            <a:ext cx="1010285" cy="1149985"/>
          </a:xfrm>
          <a:prstGeom prst="lightningBol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2896871" y="4717415"/>
            <a:ext cx="7418705" cy="2066290"/>
          </a:xfrm>
          <a:prstGeom prst="cloud">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Khoa</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học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tự</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nhiên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có</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vai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trò</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gì</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trong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cuộc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sống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fade">
                                      <p:cBhvr>
                                        <p:cTn id="23" dur="1000"/>
                                        <p:tgtEl>
                                          <p:spTgt spid="8">
                                            <p:bg/>
                                          </p:spTgt>
                                        </p:tgtEl>
                                      </p:cBhvr>
                                    </p:animEffect>
                                    <p:anim calcmode="lin" valueType="num">
                                      <p:cBhvr>
                                        <p:cTn id="24" dur="1000" fill="hold"/>
                                        <p:tgtEl>
                                          <p:spTgt spid="8">
                                            <p:bg/>
                                          </p:spTgt>
                                        </p:tgtEl>
                                        <p:attrNameLst>
                                          <p:attrName>ppt_x</p:attrName>
                                        </p:attrNameLst>
                                      </p:cBhvr>
                                      <p:tavLst>
                                        <p:tav tm="0">
                                          <p:val>
                                            <p:strVal val="#ppt_x"/>
                                          </p:val>
                                        </p:tav>
                                        <p:tav tm="100000">
                                          <p:val>
                                            <p:strVal val="#ppt_x"/>
                                          </p:val>
                                        </p:tav>
                                      </p:tavLst>
                                    </p:anim>
                                    <p:anim calcmode="lin" valueType="num">
                                      <p:cBhvr>
                                        <p:cTn id="25" dur="900" decel="100000" fill="hold"/>
                                        <p:tgtEl>
                                          <p:spTgt spid="8">
                                            <p:bg/>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bg/>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1000"/>
                                        <p:tgtEl>
                                          <p:spTgt spid="8">
                                            <p:txEl>
                                              <p:pRg st="0" end="0"/>
                                            </p:txEl>
                                          </p:spTgt>
                                        </p:tgtEl>
                                      </p:cBhvr>
                                    </p:animEffect>
                                    <p:anim calcmode="lin" valueType="num">
                                      <p:cBhvr>
                                        <p:cTn id="3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0" grpId="0"/>
      <p:bldP spid="15"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369454" y="110836"/>
            <a:ext cx="7656945" cy="803564"/>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lang="en-US" sz="2000" b="1" dirty="0">
                <a:solidFill>
                  <a:srgbClr val="FF0000"/>
                </a:solidFill>
                <a:latin typeface="Times New Roman" panose="02020603050405020304" pitchFamily="18" charset="0"/>
                <a:cs typeface="Times New Roman" panose="02020603050405020304" pitchFamily="18" charset="0"/>
              </a:rPr>
              <a:t>2. VAI TRÒ CỦA KHOA HỌC TỰ NHIÊN TRONG CUỘC SỐNG</a:t>
            </a:r>
            <a:endParaRPr lang="en-GB" sz="20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734873" y="1146220"/>
            <a:ext cx="8457127" cy="5576552"/>
          </a:xfrm>
          <a:prstGeom prst="rect">
            <a:avLst/>
          </a:prstGeom>
        </p:spPr>
      </p:pic>
      <p:sp>
        <p:nvSpPr>
          <p:cNvPr id="4" name="Oval 3"/>
          <p:cNvSpPr/>
          <p:nvPr/>
        </p:nvSpPr>
        <p:spPr>
          <a:xfrm>
            <a:off x="180304" y="1700012"/>
            <a:ext cx="3335628" cy="350006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vai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trò</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Khoa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1.7 </a:t>
            </a:r>
            <a:r>
              <a:rPr lang="en-US" sz="2800" dirty="0" err="1">
                <a:solidFill>
                  <a:srgbClr val="002060"/>
                </a:solidFill>
                <a:latin typeface="Times New Roman" panose="02020603050405020304" pitchFamily="18" charset="0"/>
                <a:cs typeface="Times New Roman" panose="02020603050405020304" pitchFamily="18" charset="0"/>
              </a:rPr>
              <a:t>đến</a:t>
            </a:r>
            <a:r>
              <a:rPr lang="en-US" sz="2800" dirty="0">
                <a:solidFill>
                  <a:srgbClr val="002060"/>
                </a:solidFill>
                <a:latin typeface="Times New Roman" panose="02020603050405020304" pitchFamily="18" charset="0"/>
                <a:cs typeface="Times New Roman" panose="02020603050405020304" pitchFamily="18" charset="0"/>
              </a:rPr>
              <a:t> 1.10 </a:t>
            </a:r>
            <a:endParaRPr lang="en-GB"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518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05001" y="1676400"/>
          <a:ext cx="8763001" cy="5111018"/>
        </p:xfrm>
        <a:graphic>
          <a:graphicData uri="http://schemas.openxmlformats.org/drawingml/2006/table">
            <a:tbl>
              <a:tblPr firstRow="1" firstCol="1" bandRow="1"/>
              <a:tblGrid>
                <a:gridCol w="3420344">
                  <a:extLst>
                    <a:ext uri="{9D8B030D-6E8A-4147-A177-3AD203B41FA5}">
                      <a16:colId xmlns:a16="http://schemas.microsoft.com/office/drawing/2014/main" val="20000"/>
                    </a:ext>
                  </a:extLst>
                </a:gridCol>
                <a:gridCol w="1635234">
                  <a:extLst>
                    <a:ext uri="{9D8B030D-6E8A-4147-A177-3AD203B41FA5}">
                      <a16:colId xmlns:a16="http://schemas.microsoft.com/office/drawing/2014/main" val="20001"/>
                    </a:ext>
                  </a:extLst>
                </a:gridCol>
                <a:gridCol w="3707423">
                  <a:extLst>
                    <a:ext uri="{9D8B030D-6E8A-4147-A177-3AD203B41FA5}">
                      <a16:colId xmlns:a16="http://schemas.microsoft.com/office/drawing/2014/main" val="20002"/>
                    </a:ext>
                  </a:extLst>
                </a:gridCol>
              </a:tblGrid>
              <a:tr h="758156">
                <a:tc gridSpan="3">
                  <a:txBody>
                    <a:bodyPr/>
                    <a:lstStyle/>
                    <a:p>
                      <a:pPr algn="ct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en-US" sz="24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baseline="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baseline="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cột A với cột B cho phù hợp</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1818">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Cột A: Tên hình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Cột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ghép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Cột B : Vai trò của khoa học tự nhiên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1818">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Hình 1.7: Trồng dưa lưới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mj-lt"/>
                        <a:buAutoNum type="alphaLcPeriod"/>
                      </a:pPr>
                      <a:r>
                        <a:rPr lang="vi-VN" sz="2000">
                          <a:effectLst/>
                          <a:latin typeface="Times New Roman" panose="02020603050405020304" pitchFamily="18" charset="0"/>
                          <a:ea typeface="Calibri" panose="020F0502020204030204" pitchFamily="34" charset="0"/>
                          <a:cs typeface="Times New Roman" panose="02020603050405020304" pitchFamily="18" charset="0"/>
                        </a:rPr>
                        <a:t>Hoạt động nghiên cứu khoa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1887">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Hình 1.8 Thiết bị sản xuất dược phẩm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Nâng cao nhận thức của con người về thế giới tự nhiên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31818">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Hình 1.9: Sử dụng năng lượng gió để sản xuất điện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sản xuất, kinh doanh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818">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Hình 1.10: Thạch nhũ tạo ra trong hang động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chăm sóc sức khỏe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71887">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 </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bảo vệ môi trường và phát triển bền vững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7442" name="Rectangle 2"/>
          <p:cNvSpPr>
            <a:spLocks noChangeArrowheads="1"/>
          </p:cNvSpPr>
          <p:nvPr/>
        </p:nvSpPr>
        <p:spPr bwMode="auto">
          <a:xfrm>
            <a:off x="2057400" y="1524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sz="2400" b="1" dirty="0">
                <a:solidFill>
                  <a:prstClr val="black"/>
                </a:solidFill>
                <a:cs typeface="Calibri" panose="020F0502020204030204" pitchFamily="34" charset="0"/>
              </a:rPr>
              <a:t>HOẠT ĐỘNG NHÓM  (3ph</a:t>
            </a:r>
            <a:r>
              <a:rPr lang="en-US" altLang="en-US" sz="2400" dirty="0">
                <a:solidFill>
                  <a:prstClr val="black"/>
                </a:solidFill>
                <a:cs typeface="Calibri" panose="020F0502020204030204" pitchFamily="34" charset="0"/>
              </a:rPr>
              <a:t>)</a:t>
            </a:r>
          </a:p>
          <a:p>
            <a:pPr algn="ctr">
              <a:defRPr/>
            </a:pPr>
            <a:r>
              <a:rPr lang="en-US" altLang="en-US" sz="2400" dirty="0">
                <a:solidFill>
                  <a:prstClr val="black"/>
                </a:solidFill>
                <a:cs typeface="Calibri" panose="020F0502020204030204" pitchFamily="34" charset="0"/>
              </a:rPr>
              <a:t>Quan </a:t>
            </a:r>
            <a:r>
              <a:rPr lang="en-US" altLang="en-US" sz="2400" dirty="0" err="1">
                <a:solidFill>
                  <a:prstClr val="black"/>
                </a:solidFill>
                <a:cs typeface="Calibri" panose="020F0502020204030204" pitchFamily="34" charset="0"/>
              </a:rPr>
              <a:t>sát</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hình</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ảnh</a:t>
            </a:r>
            <a:r>
              <a:rPr lang="en-US" altLang="en-US" sz="2400" dirty="0">
                <a:solidFill>
                  <a:prstClr val="black"/>
                </a:solidFill>
                <a:cs typeface="Calibri" panose="020F0502020204030204" pitchFamily="34" charset="0"/>
              </a:rPr>
              <a:t> 1.7 </a:t>
            </a:r>
            <a:r>
              <a:rPr lang="en-US" altLang="en-US" sz="2400" dirty="0" err="1">
                <a:solidFill>
                  <a:prstClr val="black"/>
                </a:solidFill>
                <a:cs typeface="Calibri" panose="020F0502020204030204" pitchFamily="34" charset="0"/>
              </a:rPr>
              <a:t>đến</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hình</a:t>
            </a:r>
            <a:r>
              <a:rPr lang="en-US" altLang="en-US" sz="2400" dirty="0">
                <a:solidFill>
                  <a:prstClr val="black"/>
                </a:solidFill>
                <a:cs typeface="Calibri" panose="020F0502020204030204" pitchFamily="34" charset="0"/>
              </a:rPr>
              <a:t> 1.10 SGK </a:t>
            </a:r>
            <a:r>
              <a:rPr lang="en-US" altLang="en-US" sz="2400" dirty="0" err="1">
                <a:solidFill>
                  <a:prstClr val="black"/>
                </a:solidFill>
                <a:cs typeface="Calibri" panose="020F0502020204030204" pitchFamily="34" charset="0"/>
              </a:rPr>
              <a:t>hoạt</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động</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nhóm</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hoàn</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thành</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phiếu</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học</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tập</a:t>
            </a:r>
            <a:r>
              <a:rPr lang="en-US" altLang="en-US" sz="2400" dirty="0">
                <a:solidFill>
                  <a:prstClr val="black"/>
                </a:solidFill>
                <a:cs typeface="Calibri" panose="020F0502020204030204" pitchFamily="34" charset="0"/>
              </a:rPr>
              <a:t> : </a:t>
            </a:r>
            <a:r>
              <a:rPr lang="en-US" altLang="en-US" sz="2400" dirty="0" err="1">
                <a:solidFill>
                  <a:prstClr val="black"/>
                </a:solidFill>
                <a:cs typeface="Calibri" panose="020F0502020204030204" pitchFamily="34" charset="0"/>
              </a:rPr>
              <a:t>Ghép</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cột</a:t>
            </a:r>
            <a:r>
              <a:rPr lang="en-US" altLang="en-US" sz="2400" dirty="0">
                <a:solidFill>
                  <a:prstClr val="black"/>
                </a:solidFill>
                <a:cs typeface="Calibri" panose="020F0502020204030204" pitchFamily="34" charset="0"/>
              </a:rPr>
              <a:t> A </a:t>
            </a:r>
            <a:r>
              <a:rPr lang="en-US" altLang="en-US" sz="2400" dirty="0" err="1">
                <a:solidFill>
                  <a:prstClr val="black"/>
                </a:solidFill>
                <a:cs typeface="Calibri" panose="020F0502020204030204" pitchFamily="34" charset="0"/>
              </a:rPr>
              <a:t>với</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cột</a:t>
            </a:r>
            <a:r>
              <a:rPr lang="en-US" altLang="en-US" sz="2400" dirty="0">
                <a:solidFill>
                  <a:prstClr val="black"/>
                </a:solidFill>
                <a:cs typeface="Calibri" panose="020F0502020204030204" pitchFamily="34" charset="0"/>
              </a:rPr>
              <a:t> B </a:t>
            </a:r>
            <a:r>
              <a:rPr lang="en-US" altLang="en-US" sz="2400" dirty="0" err="1">
                <a:solidFill>
                  <a:prstClr val="black"/>
                </a:solidFill>
                <a:cs typeface="Calibri" panose="020F0502020204030204" pitchFamily="34" charset="0"/>
              </a:rPr>
              <a:t>cho</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phù</a:t>
            </a:r>
            <a:r>
              <a:rPr lang="en-US" altLang="en-US" sz="2400" dirty="0">
                <a:solidFill>
                  <a:prstClr val="black"/>
                </a:solidFill>
                <a:cs typeface="Calibri" panose="020F0502020204030204" pitchFamily="34" charset="0"/>
              </a:rPr>
              <a:t> </a:t>
            </a:r>
            <a:r>
              <a:rPr lang="en-US" altLang="en-US" sz="2400" dirty="0" err="1">
                <a:solidFill>
                  <a:prstClr val="black"/>
                </a:solidFill>
                <a:cs typeface="Calibri" panose="020F0502020204030204" pitchFamily="34" charset="0"/>
              </a:rPr>
              <a:t>hợp</a:t>
            </a:r>
            <a:endParaRPr lang="en-US" altLang="en-US" sz="2400" dirty="0">
              <a:solidFill>
                <a:prstClr val="black"/>
              </a:solidFill>
            </a:endParaRPr>
          </a:p>
        </p:txBody>
      </p:sp>
      <p:sp>
        <p:nvSpPr>
          <p:cNvPr id="4" name="7-Point Star 3"/>
          <p:cNvSpPr/>
          <p:nvPr/>
        </p:nvSpPr>
        <p:spPr>
          <a:xfrm>
            <a:off x="10109915" y="0"/>
            <a:ext cx="2082085" cy="955861"/>
          </a:xfrm>
          <a:prstGeom prst="star7">
            <a:avLst>
              <a:gd name="adj" fmla="val 47738"/>
              <a:gd name="hf" fmla="val 102572"/>
              <a:gd name="vf" fmla="val 105210"/>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Hoạt</a:t>
            </a:r>
            <a:r>
              <a:rPr kumimoji="0" lang="en-US" sz="20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động</a:t>
            </a:r>
            <a:r>
              <a:rPr kumimoji="0" lang="en-US" sz="20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nhóm</a:t>
            </a:r>
            <a:r>
              <a:rPr kumimoji="0" lang="en-US" sz="2000" b="0" i="0" u="none" strike="noStrike" kern="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825844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42"/>
                                        </p:tgtEl>
                                        <p:attrNameLst>
                                          <p:attrName>style.visibility</p:attrName>
                                        </p:attrNameLst>
                                      </p:cBhvr>
                                      <p:to>
                                        <p:strVal val="visible"/>
                                      </p:to>
                                    </p:set>
                                    <p:animEffect transition="in" filter="barn(inVertical)">
                                      <p:cBhvr>
                                        <p:cTn id="7" dur="500"/>
                                        <p:tgtEl>
                                          <p:spTgt spid="17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455"/>
            <a:ext cx="12065000" cy="561340"/>
          </a:xfrm>
        </p:spPr>
        <p:txBody>
          <a:bodyPr>
            <a:normAutofit/>
          </a:bodyPr>
          <a:lstStyle/>
          <a:p>
            <a:r>
              <a:rPr lang="en-US" sz="3200" b="1" dirty="0">
                <a:solidFill>
                  <a:srgbClr val="FF0000"/>
                </a:solidFill>
                <a:latin typeface="Times New Roman" pitchFamily="18" charset="0"/>
                <a:cs typeface="Times New Roman" pitchFamily="18" charset="0"/>
              </a:rPr>
              <a:t>2. VAI TRÒ CỦA KHOA HỌC TỰ NHIÊN TRONG CUỘC SỐNG</a:t>
            </a:r>
          </a:p>
        </p:txBody>
      </p:sp>
      <p:sp>
        <p:nvSpPr>
          <p:cNvPr id="100" name="Text Box 99"/>
          <p:cNvSpPr txBox="1"/>
          <p:nvPr/>
        </p:nvSpPr>
        <p:spPr>
          <a:xfrm>
            <a:off x="2316481" y="799466"/>
            <a:ext cx="7947660" cy="1077218"/>
          </a:xfrm>
          <a:prstGeom prst="rect">
            <a:avLst/>
          </a:prstGeom>
          <a:solidFill>
            <a:srgbClr val="DFE0E5"/>
          </a:solidFill>
          <a:ln w="9525">
            <a:noFill/>
          </a:ln>
        </p:spPr>
        <p:txBody>
          <a:bodyPr wrap="square">
            <a:spAutoFit/>
          </a:bodyPr>
          <a:lstStyle/>
          <a:p>
            <a:pPr indent="0"/>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Hãy</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cho</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biết</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vai</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trò</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của</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khoa</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học</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tự</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nhiên</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được</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thể</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hiện</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trong</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các</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hình</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1.7 </a:t>
            </a:r>
            <a:r>
              <a:rPr lang="en-US" sz="3200" b="0" dirty="0" err="1">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đến</a:t>
            </a:r>
            <a:r>
              <a:rPr lang="en-US" sz="3200" b="0" dirty="0">
                <a:gradFill>
                  <a:gsLst>
                    <a:gs pos="0">
                      <a:srgbClr val="012D86"/>
                    </a:gs>
                    <a:gs pos="100000">
                      <a:srgbClr val="0E2557"/>
                    </a:gs>
                  </a:gsLst>
                  <a:lin scaled="0"/>
                </a:gradFill>
                <a:latin typeface="Times New Roman" pitchFamily="18" charset="0"/>
                <a:ea typeface="SimSun" panose="02010600030101010101" pitchFamily="2" charset="-122"/>
                <a:cs typeface="Times New Roman" pitchFamily="18" charset="0"/>
              </a:rPr>
              <a:t> 1.10.</a:t>
            </a:r>
          </a:p>
        </p:txBody>
      </p:sp>
      <p:pic>
        <p:nvPicPr>
          <p:cNvPr id="20" name="Picture 19"/>
          <p:cNvPicPr>
            <a:picLocks noChangeAspect="1"/>
          </p:cNvPicPr>
          <p:nvPr/>
        </p:nvPicPr>
        <p:blipFill>
          <a:blip r:embed="rId2"/>
          <a:stretch>
            <a:fillRect/>
          </a:stretch>
        </p:blipFill>
        <p:spPr>
          <a:xfrm>
            <a:off x="2315846" y="2242822"/>
            <a:ext cx="3733165" cy="2233295"/>
          </a:xfrm>
          <a:prstGeom prst="rect">
            <a:avLst/>
          </a:prstGeom>
        </p:spPr>
      </p:pic>
      <p:pic>
        <p:nvPicPr>
          <p:cNvPr id="21" name="Picture 20"/>
          <p:cNvPicPr>
            <a:picLocks noChangeAspect="1"/>
          </p:cNvPicPr>
          <p:nvPr/>
        </p:nvPicPr>
        <p:blipFill>
          <a:blip r:embed="rId3"/>
          <a:stretch>
            <a:fillRect/>
          </a:stretch>
        </p:blipFill>
        <p:spPr>
          <a:xfrm>
            <a:off x="6049011" y="2242820"/>
            <a:ext cx="4218940" cy="2232660"/>
          </a:xfrm>
          <a:prstGeom prst="rect">
            <a:avLst/>
          </a:prstGeom>
        </p:spPr>
      </p:pic>
      <p:pic>
        <p:nvPicPr>
          <p:cNvPr id="22" name="Picture 21"/>
          <p:cNvPicPr>
            <a:picLocks noChangeAspect="1"/>
          </p:cNvPicPr>
          <p:nvPr/>
        </p:nvPicPr>
        <p:blipFill>
          <a:blip r:embed="rId4"/>
          <a:stretch>
            <a:fillRect/>
          </a:stretch>
        </p:blipFill>
        <p:spPr>
          <a:xfrm>
            <a:off x="2316480" y="4571367"/>
            <a:ext cx="3732531" cy="2286635"/>
          </a:xfrm>
          <a:prstGeom prst="rect">
            <a:avLst/>
          </a:prstGeom>
        </p:spPr>
      </p:pic>
      <p:pic>
        <p:nvPicPr>
          <p:cNvPr id="23" name="Picture 22"/>
          <p:cNvPicPr>
            <a:picLocks noChangeAspect="1"/>
          </p:cNvPicPr>
          <p:nvPr/>
        </p:nvPicPr>
        <p:blipFill>
          <a:blip r:embed="rId5"/>
          <a:stretch>
            <a:fillRect/>
          </a:stretch>
        </p:blipFill>
        <p:spPr>
          <a:xfrm>
            <a:off x="6049011" y="4571365"/>
            <a:ext cx="4089400" cy="2072640"/>
          </a:xfrm>
          <a:prstGeom prst="rect">
            <a:avLst/>
          </a:prstGeom>
        </p:spPr>
      </p:pic>
      <p:sp>
        <p:nvSpPr>
          <p:cNvPr id="24" name="Text Box 23"/>
          <p:cNvSpPr txBox="1"/>
          <p:nvPr/>
        </p:nvSpPr>
        <p:spPr>
          <a:xfrm>
            <a:off x="39371" y="2555240"/>
            <a:ext cx="2186940" cy="1200329"/>
          </a:xfrm>
          <a:prstGeom prst="rect">
            <a:avLst/>
          </a:prstGeom>
          <a:noFill/>
          <a:ln w="9525">
            <a:noFill/>
          </a:ln>
        </p:spPr>
        <p:txBody>
          <a:bodyPr wrap="square">
            <a:spAutoFit/>
          </a:bodyPr>
          <a:lstStyle/>
          <a:p>
            <a:pPr indent="0" algn="ctr"/>
            <a:r>
              <a:rPr lang="en-US" sz="2400" b="1" dirty="0" err="1">
                <a:solidFill>
                  <a:schemeClr val="accent2"/>
                </a:solidFill>
                <a:latin typeface="Times New Roman" panose="02020603050405020304" charset="0"/>
                <a:ea typeface="SimSun" panose="02010600030101010101" pitchFamily="2" charset="-122"/>
              </a:rPr>
              <a:t>Ứng</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dụng</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công</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nghệ</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vào</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cuộc</a:t>
            </a:r>
            <a:r>
              <a:rPr lang="en-US" sz="2400" b="1" dirty="0">
                <a:solidFill>
                  <a:schemeClr val="accent2"/>
                </a:solidFill>
                <a:latin typeface="Times New Roman" panose="02020603050405020304" charset="0"/>
                <a:ea typeface="SimSun" panose="02010600030101010101" pitchFamily="2" charset="-122"/>
              </a:rPr>
              <a:t> </a:t>
            </a:r>
            <a:r>
              <a:rPr lang="en-US" sz="2400" b="1" dirty="0" err="1">
                <a:solidFill>
                  <a:schemeClr val="accent2"/>
                </a:solidFill>
                <a:latin typeface="Times New Roman" panose="02020603050405020304" charset="0"/>
                <a:ea typeface="SimSun" panose="02010600030101010101" pitchFamily="2" charset="-122"/>
              </a:rPr>
              <a:t>sống</a:t>
            </a:r>
            <a:endParaRPr lang="en-US" sz="2400" b="1" dirty="0">
              <a:solidFill>
                <a:schemeClr val="accent2"/>
              </a:solidFill>
              <a:latin typeface="Times New Roman" panose="02020603050405020304" charset="0"/>
              <a:ea typeface="SimSun" panose="02010600030101010101" pitchFamily="2" charset="-122"/>
            </a:endParaRPr>
          </a:p>
        </p:txBody>
      </p:sp>
      <p:sp>
        <p:nvSpPr>
          <p:cNvPr id="25" name="Text Box 24"/>
          <p:cNvSpPr txBox="1"/>
          <p:nvPr/>
        </p:nvSpPr>
        <p:spPr>
          <a:xfrm>
            <a:off x="10267951" y="2555241"/>
            <a:ext cx="1801495" cy="830997"/>
          </a:xfrm>
          <a:prstGeom prst="rect">
            <a:avLst/>
          </a:prstGeom>
          <a:noFill/>
          <a:ln w="9525">
            <a:noFill/>
          </a:ln>
        </p:spPr>
        <p:txBody>
          <a:bodyPr wrap="square">
            <a:spAutoFit/>
          </a:bodyPr>
          <a:lstStyle/>
          <a:p>
            <a:pPr indent="0" algn="ctr"/>
            <a:r>
              <a:rPr lang="en-US" sz="2400" b="1" dirty="0" err="1">
                <a:solidFill>
                  <a:schemeClr val="accent4">
                    <a:lumMod val="75000"/>
                  </a:schemeClr>
                </a:solidFill>
                <a:latin typeface="Times New Roman" panose="02020603050405020304" charset="0"/>
                <a:ea typeface="SimSun" panose="02010600030101010101" pitchFamily="2" charset="-122"/>
              </a:rPr>
              <a:t>Sản</a:t>
            </a:r>
            <a:r>
              <a:rPr lang="en-US" sz="2400" b="1" dirty="0">
                <a:solidFill>
                  <a:schemeClr val="accent4">
                    <a:lumMod val="75000"/>
                  </a:schemeClr>
                </a:solidFill>
                <a:latin typeface="Times New Roman" panose="02020603050405020304" charset="0"/>
                <a:ea typeface="SimSun" panose="02010600030101010101" pitchFamily="2" charset="-122"/>
              </a:rPr>
              <a:t> </a:t>
            </a:r>
            <a:r>
              <a:rPr lang="en-US" sz="2400" b="1" dirty="0" err="1">
                <a:solidFill>
                  <a:schemeClr val="accent4">
                    <a:lumMod val="75000"/>
                  </a:schemeClr>
                </a:solidFill>
                <a:latin typeface="Times New Roman" panose="02020603050405020304" charset="0"/>
                <a:ea typeface="SimSun" panose="02010600030101010101" pitchFamily="2" charset="-122"/>
              </a:rPr>
              <a:t>xuất</a:t>
            </a:r>
            <a:r>
              <a:rPr lang="en-US" sz="2400" b="1" dirty="0">
                <a:solidFill>
                  <a:schemeClr val="accent4">
                    <a:lumMod val="75000"/>
                  </a:schemeClr>
                </a:solidFill>
                <a:latin typeface="Times New Roman" panose="02020603050405020304" charset="0"/>
                <a:ea typeface="SimSun" panose="02010600030101010101" pitchFamily="2" charset="-122"/>
              </a:rPr>
              <a:t>, </a:t>
            </a:r>
            <a:r>
              <a:rPr lang="en-US" sz="2400" b="1" dirty="0" err="1">
                <a:solidFill>
                  <a:schemeClr val="accent4">
                    <a:lumMod val="75000"/>
                  </a:schemeClr>
                </a:solidFill>
                <a:latin typeface="Times New Roman" panose="02020603050405020304" charset="0"/>
                <a:ea typeface="SimSun" panose="02010600030101010101" pitchFamily="2" charset="-122"/>
              </a:rPr>
              <a:t>kinh</a:t>
            </a:r>
            <a:r>
              <a:rPr lang="en-US" sz="2400" b="1" dirty="0">
                <a:solidFill>
                  <a:schemeClr val="accent4">
                    <a:lumMod val="75000"/>
                  </a:schemeClr>
                </a:solidFill>
                <a:latin typeface="Times New Roman" panose="02020603050405020304" charset="0"/>
                <a:ea typeface="SimSun" panose="02010600030101010101" pitchFamily="2" charset="-122"/>
              </a:rPr>
              <a:t> </a:t>
            </a:r>
            <a:r>
              <a:rPr lang="en-US" sz="2400" b="1" dirty="0" err="1">
                <a:solidFill>
                  <a:schemeClr val="accent4">
                    <a:lumMod val="75000"/>
                  </a:schemeClr>
                </a:solidFill>
                <a:latin typeface="Times New Roman" panose="02020603050405020304" charset="0"/>
                <a:ea typeface="SimSun" panose="02010600030101010101" pitchFamily="2" charset="-122"/>
              </a:rPr>
              <a:t>doanh</a:t>
            </a:r>
            <a:endParaRPr lang="en-US" sz="2400" b="1" dirty="0">
              <a:solidFill>
                <a:schemeClr val="accent4">
                  <a:lumMod val="75000"/>
                </a:schemeClr>
              </a:solidFill>
              <a:latin typeface="Times New Roman" panose="02020603050405020304" charset="0"/>
              <a:ea typeface="SimSun" panose="02010600030101010101" pitchFamily="2" charset="-122"/>
            </a:endParaRPr>
          </a:p>
        </p:txBody>
      </p:sp>
      <p:sp>
        <p:nvSpPr>
          <p:cNvPr id="26" name="Text Box 25"/>
          <p:cNvSpPr txBox="1"/>
          <p:nvPr/>
        </p:nvSpPr>
        <p:spPr>
          <a:xfrm>
            <a:off x="82551" y="4638675"/>
            <a:ext cx="2143760" cy="1938992"/>
          </a:xfrm>
          <a:prstGeom prst="rect">
            <a:avLst/>
          </a:prstGeom>
          <a:noFill/>
          <a:ln w="9525">
            <a:noFill/>
          </a:ln>
        </p:spPr>
        <p:txBody>
          <a:bodyPr wrap="square">
            <a:spAutoFit/>
          </a:bodyPr>
          <a:lstStyle/>
          <a:p>
            <a:pPr indent="0" algn="ct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Ứng</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dụng</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công</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nghệ</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vào</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cuộc</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sống</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sản</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xuất</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kinh</a:t>
            </a:r>
            <a:r>
              <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rPr>
              <a:t> </a:t>
            </a:r>
            <a:r>
              <a:rPr lang="en-US" sz="2400" b="1" dirty="0" err="1">
                <a:gradFill>
                  <a:gsLst>
                    <a:gs pos="0">
                      <a:srgbClr val="7B32B2"/>
                    </a:gs>
                    <a:gs pos="100000">
                      <a:srgbClr val="401A5D"/>
                    </a:gs>
                  </a:gsLst>
                  <a:lin scaled="0"/>
                </a:gradFill>
                <a:latin typeface="Times New Roman" panose="02020603050405020304" charset="0"/>
                <a:ea typeface="SimSun" panose="02010600030101010101" pitchFamily="2" charset="-122"/>
              </a:rPr>
              <a:t>doanh</a:t>
            </a:r>
            <a:endParaRPr lang="en-US" sz="2400" b="1" dirty="0">
              <a:gradFill>
                <a:gsLst>
                  <a:gs pos="0">
                    <a:srgbClr val="7B32B2"/>
                  </a:gs>
                  <a:gs pos="100000">
                    <a:srgbClr val="401A5D"/>
                  </a:gs>
                </a:gsLst>
                <a:lin scaled="0"/>
              </a:gradFill>
              <a:latin typeface="Times New Roman" panose="02020603050405020304" charset="0"/>
              <a:ea typeface="SimSun" panose="02010600030101010101" pitchFamily="2" charset="-122"/>
            </a:endParaRPr>
          </a:p>
        </p:txBody>
      </p:sp>
      <p:sp>
        <p:nvSpPr>
          <p:cNvPr id="27" name="Text Box 26"/>
          <p:cNvSpPr txBox="1"/>
          <p:nvPr/>
        </p:nvSpPr>
        <p:spPr>
          <a:xfrm>
            <a:off x="10138410" y="4475480"/>
            <a:ext cx="2053591" cy="1938992"/>
          </a:xfrm>
          <a:prstGeom prst="rect">
            <a:avLst/>
          </a:prstGeom>
          <a:noFill/>
          <a:ln w="9525">
            <a:noFill/>
          </a:ln>
        </p:spPr>
        <p:txBody>
          <a:bodyPr wrap="square">
            <a:spAutoFit/>
          </a:bodyPr>
          <a:lstStyle/>
          <a:p>
            <a:pPr indent="0" algn="ctr"/>
            <a:r>
              <a:rPr lang="en-US" sz="2400" b="1" dirty="0" err="1">
                <a:solidFill>
                  <a:schemeClr val="accent6">
                    <a:lumMod val="75000"/>
                  </a:schemeClr>
                </a:solidFill>
                <a:latin typeface="Times New Roman" panose="02020603050405020304" charset="0"/>
                <a:ea typeface="SimSun" panose="02010600030101010101" pitchFamily="2" charset="-122"/>
              </a:rPr>
              <a:t>Nâng</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cao</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nhận</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thức</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của</a:t>
            </a:r>
            <a:r>
              <a:rPr lang="en-US" sz="2400" b="1" dirty="0">
                <a:solidFill>
                  <a:schemeClr val="accent6">
                    <a:lumMod val="75000"/>
                  </a:schemeClr>
                </a:solidFill>
                <a:latin typeface="Times New Roman" panose="02020603050405020304" charset="0"/>
                <a:ea typeface="SimSun" panose="02010600030101010101" pitchFamily="2" charset="-122"/>
              </a:rPr>
              <a:t> con </a:t>
            </a:r>
            <a:r>
              <a:rPr lang="en-US" sz="2400" b="1" dirty="0" err="1">
                <a:solidFill>
                  <a:schemeClr val="accent6">
                    <a:lumMod val="75000"/>
                  </a:schemeClr>
                </a:solidFill>
                <a:latin typeface="Times New Roman" panose="02020603050405020304" charset="0"/>
                <a:ea typeface="SimSun" panose="02010600030101010101" pitchFamily="2" charset="-122"/>
              </a:rPr>
              <a:t>người</a:t>
            </a:r>
            <a:r>
              <a:rPr lang="en-US" sz="2400" b="1" dirty="0">
                <a:solidFill>
                  <a:schemeClr val="accent6">
                    <a:lumMod val="75000"/>
                  </a:schemeClr>
                </a:solidFill>
                <a:latin typeface="Times New Roman" panose="02020603050405020304" charset="0"/>
                <a:ea typeface="SimSun" panose="02010600030101010101" pitchFamily="2" charset="-122"/>
              </a:rPr>
              <a:t> </a:t>
            </a:r>
          </a:p>
          <a:p>
            <a:pPr indent="0" algn="ctr"/>
            <a:r>
              <a:rPr lang="en-US" sz="2400" b="1" dirty="0" err="1">
                <a:solidFill>
                  <a:schemeClr val="accent6">
                    <a:lumMod val="75000"/>
                  </a:schemeClr>
                </a:solidFill>
                <a:latin typeface="Times New Roman" panose="02020603050405020304" charset="0"/>
                <a:ea typeface="SimSun" panose="02010600030101010101" pitchFamily="2" charset="-122"/>
              </a:rPr>
              <a:t>về</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thế</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giới</a:t>
            </a:r>
            <a:r>
              <a:rPr lang="en-US" sz="2400" b="1" dirty="0">
                <a:solidFill>
                  <a:schemeClr val="accent6">
                    <a:lumMod val="75000"/>
                  </a:schemeClr>
                </a:solidFill>
                <a:latin typeface="Times New Roman" panose="02020603050405020304" charset="0"/>
                <a:ea typeface="SimSun" panose="02010600030101010101" pitchFamily="2" charset="-122"/>
              </a:rPr>
              <a:t> </a:t>
            </a:r>
          </a:p>
          <a:p>
            <a:pPr indent="0" algn="ctr"/>
            <a:r>
              <a:rPr lang="en-US" sz="2400" b="1" dirty="0" err="1">
                <a:solidFill>
                  <a:schemeClr val="accent6">
                    <a:lumMod val="75000"/>
                  </a:schemeClr>
                </a:solidFill>
                <a:latin typeface="Times New Roman" panose="02020603050405020304" charset="0"/>
                <a:ea typeface="SimSun" panose="02010600030101010101" pitchFamily="2" charset="-122"/>
              </a:rPr>
              <a:t>tự</a:t>
            </a:r>
            <a:r>
              <a:rPr lang="en-US" sz="2400" b="1" dirty="0">
                <a:solidFill>
                  <a:schemeClr val="accent6">
                    <a:lumMod val="75000"/>
                  </a:schemeClr>
                </a:solidFill>
                <a:latin typeface="Times New Roman" panose="02020603050405020304" charset="0"/>
                <a:ea typeface="SimSun" panose="02010600030101010101" pitchFamily="2" charset="-122"/>
              </a:rPr>
              <a:t> </a:t>
            </a:r>
            <a:r>
              <a:rPr lang="en-US" sz="2400" b="1" dirty="0" err="1">
                <a:solidFill>
                  <a:schemeClr val="accent6">
                    <a:lumMod val="75000"/>
                  </a:schemeClr>
                </a:solidFill>
                <a:latin typeface="Times New Roman" panose="02020603050405020304" charset="0"/>
                <a:ea typeface="SimSun" panose="02010600030101010101" pitchFamily="2" charset="-122"/>
              </a:rPr>
              <a:t>nhiên</a:t>
            </a:r>
            <a:endParaRPr lang="en-US" sz="2400" b="1" dirty="0">
              <a:solidFill>
                <a:schemeClr val="accent6">
                  <a:lumMod val="75000"/>
                </a:schemeClr>
              </a:solidFill>
              <a:latin typeface="Times New Roman" panose="0202060305040502030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ppt_x</p:attrName>
                                        </p:attrNameLst>
                                      </p:cBhvr>
                                      <p:tavLst>
                                        <p:tav tm="0">
                                          <p:val>
                                            <p:strVal val="#ppt_x-.2"/>
                                          </p:val>
                                        </p:tav>
                                        <p:tav tm="100000">
                                          <p:val>
                                            <p:strVal val="#ppt_x"/>
                                          </p:val>
                                        </p:tav>
                                      </p:tavLst>
                                    </p:anim>
                                    <p:anim calcmode="lin" valueType="num">
                                      <p:cBhvr>
                                        <p:cTn id="1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ppt_x</p:attrName>
                                        </p:attrNameLst>
                                      </p:cBhvr>
                                      <p:tavLst>
                                        <p:tav tm="0">
                                          <p:val>
                                            <p:strVal val="#ppt_x-.2"/>
                                          </p:val>
                                        </p:tav>
                                        <p:tav tm="100000">
                                          <p:val>
                                            <p:strVal val="#ppt_x"/>
                                          </p:val>
                                        </p:tav>
                                      </p:tavLst>
                                    </p:anim>
                                    <p:anim calcmode="lin" valueType="num">
                                      <p:cBhvr>
                                        <p:cTn id="2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ppt_x</p:attrName>
                                        </p:attrNameLst>
                                      </p:cBhvr>
                                      <p:tavLst>
                                        <p:tav tm="0">
                                          <p:val>
                                            <p:strVal val="#ppt_x-.2"/>
                                          </p:val>
                                        </p:tav>
                                        <p:tav tm="100000">
                                          <p:val>
                                            <p:strVal val="#ppt_x"/>
                                          </p:val>
                                        </p:tav>
                                      </p:tavLst>
                                    </p:anim>
                                    <p:anim calcmode="lin" valueType="num">
                                      <p:cBhvr>
                                        <p:cTn id="2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900" decel="100000" fill="hold"/>
                                        <p:tgtEl>
                                          <p:spTgt spid="2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900" decel="100000" fill="hold"/>
                                        <p:tgtEl>
                                          <p:spTgt spid="2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1000" fill="hold"/>
                                        <p:tgtEl>
                                          <p:spTgt spid="26"/>
                                        </p:tgtEl>
                                        <p:attrNameLst>
                                          <p:attrName>ppt_x</p:attrName>
                                        </p:attrNameLst>
                                      </p:cBhvr>
                                      <p:tavLst>
                                        <p:tav tm="0">
                                          <p:val>
                                            <p:strVal val="#ppt_x-.2"/>
                                          </p:val>
                                        </p:tav>
                                        <p:tav tm="100000">
                                          <p:val>
                                            <p:strVal val="#ppt_x"/>
                                          </p:val>
                                        </p:tav>
                                      </p:tavLst>
                                    </p:anim>
                                    <p:anim calcmode="lin" valueType="num">
                                      <p:cBhvr>
                                        <p:cTn id="52"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ppt_x</p:attrName>
                                        </p:attrNameLst>
                                      </p:cBhvr>
                                      <p:tavLst>
                                        <p:tav tm="0">
                                          <p:val>
                                            <p:strVal val="#ppt_x-.2"/>
                                          </p:val>
                                        </p:tav>
                                        <p:tav tm="100000">
                                          <p:val>
                                            <p:strVal val="#ppt_x"/>
                                          </p:val>
                                        </p:tav>
                                      </p:tavLst>
                                    </p:anim>
                                    <p:anim calcmode="lin" valueType="num">
                                      <p:cBhvr>
                                        <p:cTn id="59"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3810000" y="76201"/>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sz="2800" b="1">
                <a:solidFill>
                  <a:srgbClr val="0000FF"/>
                </a:solidFill>
              </a:rPr>
              <a:t>KẾT QUẢ </a:t>
            </a:r>
          </a:p>
        </p:txBody>
      </p:sp>
      <p:graphicFrame>
        <p:nvGraphicFramePr>
          <p:cNvPr id="3" name="Table 2"/>
          <p:cNvGraphicFramePr>
            <a:graphicFrameLocks noGrp="1"/>
          </p:cNvGraphicFramePr>
          <p:nvPr/>
        </p:nvGraphicFramePr>
        <p:xfrm>
          <a:off x="1905000" y="609600"/>
          <a:ext cx="8382000" cy="5449895"/>
        </p:xfrm>
        <a:graphic>
          <a:graphicData uri="http://schemas.openxmlformats.org/drawingml/2006/table">
            <a:tbl>
              <a:tblPr firstRow="1" firstCol="1" bandRow="1"/>
              <a:tblGrid>
                <a:gridCol w="3271633">
                  <a:extLst>
                    <a:ext uri="{9D8B030D-6E8A-4147-A177-3AD203B41FA5}">
                      <a16:colId xmlns:a16="http://schemas.microsoft.com/office/drawing/2014/main" val="20000"/>
                    </a:ext>
                  </a:extLst>
                </a:gridCol>
                <a:gridCol w="2096657">
                  <a:extLst>
                    <a:ext uri="{9D8B030D-6E8A-4147-A177-3AD203B41FA5}">
                      <a16:colId xmlns:a16="http://schemas.microsoft.com/office/drawing/2014/main" val="20001"/>
                    </a:ext>
                  </a:extLst>
                </a:gridCol>
                <a:gridCol w="3013710">
                  <a:extLst>
                    <a:ext uri="{9D8B030D-6E8A-4147-A177-3AD203B41FA5}">
                      <a16:colId xmlns:a16="http://schemas.microsoft.com/office/drawing/2014/main" val="20002"/>
                    </a:ext>
                  </a:extLst>
                </a:gridCol>
              </a:tblGrid>
              <a:tr h="782692">
                <a:tc gridSpan="3">
                  <a:txBody>
                    <a:bodyPr/>
                    <a:lstStyle/>
                    <a:p>
                      <a:pPr algn="ct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2 : Nối cột A với cột B cho phù hợp</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NHÓM: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66742">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Cột A: Tên hình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Cột nối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Cột B : Vai trò của khoa học tự nhiên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6742">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Hình 1.7: Trồng dưa lưới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nghiên cứu khoa học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0113">
                <a:tc>
                  <a:txBody>
                    <a:bodyPr/>
                    <a:lstStyle/>
                    <a:p>
                      <a:pPr>
                        <a:lnSpc>
                          <a:spcPct val="107000"/>
                        </a:lnSpc>
                        <a:spcAft>
                          <a:spcPts val="0"/>
                        </a:spcAft>
                      </a:pP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Hình 1.8 Thiết bị sản xuất dược phẩm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Nâng cao nhận thức của con người về thế giới tự nhiên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6742">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Hình 1.9: Sử dụng năng lượng gió để sản xuất điện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sản xuất, kinh doanh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66742">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Hình 1.10: Thạch nhũ tạo ra trong hang động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chăm sóc sức khỏe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00113">
                <a:tc>
                  <a:txBody>
                    <a:bodyPr/>
                    <a:lstStyle/>
                    <a:p>
                      <a:pPr>
                        <a:lnSpc>
                          <a:spcPct val="107000"/>
                        </a:lnSpc>
                        <a:spcAft>
                          <a:spcPts val="0"/>
                        </a:spcAft>
                      </a:pPr>
                      <a:r>
                        <a:rPr lang="vi-VN"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a:t>
                      </a:r>
                      <a:r>
                        <a:rPr lang="vi-VN" sz="2000" dirty="0">
                          <a:effectLst/>
                          <a:latin typeface="Times New Roman" panose="02020603050405020304" pitchFamily="18" charset="0"/>
                          <a:ea typeface="Calibri" panose="020F0502020204030204" pitchFamily="34" charset="0"/>
                          <a:cs typeface="Times New Roman" panose="02020603050405020304" pitchFamily="18" charset="0"/>
                        </a:rPr>
                        <a:t>Hoạt động bảo vệ môi trường và phát triển bền vững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cxnSp>
        <p:nvCxnSpPr>
          <p:cNvPr id="7" name="Straight Arrow Connector 6"/>
          <p:cNvCxnSpPr/>
          <p:nvPr/>
        </p:nvCxnSpPr>
        <p:spPr>
          <a:xfrm>
            <a:off x="5029200" y="2171700"/>
            <a:ext cx="2324100" cy="1866900"/>
          </a:xfrm>
          <a:prstGeom prst="straightConnector1">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5105400" y="3009900"/>
            <a:ext cx="2324100" cy="1638300"/>
          </a:xfrm>
          <a:prstGeom prst="straightConnector1">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5105400" y="3924300"/>
            <a:ext cx="2324100" cy="1638300"/>
          </a:xfrm>
          <a:prstGeom prst="straightConnector1">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V="1">
            <a:off x="5181600" y="2895601"/>
            <a:ext cx="2286000" cy="2062163"/>
          </a:xfrm>
          <a:prstGeom prst="straightConnector1">
            <a:avLst/>
          </a:prstGeom>
          <a:ln>
            <a:solidFill>
              <a:srgbClr val="0000FF"/>
            </a:solidFill>
            <a:tailEnd type="triangle"/>
          </a:ln>
        </p:spPr>
        <p:style>
          <a:lnRef idx="2">
            <a:schemeClr val="dk1"/>
          </a:lnRef>
          <a:fillRef idx="0">
            <a:schemeClr val="dk1"/>
          </a:fillRef>
          <a:effectRef idx="1">
            <a:schemeClr val="dk1"/>
          </a:effectRef>
          <a:fontRef idx="minor">
            <a:schemeClr val="tx1"/>
          </a:fontRef>
        </p:style>
      </p:cxnSp>
      <p:sp>
        <p:nvSpPr>
          <p:cNvPr id="18471" name="TextBox 18"/>
          <p:cNvSpPr txBox="1">
            <a:spLocks noChangeArrowheads="1"/>
          </p:cNvSpPr>
          <p:nvPr/>
        </p:nvSpPr>
        <p:spPr bwMode="auto">
          <a:xfrm>
            <a:off x="1905000" y="6172200"/>
            <a:ext cx="830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en-US" altLang="en-US" sz="2000" b="1">
                <a:solidFill>
                  <a:srgbClr val="0000FF"/>
                </a:solidFill>
              </a:rPr>
              <a:t>Chú ý : 1 hình ảnh có thể đúng với nhiều vai trò . Vd : hình 1.8 – d,a,c </a:t>
            </a:r>
          </a:p>
        </p:txBody>
      </p:sp>
    </p:spTree>
    <p:extLst>
      <p:ext uri="{BB962C8B-B14F-4D97-AF65-F5344CB8AC3E}">
        <p14:creationId xmlns:p14="http://schemas.microsoft.com/office/powerpoint/2010/main" val="1310876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471"/>
                                        </p:tgtEl>
                                        <p:attrNameLst>
                                          <p:attrName>style.visibility</p:attrName>
                                        </p:attrNameLst>
                                      </p:cBhvr>
                                      <p:to>
                                        <p:strVal val="visible"/>
                                      </p:to>
                                    </p:set>
                                    <p:animEffect transition="in" filter="barn(inVertical)">
                                      <p:cBhvr>
                                        <p:cTn id="27" dur="500"/>
                                        <p:tgtEl>
                                          <p:spTgt spid="18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1597" y="0"/>
            <a:ext cx="10461903" cy="523220"/>
          </a:xfrm>
          <a:prstGeom prst="rect">
            <a:avLst/>
          </a:prstGeom>
          <a:noFill/>
        </p:spPr>
        <p:txBody>
          <a:bodyPr wrap="none" rtlCol="0" anchor="t">
            <a:spAutoFit/>
          </a:bodyPr>
          <a:lstStyle/>
          <a:p>
            <a:r>
              <a:rPr lang="en-US" sz="2800" b="1" dirty="0">
                <a:solidFill>
                  <a:srgbClr val="FF0000"/>
                </a:solidFill>
                <a:latin typeface="Times New Roman" pitchFamily="18" charset="0"/>
                <a:ea typeface="+mj-ea"/>
                <a:cs typeface="Times New Roman" pitchFamily="18" charset="0"/>
                <a:sym typeface="+mn-ea"/>
              </a:rPr>
              <a:t>2. VAI TRÒ CỦA KHOA HỌC TỰ NHIÊN TRONG CUỘC SỐNG</a:t>
            </a:r>
          </a:p>
        </p:txBody>
      </p:sp>
      <p:sp>
        <p:nvSpPr>
          <p:cNvPr id="2" name="Horizontal Scroll 1"/>
          <p:cNvSpPr/>
          <p:nvPr/>
        </p:nvSpPr>
        <p:spPr>
          <a:xfrm>
            <a:off x="1346200" y="706756"/>
            <a:ext cx="10607040" cy="6176645"/>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90000"/>
              </a:lnSpc>
              <a:spcBef>
                <a:spcPts val="1000"/>
              </a:spcBef>
              <a:buFont typeface="Arial" panose="020B0604020202020204" pitchFamily="34" charset="0"/>
              <a:buNone/>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Khoa</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học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tự</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nhiên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có</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vai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trò</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quan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trọng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trong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Hoạt</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động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nghiên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cứu</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khoa</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học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Nâng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cao</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nhận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thức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của</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con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người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về</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thế</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giới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tự</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nhiên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Ứng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dụng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công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nghệ</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vào</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cuộc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sống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sản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xuất</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kinh</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doanh</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Chăm</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sóc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sức</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khoẻ</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con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người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sz="3600" dirty="0">
              <a:gradFill>
                <a:gsLst>
                  <a:gs pos="0">
                    <a:srgbClr val="012D86"/>
                  </a:gs>
                  <a:gs pos="100000">
                    <a:srgbClr val="0E2557"/>
                  </a:gs>
                </a:gsLst>
                <a:lin scaled="0"/>
              </a:gradFill>
              <a:latin typeface="Times New Roman" pitchFamily="18" charset="0"/>
              <a:cs typeface="Times New Roman" pitchFamily="18" charset="0"/>
            </a:endParaRPr>
          </a:p>
          <a:p>
            <a:pPr marL="228600" indent="-228600" algn="l">
              <a:lnSpc>
                <a:spcPct val="90000"/>
              </a:lnSpc>
              <a:spcBef>
                <a:spcPts val="1000"/>
              </a:spcBef>
              <a:buFont typeface="Arial" panose="020B0604020202020204" pitchFamily="34" charset="0"/>
              <a:buChar char="۔"/>
            </a:pP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Bảo</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vệ</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môi</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trường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và</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phát</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triển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bền</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 </a:t>
            </a:r>
            <a:r>
              <a:rPr lang="en-US" sz="3600" dirty="0" err="1">
                <a:gradFill>
                  <a:gsLst>
                    <a:gs pos="0">
                      <a:srgbClr val="012D86"/>
                    </a:gs>
                    <a:gs pos="100000">
                      <a:srgbClr val="0E2557"/>
                    </a:gs>
                  </a:gsLst>
                  <a:lin scaled="0"/>
                </a:gradFill>
                <a:latin typeface="Times New Roman" pitchFamily="18" charset="0"/>
                <a:cs typeface="Times New Roman" pitchFamily="18" charset="0"/>
                <a:sym typeface="+mn-ea"/>
              </a:rPr>
              <a:t>vững</a:t>
            </a:r>
            <a:r>
              <a:rPr lang="en-US" sz="3600" dirty="0">
                <a:gradFill>
                  <a:gsLst>
                    <a:gs pos="0">
                      <a:srgbClr val="012D86"/>
                    </a:gs>
                    <a:gs pos="100000">
                      <a:srgbClr val="0E2557"/>
                    </a:gs>
                  </a:gsLst>
                  <a:lin scaled="0"/>
                </a:gradFill>
                <a:latin typeface="Times New Roman" pitchFamily="18" charset="0"/>
                <a:cs typeface="Times New Roman" pitchFamily="18" charset="0"/>
                <a:sym typeface="+mn-ea"/>
              </a:rPr>
              <a:t>.</a:t>
            </a:r>
            <a:endParaRPr lang="en-US" dirty="0">
              <a:latin typeface="Times New Roman" pitchFamily="18" charset="0"/>
              <a:cs typeface="Times New Roman" pitchFamily="18" charset="0"/>
            </a:endParaRPr>
          </a:p>
        </p:txBody>
      </p:sp>
      <p:pic>
        <p:nvPicPr>
          <p:cNvPr id="7" name="Content Placeholder 3" descr="Picture2"/>
          <p:cNvPicPr>
            <a:picLocks noChangeAspect="1"/>
          </p:cNvPicPr>
          <p:nvPr/>
        </p:nvPicPr>
        <p:blipFill>
          <a:blip r:embed="rId2"/>
          <a:stretch>
            <a:fillRect/>
          </a:stretch>
        </p:blipFill>
        <p:spPr>
          <a:xfrm>
            <a:off x="507365" y="1278257"/>
            <a:ext cx="1625600" cy="185356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4905" y="2189590"/>
            <a:ext cx="10247974"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30876" indent="-330876">
              <a:buFontTx/>
              <a:buChar char="-"/>
              <a:defRPr/>
            </a:pPr>
            <a:r>
              <a:rPr lang="vi-VN" sz="2800" dirty="0">
                <a:solidFill>
                  <a:prstClr val="black"/>
                </a:solidFill>
                <a:latin typeface="Times New Roman" panose="02020603050405020304" pitchFamily="18" charset="0"/>
                <a:cs typeface="Times New Roman" panose="02020603050405020304" pitchFamily="18" charset="0"/>
              </a:rPr>
              <a:t>Ngồi ngay ngắn, tập trung, lắng nghe, thực hiện các yêu cầu của GV trong tiết học</a:t>
            </a:r>
            <a:r>
              <a:rPr lang="en-US" sz="2800" dirty="0">
                <a:solidFill>
                  <a:prstClr val="black"/>
                </a:solidFill>
                <a:latin typeface="Times New Roman" panose="02020603050405020304" pitchFamily="18" charset="0"/>
                <a:cs typeface="Times New Roman" panose="02020603050405020304" pitchFamily="18" charset="0"/>
              </a:rPr>
              <a:t>. G</a:t>
            </a:r>
            <a:r>
              <a:rPr lang="vi-VN" sz="2800" dirty="0">
                <a:solidFill>
                  <a:prstClr val="black"/>
                </a:solidFill>
                <a:latin typeface="Times New Roman" panose="02020603050405020304" pitchFamily="18" charset="0"/>
                <a:cs typeface="Times New Roman" panose="02020603050405020304" pitchFamily="18" charset="0"/>
              </a:rPr>
              <a:t>hi chép bài đầy đủ.</a:t>
            </a:r>
            <a:endParaRPr lang="en-US" sz="2800" dirty="0">
              <a:solidFill>
                <a:prstClr val="black"/>
              </a:solidFill>
              <a:latin typeface="Times New Roman" panose="02020603050405020304" pitchFamily="18" charset="0"/>
              <a:cs typeface="Times New Roman" panose="02020603050405020304" pitchFamily="18" charset="0"/>
            </a:endParaRPr>
          </a:p>
          <a:p>
            <a:pPr marL="330876" indent="-330876">
              <a:buFontTx/>
              <a:buChar char="-"/>
              <a:defRPr/>
            </a:pPr>
            <a:r>
              <a:rPr lang="en-US" sz="2800" dirty="0" err="1">
                <a:solidFill>
                  <a:prstClr val="black"/>
                </a:solidFill>
                <a:latin typeface="Times New Roman" panose="02020603050405020304" pitchFamily="18" charset="0"/>
                <a:cs typeface="Times New Roman" panose="02020603050405020304" pitchFamily="18" charset="0"/>
              </a:rPr>
              <a:t>Hoàn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tập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chuẩn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đầy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đủ</a:t>
            </a:r>
            <a:r>
              <a:rPr lang="en-US" sz="2800" dirty="0" smtClean="0">
                <a:solidFill>
                  <a:prstClr val="black"/>
                </a:solidFill>
                <a:latin typeface="Times New Roman" panose="02020603050405020304" pitchFamily="18" charset="0"/>
                <a:cs typeface="Times New Roman" panose="02020603050405020304" pitchFamily="18" charset="0"/>
              </a:rPr>
              <a:t>.</a:t>
            </a:r>
            <a:r>
              <a:rPr lang="vi-VN" sz="2800" dirty="0" smtClean="0">
                <a:solidFill>
                  <a:prstClr val="black"/>
                </a:solidFill>
                <a:latin typeface="Times New Roman" panose="02020603050405020304" pitchFamily="18" charset="0"/>
                <a:cs typeface="Times New Roman" panose="02020603050405020304" pitchFamily="18" charset="0"/>
              </a:rPr>
              <a:t> </a:t>
            </a:r>
            <a:endParaRPr lang="vi-VN" sz="2800" dirty="0">
              <a:solidFill>
                <a:prstClr val="black"/>
              </a:solidFill>
              <a:latin typeface="Times New Roman" panose="02020603050405020304" pitchFamily="18" charset="0"/>
              <a:cs typeface="Times New Roman" panose="02020603050405020304" pitchFamily="18" charset="0"/>
            </a:endParaRPr>
          </a:p>
          <a:p>
            <a:pPr marL="330876" indent="-330876">
              <a:buFontTx/>
              <a:buChar char="-"/>
              <a:defRPr/>
            </a:pPr>
            <a:r>
              <a:rPr lang="vi-VN" sz="2800" dirty="0">
                <a:solidFill>
                  <a:prstClr val="black"/>
                </a:solidFill>
                <a:latin typeface="Times New Roman" panose="02020603050405020304" pitchFamily="18" charset="0"/>
                <a:cs typeface="Times New Roman" panose="02020603050405020304" pitchFamily="18" charset="0"/>
              </a:rPr>
              <a:t>Tích cực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tham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tập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nhóm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98058" y="1068832"/>
            <a:ext cx="3122778" cy="461665"/>
          </a:xfrm>
          <a:prstGeom prst="rect">
            <a:avLst/>
          </a:prstGeom>
        </p:spPr>
        <p:txBody>
          <a:bodyPr wrap="none">
            <a:spAutoFit/>
          </a:bodyPr>
          <a:lstStyle/>
          <a:p>
            <a:pPr>
              <a:defRPr/>
            </a:pPr>
            <a:r>
              <a:rPr lang="en-US" sz="2400" b="1" dirty="0">
                <a:solidFill>
                  <a:srgbClr val="FF0000"/>
                </a:solidFill>
                <a:latin typeface="Times New Roman" panose="02020603050405020304" pitchFamily="18" charset="0"/>
                <a:cs typeface="Times New Roman" panose="02020603050405020304" pitchFamily="18" charset="0"/>
              </a:rPr>
              <a:t>NỘI QUY </a:t>
            </a:r>
            <a:r>
              <a:rPr lang="en-US" sz="2400" b="1" dirty="0" smtClean="0">
                <a:solidFill>
                  <a:srgbClr val="FF0000"/>
                </a:solidFill>
                <a:latin typeface="Times New Roman" panose="02020603050405020304" pitchFamily="18" charset="0"/>
                <a:cs typeface="Times New Roman" panose="02020603050405020304" pitchFamily="18" charset="0"/>
              </a:rPr>
              <a:t>MÔN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HỌC</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14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2397" y="156535"/>
            <a:ext cx="10032643" cy="687871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p:nvGrpSpPr>
        <p:grpSpPr>
          <a:xfrm>
            <a:off x="2814031" y="159800"/>
            <a:ext cx="4430333" cy="6698200"/>
            <a:chOff x="2775394" y="159800"/>
            <a:chExt cx="4430333" cy="6698200"/>
          </a:xfrm>
        </p:grpSpPr>
        <p:sp>
          <p:nvSpPr>
            <p:cNvPr id="3" name="TextBox 2"/>
            <p:cNvSpPr txBox="1"/>
            <p:nvPr/>
          </p:nvSpPr>
          <p:spPr>
            <a:xfrm>
              <a:off x="2775394" y="159800"/>
              <a:ext cx="4430333" cy="523220"/>
            </a:xfrm>
            <a:prstGeom prst="rect">
              <a:avLst/>
            </a:prstGeom>
            <a:solidFill>
              <a:schemeClr val="bg1"/>
            </a:solidFill>
          </p:spPr>
          <p:txBody>
            <a:bodyPr wrap="square" rtlCol="0">
              <a:spAutoFit/>
            </a:bodyPr>
            <a:lstStyle/>
            <a:p>
              <a:pPr algn="ctr"/>
              <a:r>
                <a:rPr lang="en-US" sz="2800" b="1" dirty="0">
                  <a:ln>
                    <a:solidFill>
                      <a:srgbClr val="EBEBEB"/>
                    </a:solidFill>
                  </a:ln>
                  <a:solidFill>
                    <a:srgbClr val="C42F1A"/>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KHOA HỌC TỰ NHIÊN </a:t>
              </a:r>
            </a:p>
          </p:txBody>
        </p:sp>
        <p:sp>
          <p:nvSpPr>
            <p:cNvPr id="14" name="TextBox 13"/>
            <p:cNvSpPr txBox="1"/>
            <p:nvPr/>
          </p:nvSpPr>
          <p:spPr>
            <a:xfrm>
              <a:off x="4682785" y="687806"/>
              <a:ext cx="615553" cy="6170194"/>
            </a:xfrm>
            <a:prstGeom prst="rect">
              <a:avLst/>
            </a:prstGeom>
            <a:solidFill>
              <a:schemeClr val="bg1"/>
            </a:solidFill>
          </p:spPr>
          <p:txBody>
            <a:bodyPr vert="vert" wrap="square" rtlCol="0">
              <a:spAutoFit/>
            </a:bodyPr>
            <a:lstStyle/>
            <a:p>
              <a:r>
                <a:rPr lang="en-US" sz="24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Là</a:t>
              </a:r>
              <a:r>
                <a:rPr lang="en-US" sz="28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ngành</a:t>
              </a:r>
              <a:r>
                <a:rPr lang="en-US" sz="28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khoa</a:t>
              </a:r>
              <a:r>
                <a:rPr lang="en-US" sz="28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học</a:t>
              </a:r>
              <a:r>
                <a:rPr lang="en-US" sz="28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nghiên</a:t>
              </a:r>
              <a:r>
                <a:rPr lang="en-US" sz="28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cứu</a:t>
              </a:r>
              <a:r>
                <a:rPr lang="en-US" sz="2800" b="1" dirty="0">
                  <a:ln>
                    <a:solidFill>
                      <a:prstClr val="white"/>
                    </a:solidFill>
                  </a:ln>
                  <a:solidFill>
                    <a:srgbClr val="54A021">
                      <a:lumMod val="75000"/>
                    </a:srgbClr>
                  </a:solidFill>
                </a:rPr>
                <a:t> </a:t>
              </a:r>
              <a:r>
                <a:rPr lang="en-US" sz="2800" b="1" dirty="0" err="1">
                  <a:ln>
                    <a:solidFill>
                      <a:prstClr val="white"/>
                    </a:solidFill>
                  </a:ln>
                  <a:solidFill>
                    <a:srgbClr val="54A021">
                      <a:lumMod val="75000"/>
                    </a:srgbClr>
                  </a:solidFill>
                </a:rPr>
                <a:t>về</a:t>
              </a:r>
              <a:r>
                <a:rPr lang="en-US" sz="2800" b="1" dirty="0">
                  <a:ln>
                    <a:solidFill>
                      <a:prstClr val="white"/>
                    </a:solidFill>
                  </a:ln>
                  <a:solidFill>
                    <a:srgbClr val="54A021">
                      <a:lumMod val="75000"/>
                    </a:srgbClr>
                  </a:solidFill>
                </a:rPr>
                <a:t> </a:t>
              </a:r>
              <a:r>
                <a:rPr lang="en-US" sz="2800" dirty="0">
                  <a:ln>
                    <a:solidFill>
                      <a:prstClr val="white"/>
                    </a:solidFill>
                  </a:ln>
                  <a:solidFill>
                    <a:prstClr val="white"/>
                  </a:solidFill>
                </a:rPr>
                <a:t> </a:t>
              </a:r>
              <a:endParaRPr lang="en-US" sz="2800" dirty="0">
                <a:ln>
                  <a:solidFill>
                    <a:prstClr val="white"/>
                  </a:solidFill>
                </a:ln>
                <a:solidFill>
                  <a:srgbClr val="FF0000"/>
                </a:solidFill>
              </a:endParaRPr>
            </a:p>
          </p:txBody>
        </p:sp>
      </p:grpSp>
      <p:grpSp>
        <p:nvGrpSpPr>
          <p:cNvPr id="8" name="Group 7"/>
          <p:cNvGrpSpPr/>
          <p:nvPr/>
        </p:nvGrpSpPr>
        <p:grpSpPr>
          <a:xfrm>
            <a:off x="1186435" y="969561"/>
            <a:ext cx="3599380" cy="2643462"/>
            <a:chOff x="1318322" y="969561"/>
            <a:chExt cx="3467493" cy="2643462"/>
          </a:xfrm>
        </p:grpSpPr>
        <p:cxnSp>
          <p:nvCxnSpPr>
            <p:cNvPr id="5" name="Straight Connector 4"/>
            <p:cNvCxnSpPr/>
            <p:nvPr/>
          </p:nvCxnSpPr>
          <p:spPr>
            <a:xfrm flipH="1">
              <a:off x="2371027" y="969561"/>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371027" y="969562"/>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pic>
          <p:nvPicPr>
            <p:cNvPr id="1028" name="Picture 4" descr="Kết quả hình ảnh cho sự vật trong tự nhiê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34" t="3531" r="3785" b="4037"/>
            <a:stretch/>
          </p:blipFill>
          <p:spPr bwMode="auto">
            <a:xfrm>
              <a:off x="1318322" y="1963873"/>
              <a:ext cx="2232742" cy="16491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18323" y="1321355"/>
              <a:ext cx="2232741" cy="830997"/>
            </a:xfrm>
            <a:prstGeom prst="rect">
              <a:avLst/>
            </a:prstGeom>
            <a:solidFill>
              <a:schemeClr val="bg1"/>
            </a:solidFill>
          </p:spPr>
          <p:txBody>
            <a:bodyPr wrap="square" rtlCol="0">
              <a:spAutoFit/>
            </a:bodyPr>
            <a:lstStyle/>
            <a:p>
              <a:pPr algn="ctr"/>
              <a:r>
                <a:rPr lang="en-US" sz="2400" b="1">
                  <a:ln>
                    <a:solidFill>
                      <a:srgbClr val="EBEBEB"/>
                    </a:solidFill>
                  </a:ln>
                  <a:solidFill>
                    <a:srgbClr val="0000CC"/>
                  </a:solidFill>
                </a:rPr>
                <a:t>Sự  vật </a:t>
              </a:r>
            </a:p>
            <a:p>
              <a:pPr algn="ctr"/>
              <a:r>
                <a:rPr lang="en-US" sz="2400" b="1">
                  <a:ln>
                    <a:solidFill>
                      <a:srgbClr val="EBEBEB"/>
                    </a:solidFill>
                  </a:ln>
                  <a:solidFill>
                    <a:srgbClr val="0000CC"/>
                  </a:solidFill>
                </a:rPr>
                <a:t>tự nhiên</a:t>
              </a:r>
            </a:p>
          </p:txBody>
        </p:sp>
      </p:grpSp>
      <p:grpSp>
        <p:nvGrpSpPr>
          <p:cNvPr id="9" name="Group 8"/>
          <p:cNvGrpSpPr/>
          <p:nvPr/>
        </p:nvGrpSpPr>
        <p:grpSpPr>
          <a:xfrm>
            <a:off x="5316181" y="1300229"/>
            <a:ext cx="3556121" cy="2616847"/>
            <a:chOff x="5316181" y="1300229"/>
            <a:chExt cx="3556121" cy="2616847"/>
          </a:xfrm>
        </p:grpSpPr>
        <p:cxnSp>
          <p:nvCxnSpPr>
            <p:cNvPr id="15" name="Straight Connector 14"/>
            <p:cNvCxnSpPr/>
            <p:nvPr/>
          </p:nvCxnSpPr>
          <p:spPr>
            <a:xfrm flipH="1">
              <a:off x="5316181" y="1300229"/>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730969" y="1320946"/>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92512" y="1687530"/>
              <a:ext cx="2379790" cy="830997"/>
            </a:xfrm>
            <a:prstGeom prst="rect">
              <a:avLst/>
            </a:prstGeom>
            <a:solidFill>
              <a:schemeClr val="bg1"/>
            </a:solidFill>
          </p:spPr>
          <p:txBody>
            <a:bodyPr wrap="square" rtlCol="0">
              <a:spAutoFit/>
            </a:bodyPr>
            <a:lstStyle/>
            <a:p>
              <a:pPr algn="ctr"/>
              <a:r>
                <a:rPr lang="en-US" sz="2400" b="1">
                  <a:ln>
                    <a:solidFill>
                      <a:srgbClr val="EBEBEB"/>
                    </a:solidFill>
                  </a:ln>
                  <a:solidFill>
                    <a:srgbClr val="0000CC"/>
                  </a:solidFill>
                </a:rPr>
                <a:t>Hiện tượng</a:t>
              </a:r>
            </a:p>
            <a:p>
              <a:pPr algn="ctr"/>
              <a:r>
                <a:rPr lang="en-US" sz="2400" b="1">
                  <a:ln>
                    <a:solidFill>
                      <a:srgbClr val="EBEBEB"/>
                    </a:solidFill>
                  </a:ln>
                  <a:solidFill>
                    <a:srgbClr val="0000CC"/>
                  </a:solidFill>
                </a:rPr>
                <a:t>tự nhiên</a:t>
              </a:r>
            </a:p>
          </p:txBody>
        </p:sp>
        <p:pic>
          <p:nvPicPr>
            <p:cNvPr id="1030" name="Picture 6" descr="Kết quả hình ảnh cho hiện tượng hoá họ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512" y="2429707"/>
              <a:ext cx="2379790" cy="1487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186436" y="3686273"/>
            <a:ext cx="3604342" cy="3227976"/>
            <a:chOff x="1186436" y="3686273"/>
            <a:chExt cx="3604342" cy="3227976"/>
          </a:xfrm>
        </p:grpSpPr>
        <p:cxnSp>
          <p:nvCxnSpPr>
            <p:cNvPr id="16" name="Straight Connector 15"/>
            <p:cNvCxnSpPr/>
            <p:nvPr/>
          </p:nvCxnSpPr>
          <p:spPr>
            <a:xfrm flipH="1">
              <a:off x="2375990" y="3691439"/>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371028" y="3686273"/>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86436" y="4027704"/>
              <a:ext cx="2317665" cy="830997"/>
            </a:xfrm>
            <a:prstGeom prst="rect">
              <a:avLst/>
            </a:prstGeom>
            <a:solidFill>
              <a:schemeClr val="bg1"/>
            </a:solidFill>
          </p:spPr>
          <p:txBody>
            <a:bodyPr wrap="square" rtlCol="0">
              <a:spAutoFit/>
            </a:bodyPr>
            <a:lstStyle/>
            <a:p>
              <a:pPr algn="ctr"/>
              <a:r>
                <a:rPr lang="en-US" sz="2400" b="1">
                  <a:ln>
                    <a:solidFill>
                      <a:srgbClr val="EBEBEB"/>
                    </a:solidFill>
                  </a:ln>
                  <a:solidFill>
                    <a:srgbClr val="0000CC"/>
                  </a:solidFill>
                </a:rPr>
                <a:t>Quy luật </a:t>
              </a:r>
            </a:p>
            <a:p>
              <a:pPr algn="ctr"/>
              <a:r>
                <a:rPr lang="en-US" sz="2400" b="1">
                  <a:ln>
                    <a:solidFill>
                      <a:srgbClr val="EBEBEB"/>
                    </a:solidFill>
                  </a:ln>
                  <a:solidFill>
                    <a:srgbClr val="0000CC"/>
                  </a:solidFill>
                </a:rPr>
                <a:t>tự nhiên</a:t>
              </a:r>
            </a:p>
          </p:txBody>
        </p:sp>
        <p:pic>
          <p:nvPicPr>
            <p:cNvPr id="1032" name="Picture 8" descr="Kết quả hình ảnh cho vòng tuần hoàn của nước trong tự nhi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437" y="4847491"/>
              <a:ext cx="2317665" cy="20667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4934776" y="4015591"/>
            <a:ext cx="5175138" cy="1517722"/>
            <a:chOff x="5346900" y="4030706"/>
            <a:chExt cx="4396986" cy="1517722"/>
          </a:xfrm>
        </p:grpSpPr>
        <p:cxnSp>
          <p:nvCxnSpPr>
            <p:cNvPr id="17" name="Straight Connector 16"/>
            <p:cNvCxnSpPr/>
            <p:nvPr/>
          </p:nvCxnSpPr>
          <p:spPr>
            <a:xfrm flipH="1">
              <a:off x="5346900" y="4030706"/>
              <a:ext cx="2414788"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761688" y="4030706"/>
              <a:ext cx="1" cy="355382"/>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79488" y="4348099"/>
              <a:ext cx="3964398" cy="1200329"/>
            </a:xfrm>
            <a:prstGeom prst="rect">
              <a:avLst/>
            </a:prstGeom>
            <a:solidFill>
              <a:schemeClr val="bg1"/>
            </a:solidFill>
          </p:spPr>
          <p:txBody>
            <a:bodyPr wrap="square" rtlCol="0">
              <a:spAutoFit/>
            </a:bodyPr>
            <a:lstStyle/>
            <a:p>
              <a:pPr algn="ctr"/>
              <a:r>
                <a:rPr lang="en-US" sz="2400" b="1">
                  <a:ln>
                    <a:solidFill>
                      <a:srgbClr val="EBEBEB"/>
                    </a:solidFill>
                  </a:ln>
                  <a:solidFill>
                    <a:srgbClr val="0000CC"/>
                  </a:solidFill>
                </a:rPr>
                <a:t>Những ảnh hưởng của chúng đến cuộc sống con người và môi trường </a:t>
              </a:r>
            </a:p>
          </p:txBody>
        </p:sp>
      </p:grpSp>
      <p:sp>
        <p:nvSpPr>
          <p:cNvPr id="6" name="7-Point Star 5"/>
          <p:cNvSpPr/>
          <p:nvPr/>
        </p:nvSpPr>
        <p:spPr>
          <a:xfrm>
            <a:off x="270456" y="1"/>
            <a:ext cx="2436629" cy="1328272"/>
          </a:xfrm>
          <a:prstGeom prst="star7">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rgbClr val="0000CC"/>
                </a:solidFill>
                <a:latin typeface="Times New Roman" panose="02020603050405020304" pitchFamily="18" charset="0"/>
                <a:cs typeface="Times New Roman" panose="02020603050405020304" pitchFamily="18" charset="0"/>
              </a:rPr>
              <a:t>CỦNG CỐ KIẾN THỨC</a:t>
            </a:r>
            <a:endParaRPr lang="en-US" sz="2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7078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37094" y="0"/>
            <a:ext cx="4529797" cy="6827432"/>
            <a:chOff x="3137094" y="283886"/>
            <a:chExt cx="4529797" cy="6544811"/>
          </a:xfrm>
        </p:grpSpPr>
        <p:cxnSp>
          <p:nvCxnSpPr>
            <p:cNvPr id="3" name="Straight Arrow Connector 2"/>
            <p:cNvCxnSpPr/>
            <p:nvPr/>
          </p:nvCxnSpPr>
          <p:spPr>
            <a:xfrm flipH="1" flipV="1">
              <a:off x="5383369" y="283886"/>
              <a:ext cx="18624" cy="5866228"/>
            </a:xfrm>
            <a:prstGeom prst="straightConnector1">
              <a:avLst/>
            </a:prstGeom>
            <a:ln w="1778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37094" y="6150114"/>
              <a:ext cx="4529797" cy="678583"/>
            </a:xfrm>
            <a:prstGeom prst="rect">
              <a:avLst/>
            </a:prstGeom>
            <a:solidFill>
              <a:schemeClr val="accent4">
                <a:lumMod val="75000"/>
              </a:schemeClr>
            </a:solidFill>
          </p:spPr>
          <p:txBody>
            <a:bodyPr wrap="square" rtlCol="0">
              <a:spAutoFit/>
            </a:bodyPr>
            <a:lstStyle/>
            <a:p>
              <a:pPr algn="ct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KHOA HỌC TỰ NHIÊN CÓ VAI TRÒ QUAN TRỌNG TRONG: </a:t>
              </a:r>
            </a:p>
          </p:txBody>
        </p:sp>
      </p:grpSp>
      <p:grpSp>
        <p:nvGrpSpPr>
          <p:cNvPr id="53" name="Group 52"/>
          <p:cNvGrpSpPr/>
          <p:nvPr/>
        </p:nvGrpSpPr>
        <p:grpSpPr>
          <a:xfrm>
            <a:off x="1544255" y="621920"/>
            <a:ext cx="4192173" cy="1157908"/>
            <a:chOff x="1544255" y="621920"/>
            <a:chExt cx="4192173" cy="1157908"/>
          </a:xfrm>
        </p:grpSpPr>
        <p:grpSp>
          <p:nvGrpSpPr>
            <p:cNvPr id="19" name="Group 18"/>
            <p:cNvGrpSpPr/>
            <p:nvPr/>
          </p:nvGrpSpPr>
          <p:grpSpPr>
            <a:xfrm>
              <a:off x="1544255" y="621920"/>
              <a:ext cx="4192173" cy="1157908"/>
              <a:chOff x="1505243" y="981344"/>
              <a:chExt cx="4192173" cy="1157908"/>
            </a:xfrm>
          </p:grpSpPr>
          <p:grpSp>
            <p:nvGrpSpPr>
              <p:cNvPr id="16" name="Group 15"/>
              <p:cNvGrpSpPr/>
              <p:nvPr/>
            </p:nvGrpSpPr>
            <p:grpSpPr>
              <a:xfrm>
                <a:off x="1505243" y="981344"/>
                <a:ext cx="4192173" cy="1157908"/>
                <a:chOff x="1039935" y="1077770"/>
                <a:chExt cx="3198868" cy="994539"/>
              </a:xfrm>
            </p:grpSpPr>
            <p:sp>
              <p:nvSpPr>
                <p:cNvPr id="13"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 name="Oval 16"/>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1693675" y="1247804"/>
                <a:ext cx="845858" cy="646331"/>
              </a:xfrm>
              <a:prstGeom prst="rect">
                <a:avLst/>
              </a:prstGeom>
              <a:noFill/>
            </p:spPr>
            <p:txBody>
              <a:bodyPr wrap="square" rtlCol="0">
                <a:spAutoFit/>
              </a:bodyPr>
              <a:lstStyle/>
              <a:p>
                <a:r>
                  <a:rPr lang="en-US" sz="3600">
                    <a:solidFill>
                      <a:srgbClr val="C42F1A"/>
                    </a:solidFill>
                  </a:rPr>
                  <a:t>01</a:t>
                </a:r>
              </a:p>
            </p:txBody>
          </p:sp>
        </p:grpSp>
        <p:sp>
          <p:nvSpPr>
            <p:cNvPr id="48" name="TextBox 47"/>
            <p:cNvSpPr txBox="1"/>
            <p:nvPr/>
          </p:nvSpPr>
          <p:spPr>
            <a:xfrm>
              <a:off x="2369554" y="643263"/>
              <a:ext cx="2353939" cy="646331"/>
            </a:xfrm>
            <a:prstGeom prst="rect">
              <a:avLst/>
            </a:prstGeom>
            <a:noFill/>
          </p:spPr>
          <p:txBody>
            <a:bodyPr wrap="square" rtlCol="0">
              <a:spAutoFit/>
            </a:bodyPr>
            <a:lstStyle/>
            <a:p>
              <a:pPr algn="ctr"/>
              <a:r>
                <a:rPr lang="en-US">
                  <a:solidFill>
                    <a:prstClr val="white"/>
                  </a:solidFill>
                </a:rPr>
                <a:t>Hoạt động </a:t>
              </a:r>
            </a:p>
            <a:p>
              <a:pPr algn="ctr"/>
              <a:r>
                <a:rPr lang="en-US">
                  <a:solidFill>
                    <a:prstClr val="white"/>
                  </a:solidFill>
                </a:rPr>
                <a:t>nghiên cứu khoa học </a:t>
              </a:r>
            </a:p>
          </p:txBody>
        </p:sp>
      </p:grpSp>
      <p:grpSp>
        <p:nvGrpSpPr>
          <p:cNvPr id="54" name="Group 53"/>
          <p:cNvGrpSpPr/>
          <p:nvPr/>
        </p:nvGrpSpPr>
        <p:grpSpPr>
          <a:xfrm>
            <a:off x="5072733" y="1618373"/>
            <a:ext cx="4185105" cy="1157908"/>
            <a:chOff x="5072733" y="1618373"/>
            <a:chExt cx="4185105" cy="1157908"/>
          </a:xfrm>
        </p:grpSpPr>
        <p:grpSp>
          <p:nvGrpSpPr>
            <p:cNvPr id="27" name="Group 26"/>
            <p:cNvGrpSpPr/>
            <p:nvPr/>
          </p:nvGrpSpPr>
          <p:grpSpPr>
            <a:xfrm flipH="1">
              <a:off x="5072733" y="1618373"/>
              <a:ext cx="4185105" cy="1157908"/>
              <a:chOff x="1498218" y="981344"/>
              <a:chExt cx="4199198" cy="1157908"/>
            </a:xfrm>
          </p:grpSpPr>
          <p:grpSp>
            <p:nvGrpSpPr>
              <p:cNvPr id="28" name="Group 27"/>
              <p:cNvGrpSpPr/>
              <p:nvPr/>
            </p:nvGrpSpPr>
            <p:grpSpPr>
              <a:xfrm>
                <a:off x="1505243" y="981344"/>
                <a:ext cx="4192173" cy="1157908"/>
                <a:chOff x="1039935" y="1077770"/>
                <a:chExt cx="3198868" cy="994539"/>
              </a:xfrm>
            </p:grpSpPr>
            <p:sp>
              <p:nvSpPr>
                <p:cNvPr id="31"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Oval 31"/>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Oval 28"/>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Box 29"/>
              <p:cNvSpPr txBox="1"/>
              <p:nvPr/>
            </p:nvSpPr>
            <p:spPr>
              <a:xfrm>
                <a:off x="1498218" y="1276157"/>
                <a:ext cx="845858" cy="646331"/>
              </a:xfrm>
              <a:prstGeom prst="rect">
                <a:avLst/>
              </a:prstGeom>
              <a:noFill/>
            </p:spPr>
            <p:txBody>
              <a:bodyPr wrap="square" rtlCol="0">
                <a:spAutoFit/>
              </a:bodyPr>
              <a:lstStyle/>
              <a:p>
                <a:r>
                  <a:rPr lang="en-US" sz="3600">
                    <a:solidFill>
                      <a:srgbClr val="0070C0"/>
                    </a:solidFill>
                  </a:rPr>
                  <a:t>02</a:t>
                </a:r>
              </a:p>
            </p:txBody>
          </p:sp>
        </p:grpSp>
        <p:sp>
          <p:nvSpPr>
            <p:cNvPr id="49" name="TextBox 48"/>
            <p:cNvSpPr txBox="1"/>
            <p:nvPr/>
          </p:nvSpPr>
          <p:spPr>
            <a:xfrm>
              <a:off x="5771793" y="1621153"/>
              <a:ext cx="2776397" cy="923330"/>
            </a:xfrm>
            <a:prstGeom prst="rect">
              <a:avLst/>
            </a:prstGeom>
            <a:noFill/>
          </p:spPr>
          <p:txBody>
            <a:bodyPr wrap="square" rtlCol="0">
              <a:spAutoFit/>
            </a:bodyPr>
            <a:lstStyle/>
            <a:p>
              <a:pPr algn="ctr"/>
              <a:r>
                <a:rPr lang="en-US">
                  <a:solidFill>
                    <a:prstClr val="white"/>
                  </a:solidFill>
                </a:rPr>
                <a:t>Nâng cao nhận thức của con người về thế giới </a:t>
              </a:r>
            </a:p>
            <a:p>
              <a:pPr algn="ctr"/>
              <a:r>
                <a:rPr lang="en-US">
                  <a:solidFill>
                    <a:prstClr val="white"/>
                  </a:solidFill>
                </a:rPr>
                <a:t>       tự nhiên</a:t>
              </a:r>
            </a:p>
          </p:txBody>
        </p:sp>
      </p:grpSp>
      <p:grpSp>
        <p:nvGrpSpPr>
          <p:cNvPr id="55" name="Group 54"/>
          <p:cNvGrpSpPr/>
          <p:nvPr/>
        </p:nvGrpSpPr>
        <p:grpSpPr>
          <a:xfrm>
            <a:off x="1507406" y="2632630"/>
            <a:ext cx="4192173" cy="1158001"/>
            <a:chOff x="1507406" y="2632630"/>
            <a:chExt cx="4192173" cy="1158001"/>
          </a:xfrm>
        </p:grpSpPr>
        <p:grpSp>
          <p:nvGrpSpPr>
            <p:cNvPr id="20" name="Group 19"/>
            <p:cNvGrpSpPr/>
            <p:nvPr/>
          </p:nvGrpSpPr>
          <p:grpSpPr>
            <a:xfrm>
              <a:off x="1507406" y="2632723"/>
              <a:ext cx="4192173" cy="1157908"/>
              <a:chOff x="1505243" y="981344"/>
              <a:chExt cx="4192173" cy="1157908"/>
            </a:xfrm>
          </p:grpSpPr>
          <p:grpSp>
            <p:nvGrpSpPr>
              <p:cNvPr id="21" name="Group 20"/>
              <p:cNvGrpSpPr/>
              <p:nvPr/>
            </p:nvGrpSpPr>
            <p:grpSpPr>
              <a:xfrm>
                <a:off x="1505243" y="981344"/>
                <a:ext cx="4192173" cy="1157908"/>
                <a:chOff x="1039935" y="1077770"/>
                <a:chExt cx="3198868" cy="994539"/>
              </a:xfrm>
            </p:grpSpPr>
            <p:sp>
              <p:nvSpPr>
                <p:cNvPr id="24"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2" name="Oval 21"/>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Box 22"/>
              <p:cNvSpPr txBox="1"/>
              <p:nvPr/>
            </p:nvSpPr>
            <p:spPr>
              <a:xfrm>
                <a:off x="1693675" y="1247804"/>
                <a:ext cx="845858" cy="646331"/>
              </a:xfrm>
              <a:prstGeom prst="rect">
                <a:avLst/>
              </a:prstGeom>
              <a:noFill/>
            </p:spPr>
            <p:txBody>
              <a:bodyPr wrap="square" rtlCol="0">
                <a:spAutoFit/>
              </a:bodyPr>
              <a:lstStyle/>
              <a:p>
                <a:r>
                  <a:rPr lang="en-US" sz="3600">
                    <a:solidFill>
                      <a:srgbClr val="7030A0"/>
                    </a:solidFill>
                  </a:rPr>
                  <a:t>03</a:t>
                </a:r>
              </a:p>
            </p:txBody>
          </p:sp>
        </p:grpSp>
        <p:sp>
          <p:nvSpPr>
            <p:cNvPr id="50" name="TextBox 49"/>
            <p:cNvSpPr txBox="1"/>
            <p:nvPr/>
          </p:nvSpPr>
          <p:spPr>
            <a:xfrm>
              <a:off x="2144314" y="2632630"/>
              <a:ext cx="2812943" cy="923330"/>
            </a:xfrm>
            <a:prstGeom prst="rect">
              <a:avLst/>
            </a:prstGeom>
            <a:noFill/>
          </p:spPr>
          <p:txBody>
            <a:bodyPr wrap="square" rtlCol="0">
              <a:spAutoFit/>
            </a:bodyPr>
            <a:lstStyle/>
            <a:p>
              <a:pPr algn="ctr"/>
              <a:r>
                <a:rPr lang="en-US">
                  <a:solidFill>
                    <a:prstClr val="white"/>
                  </a:solidFill>
                </a:rPr>
                <a:t>Ứng dụng công nghệ vào cuộc sống, sản xuất, </a:t>
              </a:r>
            </a:p>
            <a:p>
              <a:r>
                <a:rPr lang="en-US">
                  <a:solidFill>
                    <a:prstClr val="white"/>
                  </a:solidFill>
                </a:rPr>
                <a:t>     kinh doanh</a:t>
              </a:r>
            </a:p>
          </p:txBody>
        </p:sp>
      </p:grpSp>
      <p:grpSp>
        <p:nvGrpSpPr>
          <p:cNvPr id="56" name="Group 55"/>
          <p:cNvGrpSpPr/>
          <p:nvPr/>
        </p:nvGrpSpPr>
        <p:grpSpPr>
          <a:xfrm>
            <a:off x="5072733" y="3742098"/>
            <a:ext cx="4185105" cy="1157908"/>
            <a:chOff x="5115187" y="3742788"/>
            <a:chExt cx="4185105" cy="1157908"/>
          </a:xfrm>
        </p:grpSpPr>
        <p:grpSp>
          <p:nvGrpSpPr>
            <p:cNvPr id="34" name="Group 33"/>
            <p:cNvGrpSpPr/>
            <p:nvPr/>
          </p:nvGrpSpPr>
          <p:grpSpPr>
            <a:xfrm flipH="1">
              <a:off x="5115187" y="3742788"/>
              <a:ext cx="4185105" cy="1157908"/>
              <a:chOff x="1498218" y="981344"/>
              <a:chExt cx="4199198" cy="1157908"/>
            </a:xfrm>
          </p:grpSpPr>
          <p:grpSp>
            <p:nvGrpSpPr>
              <p:cNvPr id="35" name="Group 34"/>
              <p:cNvGrpSpPr/>
              <p:nvPr/>
            </p:nvGrpSpPr>
            <p:grpSpPr>
              <a:xfrm>
                <a:off x="1505243" y="981344"/>
                <a:ext cx="4192173" cy="1157908"/>
                <a:chOff x="1039935" y="1077770"/>
                <a:chExt cx="3198868" cy="994539"/>
              </a:xfrm>
            </p:grpSpPr>
            <p:sp>
              <p:nvSpPr>
                <p:cNvPr id="38"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Oval 38"/>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6" name="Oval 35"/>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p:nvSpPr>
            <p:spPr>
              <a:xfrm>
                <a:off x="1498218" y="1276157"/>
                <a:ext cx="845858" cy="646331"/>
              </a:xfrm>
              <a:prstGeom prst="rect">
                <a:avLst/>
              </a:prstGeom>
              <a:noFill/>
            </p:spPr>
            <p:txBody>
              <a:bodyPr wrap="square" rtlCol="0">
                <a:spAutoFit/>
              </a:bodyPr>
              <a:lstStyle/>
              <a:p>
                <a:r>
                  <a:rPr lang="en-US" sz="3600">
                    <a:solidFill>
                      <a:srgbClr val="90C226">
                        <a:lumMod val="50000"/>
                      </a:srgbClr>
                    </a:solidFill>
                  </a:rPr>
                  <a:t>04</a:t>
                </a:r>
              </a:p>
            </p:txBody>
          </p:sp>
        </p:grpSp>
        <p:sp>
          <p:nvSpPr>
            <p:cNvPr id="51" name="TextBox 50"/>
            <p:cNvSpPr txBox="1"/>
            <p:nvPr/>
          </p:nvSpPr>
          <p:spPr>
            <a:xfrm>
              <a:off x="6155786" y="3837258"/>
              <a:ext cx="2353939" cy="646331"/>
            </a:xfrm>
            <a:prstGeom prst="rect">
              <a:avLst/>
            </a:prstGeom>
            <a:noFill/>
          </p:spPr>
          <p:txBody>
            <a:bodyPr wrap="square" rtlCol="0">
              <a:spAutoFit/>
            </a:bodyPr>
            <a:lstStyle/>
            <a:p>
              <a:pPr algn="ctr"/>
              <a:r>
                <a:rPr lang="en-US">
                  <a:solidFill>
                    <a:prstClr val="white"/>
                  </a:solidFill>
                </a:rPr>
                <a:t>Chăm sóc sức khoẻ con người </a:t>
              </a:r>
            </a:p>
          </p:txBody>
        </p:sp>
      </p:grpSp>
      <p:grpSp>
        <p:nvGrpSpPr>
          <p:cNvPr id="57" name="Group 56"/>
          <p:cNvGrpSpPr/>
          <p:nvPr/>
        </p:nvGrpSpPr>
        <p:grpSpPr>
          <a:xfrm>
            <a:off x="1526903" y="4779409"/>
            <a:ext cx="4192173" cy="1157908"/>
            <a:chOff x="1544255" y="4878210"/>
            <a:chExt cx="4192173" cy="1157908"/>
          </a:xfrm>
        </p:grpSpPr>
        <p:grpSp>
          <p:nvGrpSpPr>
            <p:cNvPr id="41" name="Group 40"/>
            <p:cNvGrpSpPr/>
            <p:nvPr/>
          </p:nvGrpSpPr>
          <p:grpSpPr>
            <a:xfrm>
              <a:off x="1544255" y="4878210"/>
              <a:ext cx="4192173" cy="1157908"/>
              <a:chOff x="1505243" y="981344"/>
              <a:chExt cx="4192173" cy="1157908"/>
            </a:xfrm>
          </p:grpSpPr>
          <p:grpSp>
            <p:nvGrpSpPr>
              <p:cNvPr id="42" name="Group 41"/>
              <p:cNvGrpSpPr/>
              <p:nvPr/>
            </p:nvGrpSpPr>
            <p:grpSpPr>
              <a:xfrm>
                <a:off x="1505243" y="981344"/>
                <a:ext cx="4192173" cy="1157908"/>
                <a:chOff x="1039935" y="1077770"/>
                <a:chExt cx="3198868" cy="994539"/>
              </a:xfrm>
            </p:grpSpPr>
            <p:sp>
              <p:nvSpPr>
                <p:cNvPr id="45"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6502"/>
                    <a:gd name="connsiteY0" fmla="*/ 0 h 20818"/>
                    <a:gd name="connsiteX1" fmla="*/ 21600 w 26502"/>
                    <a:gd name="connsiteY1" fmla="*/ 0 h 20818"/>
                    <a:gd name="connsiteX2" fmla="*/ 26502 w 26502"/>
                    <a:gd name="connsiteY2" fmla="*/ 10122 h 20818"/>
                    <a:gd name="connsiteX3" fmla="*/ 0 w 26502"/>
                    <a:gd name="connsiteY3" fmla="*/ 20172 h 20818"/>
                    <a:gd name="connsiteX4" fmla="*/ 0 w 26502"/>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6655"/>
                    <a:gd name="connsiteY0" fmla="*/ 0 h 20818"/>
                    <a:gd name="connsiteX1" fmla="*/ 26655 w 26655"/>
                    <a:gd name="connsiteY1" fmla="*/ 0 h 20818"/>
                    <a:gd name="connsiteX2" fmla="*/ 26502 w 26655"/>
                    <a:gd name="connsiteY2" fmla="*/ 10122 h 20818"/>
                    <a:gd name="connsiteX3" fmla="*/ 0 w 26655"/>
                    <a:gd name="connsiteY3" fmla="*/ 20172 h 20818"/>
                    <a:gd name="connsiteX4" fmla="*/ 0 w 26655"/>
                    <a:gd name="connsiteY4" fmla="*/ 0 h 20818"/>
                    <a:gd name="connsiteX0" fmla="*/ 0 w 27230"/>
                    <a:gd name="connsiteY0" fmla="*/ 0 h 20818"/>
                    <a:gd name="connsiteX1" fmla="*/ 26655 w 27230"/>
                    <a:gd name="connsiteY1" fmla="*/ 0 h 20818"/>
                    <a:gd name="connsiteX2" fmla="*/ 26502 w 27230"/>
                    <a:gd name="connsiteY2" fmla="*/ 10122 h 20818"/>
                    <a:gd name="connsiteX3" fmla="*/ 0 w 27230"/>
                    <a:gd name="connsiteY3" fmla="*/ 20172 h 20818"/>
                    <a:gd name="connsiteX4" fmla="*/ 0 w 27230"/>
                    <a:gd name="connsiteY4" fmla="*/ 0 h 20818"/>
                    <a:gd name="connsiteX0" fmla="*/ 0 w 27978"/>
                    <a:gd name="connsiteY0" fmla="*/ 0 h 20818"/>
                    <a:gd name="connsiteX1" fmla="*/ 26655 w 27978"/>
                    <a:gd name="connsiteY1" fmla="*/ 0 h 20818"/>
                    <a:gd name="connsiteX2" fmla="*/ 26502 w 27978"/>
                    <a:gd name="connsiteY2" fmla="*/ 10122 h 20818"/>
                    <a:gd name="connsiteX3" fmla="*/ 0 w 27978"/>
                    <a:gd name="connsiteY3" fmla="*/ 20172 h 20818"/>
                    <a:gd name="connsiteX4" fmla="*/ 0 w 27978"/>
                    <a:gd name="connsiteY4" fmla="*/ 0 h 20818"/>
                    <a:gd name="connsiteX0" fmla="*/ 0 w 29122"/>
                    <a:gd name="connsiteY0" fmla="*/ 0 h 20818"/>
                    <a:gd name="connsiteX1" fmla="*/ 26655 w 29122"/>
                    <a:gd name="connsiteY1" fmla="*/ 0 h 20818"/>
                    <a:gd name="connsiteX2" fmla="*/ 28122 w 29122"/>
                    <a:gd name="connsiteY2" fmla="*/ 9514 h 20818"/>
                    <a:gd name="connsiteX3" fmla="*/ 26502 w 29122"/>
                    <a:gd name="connsiteY3" fmla="*/ 10122 h 20818"/>
                    <a:gd name="connsiteX4" fmla="*/ 0 w 29122"/>
                    <a:gd name="connsiteY4" fmla="*/ 20172 h 20818"/>
                    <a:gd name="connsiteX5" fmla="*/ 0 w 29122"/>
                    <a:gd name="connsiteY5" fmla="*/ 0 h 20818"/>
                    <a:gd name="connsiteX0" fmla="*/ 0 w 29540"/>
                    <a:gd name="connsiteY0" fmla="*/ 0 h 20818"/>
                    <a:gd name="connsiteX1" fmla="*/ 26655 w 29540"/>
                    <a:gd name="connsiteY1" fmla="*/ 0 h 20818"/>
                    <a:gd name="connsiteX2" fmla="*/ 29041 w 29540"/>
                    <a:gd name="connsiteY2" fmla="*/ 10114 h 20818"/>
                    <a:gd name="connsiteX3" fmla="*/ 26502 w 29540"/>
                    <a:gd name="connsiteY3" fmla="*/ 10122 h 20818"/>
                    <a:gd name="connsiteX4" fmla="*/ 0 w 29540"/>
                    <a:gd name="connsiteY4" fmla="*/ 20172 h 20818"/>
                    <a:gd name="connsiteX5" fmla="*/ 0 w 29540"/>
                    <a:gd name="connsiteY5" fmla="*/ 0 h 20818"/>
                    <a:gd name="connsiteX0" fmla="*/ 0 w 29623"/>
                    <a:gd name="connsiteY0" fmla="*/ 0 h 20818"/>
                    <a:gd name="connsiteX1" fmla="*/ 26655 w 29623"/>
                    <a:gd name="connsiteY1" fmla="*/ 0 h 20818"/>
                    <a:gd name="connsiteX2" fmla="*/ 29194 w 29623"/>
                    <a:gd name="connsiteY2" fmla="*/ 9514 h 20818"/>
                    <a:gd name="connsiteX3" fmla="*/ 26502 w 29623"/>
                    <a:gd name="connsiteY3" fmla="*/ 10122 h 20818"/>
                    <a:gd name="connsiteX4" fmla="*/ 0 w 29623"/>
                    <a:gd name="connsiteY4" fmla="*/ 20172 h 20818"/>
                    <a:gd name="connsiteX5" fmla="*/ 0 w 29623"/>
                    <a:gd name="connsiteY5" fmla="*/ 0 h 20818"/>
                    <a:gd name="connsiteX0" fmla="*/ 0 w 30472"/>
                    <a:gd name="connsiteY0" fmla="*/ 0 h 20818"/>
                    <a:gd name="connsiteX1" fmla="*/ 26655 w 30472"/>
                    <a:gd name="connsiteY1" fmla="*/ 0 h 20818"/>
                    <a:gd name="connsiteX2" fmla="*/ 30420 w 30472"/>
                    <a:gd name="connsiteY2" fmla="*/ 7114 h 20818"/>
                    <a:gd name="connsiteX3" fmla="*/ 26502 w 30472"/>
                    <a:gd name="connsiteY3" fmla="*/ 10122 h 20818"/>
                    <a:gd name="connsiteX4" fmla="*/ 0 w 30472"/>
                    <a:gd name="connsiteY4" fmla="*/ 20172 h 20818"/>
                    <a:gd name="connsiteX5" fmla="*/ 0 w 30472"/>
                    <a:gd name="connsiteY5" fmla="*/ 0 h 20818"/>
                    <a:gd name="connsiteX0" fmla="*/ 544 w 31016"/>
                    <a:gd name="connsiteY0" fmla="*/ 0 h 20818"/>
                    <a:gd name="connsiteX1" fmla="*/ 27199 w 31016"/>
                    <a:gd name="connsiteY1" fmla="*/ 0 h 20818"/>
                    <a:gd name="connsiteX2" fmla="*/ 30964 w 31016"/>
                    <a:gd name="connsiteY2" fmla="*/ 7114 h 20818"/>
                    <a:gd name="connsiteX3" fmla="*/ 27046 w 31016"/>
                    <a:gd name="connsiteY3" fmla="*/ 10122 h 20818"/>
                    <a:gd name="connsiteX4" fmla="*/ 544 w 31016"/>
                    <a:gd name="connsiteY4" fmla="*/ 20172 h 20818"/>
                    <a:gd name="connsiteX5" fmla="*/ 544 w 31016"/>
                    <a:gd name="connsiteY5" fmla="*/ 0 h 20818"/>
                    <a:gd name="connsiteX0" fmla="*/ 3400 w 33872"/>
                    <a:gd name="connsiteY0" fmla="*/ 0 h 20818"/>
                    <a:gd name="connsiteX1" fmla="*/ 30055 w 33872"/>
                    <a:gd name="connsiteY1" fmla="*/ 0 h 20818"/>
                    <a:gd name="connsiteX2" fmla="*/ 33820 w 33872"/>
                    <a:gd name="connsiteY2" fmla="*/ 7114 h 20818"/>
                    <a:gd name="connsiteX3" fmla="*/ 29902 w 33872"/>
                    <a:gd name="connsiteY3" fmla="*/ 10122 h 20818"/>
                    <a:gd name="connsiteX4" fmla="*/ 3400 w 33872"/>
                    <a:gd name="connsiteY4" fmla="*/ 20172 h 20818"/>
                    <a:gd name="connsiteX5" fmla="*/ 170 w 33872"/>
                    <a:gd name="connsiteY5" fmla="*/ 10800 h 20818"/>
                    <a:gd name="connsiteX6" fmla="*/ 3400 w 33872"/>
                    <a:gd name="connsiteY6" fmla="*/ 0 h 20818"/>
                    <a:gd name="connsiteX0" fmla="*/ 3750 w 34222"/>
                    <a:gd name="connsiteY0" fmla="*/ 0 h 20818"/>
                    <a:gd name="connsiteX1" fmla="*/ 30405 w 34222"/>
                    <a:gd name="connsiteY1" fmla="*/ 0 h 20818"/>
                    <a:gd name="connsiteX2" fmla="*/ 34170 w 34222"/>
                    <a:gd name="connsiteY2" fmla="*/ 7114 h 20818"/>
                    <a:gd name="connsiteX3" fmla="*/ 30252 w 34222"/>
                    <a:gd name="connsiteY3" fmla="*/ 10122 h 20818"/>
                    <a:gd name="connsiteX4" fmla="*/ 3750 w 34222"/>
                    <a:gd name="connsiteY4" fmla="*/ 20172 h 20818"/>
                    <a:gd name="connsiteX5" fmla="*/ 60 w 34222"/>
                    <a:gd name="connsiteY5" fmla="*/ 11100 h 20818"/>
                    <a:gd name="connsiteX6" fmla="*/ 3750 w 34222"/>
                    <a:gd name="connsiteY6" fmla="*/ 0 h 2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3" name="Oval 42"/>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693675" y="1247804"/>
                <a:ext cx="845858" cy="646331"/>
              </a:xfrm>
              <a:prstGeom prst="rect">
                <a:avLst/>
              </a:prstGeom>
              <a:noFill/>
            </p:spPr>
            <p:txBody>
              <a:bodyPr wrap="square" rtlCol="0">
                <a:spAutoFit/>
              </a:bodyPr>
              <a:lstStyle/>
              <a:p>
                <a:r>
                  <a:rPr lang="en-US" sz="3600">
                    <a:solidFill>
                      <a:srgbClr val="918655">
                        <a:lumMod val="50000"/>
                      </a:srgbClr>
                    </a:solidFill>
                  </a:rPr>
                  <a:t>05</a:t>
                </a:r>
              </a:p>
            </p:txBody>
          </p:sp>
        </p:grpSp>
        <p:sp>
          <p:nvSpPr>
            <p:cNvPr id="52" name="TextBox 51"/>
            <p:cNvSpPr txBox="1"/>
            <p:nvPr/>
          </p:nvSpPr>
          <p:spPr>
            <a:xfrm>
              <a:off x="2396058" y="4907993"/>
              <a:ext cx="2353939" cy="646331"/>
            </a:xfrm>
            <a:prstGeom prst="rect">
              <a:avLst/>
            </a:prstGeom>
            <a:noFill/>
          </p:spPr>
          <p:txBody>
            <a:bodyPr wrap="square" rtlCol="0">
              <a:spAutoFit/>
            </a:bodyPr>
            <a:lstStyle/>
            <a:p>
              <a:pPr algn="ctr"/>
              <a:r>
                <a:rPr lang="en-US">
                  <a:solidFill>
                    <a:prstClr val="white"/>
                  </a:solidFill>
                </a:rPr>
                <a:t>Bảo vệ môi trường và phát triển bền vững</a:t>
              </a:r>
            </a:p>
          </p:txBody>
        </p:sp>
      </p:grpSp>
      <p:sp>
        <p:nvSpPr>
          <p:cNvPr id="58" name="7-Point Star 57"/>
          <p:cNvSpPr/>
          <p:nvPr/>
        </p:nvSpPr>
        <p:spPr>
          <a:xfrm>
            <a:off x="-420610" y="-142376"/>
            <a:ext cx="2436629" cy="1328272"/>
          </a:xfrm>
          <a:prstGeom prst="star7">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smtClean="0">
                <a:solidFill>
                  <a:srgbClr val="0000CC"/>
                </a:solidFill>
                <a:latin typeface="Times New Roman" panose="02020603050405020304" pitchFamily="18" charset="0"/>
                <a:cs typeface="Times New Roman" panose="02020603050405020304" pitchFamily="18" charset="0"/>
              </a:rPr>
              <a:t>CỦNG CỐ KIẾN THỨC</a:t>
            </a:r>
            <a:endParaRPr lang="en-US" sz="2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38222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righ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righ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left)">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right)">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96" y="149225"/>
            <a:ext cx="4675505" cy="819150"/>
          </a:xfrm>
        </p:spPr>
        <p:txBody>
          <a:bodyPr>
            <a:normAutofit/>
          </a:bodyPr>
          <a:lstStyle/>
          <a:p>
            <a:pPr marL="571500" indent="-571500">
              <a:buFont typeface="Wingdings" panose="05000000000000000000" charset="0"/>
              <a:buChar char="v"/>
            </a:pPr>
            <a:r>
              <a:rPr lang="en-US" sz="3200" b="1" dirty="0">
                <a:gradFill>
                  <a:gsLst>
                    <a:gs pos="0">
                      <a:srgbClr val="012D86"/>
                    </a:gs>
                    <a:gs pos="100000">
                      <a:srgbClr val="0E2557"/>
                    </a:gs>
                  </a:gsLst>
                  <a:lin scaled="0"/>
                </a:gradFill>
                <a:latin typeface="Times New Roman" pitchFamily="18" charset="0"/>
                <a:cs typeface="Times New Roman" pitchFamily="18" charset="0"/>
              </a:rPr>
              <a:t>LUYỆN TẬP</a:t>
            </a:r>
          </a:p>
        </p:txBody>
      </p:sp>
      <p:pic>
        <p:nvPicPr>
          <p:cNvPr id="6" name="Content Placeholder 5" descr="củng cố"/>
          <p:cNvPicPr>
            <a:picLocks noGrp="1" noChangeAspect="1"/>
          </p:cNvPicPr>
          <p:nvPr>
            <p:ph idx="1"/>
          </p:nvPr>
        </p:nvPicPr>
        <p:blipFill>
          <a:blip r:embed="rId2"/>
          <a:stretch>
            <a:fillRect/>
          </a:stretch>
        </p:blipFill>
        <p:spPr>
          <a:xfrm>
            <a:off x="356236" y="940937"/>
            <a:ext cx="862965" cy="960888"/>
          </a:xfrm>
          <a:prstGeom prst="rect">
            <a:avLst/>
          </a:prstGeom>
        </p:spPr>
      </p:pic>
      <p:sp>
        <p:nvSpPr>
          <p:cNvPr id="105" name="Text Box 104"/>
          <p:cNvSpPr txBox="1"/>
          <p:nvPr/>
        </p:nvSpPr>
        <p:spPr>
          <a:xfrm>
            <a:off x="1308101" y="786767"/>
            <a:ext cx="8044180" cy="954107"/>
          </a:xfrm>
          <a:prstGeom prst="rect">
            <a:avLst/>
          </a:prstGeom>
          <a:noFill/>
          <a:ln w="9525">
            <a:noFill/>
          </a:ln>
        </p:spPr>
        <p:txBody>
          <a:bodyPr wrap="square">
            <a:spAutoFit/>
          </a:bodyPr>
          <a:lstStyle/>
          <a:p>
            <a:r>
              <a:rPr lang="en-US" sz="2800" b="1" dirty="0" err="1">
                <a:solidFill>
                  <a:srgbClr val="000000"/>
                </a:solidFill>
                <a:latin typeface="Times New Roman" panose="02020603050405020304" charset="0"/>
                <a:ea typeface="SimSun" panose="02010600030101010101" pitchFamily="2" charset="-122"/>
              </a:rPr>
              <a:t>Em</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hãy</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kể</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tên</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một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số</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hoạt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động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trong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thực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tế</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có</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đóng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góp</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vai</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trò</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của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khoa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học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tự</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nhiên</a:t>
            </a:r>
            <a:r>
              <a:rPr lang="en-US" sz="2800" b="1" dirty="0">
                <a:solidFill>
                  <a:srgbClr val="000000"/>
                </a:solidFill>
                <a:latin typeface="Times New Roman" panose="02020603050405020304" charset="0"/>
                <a:ea typeface="SimSun" panose="02010600030101010101" pitchFamily="2" charset="-122"/>
              </a:rPr>
              <a:t>.</a:t>
            </a:r>
          </a:p>
        </p:txBody>
      </p:sp>
      <p:pic>
        <p:nvPicPr>
          <p:cNvPr id="5" name="Picture 4" descr="NHỮNG LƯU Ý VÀ BIỆN PHÁP XỬ LÝ SẦU RIÊNG RA HOA SỚM ĐÚNG KỸ THUẬT"/>
          <p:cNvPicPr/>
          <p:nvPr/>
        </p:nvPicPr>
        <p:blipFill>
          <a:blip r:embed="rId3">
            <a:extLst>
              <a:ext uri="{28A0092B-C50C-407E-A947-70E740481C1C}">
                <a14:useLocalDpi xmlns:a14="http://schemas.microsoft.com/office/drawing/2010/main" val="0"/>
              </a:ext>
            </a:extLst>
          </a:blip>
          <a:srcRect/>
          <a:stretch>
            <a:fillRect/>
          </a:stretch>
        </p:blipFill>
        <p:spPr bwMode="auto">
          <a:xfrm>
            <a:off x="0" y="1889760"/>
            <a:ext cx="8915400" cy="4968240"/>
          </a:xfrm>
          <a:prstGeom prst="rect">
            <a:avLst/>
          </a:prstGeom>
          <a:noFill/>
          <a:ln>
            <a:noFill/>
          </a:ln>
        </p:spPr>
      </p:pic>
      <p:pic>
        <p:nvPicPr>
          <p:cNvPr id="7" name="Picture 6" descr="Kỹ thuật chăm sóc cây sầu riêng thời kỳ ra hoa – mắt cua"/>
          <p:cNvPicPr/>
          <p:nvPr/>
        </p:nvPicPr>
        <p:blipFill>
          <a:blip r:embed="rId4">
            <a:extLst>
              <a:ext uri="{28A0092B-C50C-407E-A947-70E740481C1C}">
                <a14:useLocalDpi xmlns:a14="http://schemas.microsoft.com/office/drawing/2010/main" val="0"/>
              </a:ext>
            </a:extLst>
          </a:blip>
          <a:srcRect/>
          <a:stretch>
            <a:fillRect/>
          </a:stretch>
        </p:blipFill>
        <p:spPr bwMode="auto">
          <a:xfrm>
            <a:off x="8915400" y="1263334"/>
            <a:ext cx="3276600" cy="3977639"/>
          </a:xfrm>
          <a:prstGeom prst="rect">
            <a:avLst/>
          </a:prstGeom>
          <a:noFill/>
          <a:ln>
            <a:noFill/>
          </a:ln>
        </p:spPr>
      </p:pic>
      <p:sp>
        <p:nvSpPr>
          <p:cNvPr id="9" name="Title 1"/>
          <p:cNvSpPr txBox="1">
            <a:spLocks/>
          </p:cNvSpPr>
          <p:nvPr/>
        </p:nvSpPr>
        <p:spPr>
          <a:xfrm>
            <a:off x="9352281" y="5408611"/>
            <a:ext cx="2080260" cy="819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err="1">
                <a:gradFill>
                  <a:gsLst>
                    <a:gs pos="0">
                      <a:srgbClr val="012D86"/>
                    </a:gs>
                    <a:gs pos="100000">
                      <a:srgbClr val="0E2557"/>
                    </a:gs>
                  </a:gsLst>
                  <a:lin scaled="0"/>
                </a:gradFill>
                <a:latin typeface="Times New Roman" pitchFamily="18" charset="0"/>
                <a:cs typeface="Times New Roman" pitchFamily="18" charset="0"/>
              </a:rPr>
              <a:t>Xử</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lí</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sầu</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riêng</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ra</a:t>
            </a:r>
            <a:r>
              <a:rPr lang="en-US" sz="2400" b="1" dirty="0">
                <a:gradFill>
                  <a:gsLst>
                    <a:gs pos="0">
                      <a:srgbClr val="012D86"/>
                    </a:gs>
                    <a:gs pos="100000">
                      <a:srgbClr val="0E2557"/>
                    </a:gs>
                  </a:gsLst>
                  <a:lin scaled="0"/>
                </a:gradFill>
                <a:latin typeface="Times New Roman" pitchFamily="18" charset="0"/>
                <a:cs typeface="Times New Roman" pitchFamily="18" charset="0"/>
              </a:rPr>
              <a:t> </a:t>
            </a:r>
            <a:r>
              <a:rPr lang="en-US" sz="2400" b="1" dirty="0" err="1">
                <a:gradFill>
                  <a:gsLst>
                    <a:gs pos="0">
                      <a:srgbClr val="012D86"/>
                    </a:gs>
                    <a:gs pos="100000">
                      <a:srgbClr val="0E2557"/>
                    </a:gs>
                  </a:gsLst>
                  <a:lin scaled="0"/>
                </a:gradFill>
                <a:latin typeface="Times New Roman" pitchFamily="18" charset="0"/>
                <a:cs typeface="Times New Roman" pitchFamily="18" charset="0"/>
              </a:rPr>
              <a:t>hoa</a:t>
            </a:r>
            <a:endParaRPr lang="en-US" sz="2400" b="1" dirty="0">
              <a:gradFill>
                <a:gsLst>
                  <a:gs pos="0">
                    <a:srgbClr val="012D86"/>
                  </a:gs>
                  <a:gs pos="100000">
                    <a:srgbClr val="0E2557"/>
                  </a:gs>
                </a:gsLst>
                <a:lin scaled="0"/>
              </a:gradFill>
              <a:latin typeface="Times New Roman" pitchFamily="18" charset="0"/>
              <a:cs typeface="Times New Roman" pitchFamily="18" charset="0"/>
            </a:endParaRPr>
          </a:p>
        </p:txBody>
      </p:sp>
    </p:spTree>
    <p:extLst>
      <p:ext uri="{BB962C8B-B14F-4D97-AF65-F5344CB8AC3E}">
        <p14:creationId xmlns:p14="http://schemas.microsoft.com/office/powerpoint/2010/main" val="38929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96" y="149225"/>
            <a:ext cx="4675505" cy="819150"/>
          </a:xfrm>
        </p:spPr>
        <p:txBody>
          <a:bodyPr>
            <a:normAutofit/>
          </a:bodyPr>
          <a:lstStyle/>
          <a:p>
            <a:pPr marL="571500" indent="-571500">
              <a:buFont typeface="Wingdings" panose="05000000000000000000" charset="0"/>
              <a:buChar char="v"/>
            </a:pPr>
            <a:r>
              <a:rPr lang="en-US" sz="3200" b="1" dirty="0">
                <a:gradFill>
                  <a:gsLst>
                    <a:gs pos="0">
                      <a:srgbClr val="012D86"/>
                    </a:gs>
                    <a:gs pos="100000">
                      <a:srgbClr val="0E2557"/>
                    </a:gs>
                  </a:gsLst>
                  <a:lin scaled="0"/>
                </a:gradFill>
                <a:latin typeface="Times New Roman" pitchFamily="18" charset="0"/>
                <a:cs typeface="Times New Roman" pitchFamily="18" charset="0"/>
              </a:rPr>
              <a:t>LUYỆN TẬP</a:t>
            </a:r>
          </a:p>
        </p:txBody>
      </p:sp>
      <p:pic>
        <p:nvPicPr>
          <p:cNvPr id="6" name="Content Placeholder 5" descr="củng cố"/>
          <p:cNvPicPr>
            <a:picLocks noGrp="1" noChangeAspect="1"/>
          </p:cNvPicPr>
          <p:nvPr>
            <p:ph idx="1"/>
          </p:nvPr>
        </p:nvPicPr>
        <p:blipFill>
          <a:blip r:embed="rId2"/>
          <a:stretch>
            <a:fillRect/>
          </a:stretch>
        </p:blipFill>
        <p:spPr>
          <a:xfrm>
            <a:off x="356236" y="940937"/>
            <a:ext cx="862965" cy="960888"/>
          </a:xfrm>
          <a:prstGeom prst="rect">
            <a:avLst/>
          </a:prstGeom>
        </p:spPr>
      </p:pic>
      <p:sp>
        <p:nvSpPr>
          <p:cNvPr id="105" name="Text Box 104"/>
          <p:cNvSpPr txBox="1"/>
          <p:nvPr/>
        </p:nvSpPr>
        <p:spPr>
          <a:xfrm>
            <a:off x="1308101" y="786767"/>
            <a:ext cx="8044180" cy="954107"/>
          </a:xfrm>
          <a:prstGeom prst="rect">
            <a:avLst/>
          </a:prstGeom>
          <a:noFill/>
          <a:ln w="9525">
            <a:noFill/>
          </a:ln>
        </p:spPr>
        <p:txBody>
          <a:bodyPr wrap="square">
            <a:spAutoFit/>
          </a:bodyPr>
          <a:lstStyle/>
          <a:p>
            <a:pPr indent="0"/>
            <a:r>
              <a:rPr lang="en-US" sz="2800" b="1" dirty="0" err="1">
                <a:solidFill>
                  <a:srgbClr val="000000"/>
                </a:solidFill>
                <a:latin typeface="Times New Roman" panose="02020603050405020304" charset="0"/>
                <a:ea typeface="SimSun" panose="02010600030101010101" pitchFamily="2" charset="-122"/>
              </a:rPr>
              <a:t>Em</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hãy</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kể</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tên</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một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số</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hoạt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động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trong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thực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tế</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có</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đóng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góp</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vai</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trò</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của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khoa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học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tự</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nhiên</a:t>
            </a:r>
            <a:r>
              <a:rPr lang="en-US" sz="2800" b="1" dirty="0">
                <a:solidFill>
                  <a:srgbClr val="000000"/>
                </a:solidFill>
                <a:latin typeface="Times New Roman" panose="02020603050405020304" charset="0"/>
                <a:ea typeface="SimSun" panose="02010600030101010101" pitchFamily="2" charset="-122"/>
              </a:rPr>
              <a:t>.</a:t>
            </a:r>
          </a:p>
        </p:txBody>
      </p:sp>
      <p:pic>
        <p:nvPicPr>
          <p:cNvPr id="8" name="Picture 7" descr="Đèn trồng cây Thanh Long DRG-15W, Đèn led xông Thanh Long, Đèn chiếu sáng  Thanh Long.Công nghệ Nông Nghiệp, Phụ kiện Xe, Thú Cư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 y="1920240"/>
            <a:ext cx="8624571" cy="4937760"/>
          </a:xfrm>
          <a:prstGeom prst="rect">
            <a:avLst/>
          </a:prstGeom>
          <a:noFill/>
          <a:ln>
            <a:noFill/>
          </a:ln>
        </p:spPr>
      </p:pic>
      <p:sp>
        <p:nvSpPr>
          <p:cNvPr id="9" name="Title 1"/>
          <p:cNvSpPr txBox="1">
            <a:spLocks/>
          </p:cNvSpPr>
          <p:nvPr/>
        </p:nvSpPr>
        <p:spPr>
          <a:xfrm>
            <a:off x="8956040" y="2651762"/>
            <a:ext cx="2733040" cy="12747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err="1">
                <a:gradFill>
                  <a:gsLst>
                    <a:gs pos="0">
                      <a:srgbClr val="012D86"/>
                    </a:gs>
                    <a:gs pos="100000">
                      <a:srgbClr val="0E2557"/>
                    </a:gs>
                  </a:gsLst>
                  <a:lin scaled="0"/>
                </a:gradFill>
                <a:latin typeface="Times New Roman" pitchFamily="18" charset="0"/>
                <a:cs typeface="Times New Roman" pitchFamily="18" charset="0"/>
              </a:rPr>
              <a:t>Thấp</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sáng</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đèn</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cho</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thanh</a:t>
            </a:r>
            <a:r>
              <a:rPr lang="en-US" sz="2800" b="1" dirty="0">
                <a:gradFill>
                  <a:gsLst>
                    <a:gs pos="0">
                      <a:srgbClr val="012D86"/>
                    </a:gs>
                    <a:gs pos="100000">
                      <a:srgbClr val="0E2557"/>
                    </a:gs>
                  </a:gsLst>
                  <a:lin scaled="0"/>
                </a:gradFill>
                <a:latin typeface="Times New Roman" pitchFamily="18" charset="0"/>
                <a:cs typeface="Times New Roman" pitchFamily="18" charset="0"/>
              </a:rPr>
              <a:t> long  </a:t>
            </a:r>
            <a:r>
              <a:rPr lang="en-US" sz="2800" b="1" dirty="0" err="1">
                <a:gradFill>
                  <a:gsLst>
                    <a:gs pos="0">
                      <a:srgbClr val="012D86"/>
                    </a:gs>
                    <a:gs pos="100000">
                      <a:srgbClr val="0E2557"/>
                    </a:gs>
                  </a:gsLst>
                  <a:lin scaled="0"/>
                </a:gradFill>
                <a:latin typeface="Times New Roman" pitchFamily="18" charset="0"/>
                <a:cs typeface="Times New Roman" pitchFamily="18" charset="0"/>
              </a:rPr>
              <a:t>ra</a:t>
            </a:r>
            <a:r>
              <a:rPr lang="en-US" sz="2800" b="1" dirty="0">
                <a:gradFill>
                  <a:gsLst>
                    <a:gs pos="0">
                      <a:srgbClr val="012D86"/>
                    </a:gs>
                    <a:gs pos="100000">
                      <a:srgbClr val="0E2557"/>
                    </a:gs>
                  </a:gsLst>
                  <a:lin scaled="0"/>
                </a:gradFill>
                <a:latin typeface="Times New Roman" pitchFamily="18" charset="0"/>
                <a:cs typeface="Times New Roman" pitchFamily="18" charset="0"/>
              </a:rPr>
              <a:t> </a:t>
            </a:r>
            <a:r>
              <a:rPr lang="en-US" sz="2800" b="1" dirty="0" err="1">
                <a:gradFill>
                  <a:gsLst>
                    <a:gs pos="0">
                      <a:srgbClr val="012D86"/>
                    </a:gs>
                    <a:gs pos="100000">
                      <a:srgbClr val="0E2557"/>
                    </a:gs>
                  </a:gsLst>
                  <a:lin scaled="0"/>
                </a:gradFill>
                <a:latin typeface="Times New Roman" pitchFamily="18" charset="0"/>
                <a:cs typeface="Times New Roman" pitchFamily="18" charset="0"/>
              </a:rPr>
              <a:t>hoa</a:t>
            </a:r>
            <a:endParaRPr lang="en-US" sz="2800" b="1" dirty="0">
              <a:gradFill>
                <a:gsLst>
                  <a:gs pos="0">
                    <a:srgbClr val="012D86"/>
                  </a:gs>
                  <a:gs pos="100000">
                    <a:srgbClr val="0E2557"/>
                  </a:gs>
                </a:gsLst>
                <a:lin scaled="0"/>
              </a:gra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96" y="149225"/>
            <a:ext cx="4675505" cy="819150"/>
          </a:xfrm>
        </p:spPr>
        <p:txBody>
          <a:bodyPr>
            <a:normAutofit/>
          </a:bodyPr>
          <a:lstStyle/>
          <a:p>
            <a:pPr marL="571500" indent="-571500">
              <a:buFont typeface="Wingdings" panose="05000000000000000000" charset="0"/>
              <a:buChar char="v"/>
            </a:pPr>
            <a:r>
              <a:rPr lang="en-US" sz="3200" b="1" dirty="0">
                <a:gradFill>
                  <a:gsLst>
                    <a:gs pos="0">
                      <a:srgbClr val="012D86"/>
                    </a:gs>
                    <a:gs pos="100000">
                      <a:srgbClr val="0E2557"/>
                    </a:gs>
                  </a:gsLst>
                  <a:lin scaled="0"/>
                </a:gradFill>
                <a:latin typeface="Times New Roman" pitchFamily="18" charset="0"/>
                <a:cs typeface="Times New Roman" pitchFamily="18" charset="0"/>
              </a:rPr>
              <a:t>LUYỆN TẬP</a:t>
            </a:r>
          </a:p>
        </p:txBody>
      </p:sp>
      <p:pic>
        <p:nvPicPr>
          <p:cNvPr id="6" name="Content Placeholder 5" descr="củng cố"/>
          <p:cNvPicPr>
            <a:picLocks noGrp="1" noChangeAspect="1"/>
          </p:cNvPicPr>
          <p:nvPr>
            <p:ph idx="1"/>
          </p:nvPr>
        </p:nvPicPr>
        <p:blipFill>
          <a:blip r:embed="rId2"/>
          <a:stretch>
            <a:fillRect/>
          </a:stretch>
        </p:blipFill>
        <p:spPr>
          <a:xfrm>
            <a:off x="356236" y="940937"/>
            <a:ext cx="862965" cy="960888"/>
          </a:xfrm>
          <a:prstGeom prst="rect">
            <a:avLst/>
          </a:prstGeom>
        </p:spPr>
      </p:pic>
      <p:sp>
        <p:nvSpPr>
          <p:cNvPr id="105" name="Text Box 104"/>
          <p:cNvSpPr txBox="1"/>
          <p:nvPr/>
        </p:nvSpPr>
        <p:spPr>
          <a:xfrm>
            <a:off x="1308101" y="786767"/>
            <a:ext cx="8044180" cy="954107"/>
          </a:xfrm>
          <a:prstGeom prst="rect">
            <a:avLst/>
          </a:prstGeom>
          <a:noFill/>
          <a:ln w="9525">
            <a:noFill/>
          </a:ln>
        </p:spPr>
        <p:txBody>
          <a:bodyPr wrap="square">
            <a:spAutoFit/>
          </a:bodyPr>
          <a:lstStyle/>
          <a:p>
            <a:r>
              <a:rPr lang="en-US" sz="2800" b="1" dirty="0" err="1">
                <a:solidFill>
                  <a:srgbClr val="000000"/>
                </a:solidFill>
                <a:latin typeface="Times New Roman" panose="02020603050405020304" charset="0"/>
                <a:ea typeface="SimSun" panose="02010600030101010101" pitchFamily="2" charset="-122"/>
              </a:rPr>
              <a:t>Em</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hãy</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kể</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tên</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một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số</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hoạt</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động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trong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thực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tế</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có</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đóng</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góp</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vai</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trò</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của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khoa</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học</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tự</a:t>
            </a:r>
            <a:r>
              <a:rPr lang="en-US" sz="2800" b="1" dirty="0">
                <a:solidFill>
                  <a:srgbClr val="000000"/>
                </a:solidFill>
                <a:latin typeface="Times New Roman" panose="02020603050405020304" charset="0"/>
                <a:ea typeface="SimSun" panose="02010600030101010101" pitchFamily="2" charset="-122"/>
              </a:rPr>
              <a:t> </a:t>
            </a:r>
            <a:r>
              <a:rPr lang="en-US" sz="2800" b="1" dirty="0" err="1">
                <a:solidFill>
                  <a:srgbClr val="000000"/>
                </a:solidFill>
                <a:latin typeface="Times New Roman" panose="02020603050405020304" charset="0"/>
                <a:ea typeface="SimSun" panose="02010600030101010101" pitchFamily="2" charset="-122"/>
              </a:rPr>
              <a:t>nhiên</a:t>
            </a:r>
            <a:r>
              <a:rPr lang="en-US" sz="2800" b="1" dirty="0">
                <a:solidFill>
                  <a:srgbClr val="000000"/>
                </a:solidFill>
                <a:latin typeface="Times New Roman" panose="02020603050405020304" charset="0"/>
                <a:ea typeface="SimSun" panose="02010600030101010101" pitchFamily="2" charset="-122"/>
              </a:rPr>
              <a:t>.</a:t>
            </a:r>
          </a:p>
        </p:txBody>
      </p:sp>
      <p:pic>
        <p:nvPicPr>
          <p:cNvPr id="7" name="Picture 6" descr="Những lưu ý khi chăn nuôi gà mùa nóng - VietDVM | Trang thông tin kiến thức  Chăn nuôi UY TÍ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4322" y="2129428"/>
            <a:ext cx="4190999" cy="4065310"/>
          </a:xfrm>
          <a:prstGeom prst="rect">
            <a:avLst/>
          </a:prstGeom>
          <a:noFill/>
          <a:ln>
            <a:noFill/>
          </a:ln>
        </p:spPr>
      </p:pic>
      <p:pic>
        <p:nvPicPr>
          <p:cNvPr id="10" name="Picture 9" descr="Kỹ thuật ấp trứng gà bằng điện như thế nào? Có nên ấp bằng điện"/>
          <p:cNvPicPr/>
          <p:nvPr/>
        </p:nvPicPr>
        <p:blipFill>
          <a:blip r:embed="rId4">
            <a:extLst>
              <a:ext uri="{28A0092B-C50C-407E-A947-70E740481C1C}">
                <a14:useLocalDpi xmlns:a14="http://schemas.microsoft.com/office/drawing/2010/main" val="0"/>
              </a:ext>
            </a:extLst>
          </a:blip>
          <a:srcRect/>
          <a:stretch>
            <a:fillRect/>
          </a:stretch>
        </p:blipFill>
        <p:spPr bwMode="auto">
          <a:xfrm>
            <a:off x="106681" y="2129428"/>
            <a:ext cx="3977640" cy="4065310"/>
          </a:xfrm>
          <a:prstGeom prst="rect">
            <a:avLst/>
          </a:prstGeom>
          <a:noFill/>
          <a:ln>
            <a:noFill/>
          </a:ln>
        </p:spPr>
      </p:pic>
      <p:pic>
        <p:nvPicPr>
          <p:cNvPr id="11" name="Picture 10" descr="Nuôi gà bằng nhạc giao hưở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320" y="2129428"/>
            <a:ext cx="3916680" cy="4065310"/>
          </a:xfrm>
          <a:prstGeom prst="rect">
            <a:avLst/>
          </a:prstGeom>
          <a:noFill/>
          <a:ln>
            <a:noFill/>
          </a:ln>
        </p:spPr>
      </p:pic>
    </p:spTree>
    <p:extLst>
      <p:ext uri="{BB962C8B-B14F-4D97-AF65-F5344CB8AC3E}">
        <p14:creationId xmlns:p14="http://schemas.microsoft.com/office/powerpoint/2010/main" val="388793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p 4+ hệ thống tưới cây tự động được tin dùng nhất hiện n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200" y="0"/>
            <a:ext cx="5790920" cy="3928533"/>
          </a:xfrm>
          <a:prstGeom prst="rect">
            <a:avLst/>
          </a:prstGeom>
          <a:noFill/>
          <a:ln>
            <a:noFill/>
          </a:ln>
        </p:spPr>
      </p:pic>
      <p:pic>
        <p:nvPicPr>
          <p:cNvPr id="5" name="Picture 4" descr="Tính toán thiết kế hệ thống tưới cho vườn cây ăn trá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3120" y="0"/>
            <a:ext cx="6019800" cy="3928533"/>
          </a:xfrm>
          <a:prstGeom prst="rect">
            <a:avLst/>
          </a:prstGeom>
          <a:noFill/>
          <a:ln>
            <a:noFill/>
          </a:ln>
        </p:spPr>
      </p:pic>
      <p:pic>
        <p:nvPicPr>
          <p:cNvPr id="6" name="Shape 48"/>
          <p:cNvPicPr/>
          <p:nvPr/>
        </p:nvPicPr>
        <p:blipFill>
          <a:blip r:embed="rId4"/>
          <a:stretch/>
        </p:blipFill>
        <p:spPr>
          <a:xfrm>
            <a:off x="975500" y="4636134"/>
            <a:ext cx="9524860" cy="1810385"/>
          </a:xfrm>
          <a:prstGeom prst="rect">
            <a:avLst/>
          </a:prstGeom>
        </p:spPr>
      </p:pic>
      <p:sp>
        <p:nvSpPr>
          <p:cNvPr id="7" name="TextBox 6"/>
          <p:cNvSpPr txBox="1"/>
          <p:nvPr/>
        </p:nvSpPr>
        <p:spPr>
          <a:xfrm>
            <a:off x="492760" y="4172868"/>
            <a:ext cx="11186160" cy="224676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vi-VN" sz="2800" b="1" dirty="0">
                <a:solidFill>
                  <a:srgbClr val="0000CC"/>
                </a:solidFill>
                <a:latin typeface="Times New Roman" pitchFamily="18" charset="0"/>
                <a:cs typeface="Times New Roman" pitchFamily="18" charset="0"/>
              </a:rPr>
              <a:t>Việc ứng dụng kĩ thuật tưới rau tự động vào cuộc sống sẽ giúp bà con nông dân giảm sức lao động, giảm ngu</a:t>
            </a:r>
            <a:r>
              <a:rPr lang="en-US" sz="2800" b="1" dirty="0">
                <a:solidFill>
                  <a:srgbClr val="0000CC"/>
                </a:solidFill>
                <a:latin typeface="Times New Roman" pitchFamily="18" charset="0"/>
                <a:cs typeface="Times New Roman" pitchFamily="18" charset="0"/>
              </a:rPr>
              <a:t>ồ</a:t>
            </a:r>
            <a:r>
              <a:rPr lang="vi-VN" sz="2800" b="1" dirty="0">
                <a:solidFill>
                  <a:srgbClr val="0000CC"/>
                </a:solidFill>
                <a:latin typeface="Times New Roman" pitchFamily="18" charset="0"/>
                <a:cs typeface="Times New Roman" pitchFamily="18" charset="0"/>
              </a:rPr>
              <a:t>n nước tưới, tăng năng suất cây tr</a:t>
            </a:r>
            <a:r>
              <a:rPr lang="en-US" sz="2800" b="1" dirty="0">
                <a:solidFill>
                  <a:srgbClr val="0000CC"/>
                </a:solidFill>
                <a:latin typeface="Times New Roman" pitchFamily="18" charset="0"/>
                <a:cs typeface="Times New Roman" pitchFamily="18" charset="0"/>
              </a:rPr>
              <a:t>ồ</a:t>
            </a:r>
            <a:r>
              <a:rPr lang="vi-VN" sz="2800" b="1" dirty="0">
                <a:solidFill>
                  <a:srgbClr val="0000CC"/>
                </a:solidFill>
                <a:latin typeface="Times New Roman" pitchFamily="18" charset="0"/>
                <a:cs typeface="Times New Roman" pitchFamily="18" charset="0"/>
              </a:rPr>
              <a:t>ng. Kĩ thuật này bất nguồn từ việc hiểu biết để chuyển đổi khoa học tự nhiên thành công nghệ, nhằm ứng dụng trong sản xuất và kinh doanh.</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125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5" name="Rectangle 4"/>
          <p:cNvSpPr/>
          <p:nvPr/>
        </p:nvSpPr>
        <p:spPr>
          <a:xfrm>
            <a:off x="1021080" y="751658"/>
            <a:ext cx="10637520" cy="4520212"/>
          </a:xfrm>
          <a:prstGeom prst="rect">
            <a:avLst/>
          </a:prstGeom>
        </p:spPr>
        <p:txBody>
          <a:bodyPr wrap="square">
            <a:spAutoFit/>
          </a:bodyPr>
          <a:lstStyle/>
          <a:p>
            <a:pPr marR="0" lvl="0">
              <a:lnSpc>
                <a:spcPct val="140000"/>
              </a:lnSpc>
              <a:spcBef>
                <a:spcPts val="0"/>
              </a:spcBef>
              <a:spcAft>
                <a:spcPts val="400"/>
              </a:spcAft>
              <a:buClr>
                <a:srgbClr val="000000"/>
              </a:buClr>
              <a:buSzPts val="1000"/>
              <a:tabLst>
                <a:tab pos="797560" algn="l"/>
              </a:tabLst>
            </a:pPr>
            <a:r>
              <a:rPr lang="en-US" sz="2800" dirty="0" err="1">
                <a:solidFill>
                  <a:srgbClr val="FF0000"/>
                </a:solidFill>
                <a:latin typeface="Times New Roman"/>
                <a:ea typeface="Times New Roman"/>
                <a:cs typeface="Times New Roman"/>
              </a:rPr>
              <a:t>Câu</a:t>
            </a:r>
            <a:r>
              <a:rPr lang="en-US" sz="2800" dirty="0">
                <a:solidFill>
                  <a:srgbClr val="FF0000"/>
                </a:solidFill>
                <a:latin typeface="Times New Roman"/>
                <a:ea typeface="Times New Roman"/>
                <a:cs typeface="Times New Roman"/>
              </a:rPr>
              <a:t> 1/ </a:t>
            </a:r>
            <a:r>
              <a:rPr lang="vi-VN" sz="2800" dirty="0">
                <a:solidFill>
                  <a:srgbClr val="FF0000"/>
                </a:solidFill>
                <a:latin typeface="Times New Roman"/>
                <a:ea typeface="Times New Roman"/>
                <a:cs typeface="Times New Roman"/>
              </a:rPr>
              <a:t>Hoạt động nào sau đây của con người là hoạt động nghiên cứu khoa học?</a:t>
            </a:r>
            <a:endParaRPr lang="en-US" sz="2800" dirty="0">
              <a:solidFill>
                <a:srgbClr val="FF0000"/>
              </a:solidFill>
              <a:latin typeface="Times New Roman"/>
              <a:ea typeface="Times New Roman"/>
              <a:cs typeface="Times New Roman"/>
            </a:endParaRPr>
          </a:p>
          <a:p>
            <a:pPr marR="0" lvl="0">
              <a:lnSpc>
                <a:spcPct val="140000"/>
              </a:lnSpc>
              <a:spcBef>
                <a:spcPts val="0"/>
              </a:spcBef>
              <a:spcAft>
                <a:spcPts val="400"/>
              </a:spcAft>
              <a:buClr>
                <a:srgbClr val="000000"/>
              </a:buClr>
              <a:buSzPts val="1000"/>
              <a:tabLst>
                <a:tab pos="978535" algn="l"/>
              </a:tabLst>
            </a:pPr>
            <a:r>
              <a:rPr lang="en-US" sz="2800" dirty="0">
                <a:solidFill>
                  <a:srgbClr val="000000"/>
                </a:solidFill>
                <a:latin typeface="Times New Roman"/>
                <a:ea typeface="Times New Roman"/>
                <a:cs typeface="Times New Roman"/>
              </a:rPr>
              <a:t>A. </a:t>
            </a:r>
            <a:r>
              <a:rPr lang="vi-VN" sz="2800" dirty="0">
                <a:solidFill>
                  <a:srgbClr val="000000"/>
                </a:solidFill>
                <a:latin typeface="Times New Roman"/>
                <a:ea typeface="Times New Roman"/>
                <a:cs typeface="Times New Roman"/>
              </a:rPr>
              <a:t>Tr</a:t>
            </a:r>
            <a:r>
              <a:rPr lang="en-US" sz="2800" dirty="0">
                <a:solidFill>
                  <a:srgbClr val="000000"/>
                </a:solidFill>
                <a:latin typeface="Times New Roman"/>
                <a:ea typeface="Times New Roman"/>
                <a:cs typeface="Times New Roman"/>
              </a:rPr>
              <a:t>ồ</a:t>
            </a:r>
            <a:r>
              <a:rPr lang="vi-VN" sz="2800" dirty="0">
                <a:solidFill>
                  <a:srgbClr val="000000"/>
                </a:solidFill>
                <a:latin typeface="Times New Roman"/>
                <a:ea typeface="Times New Roman"/>
                <a:cs typeface="Times New Roman"/>
              </a:rPr>
              <a:t>ng hoa với quy mô lớn trong nhà kính.</a:t>
            </a:r>
            <a:endParaRPr lang="en-US" sz="2800" dirty="0">
              <a:latin typeface="Times New Roman"/>
              <a:ea typeface="Times New Roman"/>
              <a:cs typeface="Times New Roman"/>
            </a:endParaRPr>
          </a:p>
          <a:p>
            <a:pPr marR="0" lvl="0">
              <a:lnSpc>
                <a:spcPct val="140000"/>
              </a:lnSpc>
              <a:spcBef>
                <a:spcPts val="0"/>
              </a:spcBef>
              <a:spcAft>
                <a:spcPts val="400"/>
              </a:spcAft>
              <a:buClr>
                <a:srgbClr val="000000"/>
              </a:buClr>
              <a:buSzPts val="1000"/>
              <a:tabLst>
                <a:tab pos="978535" algn="l"/>
              </a:tabLst>
            </a:pPr>
            <a:r>
              <a:rPr lang="en-US" sz="2800" dirty="0">
                <a:solidFill>
                  <a:srgbClr val="000000"/>
                </a:solidFill>
                <a:latin typeface="Times New Roman"/>
                <a:ea typeface="Times New Roman"/>
                <a:cs typeface="Times New Roman"/>
              </a:rPr>
              <a:t>B. </a:t>
            </a:r>
            <a:r>
              <a:rPr lang="vi-VN" sz="2800" dirty="0">
                <a:solidFill>
                  <a:srgbClr val="000000"/>
                </a:solidFill>
                <a:latin typeface="Times New Roman"/>
                <a:ea typeface="Times New Roman"/>
                <a:cs typeface="Times New Roman"/>
              </a:rPr>
              <a:t>Nghiên cứu </a:t>
            </a:r>
            <a:r>
              <a:rPr lang="en-US" sz="2800" dirty="0">
                <a:solidFill>
                  <a:srgbClr val="000000"/>
                </a:solidFill>
                <a:latin typeface="Times New Roman"/>
                <a:ea typeface="Times New Roman"/>
                <a:cs typeface="Times New Roman"/>
              </a:rPr>
              <a:t>vaccine </a:t>
            </a:r>
            <a:r>
              <a:rPr lang="vi-VN" sz="2800" dirty="0">
                <a:solidFill>
                  <a:srgbClr val="000000"/>
                </a:solidFill>
                <a:latin typeface="Times New Roman"/>
                <a:ea typeface="Times New Roman"/>
                <a:cs typeface="Times New Roman"/>
              </a:rPr>
              <a:t>phòng chống </a:t>
            </a:r>
            <a:r>
              <a:rPr lang="en-US" sz="2800" dirty="0">
                <a:solidFill>
                  <a:srgbClr val="000000"/>
                </a:solidFill>
                <a:latin typeface="Times New Roman"/>
                <a:ea typeface="Times New Roman"/>
                <a:cs typeface="Times New Roman"/>
              </a:rPr>
              <a:t>virus corona </a:t>
            </a:r>
            <a:r>
              <a:rPr lang="vi-VN" sz="2800" dirty="0">
                <a:solidFill>
                  <a:srgbClr val="000000"/>
                </a:solidFill>
                <a:latin typeface="Times New Roman"/>
                <a:ea typeface="Times New Roman"/>
                <a:cs typeface="Times New Roman"/>
              </a:rPr>
              <a:t>trong phòng thí nghi</a:t>
            </a:r>
            <a:r>
              <a:rPr lang="en-US" sz="2800" dirty="0">
                <a:solidFill>
                  <a:srgbClr val="000000"/>
                </a:solidFill>
                <a:latin typeface="Times New Roman"/>
                <a:ea typeface="Times New Roman"/>
                <a:cs typeface="Times New Roman"/>
              </a:rPr>
              <a:t>ệ</a:t>
            </a:r>
            <a:r>
              <a:rPr lang="vi-VN" sz="2800" dirty="0">
                <a:solidFill>
                  <a:srgbClr val="000000"/>
                </a:solidFill>
                <a:latin typeface="Times New Roman"/>
                <a:ea typeface="Times New Roman"/>
                <a:cs typeface="Times New Roman"/>
              </a:rPr>
              <a:t>m.</a:t>
            </a:r>
            <a:endParaRPr lang="en-US" sz="2800" dirty="0">
              <a:latin typeface="Times New Roman"/>
              <a:ea typeface="Times New Roman"/>
              <a:cs typeface="Times New Roman"/>
            </a:endParaRPr>
          </a:p>
          <a:p>
            <a:pPr marR="0" lvl="0">
              <a:lnSpc>
                <a:spcPct val="140000"/>
              </a:lnSpc>
              <a:spcBef>
                <a:spcPts val="0"/>
              </a:spcBef>
              <a:spcAft>
                <a:spcPts val="400"/>
              </a:spcAft>
              <a:buClr>
                <a:srgbClr val="000000"/>
              </a:buClr>
              <a:buSzPts val="1000"/>
              <a:tabLst>
                <a:tab pos="978535" algn="l"/>
              </a:tabLst>
            </a:pPr>
            <a:r>
              <a:rPr lang="en-US" sz="2800" dirty="0">
                <a:solidFill>
                  <a:srgbClr val="000000"/>
                </a:solidFill>
                <a:latin typeface="Times New Roman"/>
                <a:ea typeface="Times New Roman"/>
                <a:cs typeface="Times New Roman"/>
              </a:rPr>
              <a:t>C. </a:t>
            </a:r>
            <a:r>
              <a:rPr lang="vi-VN" sz="2800" dirty="0">
                <a:solidFill>
                  <a:srgbClr val="000000"/>
                </a:solidFill>
                <a:latin typeface="Times New Roman"/>
                <a:ea typeface="Times New Roman"/>
              </a:rPr>
              <a:t>Sản xuất mu</a:t>
            </a:r>
            <a:r>
              <a:rPr lang="en-US" sz="2800" dirty="0">
                <a:solidFill>
                  <a:srgbClr val="000000"/>
                </a:solidFill>
                <a:latin typeface="Times New Roman"/>
                <a:ea typeface="Times New Roman"/>
              </a:rPr>
              <a:t>ố</a:t>
            </a:r>
            <a:r>
              <a:rPr lang="vi-VN" sz="2800" dirty="0">
                <a:solidFill>
                  <a:srgbClr val="000000"/>
                </a:solidFill>
                <a:latin typeface="Times New Roman"/>
                <a:ea typeface="Times New Roman"/>
              </a:rPr>
              <a:t>i ăn từ nước biển bằng phương pháp phơi cát.</a:t>
            </a:r>
            <a:endParaRPr lang="en-US" sz="2800" dirty="0">
              <a:latin typeface="Times New Roman"/>
              <a:ea typeface="Times New Roman"/>
            </a:endParaRPr>
          </a:p>
          <a:p>
            <a:pPr marR="0" lvl="0">
              <a:lnSpc>
                <a:spcPct val="140000"/>
              </a:lnSpc>
              <a:spcBef>
                <a:spcPts val="0"/>
              </a:spcBef>
              <a:spcAft>
                <a:spcPts val="400"/>
              </a:spcAft>
              <a:buClr>
                <a:srgbClr val="000000"/>
              </a:buClr>
              <a:buSzPts val="1000"/>
              <a:tabLst>
                <a:tab pos="978535" algn="l"/>
              </a:tabLst>
            </a:pPr>
            <a:r>
              <a:rPr lang="en-US" sz="2800" dirty="0">
                <a:solidFill>
                  <a:srgbClr val="000000"/>
                </a:solidFill>
                <a:latin typeface="Times New Roman"/>
                <a:ea typeface="Times New Roman"/>
              </a:rPr>
              <a:t>D. </a:t>
            </a:r>
            <a:r>
              <a:rPr lang="vi-VN" sz="2800" dirty="0">
                <a:solidFill>
                  <a:srgbClr val="000000"/>
                </a:solidFill>
                <a:latin typeface="Times New Roman"/>
                <a:ea typeface="Times New Roman"/>
              </a:rPr>
              <a:t>Vận hành nhà máy thuỷ điện để sản xuất điện.</a:t>
            </a:r>
            <a:endParaRPr lang="en-US" sz="2800" dirty="0">
              <a:latin typeface="Times New Roman"/>
              <a:ea typeface="Times New Roman"/>
            </a:endParaRPr>
          </a:p>
        </p:txBody>
      </p:sp>
      <p:sp>
        <p:nvSpPr>
          <p:cNvPr id="7" name="Oval 6"/>
          <p:cNvSpPr/>
          <p:nvPr/>
        </p:nvSpPr>
        <p:spPr>
          <a:xfrm>
            <a:off x="822960" y="2729824"/>
            <a:ext cx="640080" cy="56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13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6" name="Rectangle 5"/>
          <p:cNvSpPr/>
          <p:nvPr/>
        </p:nvSpPr>
        <p:spPr>
          <a:xfrm>
            <a:off x="777240" y="1084345"/>
            <a:ext cx="10347960" cy="3744615"/>
          </a:xfrm>
          <a:prstGeom prst="rect">
            <a:avLst/>
          </a:prstGeom>
        </p:spPr>
        <p:txBody>
          <a:bodyPr wrap="square">
            <a:spAutoFit/>
          </a:bodyPr>
          <a:lstStyle/>
          <a:p>
            <a:pPr>
              <a:lnSpc>
                <a:spcPct val="140000"/>
              </a:lnSpc>
              <a:spcAft>
                <a:spcPts val="400"/>
              </a:spcAft>
              <a:buClr>
                <a:srgbClr val="000000"/>
              </a:buClr>
              <a:buSzPts val="1000"/>
              <a:tabLst>
                <a:tab pos="807085" algn="l"/>
              </a:tabLst>
            </a:pPr>
            <a:r>
              <a:rPr lang="en-US" sz="2800" dirty="0" err="1">
                <a:solidFill>
                  <a:srgbClr val="FF0000"/>
                </a:solidFill>
                <a:latin typeface="Times New Roman" pitchFamily="18" charset="0"/>
                <a:ea typeface="Times New Roman"/>
                <a:cs typeface="Times New Roman" pitchFamily="18" charset="0"/>
              </a:rPr>
              <a:t>Câu</a:t>
            </a:r>
            <a:r>
              <a:rPr lang="en-US" sz="2800" dirty="0">
                <a:solidFill>
                  <a:srgbClr val="FF0000"/>
                </a:solidFill>
                <a:latin typeface="Times New Roman" pitchFamily="18" charset="0"/>
                <a:ea typeface="Times New Roman"/>
                <a:cs typeface="Times New Roman" pitchFamily="18" charset="0"/>
              </a:rPr>
              <a:t> 2/ </a:t>
            </a:r>
            <a:r>
              <a:rPr lang="vi-VN" sz="2800" dirty="0">
                <a:solidFill>
                  <a:srgbClr val="FF0000"/>
                </a:solidFill>
                <a:latin typeface="Times New Roman" pitchFamily="18" charset="0"/>
                <a:ea typeface="Times New Roman"/>
                <a:cs typeface="Times New Roman" pitchFamily="18" charset="0"/>
              </a:rPr>
              <a:t>Hoạt động nào sau đây của con người </a:t>
            </a:r>
            <a:r>
              <a:rPr lang="vi-VN" sz="2800" b="1" dirty="0">
                <a:solidFill>
                  <a:srgbClr val="FF0000"/>
                </a:solidFill>
                <a:latin typeface="Times New Roman" pitchFamily="18" charset="0"/>
                <a:ea typeface="Times New Roman"/>
                <a:cs typeface="Times New Roman" pitchFamily="18" charset="0"/>
              </a:rPr>
              <a:t>không </a:t>
            </a:r>
            <a:r>
              <a:rPr lang="vi-VN" sz="2800" dirty="0">
                <a:solidFill>
                  <a:srgbClr val="FF0000"/>
                </a:solidFill>
                <a:latin typeface="Times New Roman" pitchFamily="18" charset="0"/>
                <a:ea typeface="Times New Roman"/>
                <a:cs typeface="Times New Roman" pitchFamily="18" charset="0"/>
              </a:rPr>
              <a:t>phải là hoạt động nghiên cứu khoa học?</a:t>
            </a:r>
            <a:endParaRPr lang="en-US" sz="2800" dirty="0">
              <a:solidFill>
                <a:srgbClr val="FF0000"/>
              </a:solidFill>
              <a:latin typeface="Times New Roman" pitchFamily="18" charset="0"/>
              <a:ea typeface="Times New Roman"/>
              <a:cs typeface="Times New Roman" pitchFamily="18" charset="0"/>
            </a:endParaRPr>
          </a:p>
          <a:p>
            <a:pPr>
              <a:lnSpc>
                <a:spcPct val="140000"/>
              </a:lnSpc>
              <a:spcAft>
                <a:spcPts val="400"/>
              </a:spcAft>
              <a:buClr>
                <a:srgbClr val="000000"/>
              </a:buClr>
              <a:buSzPts val="1000"/>
              <a:tabLst>
                <a:tab pos="978535" algn="l"/>
              </a:tabLst>
            </a:pPr>
            <a:r>
              <a:rPr lang="en-US" sz="2800" dirty="0">
                <a:solidFill>
                  <a:srgbClr val="000000"/>
                </a:solidFill>
                <a:latin typeface="Times New Roman" pitchFamily="18" charset="0"/>
                <a:ea typeface="Times New Roman"/>
                <a:cs typeface="Times New Roman" pitchFamily="18" charset="0"/>
              </a:rPr>
              <a:t>A. </a:t>
            </a:r>
            <a:r>
              <a:rPr lang="vi-VN" sz="2800" dirty="0">
                <a:solidFill>
                  <a:srgbClr val="000000"/>
                </a:solidFill>
                <a:latin typeface="Times New Roman" pitchFamily="18" charset="0"/>
                <a:ea typeface="Times New Roman"/>
                <a:cs typeface="Times New Roman" pitchFamily="18" charset="0"/>
              </a:rPr>
              <a:t>Theo dõi nuôi cấy mô cây tr</a:t>
            </a:r>
            <a:r>
              <a:rPr lang="en-US" sz="2800" dirty="0">
                <a:solidFill>
                  <a:srgbClr val="000000"/>
                </a:solidFill>
                <a:latin typeface="Times New Roman" pitchFamily="18" charset="0"/>
                <a:ea typeface="Times New Roman"/>
                <a:cs typeface="Times New Roman" pitchFamily="18" charset="0"/>
              </a:rPr>
              <a:t>ồ</a:t>
            </a:r>
            <a:r>
              <a:rPr lang="vi-VN" sz="2800" dirty="0">
                <a:solidFill>
                  <a:srgbClr val="000000"/>
                </a:solidFill>
                <a:latin typeface="Times New Roman" pitchFamily="18" charset="0"/>
                <a:ea typeface="Times New Roman"/>
                <a:cs typeface="Times New Roman" pitchFamily="18" charset="0"/>
              </a:rPr>
              <a:t>ng trong phòng thí nghiệm.</a:t>
            </a:r>
            <a:endParaRPr lang="en-US" sz="2800" dirty="0">
              <a:solidFill>
                <a:prstClr val="black"/>
              </a:solidFill>
              <a:latin typeface="Times New Roman" pitchFamily="18" charset="0"/>
              <a:ea typeface="Times New Roman"/>
              <a:cs typeface="Times New Roman" pitchFamily="18" charset="0"/>
            </a:endParaRPr>
          </a:p>
          <a:p>
            <a:pPr>
              <a:lnSpc>
                <a:spcPct val="140000"/>
              </a:lnSpc>
              <a:spcAft>
                <a:spcPts val="400"/>
              </a:spcAft>
              <a:buClr>
                <a:srgbClr val="000000"/>
              </a:buClr>
              <a:buSzPts val="1000"/>
              <a:tabLst>
                <a:tab pos="978535" algn="l"/>
              </a:tabLst>
            </a:pPr>
            <a:r>
              <a:rPr lang="en-US" sz="2800" dirty="0">
                <a:solidFill>
                  <a:srgbClr val="000000"/>
                </a:solidFill>
                <a:latin typeface="Times New Roman" pitchFamily="18" charset="0"/>
                <a:ea typeface="Times New Roman"/>
                <a:cs typeface="Times New Roman" pitchFamily="18" charset="0"/>
              </a:rPr>
              <a:t>B. </a:t>
            </a:r>
            <a:r>
              <a:rPr lang="vi-VN" sz="2800" dirty="0">
                <a:solidFill>
                  <a:srgbClr val="000000"/>
                </a:solidFill>
                <a:latin typeface="Times New Roman" pitchFamily="18" charset="0"/>
                <a:ea typeface="Times New Roman"/>
                <a:cs typeface="Times New Roman" pitchFamily="18" charset="0"/>
              </a:rPr>
              <a:t>Làm thí nghiệm đi</a:t>
            </a:r>
            <a:r>
              <a:rPr lang="en-US" sz="2800" dirty="0">
                <a:solidFill>
                  <a:srgbClr val="000000"/>
                </a:solidFill>
                <a:latin typeface="Times New Roman" pitchFamily="18" charset="0"/>
                <a:ea typeface="Times New Roman"/>
                <a:cs typeface="Times New Roman" pitchFamily="18" charset="0"/>
              </a:rPr>
              <a:t>ề</a:t>
            </a:r>
            <a:r>
              <a:rPr lang="vi-VN" sz="2800" dirty="0">
                <a:solidFill>
                  <a:srgbClr val="000000"/>
                </a:solidFill>
                <a:latin typeface="Times New Roman" pitchFamily="18" charset="0"/>
                <a:ea typeface="Times New Roman"/>
                <a:cs typeface="Times New Roman" pitchFamily="18" charset="0"/>
              </a:rPr>
              <a:t>u chế các chất.</a:t>
            </a:r>
            <a:endParaRPr lang="en-US" sz="2800" dirty="0">
              <a:solidFill>
                <a:prstClr val="black"/>
              </a:solidFill>
              <a:latin typeface="Times New Roman" pitchFamily="18" charset="0"/>
              <a:ea typeface="Times New Roman"/>
              <a:cs typeface="Times New Roman" pitchFamily="18" charset="0"/>
            </a:endParaRPr>
          </a:p>
          <a:p>
            <a:pPr>
              <a:lnSpc>
                <a:spcPct val="140000"/>
              </a:lnSpc>
              <a:spcAft>
                <a:spcPts val="400"/>
              </a:spcAft>
              <a:buClr>
                <a:srgbClr val="000000"/>
              </a:buClr>
              <a:buSzPts val="1000"/>
              <a:tabLst>
                <a:tab pos="978535" algn="l"/>
              </a:tabLst>
            </a:pPr>
            <a:r>
              <a:rPr lang="en-US" sz="2800" dirty="0">
                <a:solidFill>
                  <a:prstClr val="black"/>
                </a:solidFill>
                <a:latin typeface="Times New Roman" pitchFamily="18" charset="0"/>
                <a:ea typeface="Times New Roman"/>
                <a:cs typeface="Times New Roman" pitchFamily="18" charset="0"/>
              </a:rPr>
              <a:t>C. </a:t>
            </a:r>
            <a:r>
              <a:rPr lang="vi-VN" sz="2800" dirty="0">
                <a:solidFill>
                  <a:srgbClr val="000000"/>
                </a:solidFill>
                <a:latin typeface="Times New Roman" pitchFamily="18" charset="0"/>
                <a:ea typeface="Times New Roman"/>
                <a:cs typeface="Times New Roman" pitchFamily="18" charset="0"/>
              </a:rPr>
              <a:t>Lấy mẫu đất đề phân loại đất tr</a:t>
            </a:r>
            <a:r>
              <a:rPr lang="en-US" sz="2800" dirty="0">
                <a:solidFill>
                  <a:srgbClr val="000000"/>
                </a:solidFill>
                <a:latin typeface="Times New Roman" pitchFamily="18" charset="0"/>
                <a:ea typeface="Times New Roman"/>
                <a:cs typeface="Times New Roman" pitchFamily="18" charset="0"/>
              </a:rPr>
              <a:t>ồ</a:t>
            </a:r>
            <a:r>
              <a:rPr lang="vi-VN" sz="2800" dirty="0">
                <a:solidFill>
                  <a:srgbClr val="000000"/>
                </a:solidFill>
                <a:latin typeface="Times New Roman" pitchFamily="18" charset="0"/>
                <a:ea typeface="Times New Roman"/>
                <a:cs typeface="Times New Roman" pitchFamily="18" charset="0"/>
              </a:rPr>
              <a:t>ng.</a:t>
            </a:r>
            <a:endParaRPr lang="en-US" sz="2800" dirty="0">
              <a:solidFill>
                <a:prstClr val="black"/>
              </a:solidFill>
              <a:latin typeface="Times New Roman" pitchFamily="18" charset="0"/>
              <a:ea typeface="Times New Roman"/>
              <a:cs typeface="Times New Roman" pitchFamily="18" charset="0"/>
            </a:endParaRPr>
          </a:p>
          <a:p>
            <a:r>
              <a:rPr lang="en-US" sz="2800" dirty="0">
                <a:solidFill>
                  <a:srgbClr val="000000"/>
                </a:solidFill>
                <a:latin typeface="Times New Roman" pitchFamily="18" charset="0"/>
                <a:ea typeface="Courier New"/>
                <a:cs typeface="Times New Roman" pitchFamily="18" charset="0"/>
              </a:rPr>
              <a:t>D. </a:t>
            </a:r>
            <a:r>
              <a:rPr lang="vi-VN" sz="2800" dirty="0">
                <a:solidFill>
                  <a:srgbClr val="000000"/>
                </a:solidFill>
                <a:latin typeface="Times New Roman" pitchFamily="18" charset="0"/>
                <a:ea typeface="Courier New"/>
                <a:cs typeface="Times New Roman" pitchFamily="18" charset="0"/>
              </a:rPr>
              <a:t>Sản xuất phân bón hoá học.</a:t>
            </a:r>
            <a:endParaRPr lang="en-US" sz="2800" dirty="0">
              <a:solidFill>
                <a:prstClr val="black"/>
              </a:solidFill>
              <a:latin typeface="Times New Roman" pitchFamily="18" charset="0"/>
              <a:cs typeface="Times New Roman" pitchFamily="18" charset="0"/>
            </a:endParaRPr>
          </a:p>
        </p:txBody>
      </p:sp>
      <p:sp>
        <p:nvSpPr>
          <p:cNvPr id="7" name="Oval 6"/>
          <p:cNvSpPr/>
          <p:nvPr/>
        </p:nvSpPr>
        <p:spPr>
          <a:xfrm>
            <a:off x="609600" y="4265078"/>
            <a:ext cx="640080" cy="56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89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6" name="Rectangle 1"/>
          <p:cNvSpPr>
            <a:spLocks noChangeArrowheads="1"/>
          </p:cNvSpPr>
          <p:nvPr/>
        </p:nvSpPr>
        <p:spPr bwMode="auto">
          <a:xfrm>
            <a:off x="3648075" y="23549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p:cNvSpPr txBox="1"/>
          <p:nvPr/>
        </p:nvSpPr>
        <p:spPr>
          <a:xfrm>
            <a:off x="777240" y="1569720"/>
            <a:ext cx="10911840" cy="2677656"/>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3/ </a:t>
            </a:r>
            <a:r>
              <a:rPr lang="vi-VN" sz="2800" dirty="0">
                <a:solidFill>
                  <a:srgbClr val="FF0000"/>
                </a:solidFill>
                <a:latin typeface="Times New Roman" pitchFamily="18" charset="0"/>
                <a:cs typeface="Times New Roman" pitchFamily="18" charset="0"/>
              </a:rPr>
              <a:t>Khoa học tự nhiên nghiên cứu v</a:t>
            </a:r>
            <a:r>
              <a:rPr lang="en-US" sz="2800" dirty="0">
                <a:solidFill>
                  <a:srgbClr val="FF0000"/>
                </a:solidFill>
                <a:latin typeface="Times New Roman" pitchFamily="18" charset="0"/>
                <a:cs typeface="Times New Roman" pitchFamily="18" charset="0"/>
              </a:rPr>
              <a:t>ề</a:t>
            </a:r>
            <a:r>
              <a:rPr lang="vi-VN" sz="2800" dirty="0">
                <a:solidFill>
                  <a:srgbClr val="FF0000"/>
                </a:solidFill>
                <a:latin typeface="Times New Roman" pitchFamily="18" charset="0"/>
                <a:cs typeface="Times New Roman" pitchFamily="18" charset="0"/>
              </a:rPr>
              <a:t> lĩnh vực nào dưới đây?</a:t>
            </a:r>
          </a:p>
          <a:p>
            <a:r>
              <a:rPr lang="vi-VN" sz="2800" dirty="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Các sự vật, hiện tượng tự nhiên.</a:t>
            </a:r>
          </a:p>
          <a:p>
            <a:r>
              <a:rPr lang="vi-VN" sz="2800"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Các quy luật tự nhiên.</a:t>
            </a:r>
          </a:p>
          <a:p>
            <a:r>
              <a:rPr lang="en-US" sz="2800" dirty="0">
                <a:latin typeface="Times New Roman" pitchFamily="18" charset="0"/>
                <a:cs typeface="Times New Roman" pitchFamily="18" charset="0"/>
              </a:rPr>
              <a:t>C. </a:t>
            </a:r>
            <a:r>
              <a:rPr lang="vi-VN" sz="2800" dirty="0">
                <a:latin typeface="Times New Roman" pitchFamily="18" charset="0"/>
                <a:cs typeface="Times New Roman" pitchFamily="18" charset="0"/>
              </a:rPr>
              <a:t>Những ảnh hưởng của tự nhiên đến con người và môi trường sống.</a:t>
            </a:r>
          </a:p>
          <a:p>
            <a:r>
              <a:rPr lang="en-US" sz="2800" dirty="0">
                <a:latin typeface="Times New Roman" pitchFamily="18" charset="0"/>
                <a:cs typeface="Times New Roman" pitchFamily="18" charset="0"/>
              </a:rPr>
              <a:t>D. </a:t>
            </a:r>
            <a:r>
              <a:rPr lang="vi-VN" sz="2800" dirty="0">
                <a:latin typeface="Times New Roman" pitchFamily="18" charset="0"/>
                <a:cs typeface="Times New Roman" pitchFamily="18" charset="0"/>
              </a:rPr>
              <a:t>Tất cả các ý trên.</a:t>
            </a:r>
          </a:p>
          <a:p>
            <a:endParaRPr lang="en-US" sz="2800" dirty="0">
              <a:latin typeface="Times New Roman" pitchFamily="18" charset="0"/>
              <a:cs typeface="Times New Roman" pitchFamily="18" charset="0"/>
            </a:endParaRPr>
          </a:p>
        </p:txBody>
      </p:sp>
      <p:sp>
        <p:nvSpPr>
          <p:cNvPr id="10" name="Oval 9"/>
          <p:cNvSpPr/>
          <p:nvPr/>
        </p:nvSpPr>
        <p:spPr>
          <a:xfrm>
            <a:off x="609600" y="3320198"/>
            <a:ext cx="640080" cy="56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48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5" name="TextBox 4"/>
          <p:cNvSpPr txBox="1"/>
          <p:nvPr/>
        </p:nvSpPr>
        <p:spPr>
          <a:xfrm>
            <a:off x="121920" y="683956"/>
            <a:ext cx="6888480" cy="1384995"/>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4/ </a:t>
            </a:r>
            <a:r>
              <a:rPr lang="vi-VN" sz="2800" dirty="0">
                <a:solidFill>
                  <a:srgbClr val="FF0000"/>
                </a:solidFill>
                <a:latin typeface="Times New Roman" pitchFamily="18" charset="0"/>
                <a:cs typeface="Times New Roman" pitchFamily="18" charset="0"/>
              </a:rPr>
              <a:t>Theo em, việc lắp ráp pin cho nhà máy điện mặt trời (hình dưới) thể hiện vai trò</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nào dưới đây của khoa học tự nhiên?</a:t>
            </a:r>
          </a:p>
        </p:txBody>
      </p:sp>
      <p:pic>
        <p:nvPicPr>
          <p:cNvPr id="8" name="Picture 7" descr="C:\Users\DELL\AppData\Local\Temp\FineReader12.00\media\image5.jpeg"/>
          <p:cNvPicPr/>
          <p:nvPr/>
        </p:nvPicPr>
        <p:blipFill>
          <a:blip r:embed="rId2">
            <a:extLst>
              <a:ext uri="{28A0092B-C50C-407E-A947-70E740481C1C}">
                <a14:useLocalDpi xmlns:a14="http://schemas.microsoft.com/office/drawing/2010/main" val="0"/>
              </a:ext>
            </a:extLst>
          </a:blip>
          <a:srcRect/>
          <a:stretch>
            <a:fillRect/>
          </a:stretch>
        </p:blipFill>
        <p:spPr bwMode="auto">
          <a:xfrm>
            <a:off x="6827520" y="206692"/>
            <a:ext cx="5257800" cy="6194108"/>
          </a:xfrm>
          <a:prstGeom prst="rect">
            <a:avLst/>
          </a:prstGeom>
          <a:noFill/>
          <a:ln>
            <a:noFill/>
          </a:ln>
        </p:spPr>
      </p:pic>
      <p:sp>
        <p:nvSpPr>
          <p:cNvPr id="9" name="TextBox 8"/>
          <p:cNvSpPr txBox="1"/>
          <p:nvPr/>
        </p:nvSpPr>
        <p:spPr>
          <a:xfrm>
            <a:off x="259080" y="2390835"/>
            <a:ext cx="6370320" cy="2677656"/>
          </a:xfrm>
          <a:prstGeom prst="rect">
            <a:avLst/>
          </a:prstGeom>
          <a:noFill/>
        </p:spPr>
        <p:txBody>
          <a:bodyPr wrap="square" rtlCol="0">
            <a:spAutoFit/>
          </a:bodyPr>
          <a:lstStyle/>
          <a:p>
            <a:r>
              <a:rPr lang="vi-VN" sz="2800" dirty="0">
                <a:latin typeface="Times New Roman" pitchFamily="18" charset="0"/>
                <a:cs typeface="Times New Roman" pitchFamily="18" charset="0"/>
              </a:rPr>
              <a:t>A.</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Chăm sóc sức khoẻ con người.</a:t>
            </a:r>
          </a:p>
          <a:p>
            <a:r>
              <a:rPr lang="vi-VN" sz="2800"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Nâng cao khả năng hiểu biết của con người về tự nhiên </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 </a:t>
            </a:r>
            <a:r>
              <a:rPr lang="en-US" sz="2800" dirty="0">
                <a:latin typeface="Times New Roman" pitchFamily="18" charset="0"/>
                <a:cs typeface="Times New Roman" pitchFamily="18" charset="0"/>
              </a:rPr>
              <a:t>Ứ</a:t>
            </a:r>
            <a:r>
              <a:rPr lang="vi-VN" sz="2800" dirty="0">
                <a:latin typeface="Times New Roman" pitchFamily="18" charset="0"/>
                <a:cs typeface="Times New Roman" pitchFamily="18" charset="0"/>
              </a:rPr>
              <a:t>ng dụng công nghệ vào đời sống, sản xuất.</a:t>
            </a:r>
          </a:p>
          <a:p>
            <a:r>
              <a:rPr lang="vi-VN" sz="2800" dirty="0">
                <a:latin typeface="Times New Roman" pitchFamily="18" charset="0"/>
                <a:cs typeface="Times New Roman" pitchFamily="18" charset="0"/>
              </a:rPr>
              <a:t>D. Hoạt động nghiên cứu khoa học.</a:t>
            </a:r>
          </a:p>
        </p:txBody>
      </p:sp>
      <p:sp>
        <p:nvSpPr>
          <p:cNvPr id="10" name="Oval 9"/>
          <p:cNvSpPr/>
          <p:nvPr/>
        </p:nvSpPr>
        <p:spPr>
          <a:xfrm>
            <a:off x="121920" y="3645736"/>
            <a:ext cx="640080" cy="5638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09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4160" y="289562"/>
            <a:ext cx="5394960" cy="1193165"/>
          </a:xfrm>
        </p:spPr>
        <p:txBody>
          <a:bodyPr>
            <a:normAutofit/>
          </a:bodyPr>
          <a:lstStyle/>
          <a:p>
            <a:pPr marL="571500" indent="-571500" algn="ctr">
              <a:buFont typeface="Wingdings" panose="05000000000000000000" charset="0"/>
              <a:buChar char="v"/>
            </a:pPr>
            <a:r>
              <a:rPr lang="en-US" b="1" dirty="0">
                <a:solidFill>
                  <a:srgbClr val="FF0000"/>
                </a:solidFill>
                <a:latin typeface="Times New Roman" pitchFamily="18" charset="0"/>
                <a:cs typeface="Times New Roman" pitchFamily="18" charset="0"/>
              </a:rPr>
              <a:t>MỤC TIÊU</a:t>
            </a:r>
          </a:p>
        </p:txBody>
      </p:sp>
      <p:sp>
        <p:nvSpPr>
          <p:cNvPr id="5" name="Title 1"/>
          <p:cNvSpPr txBox="1">
            <a:spLocks/>
          </p:cNvSpPr>
          <p:nvPr/>
        </p:nvSpPr>
        <p:spPr>
          <a:xfrm>
            <a:off x="426720" y="1389064"/>
            <a:ext cx="10530840" cy="119316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Tx/>
              <a:buChar char="-"/>
            </a:pPr>
            <a:r>
              <a:rPr lang="en-US" sz="3200" dirty="0" err="1">
                <a:latin typeface="Times New Roman" pitchFamily="18" charset="0"/>
                <a:cs typeface="Times New Roman" pitchFamily="18" charset="0"/>
              </a:rPr>
              <a:t>Nêu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endParaRPr lang="en-US" sz="3200" dirty="0">
              <a:latin typeface="Times New Roman" pitchFamily="18" charset="0"/>
              <a:cs typeface="Times New Roman" pitchFamily="18" charset="0"/>
            </a:endParaRPr>
          </a:p>
          <a:p>
            <a:pPr marL="457200" indent="-457200" algn="just">
              <a:buFontTx/>
              <a:buChar char="-"/>
            </a:pP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64536" y="0"/>
            <a:ext cx="4675505" cy="819150"/>
          </a:xfrm>
        </p:spPr>
        <p:txBody>
          <a:bodyPr>
            <a:normAutofit/>
          </a:bodyPr>
          <a:lstStyle/>
          <a:p>
            <a:pPr algn="ctr"/>
            <a:r>
              <a:rPr lang="en-US" sz="3600" b="1" dirty="0">
                <a:solidFill>
                  <a:srgbClr val="FF0000"/>
                </a:solidFill>
                <a:latin typeface="Times New Roman" pitchFamily="18" charset="0"/>
                <a:cs typeface="Times New Roman" pitchFamily="18" charset="0"/>
              </a:rPr>
              <a:t>BÀI TẬP</a:t>
            </a:r>
          </a:p>
        </p:txBody>
      </p:sp>
      <p:sp>
        <p:nvSpPr>
          <p:cNvPr id="6" name="Rectangle 1"/>
          <p:cNvSpPr>
            <a:spLocks noChangeArrowheads="1"/>
          </p:cNvSpPr>
          <p:nvPr/>
        </p:nvSpPr>
        <p:spPr bwMode="auto">
          <a:xfrm>
            <a:off x="3648075" y="235494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a:solidFill>
                  <a:prstClr val="black"/>
                </a:solidFill>
                <a:latin typeface="Arial" pitchFamily="34" charset="0"/>
                <a:cs typeface="Arial" pitchFamily="34" charset="0"/>
              </a:rPr>
              <a:t/>
            </a:r>
            <a:br>
              <a:rPr lang="en-US">
                <a:solidFill>
                  <a:prstClr val="black"/>
                </a:solidFill>
                <a:latin typeface="Arial" pitchFamily="34" charset="0"/>
                <a:cs typeface="Arial" pitchFamily="34" charset="0"/>
              </a:rPr>
            </a:br>
            <a:endParaRPr lang="en-US">
              <a:solidFill>
                <a:prstClr val="black"/>
              </a:solidFill>
              <a:latin typeface="Arial" pitchFamily="34" charset="0"/>
              <a:cs typeface="Arial" pitchFamily="34" charset="0"/>
            </a:endParaRPr>
          </a:p>
        </p:txBody>
      </p:sp>
      <p:sp>
        <p:nvSpPr>
          <p:cNvPr id="7" name="TextBox 6"/>
          <p:cNvSpPr txBox="1"/>
          <p:nvPr/>
        </p:nvSpPr>
        <p:spPr>
          <a:xfrm>
            <a:off x="365760" y="673024"/>
            <a:ext cx="11597640" cy="4401205"/>
          </a:xfrm>
          <a:prstGeom prst="rect">
            <a:avLst/>
          </a:prstGeom>
          <a:noFill/>
        </p:spPr>
        <p:txBody>
          <a:bodyPr wrap="square" rtlCol="0">
            <a:spAutoFit/>
          </a:bodyPr>
          <a:lstStyle/>
          <a:p>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5/ </a:t>
            </a:r>
            <a:r>
              <a:rPr lang="vi-VN" sz="2800" dirty="0">
                <a:solidFill>
                  <a:srgbClr val="FF0000"/>
                </a:solidFill>
                <a:latin typeface="Times New Roman" pitchFamily="18" charset="0"/>
                <a:cs typeface="Times New Roman" pitchFamily="18" charset="0"/>
              </a:rPr>
              <a:t>Bạn </a:t>
            </a:r>
            <a:r>
              <a:rPr lang="en-US" sz="2800" dirty="0" err="1">
                <a:solidFill>
                  <a:srgbClr val="FF0000"/>
                </a:solidFill>
                <a:latin typeface="Times New Roman" pitchFamily="18" charset="0"/>
                <a:cs typeface="Times New Roman" pitchFamily="18" charset="0"/>
              </a:rPr>
              <a:t>Hùng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cùng bạn Khang chơi thả diều.</a:t>
            </a:r>
            <a:endParaRPr lang="en-US" sz="2800" dirty="0">
              <a:solidFill>
                <a:srgbClr val="FF0000"/>
              </a:solidFill>
              <a:latin typeface="Times New Roman" pitchFamily="18" charset="0"/>
              <a:cs typeface="Times New Roman" pitchFamily="18" charset="0"/>
            </a:endParaRPr>
          </a:p>
          <a:p>
            <a:endParaRPr lang="vi-VN" sz="2800" dirty="0">
              <a:solidFill>
                <a:srgbClr val="FF0000"/>
              </a:solidFill>
              <a:latin typeface="Times New Roman" pitchFamily="18" charset="0"/>
              <a:cs typeface="Times New Roman" pitchFamily="18" charset="0"/>
            </a:endParaRPr>
          </a:p>
          <a:p>
            <a:pPr marL="514350" indent="-514350">
              <a:buAutoNum type="alphaLcParenR"/>
            </a:pPr>
            <a:r>
              <a:rPr lang="vi-VN" sz="2800" dirty="0">
                <a:latin typeface="Times New Roman" pitchFamily="18" charset="0"/>
                <a:cs typeface="Times New Roman" pitchFamily="18" charset="0"/>
              </a:rPr>
              <a:t>Hoạt động chơi thả diểu có phải là nghiên cứu khoa học tự nhiên không?</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vi-VN"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Theo em, người ta đã nghiên cứu và vận dụng sự hiểu biết nào trong tự</a:t>
            </a:r>
          </a:p>
          <a:p>
            <a:r>
              <a:rPr lang="vi-VN" sz="2800" dirty="0">
                <a:latin typeface="Times New Roman" pitchFamily="18" charset="0"/>
                <a:cs typeface="Times New Roman" pitchFamily="18" charset="0"/>
              </a:rPr>
              <a:t>nhiên để t</a:t>
            </a:r>
            <a:r>
              <a:rPr lang="en-US" sz="2800" dirty="0">
                <a:latin typeface="Times New Roman" pitchFamily="18" charset="0"/>
                <a:cs typeface="Times New Roman" pitchFamily="18" charset="0"/>
              </a:rPr>
              <a:t>ạ</a:t>
            </a:r>
            <a:r>
              <a:rPr lang="vi-VN" sz="2800" dirty="0">
                <a:latin typeface="Times New Roman" pitchFamily="18" charset="0"/>
                <a:cs typeface="Times New Roman" pitchFamily="18" charset="0"/>
              </a:rPr>
              <a:t>o ra con diều trong trò chơi?</a:t>
            </a:r>
          </a:p>
          <a:p>
            <a:endParaRPr lang="en-US" sz="2800" dirty="0">
              <a:solidFill>
                <a:srgbClr val="FF0000"/>
              </a:solidFill>
              <a:latin typeface="Times New Roman" pitchFamily="18" charset="0"/>
              <a:cs typeface="Times New Roman" pitchFamily="18" charset="0"/>
            </a:endParaRPr>
          </a:p>
          <a:p>
            <a:endParaRPr lang="en-US" sz="2800" dirty="0">
              <a:solidFill>
                <a:prstClr val="black"/>
              </a:solidFill>
              <a:latin typeface="Times New Roman" pitchFamily="18" charset="0"/>
              <a:cs typeface="Times New Roman" pitchFamily="18" charset="0"/>
            </a:endParaRPr>
          </a:p>
        </p:txBody>
      </p:sp>
      <p:sp>
        <p:nvSpPr>
          <p:cNvPr id="9" name="TextBox 8"/>
          <p:cNvSpPr txBox="1"/>
          <p:nvPr/>
        </p:nvSpPr>
        <p:spPr>
          <a:xfrm>
            <a:off x="853440" y="4505505"/>
            <a:ext cx="11109960" cy="954107"/>
          </a:xfrm>
          <a:prstGeom prst="rect">
            <a:avLst/>
          </a:prstGeom>
          <a:noFill/>
        </p:spPr>
        <p:txBody>
          <a:bodyPr wrap="square" rtlCol="0">
            <a:spAutoFit/>
          </a:bodyPr>
          <a:lstStyle/>
          <a:p>
            <a:r>
              <a:rPr lang="vi-VN" sz="2800" dirty="0">
                <a:solidFill>
                  <a:srgbClr val="FF0000"/>
                </a:solidFill>
                <a:latin typeface="Times New Roman" pitchFamily="18" charset="0"/>
                <a:cs typeface="Times New Roman" pitchFamily="18" charset="0"/>
              </a:rPr>
              <a:t>Người ta đã nghiên cứu và vận dụng sự hiểu biết về quá trình bay lượn của chim và sức đẩy của gió để sáng tạo nên trò chơi thả diều.</a:t>
            </a:r>
          </a:p>
        </p:txBody>
      </p:sp>
      <p:sp>
        <p:nvSpPr>
          <p:cNvPr id="11" name="TextBox 10"/>
          <p:cNvSpPr txBox="1"/>
          <p:nvPr/>
        </p:nvSpPr>
        <p:spPr>
          <a:xfrm>
            <a:off x="853440" y="2071919"/>
            <a:ext cx="10347960" cy="954107"/>
          </a:xfrm>
          <a:prstGeom prst="rect">
            <a:avLst/>
          </a:prstGeom>
          <a:noFill/>
        </p:spPr>
        <p:txBody>
          <a:bodyPr wrap="square" rtlCol="0">
            <a:spAutoFit/>
          </a:bodyPr>
          <a:lstStyle/>
          <a:p>
            <a:r>
              <a:rPr lang="vi-VN" sz="2800" dirty="0">
                <a:solidFill>
                  <a:srgbClr val="FF0000"/>
                </a:solidFill>
                <a:latin typeface="Times New Roman" pitchFamily="18" charset="0"/>
                <a:cs typeface="Times New Roman" pitchFamily="18" charset="0"/>
              </a:rPr>
              <a:t>Hoạt động thả diều chỉ là một hoạt động vui chơi, thể thao bình </a:t>
            </a:r>
            <a:r>
              <a:rPr lang="vi-VN" sz="2800" dirty="0" smtClean="0">
                <a:solidFill>
                  <a:srgbClr val="FF0000"/>
                </a:solidFill>
                <a:latin typeface="Times New Roman" pitchFamily="18" charset="0"/>
                <a:cs typeface="Times New Roman" pitchFamily="18" charset="0"/>
              </a:rPr>
              <a:t>th</a:t>
            </a:r>
            <a:r>
              <a:rPr lang="en-US" sz="2800" smtClean="0">
                <a:solidFill>
                  <a:srgbClr val="FF0000"/>
                </a:solidFill>
                <a:latin typeface="Times New Roman" pitchFamily="18" charset="0"/>
                <a:cs typeface="Times New Roman" pitchFamily="18" charset="0"/>
              </a:rPr>
              <a:t>ường</a:t>
            </a:r>
            <a:r>
              <a:rPr lang="vi-VN" sz="2800" smtClean="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không phải là hoạt động nghiên cứu khoa học.</a:t>
            </a:r>
          </a:p>
        </p:txBody>
      </p:sp>
    </p:spTree>
    <p:extLst>
      <p:ext uri="{BB962C8B-B14F-4D97-AF65-F5344CB8AC3E}">
        <p14:creationId xmlns:p14="http://schemas.microsoft.com/office/powerpoint/2010/main" val="287688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2097617" y="274641"/>
            <a:ext cx="7924800" cy="650875"/>
          </a:xfrm>
          <a:prstGeom prst="rect">
            <a:avLst/>
          </a:prstGeom>
          <a:gradFill rotWithShape="1">
            <a:gsLst>
              <a:gs pos="0">
                <a:schemeClr val="accent1"/>
              </a:gs>
              <a:gs pos="50000">
                <a:schemeClr val="bg1"/>
              </a:gs>
              <a:gs pos="100000">
                <a:schemeClr val="accent1"/>
              </a:gs>
            </a:gsLst>
            <a:lin ang="5400000" scaled="1"/>
          </a:gra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defRPr/>
            </a:pPr>
            <a:r>
              <a:rPr lang="en-US" sz="3600" b="1" dirty="0">
                <a:solidFill>
                  <a:prstClr val="black"/>
                </a:solidFill>
                <a:latin typeface="Times New Roman" pitchFamily="18" charset="0"/>
                <a:cs typeface="Times New Roman" pitchFamily="18" charset="0"/>
              </a:rPr>
              <a:t>HƯỚNG DẨN HỌC Ở NHÀ</a:t>
            </a:r>
          </a:p>
        </p:txBody>
      </p:sp>
      <p:sp>
        <p:nvSpPr>
          <p:cNvPr id="23557" name="Text Box 5"/>
          <p:cNvSpPr txBox="1">
            <a:spLocks noChangeArrowheads="1"/>
          </p:cNvSpPr>
          <p:nvPr/>
        </p:nvSpPr>
        <p:spPr bwMode="auto">
          <a:xfrm>
            <a:off x="929217" y="1676402"/>
            <a:ext cx="10261600" cy="2893100"/>
          </a:xfrm>
          <a:prstGeom prst="rect">
            <a:avLst/>
          </a:prstGeom>
          <a:noFill/>
          <a:ln w="2857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4350" indent="-514350" eaLnBrk="0" fontAlgn="base" hangingPunct="0">
              <a:spcBef>
                <a:spcPct val="50000"/>
              </a:spcBef>
              <a:spcAft>
                <a:spcPct val="0"/>
              </a:spcAft>
              <a:buAutoNum type="arabicPeriod"/>
              <a:defRPr/>
            </a:pPr>
            <a:r>
              <a:rPr lang="en-US" sz="2800" b="1" dirty="0" err="1">
                <a:solidFill>
                  <a:srgbClr val="10CF9B">
                    <a:lumMod val="50000"/>
                  </a:srgbClr>
                </a:solidFill>
                <a:latin typeface="Times New Roman" pitchFamily="18" charset="0"/>
                <a:cs typeface="Times New Roman" pitchFamily="18" charset="0"/>
              </a:rPr>
              <a:t>Viết</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trong</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sách</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giáo</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khoa</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phần</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nội</a:t>
            </a:r>
            <a:r>
              <a:rPr lang="en-US" sz="2800" b="1" dirty="0">
                <a:solidFill>
                  <a:srgbClr val="10CF9B">
                    <a:lumMod val="50000"/>
                  </a:srgbClr>
                </a:solidFill>
                <a:latin typeface="Times New Roman" pitchFamily="18" charset="0"/>
                <a:cs typeface="Times New Roman" pitchFamily="18" charset="0"/>
              </a:rPr>
              <a:t> dung </a:t>
            </a:r>
            <a:r>
              <a:rPr lang="en-US" sz="2800" b="1" dirty="0" err="1">
                <a:solidFill>
                  <a:srgbClr val="10CF9B">
                    <a:lumMod val="50000"/>
                  </a:srgbClr>
                </a:solidFill>
                <a:latin typeface="Times New Roman" pitchFamily="18" charset="0"/>
                <a:cs typeface="Times New Roman" pitchFamily="18" charset="0"/>
              </a:rPr>
              <a:t>có</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biểu</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tượng</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bàn</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tay</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cầm</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viết</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và</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học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thuộc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nội</a:t>
            </a:r>
            <a:r>
              <a:rPr lang="en-US" sz="2800" b="1" dirty="0">
                <a:solidFill>
                  <a:srgbClr val="10CF9B">
                    <a:lumMod val="50000"/>
                  </a:srgbClr>
                </a:solidFill>
                <a:latin typeface="Times New Roman" pitchFamily="18" charset="0"/>
                <a:cs typeface="Times New Roman" pitchFamily="18" charset="0"/>
              </a:rPr>
              <a:t> dung </a:t>
            </a:r>
            <a:r>
              <a:rPr lang="en-US" sz="2800" b="1" dirty="0" err="1">
                <a:solidFill>
                  <a:srgbClr val="10CF9B">
                    <a:lumMod val="50000"/>
                  </a:srgbClr>
                </a:solidFill>
                <a:latin typeface="Times New Roman" pitchFamily="18" charset="0"/>
                <a:cs typeface="Times New Roman" pitchFamily="18" charset="0"/>
              </a:rPr>
              <a:t>đó</a:t>
            </a:r>
            <a:r>
              <a:rPr lang="en-US" sz="2800" b="1" dirty="0">
                <a:solidFill>
                  <a:srgbClr val="10CF9B">
                    <a:lumMod val="50000"/>
                  </a:srgbClr>
                </a:solidFill>
                <a:latin typeface="Times New Roman" pitchFamily="18" charset="0"/>
                <a:cs typeface="Times New Roman" pitchFamily="18" charset="0"/>
              </a:rPr>
              <a:t>.</a:t>
            </a:r>
          </a:p>
          <a:p>
            <a:pPr marL="514350" indent="-514350" eaLnBrk="0" fontAlgn="base" hangingPunct="0">
              <a:spcBef>
                <a:spcPct val="50000"/>
              </a:spcBef>
              <a:spcAft>
                <a:spcPct val="0"/>
              </a:spcAft>
              <a:buAutoNum type="arabicPeriod" startAt="2"/>
              <a:defRPr/>
            </a:pPr>
            <a:r>
              <a:rPr lang="en-US" sz="2800" b="1" dirty="0" err="1">
                <a:solidFill>
                  <a:srgbClr val="10CF9B">
                    <a:lumMod val="50000"/>
                  </a:srgbClr>
                </a:solidFill>
                <a:latin typeface="Times New Roman" pitchFamily="18" charset="0"/>
                <a:cs typeface="Times New Roman" pitchFamily="18" charset="0"/>
              </a:rPr>
              <a:t>Nêu</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lại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được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các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ví</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dụ</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và</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tập</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đã</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học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trên</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lớp</a:t>
            </a:r>
            <a:r>
              <a:rPr lang="en-US" sz="2800" b="1" dirty="0">
                <a:solidFill>
                  <a:srgbClr val="10CF9B">
                    <a:lumMod val="50000"/>
                  </a:srgbClr>
                </a:solidFill>
                <a:latin typeface="Times New Roman" pitchFamily="18" charset="0"/>
                <a:cs typeface="Times New Roman" pitchFamily="18" charset="0"/>
              </a:rPr>
              <a:t>.</a:t>
            </a:r>
          </a:p>
          <a:p>
            <a:pPr eaLnBrk="0" fontAlgn="base" hangingPunct="0">
              <a:spcBef>
                <a:spcPct val="50000"/>
              </a:spcBef>
              <a:spcAft>
                <a:spcPct val="0"/>
              </a:spcAft>
              <a:defRPr/>
            </a:pPr>
            <a:r>
              <a:rPr lang="en-US" sz="2800" b="1" dirty="0">
                <a:solidFill>
                  <a:srgbClr val="10CF9B">
                    <a:lumMod val="50000"/>
                  </a:srgbClr>
                </a:solidFill>
                <a:latin typeface="Times New Roman" pitchFamily="18" charset="0"/>
                <a:cs typeface="Times New Roman" pitchFamily="18" charset="0"/>
              </a:rPr>
              <a:t>3. </a:t>
            </a:r>
            <a:r>
              <a:rPr lang="en-US" sz="2800" b="1" dirty="0" err="1">
                <a:solidFill>
                  <a:srgbClr val="10CF9B">
                    <a:lumMod val="50000"/>
                  </a:srgbClr>
                </a:solidFill>
                <a:latin typeface="Times New Roman" pitchFamily="18" charset="0"/>
                <a:cs typeface="Times New Roman" pitchFamily="18" charset="0"/>
              </a:rPr>
              <a:t>Làm</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tập</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trong</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vở</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tập</a:t>
            </a:r>
            <a:r>
              <a:rPr lang="en-US" sz="2800" b="1" dirty="0">
                <a:solidFill>
                  <a:srgbClr val="10CF9B">
                    <a:lumMod val="50000"/>
                  </a:srgbClr>
                </a:solidFill>
                <a:latin typeface="Times New Roman" pitchFamily="18" charset="0"/>
                <a:cs typeface="Times New Roman" pitchFamily="18" charset="0"/>
              </a:rPr>
              <a:t>.</a:t>
            </a:r>
          </a:p>
          <a:p>
            <a:pPr eaLnBrk="0" fontAlgn="base" hangingPunct="0">
              <a:spcBef>
                <a:spcPct val="50000"/>
              </a:spcBef>
              <a:spcAft>
                <a:spcPct val="0"/>
              </a:spcAft>
              <a:defRPr/>
            </a:pPr>
            <a:r>
              <a:rPr lang="en-US" sz="2800" b="1" dirty="0">
                <a:solidFill>
                  <a:srgbClr val="10CF9B">
                    <a:lumMod val="50000"/>
                  </a:srgbClr>
                </a:solidFill>
                <a:latin typeface="Times New Roman" pitchFamily="18" charset="0"/>
                <a:cs typeface="Times New Roman" pitchFamily="18" charset="0"/>
              </a:rPr>
              <a:t>4. </a:t>
            </a:r>
            <a:r>
              <a:rPr lang="en-US" sz="2800" b="1" dirty="0" err="1">
                <a:solidFill>
                  <a:srgbClr val="10CF9B">
                    <a:lumMod val="50000"/>
                  </a:srgbClr>
                </a:solidFill>
                <a:latin typeface="Times New Roman" pitchFamily="18" charset="0"/>
                <a:cs typeface="Times New Roman" pitchFamily="18" charset="0"/>
              </a:rPr>
              <a:t>Xem</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trước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bài</a:t>
            </a:r>
            <a:r>
              <a:rPr lang="en-US" sz="2800" b="1" dirty="0">
                <a:solidFill>
                  <a:srgbClr val="10CF9B">
                    <a:lumMod val="50000"/>
                  </a:srgbClr>
                </a:solidFill>
                <a:latin typeface="Times New Roman" pitchFamily="18" charset="0"/>
                <a:cs typeface="Times New Roman" pitchFamily="18" charset="0"/>
              </a:rPr>
              <a:t> 2: </a:t>
            </a:r>
            <a:r>
              <a:rPr lang="en-US" sz="2800" b="1" dirty="0" err="1">
                <a:solidFill>
                  <a:srgbClr val="10CF9B">
                    <a:lumMod val="50000"/>
                  </a:srgbClr>
                </a:solidFill>
                <a:latin typeface="Times New Roman" pitchFamily="18" charset="0"/>
                <a:cs typeface="Times New Roman" pitchFamily="18" charset="0"/>
              </a:rPr>
              <a:t>Các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lĩnh</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vực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chủ</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yếu</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của</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khoa</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học</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tự</a:t>
            </a:r>
            <a:r>
              <a:rPr lang="en-US" sz="2800" b="1" dirty="0">
                <a:solidFill>
                  <a:srgbClr val="10CF9B">
                    <a:lumMod val="50000"/>
                  </a:srgbClr>
                </a:solidFill>
                <a:latin typeface="Times New Roman" pitchFamily="18" charset="0"/>
                <a:cs typeface="Times New Roman" pitchFamily="18" charset="0"/>
              </a:rPr>
              <a:t> </a:t>
            </a:r>
            <a:r>
              <a:rPr lang="en-US" sz="2800" b="1" dirty="0" err="1">
                <a:solidFill>
                  <a:srgbClr val="10CF9B">
                    <a:lumMod val="50000"/>
                  </a:srgbClr>
                </a:solidFill>
                <a:latin typeface="Times New Roman" pitchFamily="18" charset="0"/>
                <a:cs typeface="Times New Roman" pitchFamily="18" charset="0"/>
              </a:rPr>
              <a:t>nhiên</a:t>
            </a:r>
            <a:endParaRPr lang="en-US" sz="2800" b="1" dirty="0">
              <a:solidFill>
                <a:prstClr val="black"/>
              </a:solidFill>
              <a:latin typeface="Times New Roman" pitchFamily="18" charset="0"/>
              <a:cs typeface="Times New Roman" pitchFamily="18" charset="0"/>
            </a:endParaRPr>
          </a:p>
        </p:txBody>
      </p:sp>
      <p:pic>
        <p:nvPicPr>
          <p:cNvPr id="4" name="Picture 3"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11403" y="2096494"/>
            <a:ext cx="726281" cy="54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90694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ình ảnh cậu bé thắc mắc">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2971800"/>
            <a:ext cx="5003483" cy="3733800"/>
          </a:xfrm>
          <a:prstGeom prst="rect">
            <a:avLst/>
          </a:prstGeom>
          <a:noFill/>
          <a:ln>
            <a:noFill/>
          </a:ln>
        </p:spPr>
      </p:pic>
      <p:sp>
        <p:nvSpPr>
          <p:cNvPr id="5" name="Cloud Callout 4"/>
          <p:cNvSpPr/>
          <p:nvPr/>
        </p:nvSpPr>
        <p:spPr>
          <a:xfrm>
            <a:off x="4800602" y="151767"/>
            <a:ext cx="7262495" cy="3703955"/>
          </a:xfrm>
          <a:prstGeom prst="cloudCallout">
            <a:avLst>
              <a:gd name="adj1" fmla="val -29744"/>
              <a:gd name="adj2" fmla="val 70037"/>
            </a:avLst>
          </a:prstGeom>
          <a:solidFill>
            <a:schemeClr val="bg1"/>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Times New Roman" pitchFamily="18" charset="0"/>
                <a:cs typeface="Times New Roman" pitchFamily="18" charset="0"/>
              </a:rPr>
              <a:t>Khoa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đóng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vai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như</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sống</a:t>
            </a:r>
            <a:r>
              <a:rPr lang="en-US" sz="40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 y="123803"/>
            <a:ext cx="10515600" cy="481504"/>
          </a:xfrm>
        </p:spPr>
        <p:txBody>
          <a:bodyPr>
            <a:normAutofit fontScale="90000"/>
          </a:bodyPr>
          <a:lstStyle/>
          <a:p>
            <a:r>
              <a:rPr lang="en-US" sz="3600" b="1" dirty="0">
                <a:solidFill>
                  <a:srgbClr val="FF0000"/>
                </a:solidFill>
                <a:latin typeface="Times New Roman" pitchFamily="18" charset="0"/>
                <a:cs typeface="Times New Roman" pitchFamily="18" charset="0"/>
              </a:rPr>
              <a:t>1. KHOA HỌC TỰ NHIÊN</a:t>
            </a:r>
          </a:p>
        </p:txBody>
      </p:sp>
      <p:sp>
        <p:nvSpPr>
          <p:cNvPr id="3" name="Content Placeholder 2"/>
          <p:cNvSpPr>
            <a:spLocks noGrp="1"/>
          </p:cNvSpPr>
          <p:nvPr>
            <p:ph idx="1"/>
          </p:nvPr>
        </p:nvSpPr>
        <p:spPr>
          <a:xfrm>
            <a:off x="869314" y="1882118"/>
            <a:ext cx="10515600" cy="4351338"/>
          </a:xfrm>
        </p:spPr>
        <p:txBody>
          <a:bodyPr/>
          <a:lstStyle/>
          <a:p>
            <a:pPr marL="0" indent="0">
              <a:buNone/>
            </a:pPr>
            <a:endParaRPr lang="en-US" dirty="0"/>
          </a:p>
        </p:txBody>
      </p:sp>
      <p:pic>
        <p:nvPicPr>
          <p:cNvPr id="20" name="Shape 20"/>
          <p:cNvPicPr/>
          <p:nvPr/>
        </p:nvPicPr>
        <p:blipFill>
          <a:blip r:embed="rId2"/>
          <a:stretch>
            <a:fillRect/>
          </a:stretch>
        </p:blipFill>
        <p:spPr>
          <a:xfrm>
            <a:off x="-137641" y="1738646"/>
            <a:ext cx="4154171" cy="2283636"/>
          </a:xfrm>
          <a:prstGeom prst="rect">
            <a:avLst/>
          </a:prstGeom>
        </p:spPr>
      </p:pic>
      <p:pic>
        <p:nvPicPr>
          <p:cNvPr id="22" name="Shape 22"/>
          <p:cNvPicPr/>
          <p:nvPr/>
        </p:nvPicPr>
        <p:blipFill>
          <a:blip r:embed="rId3"/>
          <a:stretch>
            <a:fillRect/>
          </a:stretch>
        </p:blipFill>
        <p:spPr>
          <a:xfrm>
            <a:off x="4100024" y="1742479"/>
            <a:ext cx="4154805" cy="2222079"/>
          </a:xfrm>
          <a:prstGeom prst="rect">
            <a:avLst/>
          </a:prstGeom>
        </p:spPr>
      </p:pic>
      <p:pic>
        <p:nvPicPr>
          <p:cNvPr id="24" name="Shape 24"/>
          <p:cNvPicPr/>
          <p:nvPr/>
        </p:nvPicPr>
        <p:blipFill>
          <a:blip r:embed="rId4"/>
          <a:stretch>
            <a:fillRect/>
          </a:stretch>
        </p:blipFill>
        <p:spPr>
          <a:xfrm>
            <a:off x="8434031" y="1728005"/>
            <a:ext cx="3606032" cy="2241573"/>
          </a:xfrm>
          <a:prstGeom prst="rect">
            <a:avLst/>
          </a:prstGeom>
        </p:spPr>
      </p:pic>
      <p:pic>
        <p:nvPicPr>
          <p:cNvPr id="26" name="Shape 26"/>
          <p:cNvPicPr/>
          <p:nvPr/>
        </p:nvPicPr>
        <p:blipFill>
          <a:blip r:embed="rId5"/>
          <a:stretch>
            <a:fillRect/>
          </a:stretch>
        </p:blipFill>
        <p:spPr>
          <a:xfrm>
            <a:off x="4185283" y="4262907"/>
            <a:ext cx="4154171" cy="2133426"/>
          </a:xfrm>
          <a:prstGeom prst="rect">
            <a:avLst/>
          </a:prstGeom>
        </p:spPr>
      </p:pic>
      <p:pic>
        <p:nvPicPr>
          <p:cNvPr id="28" name="Shape 28"/>
          <p:cNvPicPr/>
          <p:nvPr/>
        </p:nvPicPr>
        <p:blipFill rotWithShape="1">
          <a:blip r:embed="rId6"/>
          <a:srcRect b="54288"/>
          <a:stretch/>
        </p:blipFill>
        <p:spPr>
          <a:xfrm>
            <a:off x="142960" y="4262907"/>
            <a:ext cx="3852545" cy="2096751"/>
          </a:xfrm>
          <a:prstGeom prst="rect">
            <a:avLst/>
          </a:prstGeom>
        </p:spPr>
      </p:pic>
      <p:sp>
        <p:nvSpPr>
          <p:cNvPr id="4" name="TextBox 3"/>
          <p:cNvSpPr txBox="1"/>
          <p:nvPr/>
        </p:nvSpPr>
        <p:spPr>
          <a:xfrm>
            <a:off x="319087" y="3852757"/>
            <a:ext cx="3125788"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1.1. </a:t>
            </a:r>
            <a:r>
              <a:rPr lang="en-US" sz="2400" b="1" dirty="0" err="1">
                <a:latin typeface="Times New Roman" pitchFamily="18" charset="0"/>
                <a:cs typeface="Times New Roman" pitchFamily="18" charset="0"/>
              </a:rPr>
              <a:t>Thả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diều</a:t>
            </a:r>
            <a:endParaRPr lang="en-US" sz="2400" b="1" dirty="0">
              <a:latin typeface="Times New Roman" pitchFamily="18" charset="0"/>
              <a:cs typeface="Times New Roman" pitchFamily="18" charset="0"/>
            </a:endParaRPr>
          </a:p>
        </p:txBody>
      </p:sp>
      <p:sp>
        <p:nvSpPr>
          <p:cNvPr id="10" name="TextBox 9"/>
          <p:cNvSpPr txBox="1"/>
          <p:nvPr/>
        </p:nvSpPr>
        <p:spPr>
          <a:xfrm>
            <a:off x="8691522" y="3834320"/>
            <a:ext cx="3148410"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1.3. </a:t>
            </a:r>
            <a:r>
              <a:rPr lang="en-US" sz="2400" b="1" dirty="0" err="1">
                <a:latin typeface="Times New Roman" pitchFamily="18" charset="0"/>
                <a:cs typeface="Times New Roman" pitchFamily="18" charset="0"/>
              </a:rPr>
              <a:t>Gặt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lúa</a:t>
            </a:r>
            <a:endParaRPr lang="en-US" sz="2400" b="1" dirty="0">
              <a:latin typeface="Times New Roman" pitchFamily="18" charset="0"/>
              <a:cs typeface="Times New Roman" pitchFamily="18" charset="0"/>
            </a:endParaRPr>
          </a:p>
        </p:txBody>
      </p:sp>
      <p:sp>
        <p:nvSpPr>
          <p:cNvPr id="11" name="TextBox 10"/>
          <p:cNvSpPr txBox="1"/>
          <p:nvPr/>
        </p:nvSpPr>
        <p:spPr>
          <a:xfrm>
            <a:off x="4184649" y="3922494"/>
            <a:ext cx="4715511"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1.2. </a:t>
            </a:r>
            <a:r>
              <a:rPr lang="en-US" sz="2000" b="1" dirty="0" err="1">
                <a:latin typeface="Times New Roman" pitchFamily="18" charset="0"/>
                <a:cs typeface="Times New Roman" pitchFamily="18" charset="0"/>
              </a:rPr>
              <a:t>Lấy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mẫu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nghiên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cứu</a:t>
            </a:r>
            <a:endParaRPr lang="en-US" sz="2000" b="1" dirty="0">
              <a:latin typeface="Times New Roman" pitchFamily="18" charset="0"/>
              <a:cs typeface="Times New Roman" pitchFamily="18" charset="0"/>
            </a:endParaRPr>
          </a:p>
        </p:txBody>
      </p:sp>
      <p:sp>
        <p:nvSpPr>
          <p:cNvPr id="12" name="TextBox 11"/>
          <p:cNvSpPr txBox="1"/>
          <p:nvPr/>
        </p:nvSpPr>
        <p:spPr>
          <a:xfrm>
            <a:off x="4185285" y="6396334"/>
            <a:ext cx="4014629"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1.5.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endParaRPr lang="en-US" sz="2400" b="1" dirty="0">
              <a:latin typeface="Times New Roman" pitchFamily="18" charset="0"/>
              <a:cs typeface="Times New Roman" pitchFamily="18" charset="0"/>
            </a:endParaRPr>
          </a:p>
        </p:txBody>
      </p:sp>
      <p:sp>
        <p:nvSpPr>
          <p:cNvPr id="13" name="TextBox 12"/>
          <p:cNvSpPr txBox="1"/>
          <p:nvPr/>
        </p:nvSpPr>
        <p:spPr>
          <a:xfrm>
            <a:off x="8471772" y="6396333"/>
            <a:ext cx="3598943"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1.6.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endParaRPr lang="en-US" sz="2400" b="1" dirty="0">
              <a:latin typeface="Times New Roman" pitchFamily="18" charset="0"/>
              <a:cs typeface="Times New Roman" pitchFamily="18" charset="0"/>
            </a:endParaRPr>
          </a:p>
        </p:txBody>
      </p:sp>
      <p:pic>
        <p:nvPicPr>
          <p:cNvPr id="14" name="Shape 28">
            <a:extLst>
              <a:ext uri="{FF2B5EF4-FFF2-40B4-BE49-F238E27FC236}">
                <a16:creationId xmlns:a16="http://schemas.microsoft.com/office/drawing/2014/main" id="{C16D3857-A96C-4189-A12F-66765A19EA08}"/>
              </a:ext>
            </a:extLst>
          </p:cNvPr>
          <p:cNvPicPr/>
          <p:nvPr/>
        </p:nvPicPr>
        <p:blipFill rotWithShape="1">
          <a:blip r:embed="rId6"/>
          <a:srcRect t="52294"/>
          <a:stretch/>
        </p:blipFill>
        <p:spPr>
          <a:xfrm>
            <a:off x="8339455" y="4262907"/>
            <a:ext cx="3852545" cy="2186664"/>
          </a:xfrm>
          <a:prstGeom prst="rect">
            <a:avLst/>
          </a:prstGeom>
        </p:spPr>
      </p:pic>
      <p:sp>
        <p:nvSpPr>
          <p:cNvPr id="15" name="TextBox 14">
            <a:extLst>
              <a:ext uri="{FF2B5EF4-FFF2-40B4-BE49-F238E27FC236}">
                <a16:creationId xmlns:a16="http://schemas.microsoft.com/office/drawing/2014/main" id="{26DCB40A-AE01-47EA-970D-97BC9757B900}"/>
              </a:ext>
            </a:extLst>
          </p:cNvPr>
          <p:cNvSpPr txBox="1"/>
          <p:nvPr/>
        </p:nvSpPr>
        <p:spPr>
          <a:xfrm>
            <a:off x="252734" y="6322734"/>
            <a:ext cx="4014629"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1.4. </a:t>
            </a:r>
            <a:r>
              <a:rPr lang="en-US" sz="2400" b="1" dirty="0" err="1">
                <a:latin typeface="Times New Roman" pitchFamily="18" charset="0"/>
                <a:cs typeface="Times New Roman" pitchFamily="18" charset="0"/>
              </a:rPr>
              <a:t>Rửa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đĩa</a:t>
            </a:r>
            <a:endParaRPr lang="en-US" sz="2400" b="1" dirty="0">
              <a:latin typeface="Times New Roman" pitchFamily="18" charset="0"/>
              <a:cs typeface="Times New Roman" pitchFamily="18" charset="0"/>
            </a:endParaRPr>
          </a:p>
        </p:txBody>
      </p:sp>
      <p:sp>
        <p:nvSpPr>
          <p:cNvPr id="16" name="7-Point Star 15"/>
          <p:cNvSpPr/>
          <p:nvPr/>
        </p:nvSpPr>
        <p:spPr>
          <a:xfrm>
            <a:off x="10109915" y="0"/>
            <a:ext cx="2082085" cy="955861"/>
          </a:xfrm>
          <a:prstGeom prst="star7">
            <a:avLst>
              <a:gd name="adj" fmla="val 47738"/>
              <a:gd name="hf" fmla="val 102572"/>
              <a:gd name="vf" fmla="val 105210"/>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Hoạt</a:t>
            </a:r>
            <a:r>
              <a:rPr lang="en-US"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động</a:t>
            </a:r>
            <a:r>
              <a:rPr lang="en-US"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nhóm</a:t>
            </a:r>
            <a:r>
              <a:rPr lang="en-US"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cặp</a:t>
            </a:r>
            <a:r>
              <a:rPr lang="en-US" sz="20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đôi</a:t>
            </a:r>
            <a:endParaRPr lang="en-US"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9" name="Picture 5"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5069" y="563321"/>
            <a:ext cx="1303863"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666437" y="563102"/>
            <a:ext cx="9232014" cy="954107"/>
          </a:xfrm>
          <a:prstGeom prst="rect">
            <a:avLst/>
          </a:prstGeom>
        </p:spPr>
        <p:txBody>
          <a:bodyPr wrap="none">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Đọc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thông</a:t>
            </a:r>
            <a:r>
              <a:rPr lang="en-US" sz="2800" dirty="0" smtClean="0">
                <a:solidFill>
                  <a:srgbClr val="FF0000"/>
                </a:solidFill>
                <a:latin typeface="Times New Roman" panose="02020603050405020304" pitchFamily="18" charset="0"/>
                <a:cs typeface="Times New Roman" panose="02020603050405020304" pitchFamily="18" charset="0"/>
              </a:rPr>
              <a:t> tin SGK, </a:t>
            </a:r>
            <a:r>
              <a:rPr lang="en-US" sz="2800" dirty="0" err="1" smtClean="0">
                <a:solidFill>
                  <a:srgbClr val="FF0000"/>
                </a:solidFill>
                <a:latin typeface="Times New Roman" panose="02020603050405020304" pitchFamily="18" charset="0"/>
                <a:cs typeface="Times New Roman" panose="02020603050405020304" pitchFamily="18" charset="0"/>
              </a:rPr>
              <a:t>quan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1.1 </a:t>
            </a:r>
            <a:r>
              <a:rPr lang="en-US" sz="2800" dirty="0" err="1" smtClean="0">
                <a:solidFill>
                  <a:srgbClr val="FF0000"/>
                </a:solidFill>
                <a:latin typeface="Times New Roman" panose="02020603050405020304" pitchFamily="18" charset="0"/>
                <a:cs typeface="Times New Roman" panose="02020603050405020304" pitchFamily="18" charset="0"/>
              </a:rPr>
              <a:t>đến</a:t>
            </a:r>
            <a:r>
              <a:rPr lang="en-US" sz="2800" dirty="0" smtClean="0">
                <a:solidFill>
                  <a:srgbClr val="FF0000"/>
                </a:solidFill>
                <a:latin typeface="Times New Roman" panose="02020603050405020304" pitchFamily="18" charset="0"/>
                <a:cs typeface="Times New Roman" panose="02020603050405020304" pitchFamily="18" charset="0"/>
              </a:rPr>
              <a:t> 1.6, </a:t>
            </a:r>
            <a:r>
              <a:rPr lang="en-US" sz="2800" dirty="0" err="1" smtClean="0">
                <a:solidFill>
                  <a:srgbClr val="FF0000"/>
                </a:solidFill>
                <a:latin typeface="Times New Roman" panose="02020603050405020304" pitchFamily="18" charset="0"/>
                <a:cs typeface="Times New Roman" panose="02020603050405020304" pitchFamily="18" charset="0"/>
              </a:rPr>
              <a:t>em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cho</a:t>
            </a:r>
            <a:r>
              <a:rPr lang="en-US" sz="2800" dirty="0" smtClean="0">
                <a:solidFill>
                  <a:srgbClr val="FF0000"/>
                </a:solidFill>
                <a:latin typeface="Times New Roman" panose="02020603050405020304" pitchFamily="18" charset="0"/>
                <a:cs typeface="Times New Roman" panose="02020603050405020304" pitchFamily="18" charset="0"/>
              </a:rPr>
              <a:t> </a:t>
            </a:r>
          </a:p>
          <a:p>
            <a:r>
              <a:rPr lang="en-US" sz="2800" dirty="0" err="1" smtClean="0">
                <a:solidFill>
                  <a:srgbClr val="FF0000"/>
                </a:solidFill>
                <a:latin typeface="Times New Roman" panose="02020603050405020304" pitchFamily="18" charset="0"/>
                <a:cs typeface="Times New Roman" panose="02020603050405020304" pitchFamily="18" charset="0"/>
              </a:rPr>
              <a:t>biết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hoạt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nào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hoạt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nghiên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cứu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khoa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học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vì</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sao</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par>
                                <p:cTn id="51" presetID="23" presetClass="entr" presetSubtype="16"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Hoàn thành nội dung trao đổi</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8129851"/>
              </p:ext>
            </p:extLst>
          </p:nvPr>
        </p:nvGraphicFramePr>
        <p:xfrm>
          <a:off x="838200" y="1825625"/>
          <a:ext cx="10515600" cy="282475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88128277"/>
                    </a:ext>
                  </a:extLst>
                </a:gridCol>
                <a:gridCol w="5257800">
                  <a:extLst>
                    <a:ext uri="{9D8B030D-6E8A-4147-A177-3AD203B41FA5}">
                      <a16:colId xmlns:a16="http://schemas.microsoft.com/office/drawing/2014/main" val="1076829953"/>
                    </a:ext>
                  </a:extLst>
                </a:gridCol>
              </a:tblGrid>
              <a:tr h="1412376">
                <a:tc>
                  <a:txBody>
                    <a:bodyPr/>
                    <a:lstStyle/>
                    <a:p>
                      <a:r>
                        <a:rPr lang="en-US" sz="3200" dirty="0" smtClean="0">
                          <a:solidFill>
                            <a:srgbClr val="FF0000"/>
                          </a:solidFill>
                          <a:latin typeface="Times New Roman" panose="02020603050405020304" pitchFamily="18" charset="0"/>
                          <a:cs typeface="Times New Roman" panose="02020603050405020304" pitchFamily="18" charset="0"/>
                        </a:rPr>
                        <a:t>Hoạt</a:t>
                      </a:r>
                      <a:r>
                        <a:rPr lang="en-US" sz="3200" baseline="0" dirty="0" smtClean="0">
                          <a:solidFill>
                            <a:srgbClr val="FF0000"/>
                          </a:solidFill>
                          <a:latin typeface="Times New Roman" panose="02020603050405020304" pitchFamily="18" charset="0"/>
                          <a:cs typeface="Times New Roman" panose="02020603050405020304" pitchFamily="18" charset="0"/>
                        </a:rPr>
                        <a:t> động trong cuộc sống</a:t>
                      </a:r>
                      <a:endParaRPr lang="en-US" sz="320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en-US" sz="2800" dirty="0" smtClean="0">
                          <a:solidFill>
                            <a:srgbClr val="FF0000"/>
                          </a:solidFill>
                          <a:latin typeface="Times New Roman" panose="02020603050405020304" pitchFamily="18" charset="0"/>
                          <a:cs typeface="Times New Roman" panose="02020603050405020304" pitchFamily="18" charset="0"/>
                        </a:rPr>
                        <a:t>Hoạt</a:t>
                      </a:r>
                      <a:r>
                        <a:rPr lang="en-US" sz="2800" baseline="0" dirty="0" smtClean="0">
                          <a:solidFill>
                            <a:srgbClr val="FF0000"/>
                          </a:solidFill>
                          <a:latin typeface="Times New Roman" panose="02020603050405020304" pitchFamily="18" charset="0"/>
                          <a:cs typeface="Times New Roman" panose="02020603050405020304" pitchFamily="18" charset="0"/>
                        </a:rPr>
                        <a:t> động nghiên cứu khoa học</a:t>
                      </a:r>
                      <a:endParaRPr lang="en-US" sz="28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5588804"/>
                  </a:ext>
                </a:extLst>
              </a:tr>
              <a:tr h="141237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25240286"/>
                  </a:ext>
                </a:extLst>
              </a:tr>
            </a:tbl>
          </a:graphicData>
        </a:graphic>
      </p:graphicFrame>
    </p:spTree>
    <p:extLst>
      <p:ext uri="{BB962C8B-B14F-4D97-AF65-F5344CB8AC3E}">
        <p14:creationId xmlns:p14="http://schemas.microsoft.com/office/powerpoint/2010/main" val="409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6235877"/>
              </p:ext>
            </p:extLst>
          </p:nvPr>
        </p:nvGraphicFramePr>
        <p:xfrm>
          <a:off x="148591" y="217172"/>
          <a:ext cx="11938000" cy="6428105"/>
        </p:xfrm>
        <a:graphic>
          <a:graphicData uri="http://schemas.openxmlformats.org/drawingml/2006/table">
            <a:tbl>
              <a:tblPr firstRow="1" bandRow="1">
                <a:tableStyleId>{5940675A-B579-460E-94D1-54222C63F5DA}</a:tableStyleId>
              </a:tblPr>
              <a:tblGrid>
                <a:gridCol w="6560185">
                  <a:extLst>
                    <a:ext uri="{9D8B030D-6E8A-4147-A177-3AD203B41FA5}">
                      <a16:colId xmlns:a16="http://schemas.microsoft.com/office/drawing/2014/main" val="20000"/>
                    </a:ext>
                  </a:extLst>
                </a:gridCol>
                <a:gridCol w="5377815">
                  <a:extLst>
                    <a:ext uri="{9D8B030D-6E8A-4147-A177-3AD203B41FA5}">
                      <a16:colId xmlns:a16="http://schemas.microsoft.com/office/drawing/2014/main" val="20001"/>
                    </a:ext>
                  </a:extLst>
                </a:gridCol>
              </a:tblGrid>
              <a:tr h="1054100">
                <a:tc gridSpan="2">
                  <a:txBody>
                    <a:bodyPr/>
                    <a:lstStyle/>
                    <a:p>
                      <a:pPr indent="0" algn="ctr">
                        <a:buNone/>
                      </a:pPr>
                      <a:r>
                        <a:rPr lang="en-US" sz="3200" b="0" dirty="0" err="1">
                          <a:solidFill>
                            <a:srgbClr val="FF0000"/>
                          </a:solidFill>
                          <a:latin typeface="Times New Roman" pitchFamily="18" charset="0"/>
                          <a:cs typeface="Times New Roman" pitchFamily="18" charset="0"/>
                        </a:rPr>
                        <a:t>Hoạt</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động</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nào</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trong</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các</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hình</a:t>
                      </a:r>
                      <a:r>
                        <a:rPr lang="en-US" sz="3200" b="0" baseline="0" dirty="0">
                          <a:solidFill>
                            <a:srgbClr val="FF0000"/>
                          </a:solidFill>
                          <a:latin typeface="Times New Roman" pitchFamily="18" charset="0"/>
                          <a:cs typeface="Times New Roman" pitchFamily="18" charset="0"/>
                        </a:rPr>
                        <a:t> 1.1. </a:t>
                      </a:r>
                      <a:r>
                        <a:rPr lang="en-US" sz="3200" b="0" baseline="0" dirty="0" err="1">
                          <a:solidFill>
                            <a:srgbClr val="FF0000"/>
                          </a:solidFill>
                          <a:latin typeface="Times New Roman" pitchFamily="18" charset="0"/>
                          <a:cs typeface="Times New Roman" pitchFamily="18" charset="0"/>
                        </a:rPr>
                        <a:t>đến</a:t>
                      </a:r>
                      <a:r>
                        <a:rPr lang="en-US" sz="3200" b="0" baseline="0" dirty="0">
                          <a:solidFill>
                            <a:srgbClr val="FF0000"/>
                          </a:solidFill>
                          <a:latin typeface="Times New Roman" pitchFamily="18" charset="0"/>
                          <a:cs typeface="Times New Roman" pitchFamily="18" charset="0"/>
                        </a:rPr>
                        <a:t> 1.6 </a:t>
                      </a:r>
                    </a:p>
                    <a:p>
                      <a:pPr indent="0" algn="ctr">
                        <a:buNone/>
                      </a:pPr>
                      <a:r>
                        <a:rPr lang="en-US" sz="3200" b="0" baseline="0" dirty="0" err="1">
                          <a:solidFill>
                            <a:srgbClr val="FF0000"/>
                          </a:solidFill>
                          <a:latin typeface="Times New Roman" pitchFamily="18" charset="0"/>
                          <a:cs typeface="Times New Roman" pitchFamily="18" charset="0"/>
                        </a:rPr>
                        <a:t>là</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hoạt</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động</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nghiên</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cứu</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khoa</a:t>
                      </a:r>
                      <a:r>
                        <a:rPr lang="en-US" sz="3200" b="0" baseline="0" dirty="0">
                          <a:solidFill>
                            <a:srgbClr val="FF0000"/>
                          </a:solidFill>
                          <a:latin typeface="Times New Roman" pitchFamily="18" charset="0"/>
                          <a:cs typeface="Times New Roman" pitchFamily="18" charset="0"/>
                        </a:rPr>
                        <a:t> </a:t>
                      </a:r>
                      <a:r>
                        <a:rPr lang="en-US" sz="3200" b="0" baseline="0" dirty="0" err="1">
                          <a:solidFill>
                            <a:srgbClr val="FF0000"/>
                          </a:solidFill>
                          <a:latin typeface="Times New Roman" pitchFamily="18" charset="0"/>
                          <a:cs typeface="Times New Roman" pitchFamily="18" charset="0"/>
                        </a:rPr>
                        <a:t>học</a:t>
                      </a:r>
                      <a:r>
                        <a:rPr lang="en-US" sz="3200" b="0" baseline="0" dirty="0">
                          <a:solidFill>
                            <a:srgbClr val="FF0000"/>
                          </a:solidFill>
                          <a:latin typeface="Times New Roman" pitchFamily="18" charset="0"/>
                          <a:cs typeface="Times New Roman" pitchFamily="18" charset="0"/>
                        </a:rPr>
                        <a:t> ?</a:t>
                      </a:r>
                      <a:endParaRPr lang="en-US" sz="3200" b="0" dirty="0">
                        <a:solidFill>
                          <a:srgbClr val="FF0000"/>
                        </a:solidFill>
                        <a:latin typeface="Times New Roman" pitchFamily="18" charset="0"/>
                        <a:cs typeface="Times New Roman" pitchFamily="18" charset="0"/>
                      </a:endParaRPr>
                    </a:p>
                  </a:txBody>
                  <a:tcPr marL="68580" marR="68580" marT="0" marB="0">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647700">
                <a:tc>
                  <a:txBody>
                    <a:bodyPr/>
                    <a:lstStyle/>
                    <a:p>
                      <a:pPr indent="0" algn="ctr">
                        <a:buNone/>
                      </a:pPr>
                      <a:r>
                        <a:rPr lang="en-US" sz="3200" b="0" dirty="0" err="1">
                          <a:solidFill>
                            <a:srgbClr val="000000"/>
                          </a:solidFill>
                          <a:latin typeface="Times New Roman" panose="02020603050405020304" charset="0"/>
                          <a:cs typeface="Times New Roman" panose="02020603050405020304" charset="0"/>
                        </a:rPr>
                        <a:t>Hoạt</a:t>
                      </a:r>
                      <a:r>
                        <a:rPr lang="en-US" sz="3200" b="0" dirty="0">
                          <a:solidFill>
                            <a:srgbClr val="000000"/>
                          </a:solidFill>
                          <a:latin typeface="Times New Roman" panose="02020603050405020304" charset="0"/>
                          <a:cs typeface="Times New Roman" panose="02020603050405020304" charset="0"/>
                        </a:rPr>
                        <a:t> </a:t>
                      </a:r>
                      <a:r>
                        <a:rPr lang="en-US" sz="3200" b="0" dirty="0" err="1">
                          <a:solidFill>
                            <a:srgbClr val="000000"/>
                          </a:solidFill>
                          <a:latin typeface="Times New Roman" panose="02020603050405020304" charset="0"/>
                          <a:cs typeface="Times New Roman" panose="02020603050405020304" charset="0"/>
                        </a:rPr>
                        <a:t>động</a:t>
                      </a:r>
                      <a:r>
                        <a:rPr lang="en-US" sz="3200" b="0" dirty="0">
                          <a:solidFill>
                            <a:srgbClr val="000000"/>
                          </a:solidFill>
                          <a:latin typeface="Times New Roman" panose="02020603050405020304" charset="0"/>
                          <a:cs typeface="Times New Roman" panose="02020603050405020304" charset="0"/>
                        </a:rPr>
                        <a:t> </a:t>
                      </a:r>
                      <a:r>
                        <a:rPr lang="en-US" sz="3200" b="0" dirty="0" err="1">
                          <a:solidFill>
                            <a:srgbClr val="000000"/>
                          </a:solidFill>
                          <a:latin typeface="Times New Roman" panose="02020603050405020304" charset="0"/>
                          <a:cs typeface="Times New Roman" panose="02020603050405020304" charset="0"/>
                        </a:rPr>
                        <a:t>trong</a:t>
                      </a:r>
                      <a:r>
                        <a:rPr lang="en-US" sz="3200" b="0" dirty="0">
                          <a:solidFill>
                            <a:srgbClr val="000000"/>
                          </a:solidFill>
                          <a:latin typeface="Times New Roman" panose="02020603050405020304" charset="0"/>
                          <a:cs typeface="Times New Roman" panose="02020603050405020304" charset="0"/>
                        </a:rPr>
                        <a:t> </a:t>
                      </a:r>
                      <a:r>
                        <a:rPr lang="en-US" sz="3200" b="0" dirty="0" err="1">
                          <a:solidFill>
                            <a:srgbClr val="000000"/>
                          </a:solidFill>
                          <a:latin typeface="Times New Roman" panose="02020603050405020304" charset="0"/>
                          <a:cs typeface="Times New Roman" panose="02020603050405020304" charset="0"/>
                        </a:rPr>
                        <a:t>cuộc</a:t>
                      </a:r>
                      <a:r>
                        <a:rPr lang="en-US" sz="3200" b="0" dirty="0">
                          <a:solidFill>
                            <a:srgbClr val="000000"/>
                          </a:solidFill>
                          <a:latin typeface="Times New Roman" panose="02020603050405020304" charset="0"/>
                          <a:cs typeface="Times New Roman" panose="02020603050405020304" charset="0"/>
                        </a:rPr>
                        <a:t> </a:t>
                      </a:r>
                      <a:r>
                        <a:rPr lang="en-US" sz="3200" b="0" dirty="0" err="1">
                          <a:solidFill>
                            <a:srgbClr val="000000"/>
                          </a:solidFill>
                          <a:latin typeface="Times New Roman" panose="02020603050405020304" charset="0"/>
                          <a:cs typeface="Times New Roman" panose="02020603050405020304" charset="0"/>
                        </a:rPr>
                        <a:t>sống</a:t>
                      </a:r>
                      <a:endParaRPr lang="en-US" sz="3200" b="0" dirty="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lstStyle/>
                    <a:p>
                      <a:pPr indent="0" algn="ctr">
                        <a:buNone/>
                      </a:pPr>
                      <a:r>
                        <a:rPr lang="en-US" sz="3200" b="0">
                          <a:solidFill>
                            <a:srgbClr val="000000"/>
                          </a:solidFill>
                          <a:latin typeface="Times New Roman" panose="02020603050405020304" charset="0"/>
                          <a:cs typeface="Times New Roman" panose="02020603050405020304" charset="0"/>
                        </a:rPr>
                        <a:t>Hoạt động nghiên cứu khoa học</a:t>
                      </a:r>
                      <a:endParaRPr lang="en-US" sz="3200" b="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4726305">
                <a:tc>
                  <a:txBody>
                    <a:bodyPr/>
                    <a:lstStyle/>
                    <a:p>
                      <a:pPr indent="0">
                        <a:buNone/>
                      </a:pPr>
                      <a:r>
                        <a:rPr lang="en-US" sz="4000" b="0">
                          <a:solidFill>
                            <a:srgbClr val="000000"/>
                          </a:solidFill>
                          <a:latin typeface="Times New Roman" panose="02020603050405020304" charset="0"/>
                          <a:cs typeface="Times New Roman" panose="02020603050405020304" charset="0"/>
                        </a:rPr>
                        <a:t> </a:t>
                      </a:r>
                    </a:p>
                    <a:p>
                      <a:pPr indent="0">
                        <a:buNone/>
                      </a:pPr>
                      <a:r>
                        <a:rPr lang="en-US" altLang="zh-CN" sz="4000">
                          <a:solidFill>
                            <a:srgbClr val="000000"/>
                          </a:solidFill>
                          <a:latin typeface="Times New Roman" panose="02020603050405020304" charset="0"/>
                        </a:rPr>
                        <a:t> </a:t>
                      </a:r>
                    </a:p>
                    <a:p>
                      <a:pPr indent="0">
                        <a:buNone/>
                      </a:pPr>
                      <a:r>
                        <a:rPr lang="en-US" altLang="zh-CN" sz="4000">
                          <a:solidFill>
                            <a:srgbClr val="000000"/>
                          </a:solidFill>
                          <a:latin typeface="Times New Roman" panose="02020603050405020304" charset="0"/>
                        </a:rPr>
                        <a:t> </a:t>
                      </a:r>
                    </a:p>
                    <a:p>
                      <a:pPr indent="0">
                        <a:buNone/>
                      </a:pPr>
                      <a:r>
                        <a:rPr lang="en-US" altLang="zh-CN" sz="4000">
                          <a:solidFill>
                            <a:srgbClr val="000000"/>
                          </a:solidFill>
                          <a:latin typeface="Times New Roman" panose="02020603050405020304" charset="0"/>
                        </a:rPr>
                        <a:t> </a:t>
                      </a:r>
                    </a:p>
                    <a:p>
                      <a:pPr indent="0">
                        <a:buNone/>
                      </a:pPr>
                      <a:r>
                        <a:rPr lang="en-US" altLang="zh-CN" sz="4000">
                          <a:solidFill>
                            <a:srgbClr val="000000"/>
                          </a:solidFill>
                          <a:latin typeface="Times New Roman" panose="02020603050405020304" charset="0"/>
                        </a:rPr>
                        <a:t> </a:t>
                      </a:r>
                    </a:p>
                    <a:p>
                      <a:pPr indent="0">
                        <a:buNone/>
                      </a:pPr>
                      <a:r>
                        <a:rPr lang="en-US" altLang="zh-CN" sz="4000">
                          <a:solidFill>
                            <a:srgbClr val="000000"/>
                          </a:solidFill>
                          <a:latin typeface="Times New Roman" panose="02020603050405020304" charset="0"/>
                        </a:rPr>
                        <a:t> </a:t>
                      </a:r>
                      <a:endParaRPr lang="en-US" sz="4000" b="0">
                        <a:solidFill>
                          <a:srgbClr val="000000"/>
                        </a:solidFill>
                        <a:latin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4000" b="0" dirty="0">
                          <a:solidFill>
                            <a:srgbClr val="000000"/>
                          </a:solidFill>
                          <a:latin typeface="Times New Roman" panose="02020603050405020304" charset="0"/>
                          <a:cs typeface="Times New Roman" panose="02020603050405020304" charset="0"/>
                        </a:rPr>
                        <a:t> </a:t>
                      </a:r>
                    </a:p>
                    <a:p>
                      <a:pPr indent="0">
                        <a:buNone/>
                      </a:pPr>
                      <a:r>
                        <a:rPr lang="en-US" altLang="zh-CN" sz="4000" dirty="0">
                          <a:solidFill>
                            <a:srgbClr val="000000"/>
                          </a:solidFill>
                          <a:latin typeface="Times New Roman" panose="02020603050405020304" charset="0"/>
                        </a:rPr>
                        <a:t> </a:t>
                      </a:r>
                    </a:p>
                    <a:p>
                      <a:pPr indent="0">
                        <a:buNone/>
                      </a:pPr>
                      <a:r>
                        <a:rPr lang="en-US" altLang="zh-CN" sz="4000" dirty="0">
                          <a:solidFill>
                            <a:srgbClr val="000000"/>
                          </a:solidFill>
                          <a:latin typeface="Times New Roman" panose="02020603050405020304" charset="0"/>
                        </a:rPr>
                        <a:t> </a:t>
                      </a:r>
                    </a:p>
                    <a:p>
                      <a:pPr indent="0">
                        <a:buNone/>
                      </a:pPr>
                      <a:r>
                        <a:rPr lang="en-US" altLang="zh-CN" sz="4000" dirty="0">
                          <a:solidFill>
                            <a:srgbClr val="000000"/>
                          </a:solidFill>
                          <a:latin typeface="Times New Roman" panose="02020603050405020304" charset="0"/>
                        </a:rPr>
                        <a:t> </a:t>
                      </a:r>
                    </a:p>
                    <a:p>
                      <a:pPr indent="0">
                        <a:buNone/>
                      </a:pPr>
                      <a:r>
                        <a:rPr lang="en-US" altLang="zh-CN" sz="4000" dirty="0">
                          <a:solidFill>
                            <a:srgbClr val="000000"/>
                          </a:solidFill>
                          <a:latin typeface="Times New Roman" panose="02020603050405020304" charset="0"/>
                        </a:rPr>
                        <a:t> </a:t>
                      </a:r>
                      <a:endParaRPr lang="en-US" sz="4000" b="0" dirty="0">
                        <a:solidFill>
                          <a:srgbClr val="000000"/>
                        </a:solidFill>
                        <a:latin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0" name="Shape 20"/>
          <p:cNvPicPr/>
          <p:nvPr/>
        </p:nvPicPr>
        <p:blipFill>
          <a:blip r:embed="rId2"/>
          <a:stretch>
            <a:fillRect/>
          </a:stretch>
        </p:blipFill>
        <p:spPr>
          <a:xfrm>
            <a:off x="215266" y="1962152"/>
            <a:ext cx="2959100" cy="2049145"/>
          </a:xfrm>
          <a:prstGeom prst="rect">
            <a:avLst/>
          </a:prstGeom>
        </p:spPr>
      </p:pic>
      <p:pic>
        <p:nvPicPr>
          <p:cNvPr id="9" name="Picture 8"/>
          <p:cNvPicPr>
            <a:picLocks noChangeAspect="1"/>
          </p:cNvPicPr>
          <p:nvPr/>
        </p:nvPicPr>
        <p:blipFill>
          <a:blip r:embed="rId3"/>
          <a:stretch>
            <a:fillRect/>
          </a:stretch>
        </p:blipFill>
        <p:spPr>
          <a:xfrm>
            <a:off x="148589" y="4011295"/>
            <a:ext cx="3026411" cy="2633980"/>
          </a:xfrm>
          <a:prstGeom prst="rect">
            <a:avLst/>
          </a:prstGeom>
        </p:spPr>
      </p:pic>
      <p:pic>
        <p:nvPicPr>
          <p:cNvPr id="13" name="Picture 12"/>
          <p:cNvPicPr>
            <a:picLocks noChangeAspect="1"/>
          </p:cNvPicPr>
          <p:nvPr/>
        </p:nvPicPr>
        <p:blipFill>
          <a:blip r:embed="rId4"/>
          <a:stretch>
            <a:fillRect/>
          </a:stretch>
        </p:blipFill>
        <p:spPr>
          <a:xfrm>
            <a:off x="3175000" y="1962150"/>
            <a:ext cx="3341371" cy="2113280"/>
          </a:xfrm>
          <a:prstGeom prst="rect">
            <a:avLst/>
          </a:prstGeom>
        </p:spPr>
      </p:pic>
      <p:pic>
        <p:nvPicPr>
          <p:cNvPr id="15" name="Picture 14"/>
          <p:cNvPicPr>
            <a:picLocks noChangeAspect="1"/>
          </p:cNvPicPr>
          <p:nvPr/>
        </p:nvPicPr>
        <p:blipFill>
          <a:blip r:embed="rId5"/>
          <a:stretch>
            <a:fillRect/>
          </a:stretch>
        </p:blipFill>
        <p:spPr>
          <a:xfrm>
            <a:off x="3175637" y="4011297"/>
            <a:ext cx="3340735" cy="2601595"/>
          </a:xfrm>
          <a:prstGeom prst="rect">
            <a:avLst/>
          </a:prstGeom>
        </p:spPr>
      </p:pic>
      <p:pic>
        <p:nvPicPr>
          <p:cNvPr id="22" name="Shape 22"/>
          <p:cNvPicPr/>
          <p:nvPr/>
        </p:nvPicPr>
        <p:blipFill>
          <a:blip r:embed="rId6"/>
          <a:stretch>
            <a:fillRect/>
          </a:stretch>
        </p:blipFill>
        <p:spPr>
          <a:xfrm>
            <a:off x="7721601" y="1962152"/>
            <a:ext cx="3378835" cy="2244725"/>
          </a:xfrm>
          <a:prstGeom prst="rect">
            <a:avLst/>
          </a:prstGeom>
        </p:spPr>
      </p:pic>
      <p:pic>
        <p:nvPicPr>
          <p:cNvPr id="18" name="Shape 28"/>
          <p:cNvPicPr>
            <a:picLocks noChangeAspect="1"/>
          </p:cNvPicPr>
          <p:nvPr/>
        </p:nvPicPr>
        <p:blipFill>
          <a:blip r:embed="rId7"/>
          <a:srcRect t="53500"/>
          <a:stretch>
            <a:fillRect/>
          </a:stretch>
        </p:blipFill>
        <p:spPr>
          <a:xfrm>
            <a:off x="7721601" y="4206877"/>
            <a:ext cx="3451225" cy="2406015"/>
          </a:xfrm>
          <a:prstGeom prst="rect">
            <a:avLst/>
          </a:prstGeom>
        </p:spPr>
      </p:pic>
      <p:pic>
        <p:nvPicPr>
          <p:cNvPr id="10" name="Picture 5"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65849" y="59375"/>
            <a:ext cx="16732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3" presetClass="entr" presetSubtype="16"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p:cTn id="9" dur="500" fill="hold"/>
                                        <p:tgtEl>
                                          <p:spTgt spid="10"/>
                                        </p:tgtEl>
                                        <p:attrNameLst>
                                          <p:attrName>ppt_w</p:attrName>
                                        </p:attrNameLst>
                                      </p:cBhvr>
                                      <p:tavLst>
                                        <p:tav tm="0">
                                          <p:val>
                                            <p:fltVal val="0"/>
                                          </p:val>
                                        </p:tav>
                                        <p:tav tm="100000">
                                          <p:val>
                                            <p:strVal val="#ppt_w"/>
                                          </p:val>
                                        </p:tav>
                                      </p:tavLst>
                                    </p:anim>
                                    <p:anim calcmode="lin" valueType="num">
                                      <p:cBhvr>
                                        <p:cTn id="1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ppt_x</p:attrName>
                                        </p:attrNameLst>
                                      </p:cBhvr>
                                      <p:tavLst>
                                        <p:tav tm="0">
                                          <p:val>
                                            <p:strVal val="#ppt_x-.2"/>
                                          </p:val>
                                        </p:tav>
                                        <p:tav tm="100000">
                                          <p:val>
                                            <p:strVal val="#ppt_x"/>
                                          </p:val>
                                        </p:tav>
                                      </p:tavLst>
                                    </p:anim>
                                    <p:anim calcmode="lin" valueType="num">
                                      <p:cBhvr>
                                        <p:cTn id="16"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ppt_x</p:attrName>
                                        </p:attrNameLst>
                                      </p:cBhvr>
                                      <p:tavLst>
                                        <p:tav tm="0">
                                          <p:val>
                                            <p:strVal val="#ppt_x-.2"/>
                                          </p:val>
                                        </p:tav>
                                        <p:tav tm="100000">
                                          <p:val>
                                            <p:strVal val="#ppt_x"/>
                                          </p:val>
                                        </p:tav>
                                      </p:tavLst>
                                    </p:anim>
                                    <p:anim calcmode="lin" valueType="num">
                                      <p:cBhvr>
                                        <p:cTn id="3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1000" fill="hold"/>
                                        <p:tgtEl>
                                          <p:spTgt spid="22"/>
                                        </p:tgtEl>
                                        <p:attrNameLst>
                                          <p:attrName>ppt_x</p:attrName>
                                        </p:attrNameLst>
                                      </p:cBhvr>
                                      <p:tavLst>
                                        <p:tav tm="0">
                                          <p:val>
                                            <p:strVal val="#ppt_x-.2"/>
                                          </p:val>
                                        </p:tav>
                                        <p:tav tm="100000">
                                          <p:val>
                                            <p:strVal val="#ppt_x"/>
                                          </p:val>
                                        </p:tav>
                                      </p:tavLst>
                                    </p:anim>
                                    <p:anim calcmode="lin" valueType="num">
                                      <p:cBhvr>
                                        <p:cTn id="45"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ppt_x</p:attrName>
                                        </p:attrNameLst>
                                      </p:cBhvr>
                                      <p:tavLst>
                                        <p:tav tm="0">
                                          <p:val>
                                            <p:strVal val="#ppt_x-.2"/>
                                          </p:val>
                                        </p:tav>
                                        <p:tav tm="100000">
                                          <p:val>
                                            <p:strVal val="#ppt_x"/>
                                          </p:val>
                                        </p:tav>
                                      </p:tavLst>
                                    </p:anim>
                                    <p:anim calcmode="lin" valueType="num">
                                      <p:cBhvr>
                                        <p:cTn id="52"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 y="69217"/>
            <a:ext cx="5008487" cy="584775"/>
          </a:xfrm>
          <a:prstGeom prst="rect">
            <a:avLst/>
          </a:prstGeom>
          <a:noFill/>
        </p:spPr>
        <p:txBody>
          <a:bodyPr wrap="none" rtlCol="0" anchor="t">
            <a:spAutoFit/>
          </a:bodyPr>
          <a:lstStyle/>
          <a:p>
            <a:r>
              <a:rPr lang="en-US" sz="3200" b="1" dirty="0">
                <a:solidFill>
                  <a:srgbClr val="FF0000"/>
                </a:solidFill>
                <a:latin typeface="Times New Roman" pitchFamily="18" charset="0"/>
                <a:ea typeface="+mj-ea"/>
                <a:cs typeface="Times New Roman" pitchFamily="18" charset="0"/>
                <a:sym typeface="+mn-ea"/>
              </a:rPr>
              <a:t>1. KHOA HỌC TỰ NHIÊN</a:t>
            </a:r>
            <a:endParaRPr lang="en-US" sz="3200" dirty="0">
              <a:latin typeface="Times New Roman" pitchFamily="18" charset="0"/>
              <a:cs typeface="Times New Roman" pitchFamily="18" charset="0"/>
            </a:endParaRPr>
          </a:p>
        </p:txBody>
      </p:sp>
      <p:pic>
        <p:nvPicPr>
          <p:cNvPr id="7" name="Content Placeholder 6"/>
          <p:cNvPicPr>
            <a:picLocks noGrp="1" noChangeAspect="1"/>
          </p:cNvPicPr>
          <p:nvPr>
            <p:ph idx="1"/>
          </p:nvPr>
        </p:nvPicPr>
        <p:blipFill>
          <a:blip r:embed="rId2"/>
          <a:stretch>
            <a:fillRect/>
          </a:stretch>
        </p:blipFill>
        <p:spPr>
          <a:xfrm>
            <a:off x="76201" y="3256280"/>
            <a:ext cx="3009900" cy="3483610"/>
          </a:xfrm>
          <a:prstGeom prst="ellipse">
            <a:avLst/>
          </a:prstGeom>
        </p:spPr>
      </p:pic>
      <p:sp>
        <p:nvSpPr>
          <p:cNvPr id="8" name="Cloud Callout 7"/>
          <p:cNvSpPr/>
          <p:nvPr/>
        </p:nvSpPr>
        <p:spPr>
          <a:xfrm>
            <a:off x="2251709" y="863602"/>
            <a:ext cx="7385051" cy="2489835"/>
          </a:xfrm>
          <a:prstGeom prst="cloudCallout">
            <a:avLst>
              <a:gd name="adj1" fmla="val -47431"/>
              <a:gd name="adj2" fmla="val 63363"/>
            </a:avLst>
          </a:prstGeom>
          <a:solidFill>
            <a:schemeClr val="accent4">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Times New Roman" pitchFamily="18" charset="0"/>
                <a:cs typeface="Times New Roman" pitchFamily="18" charset="0"/>
              </a:rPr>
              <a:t>Hoạt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cứu</a:t>
            </a:r>
            <a:r>
              <a:rPr lang="en-US" sz="4000" dirty="0">
                <a:latin typeface="Times New Roman" pitchFamily="18" charset="0"/>
                <a:cs typeface="Times New Roman" pitchFamily="18" charset="0"/>
              </a:rPr>
              <a:t> </a:t>
            </a:r>
          </a:p>
          <a:p>
            <a:pPr algn="ctr"/>
            <a:r>
              <a:rPr lang="en-US" sz="4000" dirty="0" err="1">
                <a:latin typeface="Times New Roman" pitchFamily="18" charset="0"/>
                <a:cs typeface="Times New Roman" pitchFamily="18" charset="0"/>
              </a:rPr>
              <a:t>khoa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a:t>
            </a:r>
          </a:p>
        </p:txBody>
      </p:sp>
      <p:sp>
        <p:nvSpPr>
          <p:cNvPr id="10" name="Horizontal Scroll 9"/>
          <p:cNvSpPr/>
          <p:nvPr/>
        </p:nvSpPr>
        <p:spPr>
          <a:xfrm>
            <a:off x="4602480" y="3816985"/>
            <a:ext cx="6823711" cy="3041650"/>
          </a:xfrm>
          <a:prstGeom prst="horizontalScrol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gradFill>
                  <a:gsLst>
                    <a:gs pos="0">
                      <a:srgbClr val="012D86"/>
                    </a:gs>
                    <a:gs pos="100000">
                      <a:srgbClr val="0E2557"/>
                    </a:gs>
                  </a:gsLst>
                  <a:lin scaled="0"/>
                </a:gradFill>
                <a:latin typeface="Times New Roman" pitchFamily="18" charset="0"/>
                <a:cs typeface="Times New Roman" pitchFamily="18" charset="0"/>
              </a:rPr>
              <a:t>Hoạt</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động</a:t>
            </a:r>
            <a:r>
              <a:rPr lang="en-US" sz="3600" dirty="0">
                <a:gradFill>
                  <a:gsLst>
                    <a:gs pos="0">
                      <a:srgbClr val="012D86"/>
                    </a:gs>
                    <a:gs pos="100000">
                      <a:srgbClr val="0E2557"/>
                    </a:gs>
                  </a:gsLst>
                  <a:lin scaled="0"/>
                </a:gradFill>
                <a:latin typeface="Times New Roman" pitchFamily="18" charset="0"/>
                <a:cs typeface="Times New Roman" pitchFamily="18" charset="0"/>
              </a:rPr>
              <a:t> con </a:t>
            </a:r>
            <a:r>
              <a:rPr lang="en-US" sz="3600" dirty="0" err="1">
                <a:gradFill>
                  <a:gsLst>
                    <a:gs pos="0">
                      <a:srgbClr val="012D86"/>
                    </a:gs>
                    <a:gs pos="100000">
                      <a:srgbClr val="0E2557"/>
                    </a:gs>
                  </a:gsLst>
                  <a:lin scaled="0"/>
                </a:gradFill>
                <a:latin typeface="Times New Roman" pitchFamily="18" charset="0"/>
                <a:cs typeface="Times New Roman" pitchFamily="18" charset="0"/>
              </a:rPr>
              <a:t>người</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chủ</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tòi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khám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tri </a:t>
            </a:r>
            <a:r>
              <a:rPr lang="en-US" sz="3600" b="1" dirty="0" err="1">
                <a:solidFill>
                  <a:srgbClr val="FF0000"/>
                </a:solidFill>
                <a:latin typeface="Times New Roman" pitchFamily="18" charset="0"/>
                <a:cs typeface="Times New Roman" pitchFamily="18" charset="0"/>
              </a:rPr>
              <a:t>thức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gọi</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là</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hoạt</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động</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nghiên</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cứu</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khoa</a:t>
            </a:r>
            <a:r>
              <a:rPr lang="en-US" sz="3600" dirty="0">
                <a:gradFill>
                  <a:gsLst>
                    <a:gs pos="0">
                      <a:srgbClr val="012D86"/>
                    </a:gs>
                    <a:gs pos="100000">
                      <a:srgbClr val="0E2557"/>
                    </a:gs>
                  </a:gsLst>
                  <a:lin scaled="0"/>
                </a:gradFill>
                <a:latin typeface="Times New Roman" pitchFamily="18" charset="0"/>
                <a:cs typeface="Times New Roman" pitchFamily="18" charset="0"/>
              </a:rPr>
              <a:t> </a:t>
            </a:r>
            <a:r>
              <a:rPr lang="en-US" sz="3600" dirty="0" err="1">
                <a:gradFill>
                  <a:gsLst>
                    <a:gs pos="0">
                      <a:srgbClr val="012D86"/>
                    </a:gs>
                    <a:gs pos="100000">
                      <a:srgbClr val="0E2557"/>
                    </a:gs>
                  </a:gsLst>
                  <a:lin scaled="0"/>
                </a:gradFill>
                <a:latin typeface="Times New Roman" pitchFamily="18" charset="0"/>
                <a:cs typeface="Times New Roman" pitchFamily="18" charset="0"/>
              </a:rPr>
              <a:t>học</a:t>
            </a:r>
            <a:r>
              <a:rPr lang="en-US" sz="3600" dirty="0">
                <a:gradFill>
                  <a:gsLst>
                    <a:gs pos="0">
                      <a:srgbClr val="012D86"/>
                    </a:gs>
                    <a:gs pos="100000">
                      <a:srgbClr val="0E2557"/>
                    </a:gs>
                  </a:gsLst>
                  <a:lin scaled="0"/>
                </a:gra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 nhà khoa học vĩ đại nhất mọi thời đ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53" y="566670"/>
            <a:ext cx="7558871" cy="56795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10658" y="2067634"/>
            <a:ext cx="3915177" cy="2677656"/>
          </a:xfrm>
          <a:prstGeom prst="rect">
            <a:avLst/>
          </a:prstGeom>
        </p:spPr>
        <p:txBody>
          <a:bodyPr wrap="square">
            <a:spAutoFit/>
          </a:bodyPr>
          <a:lstStyle/>
          <a:p>
            <a:r>
              <a:rPr lang="vi-VN" sz="2800" dirty="0">
                <a:latin typeface="+mj-lt"/>
              </a:rPr>
              <a:t>Albert Einstein là </a:t>
            </a:r>
            <a:r>
              <a:rPr lang="vi-VN" sz="2800" dirty="0">
                <a:solidFill>
                  <a:srgbClr val="FF0000"/>
                </a:solidFill>
                <a:latin typeface="+mj-lt"/>
              </a:rPr>
              <a:t>nhà khoa học</a:t>
            </a:r>
            <a:r>
              <a:rPr lang="vi-VN" sz="2800" dirty="0">
                <a:latin typeface="+mj-lt"/>
              </a:rPr>
              <a:t> nổi tiếng nhất thế giới, được nhiều người biết tới. Những đóng góp quan trọng của ông cho vật </a:t>
            </a:r>
            <a:r>
              <a:rPr lang="vi-VN" sz="2800" dirty="0" smtClean="0">
                <a:latin typeface="+mj-lt"/>
              </a:rPr>
              <a:t>lý.</a:t>
            </a:r>
            <a:endParaRPr lang="en-US" sz="2800" dirty="0">
              <a:latin typeface="+mj-lt"/>
            </a:endParaRPr>
          </a:p>
        </p:txBody>
      </p:sp>
    </p:spTree>
    <p:extLst>
      <p:ext uri="{BB962C8B-B14F-4D97-AF65-F5344CB8AC3E}">
        <p14:creationId xmlns:p14="http://schemas.microsoft.com/office/powerpoint/2010/main" val="3698039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551</TotalTime>
  <Words>1617</Words>
  <Application>Microsoft Office PowerPoint</Application>
  <PresentationFormat>Widescreen</PresentationFormat>
  <Paragraphs>195</Paragraphs>
  <Slides>31</Slides>
  <Notes>3</Notes>
  <HiddenSlides>0</HiddenSlides>
  <MMClips>1</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31</vt:i4>
      </vt:variant>
    </vt:vector>
  </HeadingPairs>
  <TitlesOfParts>
    <vt:vector size="54" baseType="lpstr">
      <vt:lpstr>SimSun</vt:lpstr>
      <vt:lpstr>SimSun</vt:lpstr>
      <vt:lpstr>Arial</vt:lpstr>
      <vt:lpstr>Calibri</vt:lpstr>
      <vt:lpstr>Calibri Light</vt:lpstr>
      <vt:lpstr>Courier New</vt:lpstr>
      <vt:lpstr>等线</vt:lpstr>
      <vt:lpstr>等线 Light</vt:lpstr>
      <vt:lpstr>Tahoma</vt:lpstr>
      <vt:lpstr>Times New Roman</vt:lpstr>
      <vt:lpstr>Trebuchet MS</vt:lpstr>
      <vt:lpstr>VNI-StageCoach</vt:lpstr>
      <vt:lpstr>Wingdings</vt:lpstr>
      <vt:lpstr>Wingdings 3</vt:lpstr>
      <vt:lpstr>Office Theme</vt:lpstr>
      <vt:lpstr>1_Office Theme</vt:lpstr>
      <vt:lpstr>2_Office Theme</vt:lpstr>
      <vt:lpstr>3_Office Theme</vt:lpstr>
      <vt:lpstr>4_Office Theme</vt:lpstr>
      <vt:lpstr>5_Office Theme</vt:lpstr>
      <vt:lpstr>6_Office Theme</vt:lpstr>
      <vt:lpstr>7_Office Theme</vt:lpstr>
      <vt:lpstr>1_Facet</vt:lpstr>
      <vt:lpstr>PowerPoint Presentation</vt:lpstr>
      <vt:lpstr>PowerPoint Presentation</vt:lpstr>
      <vt:lpstr>MỤC TIÊU</vt:lpstr>
      <vt:lpstr>PowerPoint Presentation</vt:lpstr>
      <vt:lpstr>1. KHOA HỌC TỰ NHIÊN</vt:lpstr>
      <vt:lpstr>Hoàn thành nội dung trao đổi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VAI TRÒ CỦA KHOA HỌC TỰ NHIÊN TRONG CUỘC SỐNG</vt:lpstr>
      <vt:lpstr>PowerPoint Presentation</vt:lpstr>
      <vt:lpstr>PowerPoint Presentation</vt:lpstr>
      <vt:lpstr>PowerPoint Presentation</vt:lpstr>
      <vt:lpstr>PowerPoint Presentation</vt:lpstr>
      <vt:lpstr>LUYỆN TẬP</vt:lpstr>
      <vt:lpstr>LUYỆN TẬP</vt:lpstr>
      <vt:lpstr>LUYỆN TẬP</vt:lpstr>
      <vt:lpstr>PowerPoint Presentation</vt:lpstr>
      <vt:lpstr>BÀI TẬP</vt:lpstr>
      <vt:lpstr>BÀI TẬP</vt:lpstr>
      <vt:lpstr>BÀI TẬP</vt:lpstr>
      <vt:lpstr>BÀI TẬP</vt:lpstr>
      <vt:lpstr>BÀI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TỰ NHIÊN</dc:title>
  <dc:creator>ASUS</dc:creator>
  <cp:lastModifiedBy>TANPHAT</cp:lastModifiedBy>
  <cp:revision>54</cp:revision>
  <dcterms:created xsi:type="dcterms:W3CDTF">2021-07-03T02:40:00Z</dcterms:created>
  <dcterms:modified xsi:type="dcterms:W3CDTF">2025-08-11T09:00:00Z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