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Cookie"/>
      <p:regular r:id="rId25"/>
    </p:embeddedFont>
    <p:embeddedFont>
      <p:font typeface="Quattrocento Sans"/>
      <p:regular r:id="rId26"/>
      <p:bold r:id="rId27"/>
      <p:italic r:id="rId28"/>
      <p:boldItalic r:id="rId29"/>
    </p:embeddedFont>
    <p:embeddedFont>
      <p:font typeface="Noto Sans Symbols"/>
      <p:regular r:id="rId30"/>
      <p:bold r:id="rId31"/>
    </p:embeddedFont>
    <p:embeddedFont>
      <p:font typeface="Arial Black"/>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QuattrocentoSans-regular.fntdata"/><Relationship Id="rId25" Type="http://schemas.openxmlformats.org/officeDocument/2006/relationships/font" Target="fonts/Cookie-regular.fntdata"/><Relationship Id="rId28" Type="http://schemas.openxmlformats.org/officeDocument/2006/relationships/font" Target="fonts/QuattrocentoSans-italic.fntdata"/><Relationship Id="rId27" Type="http://schemas.openxmlformats.org/officeDocument/2006/relationships/font" Target="fonts/QuattrocentoSa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QuattrocentoSans-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otoSansSymbols-bold.fntdata"/><Relationship Id="rId30" Type="http://schemas.openxmlformats.org/officeDocument/2006/relationships/font" Target="fonts/NotoSansSymbols-regular.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ArialBlack-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3" name="Shape 4303"/>
        <p:cNvGrpSpPr/>
        <p:nvPr/>
      </p:nvGrpSpPr>
      <p:grpSpPr>
        <a:xfrm>
          <a:off x="0" y="0"/>
          <a:ext cx="0" cy="0"/>
          <a:chOff x="0" y="0"/>
          <a:chExt cx="0" cy="0"/>
        </a:xfrm>
      </p:grpSpPr>
      <p:sp>
        <p:nvSpPr>
          <p:cNvPr id="4304" name="Google Shape;430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5" name="Google Shape;43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1" name="Shape 4401"/>
        <p:cNvGrpSpPr/>
        <p:nvPr/>
      </p:nvGrpSpPr>
      <p:grpSpPr>
        <a:xfrm>
          <a:off x="0" y="0"/>
          <a:ext cx="0" cy="0"/>
          <a:chOff x="0" y="0"/>
          <a:chExt cx="0" cy="0"/>
        </a:xfrm>
      </p:grpSpPr>
      <p:sp>
        <p:nvSpPr>
          <p:cNvPr id="4402" name="Google Shape;440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3" name="Google Shape;44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1" name="Shape 4411"/>
        <p:cNvGrpSpPr/>
        <p:nvPr/>
      </p:nvGrpSpPr>
      <p:grpSpPr>
        <a:xfrm>
          <a:off x="0" y="0"/>
          <a:ext cx="0" cy="0"/>
          <a:chOff x="0" y="0"/>
          <a:chExt cx="0" cy="0"/>
        </a:xfrm>
      </p:grpSpPr>
      <p:sp>
        <p:nvSpPr>
          <p:cNvPr id="4412" name="Google Shape;441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3" name="Google Shape;441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1" name="Shape 4441"/>
        <p:cNvGrpSpPr/>
        <p:nvPr/>
      </p:nvGrpSpPr>
      <p:grpSpPr>
        <a:xfrm>
          <a:off x="0" y="0"/>
          <a:ext cx="0" cy="0"/>
          <a:chOff x="0" y="0"/>
          <a:chExt cx="0" cy="0"/>
        </a:xfrm>
      </p:grpSpPr>
      <p:sp>
        <p:nvSpPr>
          <p:cNvPr id="4442" name="Google Shape;444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3" name="Google Shape;444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8" name="Shape 4448"/>
        <p:cNvGrpSpPr/>
        <p:nvPr/>
      </p:nvGrpSpPr>
      <p:grpSpPr>
        <a:xfrm>
          <a:off x="0" y="0"/>
          <a:ext cx="0" cy="0"/>
          <a:chOff x="0" y="0"/>
          <a:chExt cx="0" cy="0"/>
        </a:xfrm>
      </p:grpSpPr>
      <p:sp>
        <p:nvSpPr>
          <p:cNvPr id="4449" name="Google Shape;444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0" name="Google Shape;44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4" name="Shape 4454"/>
        <p:cNvGrpSpPr/>
        <p:nvPr/>
      </p:nvGrpSpPr>
      <p:grpSpPr>
        <a:xfrm>
          <a:off x="0" y="0"/>
          <a:ext cx="0" cy="0"/>
          <a:chOff x="0" y="0"/>
          <a:chExt cx="0" cy="0"/>
        </a:xfrm>
      </p:grpSpPr>
      <p:sp>
        <p:nvSpPr>
          <p:cNvPr id="4455" name="Google Shape;445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6" name="Google Shape;445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0" name="Shape 4460"/>
        <p:cNvGrpSpPr/>
        <p:nvPr/>
      </p:nvGrpSpPr>
      <p:grpSpPr>
        <a:xfrm>
          <a:off x="0" y="0"/>
          <a:ext cx="0" cy="0"/>
          <a:chOff x="0" y="0"/>
          <a:chExt cx="0" cy="0"/>
        </a:xfrm>
      </p:grpSpPr>
      <p:sp>
        <p:nvSpPr>
          <p:cNvPr id="4461" name="Google Shape;446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2" name="Google Shape;44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6" name="Shape 4466"/>
        <p:cNvGrpSpPr/>
        <p:nvPr/>
      </p:nvGrpSpPr>
      <p:grpSpPr>
        <a:xfrm>
          <a:off x="0" y="0"/>
          <a:ext cx="0" cy="0"/>
          <a:chOff x="0" y="0"/>
          <a:chExt cx="0" cy="0"/>
        </a:xfrm>
      </p:grpSpPr>
      <p:sp>
        <p:nvSpPr>
          <p:cNvPr id="4467" name="Google Shape;446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8" name="Google Shape;446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5" name="Shape 4475"/>
        <p:cNvGrpSpPr/>
        <p:nvPr/>
      </p:nvGrpSpPr>
      <p:grpSpPr>
        <a:xfrm>
          <a:off x="0" y="0"/>
          <a:ext cx="0" cy="0"/>
          <a:chOff x="0" y="0"/>
          <a:chExt cx="0" cy="0"/>
        </a:xfrm>
      </p:grpSpPr>
      <p:sp>
        <p:nvSpPr>
          <p:cNvPr id="4476" name="Google Shape;447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7" name="Google Shape;447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2" name="Shape 4482"/>
        <p:cNvGrpSpPr/>
        <p:nvPr/>
      </p:nvGrpSpPr>
      <p:grpSpPr>
        <a:xfrm>
          <a:off x="0" y="0"/>
          <a:ext cx="0" cy="0"/>
          <a:chOff x="0" y="0"/>
          <a:chExt cx="0" cy="0"/>
        </a:xfrm>
      </p:grpSpPr>
      <p:sp>
        <p:nvSpPr>
          <p:cNvPr id="4483" name="Google Shape;448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4" name="Google Shape;44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4" name="Shape 4314"/>
        <p:cNvGrpSpPr/>
        <p:nvPr/>
      </p:nvGrpSpPr>
      <p:grpSpPr>
        <a:xfrm>
          <a:off x="0" y="0"/>
          <a:ext cx="0" cy="0"/>
          <a:chOff x="0" y="0"/>
          <a:chExt cx="0" cy="0"/>
        </a:xfrm>
      </p:grpSpPr>
      <p:sp>
        <p:nvSpPr>
          <p:cNvPr id="4315" name="Google Shape;431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6" name="Google Shape;43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3" name="Shape 4323"/>
        <p:cNvGrpSpPr/>
        <p:nvPr/>
      </p:nvGrpSpPr>
      <p:grpSpPr>
        <a:xfrm>
          <a:off x="0" y="0"/>
          <a:ext cx="0" cy="0"/>
          <a:chOff x="0" y="0"/>
          <a:chExt cx="0" cy="0"/>
        </a:xfrm>
      </p:grpSpPr>
      <p:sp>
        <p:nvSpPr>
          <p:cNvPr id="4324" name="Google Shape;432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5" name="Google Shape;43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9" name="Shape 4329"/>
        <p:cNvGrpSpPr/>
        <p:nvPr/>
      </p:nvGrpSpPr>
      <p:grpSpPr>
        <a:xfrm>
          <a:off x="0" y="0"/>
          <a:ext cx="0" cy="0"/>
          <a:chOff x="0" y="0"/>
          <a:chExt cx="0" cy="0"/>
        </a:xfrm>
      </p:grpSpPr>
      <p:sp>
        <p:nvSpPr>
          <p:cNvPr id="4330" name="Google Shape;433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1" name="Google Shape;43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0" name="Shape 4360"/>
        <p:cNvGrpSpPr/>
        <p:nvPr/>
      </p:nvGrpSpPr>
      <p:grpSpPr>
        <a:xfrm>
          <a:off x="0" y="0"/>
          <a:ext cx="0" cy="0"/>
          <a:chOff x="0" y="0"/>
          <a:chExt cx="0" cy="0"/>
        </a:xfrm>
      </p:grpSpPr>
      <p:sp>
        <p:nvSpPr>
          <p:cNvPr id="4361" name="Google Shape;436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2" name="Google Shape;43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3" name="Shape 4373"/>
        <p:cNvGrpSpPr/>
        <p:nvPr/>
      </p:nvGrpSpPr>
      <p:grpSpPr>
        <a:xfrm>
          <a:off x="0" y="0"/>
          <a:ext cx="0" cy="0"/>
          <a:chOff x="0" y="0"/>
          <a:chExt cx="0" cy="0"/>
        </a:xfrm>
      </p:grpSpPr>
      <p:sp>
        <p:nvSpPr>
          <p:cNvPr id="4374" name="Google Shape;437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5" name="Google Shape;437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0" name="Shape 4380"/>
        <p:cNvGrpSpPr/>
        <p:nvPr/>
      </p:nvGrpSpPr>
      <p:grpSpPr>
        <a:xfrm>
          <a:off x="0" y="0"/>
          <a:ext cx="0" cy="0"/>
          <a:chOff x="0" y="0"/>
          <a:chExt cx="0" cy="0"/>
        </a:xfrm>
      </p:grpSpPr>
      <p:sp>
        <p:nvSpPr>
          <p:cNvPr id="4381" name="Google Shape;438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2" name="Google Shape;438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7" name="Shape 4387"/>
        <p:cNvGrpSpPr/>
        <p:nvPr/>
      </p:nvGrpSpPr>
      <p:grpSpPr>
        <a:xfrm>
          <a:off x="0" y="0"/>
          <a:ext cx="0" cy="0"/>
          <a:chOff x="0" y="0"/>
          <a:chExt cx="0" cy="0"/>
        </a:xfrm>
      </p:grpSpPr>
      <p:sp>
        <p:nvSpPr>
          <p:cNvPr id="4388" name="Google Shape;438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9" name="Google Shape;438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4" name="Shape 4394"/>
        <p:cNvGrpSpPr/>
        <p:nvPr/>
      </p:nvGrpSpPr>
      <p:grpSpPr>
        <a:xfrm>
          <a:off x="0" y="0"/>
          <a:ext cx="0" cy="0"/>
          <a:chOff x="0" y="0"/>
          <a:chExt cx="0" cy="0"/>
        </a:xfrm>
      </p:grpSpPr>
      <p:sp>
        <p:nvSpPr>
          <p:cNvPr id="4395" name="Google Shape;43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6" name="Google Shape;43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grpSp>
        <p:nvGrpSpPr>
          <p:cNvPr id="13" name="Google Shape;13;p2"/>
          <p:cNvGrpSpPr/>
          <p:nvPr/>
        </p:nvGrpSpPr>
        <p:grpSpPr>
          <a:xfrm>
            <a:off x="395894" y="219519"/>
            <a:ext cx="11613234" cy="6240131"/>
            <a:chOff x="395894" y="219519"/>
            <a:chExt cx="8518865" cy="4788281"/>
          </a:xfrm>
        </p:grpSpPr>
        <p:sp>
          <p:nvSpPr>
            <p:cNvPr id="14" name="Google Shape;14;p2"/>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5" name="Google Shape;15;p2"/>
            <p:cNvGrpSpPr/>
            <p:nvPr/>
          </p:nvGrpSpPr>
          <p:grpSpPr>
            <a:xfrm>
              <a:off x="8341543" y="2282008"/>
              <a:ext cx="569676" cy="380612"/>
              <a:chOff x="8341543" y="2282008"/>
              <a:chExt cx="569676" cy="380612"/>
            </a:xfrm>
          </p:grpSpPr>
          <p:sp>
            <p:nvSpPr>
              <p:cNvPr id="16" name="Google Shape;16;p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8" name="Google Shape;18;p2"/>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9" name="Google Shape;19;p2"/>
            <p:cNvGrpSpPr/>
            <p:nvPr/>
          </p:nvGrpSpPr>
          <p:grpSpPr>
            <a:xfrm>
              <a:off x="8341543" y="1721094"/>
              <a:ext cx="569676" cy="380612"/>
              <a:chOff x="8341543" y="1721094"/>
              <a:chExt cx="569676" cy="380612"/>
            </a:xfrm>
          </p:grpSpPr>
          <p:sp>
            <p:nvSpPr>
              <p:cNvPr id="20" name="Google Shape;20;p2"/>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2"/>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2" name="Google Shape;22;p2"/>
            <p:cNvGrpSpPr/>
            <p:nvPr/>
          </p:nvGrpSpPr>
          <p:grpSpPr>
            <a:xfrm>
              <a:off x="8346273" y="1183592"/>
              <a:ext cx="568486" cy="388014"/>
              <a:chOff x="8346273" y="1183592"/>
              <a:chExt cx="568486" cy="388014"/>
            </a:xfrm>
          </p:grpSpPr>
          <p:sp>
            <p:nvSpPr>
              <p:cNvPr id="23" name="Google Shape;23;p2"/>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2"/>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5" name="Google Shape;25;p2"/>
            <p:cNvGrpSpPr/>
            <p:nvPr/>
          </p:nvGrpSpPr>
          <p:grpSpPr>
            <a:xfrm>
              <a:off x="8341543" y="606635"/>
              <a:ext cx="569676" cy="388014"/>
              <a:chOff x="8341543" y="606635"/>
              <a:chExt cx="569676" cy="388014"/>
            </a:xfrm>
          </p:grpSpPr>
          <p:sp>
            <p:nvSpPr>
              <p:cNvPr id="26" name="Google Shape;26;p2"/>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2"/>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8" name="Google Shape;28;p2"/>
            <p:cNvGrpSpPr/>
            <p:nvPr/>
          </p:nvGrpSpPr>
          <p:grpSpPr>
            <a:xfrm>
              <a:off x="8341543" y="2842933"/>
              <a:ext cx="569676" cy="380612"/>
              <a:chOff x="8341543" y="2282008"/>
              <a:chExt cx="569676" cy="380612"/>
            </a:xfrm>
          </p:grpSpPr>
          <p:sp>
            <p:nvSpPr>
              <p:cNvPr id="29" name="Google Shape;29;p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1" name="Google Shape;31;p2"/>
            <p:cNvGrpSpPr/>
            <p:nvPr/>
          </p:nvGrpSpPr>
          <p:grpSpPr>
            <a:xfrm>
              <a:off x="8341543" y="3403858"/>
              <a:ext cx="569676" cy="380612"/>
              <a:chOff x="8341543" y="2282008"/>
              <a:chExt cx="569676" cy="380612"/>
            </a:xfrm>
          </p:grpSpPr>
          <p:sp>
            <p:nvSpPr>
              <p:cNvPr id="32" name="Google Shape;32;p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 name="Google Shape;33;p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4" name="Google Shape;34;p2"/>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2"/>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6" name="Google Shape;36;p2"/>
          <p:cNvGrpSpPr/>
          <p:nvPr/>
        </p:nvGrpSpPr>
        <p:grpSpPr>
          <a:xfrm>
            <a:off x="989192" y="5645930"/>
            <a:ext cx="615189" cy="535538"/>
            <a:chOff x="2495125" y="2142250"/>
            <a:chExt cx="444275" cy="398525"/>
          </a:xfrm>
        </p:grpSpPr>
        <p:sp>
          <p:nvSpPr>
            <p:cNvPr id="37" name="Google Shape;37;p2"/>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2"/>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9" name="Google Shape;39;p2"/>
          <p:cNvGrpSpPr/>
          <p:nvPr/>
        </p:nvGrpSpPr>
        <p:grpSpPr>
          <a:xfrm>
            <a:off x="10177821" y="427685"/>
            <a:ext cx="403468" cy="378112"/>
            <a:chOff x="3243875" y="2372825"/>
            <a:chExt cx="291375" cy="281375"/>
          </a:xfrm>
        </p:grpSpPr>
        <p:sp>
          <p:nvSpPr>
            <p:cNvPr id="40" name="Google Shape;40;p2"/>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 name="Google Shape;41;p2"/>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 name="Google Shape;42;p2"/>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 name="Google Shape;43;p2"/>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 name="Google Shape;44;p2"/>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2"/>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2"/>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2"/>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 name="Google Shape;48;p2"/>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 name="Google Shape;49;p2"/>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0" name="Google Shape;50;p2"/>
          <p:cNvGrpSpPr/>
          <p:nvPr/>
        </p:nvGrpSpPr>
        <p:grpSpPr>
          <a:xfrm>
            <a:off x="11004071" y="1043373"/>
            <a:ext cx="230796" cy="226531"/>
            <a:chOff x="4954425" y="2036375"/>
            <a:chExt cx="166675" cy="168575"/>
          </a:xfrm>
        </p:grpSpPr>
        <p:sp>
          <p:nvSpPr>
            <p:cNvPr id="51" name="Google Shape;51;p2"/>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 name="Google Shape;52;p2"/>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3" name="Google Shape;53;p2"/>
          <p:cNvSpPr/>
          <p:nvPr/>
        </p:nvSpPr>
        <p:spPr>
          <a:xfrm>
            <a:off x="2054612" y="6264683"/>
            <a:ext cx="164953" cy="109117"/>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 name="Google Shape;54;p2"/>
          <p:cNvSpPr/>
          <p:nvPr/>
        </p:nvSpPr>
        <p:spPr>
          <a:xfrm>
            <a:off x="10995521" y="6181468"/>
            <a:ext cx="120469" cy="8321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5" name="Google Shape;55;p2"/>
          <p:cNvGrpSpPr/>
          <p:nvPr/>
        </p:nvGrpSpPr>
        <p:grpSpPr>
          <a:xfrm>
            <a:off x="817359" y="5192331"/>
            <a:ext cx="230796" cy="226531"/>
            <a:chOff x="4954425" y="2036375"/>
            <a:chExt cx="166675" cy="168575"/>
          </a:xfrm>
        </p:grpSpPr>
        <p:sp>
          <p:nvSpPr>
            <p:cNvPr id="56" name="Google Shape;56;p2"/>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 name="Google Shape;57;p2"/>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8" name="Google Shape;58;p2"/>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 name="Google Shape;59;p2"/>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 name="Google Shape;60;p2"/>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 name="Google Shape;61;p2"/>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 name="Google Shape;62;p2"/>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 name="Google Shape;63;p2"/>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 name="Google Shape;64;p2"/>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 name="Google Shape;65;p2"/>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 name="Google Shape;66;p2"/>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 name="Google Shape;67;p2"/>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 name="Google Shape;68;p2"/>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 name="Google Shape;69;p2"/>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 name="Google Shape;70;p2"/>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 name="Google Shape;71;p2"/>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 name="Google Shape;72;p2"/>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 name="Google Shape;73;p2"/>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 name="Google Shape;74;p2"/>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 name="Google Shape;75;p2"/>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 name="Google Shape;76;p2"/>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 name="Google Shape;77;p2"/>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 name="Google Shape;78;p2"/>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 name="Google Shape;79;p2"/>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 name="Google Shape;80;p2"/>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 name="Google Shape;81;p2"/>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 name="Google Shape;82;p2"/>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 name="Google Shape;83;p2"/>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 name="Google Shape;84;p2"/>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 name="Google Shape;85;p2"/>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 name="Google Shape;86;p2"/>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 name="Google Shape;87;p2"/>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 name="Google Shape;88;p2"/>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 name="Google Shape;89;p2"/>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 name="Google Shape;90;p2"/>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 name="Google Shape;91;p2"/>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 name="Google Shape;92;p2"/>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 name="Google Shape;93;p2"/>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 name="Google Shape;94;p2"/>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 name="Google Shape;95;p2"/>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 name="Google Shape;96;p2"/>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 name="Google Shape;97;p2"/>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 name="Google Shape;98;p2"/>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 name="Google Shape;99;p2"/>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 name="Google Shape;100;p2"/>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 name="Google Shape;101;p2"/>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 name="Google Shape;102;p2"/>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03" name="Google Shape;103;p2"/>
          <p:cNvGrpSpPr/>
          <p:nvPr/>
        </p:nvGrpSpPr>
        <p:grpSpPr>
          <a:xfrm>
            <a:off x="745412" y="1491606"/>
            <a:ext cx="9867486" cy="4773077"/>
            <a:chOff x="623255" y="927125"/>
            <a:chExt cx="7691377" cy="3871900"/>
          </a:xfrm>
        </p:grpSpPr>
        <p:sp>
          <p:nvSpPr>
            <p:cNvPr id="104" name="Google Shape;104;p2"/>
            <p:cNvSpPr/>
            <p:nvPr/>
          </p:nvSpPr>
          <p:spPr>
            <a:xfrm>
              <a:off x="2977025" y="927125"/>
              <a:ext cx="3134100" cy="1481700"/>
            </a:xfrm>
            <a:prstGeom prst="ellipse">
              <a:avLst/>
            </a:prstGeom>
            <a:solidFill>
              <a:srgbClr val="BBE1E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05" name="Google Shape;105;p2"/>
            <p:cNvGrpSpPr/>
            <p:nvPr/>
          </p:nvGrpSpPr>
          <p:grpSpPr>
            <a:xfrm>
              <a:off x="623255" y="973375"/>
              <a:ext cx="7691377" cy="3825650"/>
              <a:chOff x="623255" y="973375"/>
              <a:chExt cx="7691377" cy="3825650"/>
            </a:xfrm>
          </p:grpSpPr>
          <p:sp>
            <p:nvSpPr>
              <p:cNvPr id="106" name="Google Shape;106;p2"/>
              <p:cNvSpPr/>
              <p:nvPr/>
            </p:nvSpPr>
            <p:spPr>
              <a:xfrm>
                <a:off x="623255" y="973375"/>
                <a:ext cx="7691377" cy="3825650"/>
              </a:xfrm>
              <a:custGeom>
                <a:rect b="b" l="l" r="r" t="t"/>
                <a:pathLst>
                  <a:path extrusionOk="0" h="15544" w="19015">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BBE1E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 name="Google Shape;107;p2"/>
              <p:cNvSpPr/>
              <p:nvPr/>
            </p:nvSpPr>
            <p:spPr>
              <a:xfrm>
                <a:off x="1878425" y="1185100"/>
                <a:ext cx="2028300" cy="1403400"/>
              </a:xfrm>
              <a:prstGeom prst="ellipse">
                <a:avLst/>
              </a:prstGeom>
              <a:solidFill>
                <a:srgbClr val="BBE1E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8" name="Google Shape;108;p2"/>
              <p:cNvSpPr/>
              <p:nvPr/>
            </p:nvSpPr>
            <p:spPr>
              <a:xfrm>
                <a:off x="5585525" y="3231300"/>
                <a:ext cx="2028300" cy="1403400"/>
              </a:xfrm>
              <a:prstGeom prst="ellipse">
                <a:avLst/>
              </a:prstGeom>
              <a:solidFill>
                <a:srgbClr val="BBE1E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109" name="Google Shape;109;p2"/>
          <p:cNvGrpSpPr/>
          <p:nvPr/>
        </p:nvGrpSpPr>
        <p:grpSpPr>
          <a:xfrm>
            <a:off x="8391927" y="4047629"/>
            <a:ext cx="2301387" cy="1593766"/>
            <a:chOff x="4799733" y="3457797"/>
            <a:chExt cx="2301387" cy="1593766"/>
          </a:xfrm>
        </p:grpSpPr>
        <p:sp>
          <p:nvSpPr>
            <p:cNvPr id="110" name="Google Shape;110;p2"/>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 name="Google Shape;111;p2"/>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 name="Google Shape;112;p2"/>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 name="Google Shape;113;p2"/>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 name="Google Shape;114;p2"/>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 name="Google Shape;115;p2"/>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 name="Google Shape;116;p2"/>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 name="Google Shape;117;p2"/>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 name="Google Shape;118;p2"/>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 name="Google Shape;119;p2"/>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 name="Google Shape;120;p2"/>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 name="Google Shape;121;p2"/>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 name="Google Shape;122;p2"/>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3" name="Google Shape;123;p2"/>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4" name="Google Shape;124;p2"/>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5" name="Google Shape;125;p2"/>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 name="Google Shape;126;p2"/>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 name="Google Shape;127;p2"/>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 name="Google Shape;128;p2"/>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 name="Google Shape;129;p2"/>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 name="Google Shape;130;p2"/>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 name="Google Shape;131;p2"/>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 name="Google Shape;132;p2"/>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 name="Google Shape;133;p2"/>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 name="Google Shape;134;p2"/>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5" name="Google Shape;135;p2"/>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6" name="Google Shape;136;p2"/>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7" name="Google Shape;137;p2"/>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 name="Google Shape;138;p2"/>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 name="Google Shape;139;p2"/>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0" name="Google Shape;140;p2"/>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1" name="Google Shape;141;p2"/>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2" name="Google Shape;142;p2"/>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3" name="Google Shape;143;p2"/>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4" name="Google Shape;144;p2"/>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 name="Google Shape;145;p2"/>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 name="Google Shape;146;p2"/>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 name="Google Shape;147;p2"/>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 name="Google Shape;148;p2"/>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9" name="Google Shape;149;p2"/>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0" name="Google Shape;150;p2"/>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1" name="Google Shape;151;p2"/>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2" name="Google Shape;152;p2"/>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3" name="Google Shape;153;p2"/>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 name="Google Shape;154;p2"/>
            <p:cNvSpPr/>
            <p:nvPr/>
          </p:nvSpPr>
          <p:spPr>
            <a:xfrm>
              <a:off x="564583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 name="Google Shape;155;p2"/>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 name="Google Shape;156;p2"/>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 name="Google Shape;157;p2"/>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8" name="Google Shape;158;p2"/>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9" name="Google Shape;159;p2"/>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0" name="Google Shape;160;p2"/>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1" name="Google Shape;161;p2"/>
            <p:cNvSpPr/>
            <p:nvPr/>
          </p:nvSpPr>
          <p:spPr>
            <a:xfrm>
              <a:off x="5604409" y="4254476"/>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2" name="Google Shape;162;p2"/>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3" name="Google Shape;163;p2"/>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4" name="Google Shape;164;p2"/>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5" name="Google Shape;165;p2"/>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166" name="Google Shape;166;p2"/>
          <p:cNvGrpSpPr/>
          <p:nvPr/>
        </p:nvGrpSpPr>
        <p:grpSpPr>
          <a:xfrm>
            <a:off x="1598355" y="3608289"/>
            <a:ext cx="2204156" cy="2018295"/>
            <a:chOff x="1598355" y="3608289"/>
            <a:chExt cx="2204156" cy="2018295"/>
          </a:xfrm>
        </p:grpSpPr>
        <p:grpSp>
          <p:nvGrpSpPr>
            <p:cNvPr id="167" name="Google Shape;167;p2"/>
            <p:cNvGrpSpPr/>
            <p:nvPr/>
          </p:nvGrpSpPr>
          <p:grpSpPr>
            <a:xfrm>
              <a:off x="1598355" y="4368136"/>
              <a:ext cx="868989" cy="1258447"/>
              <a:chOff x="3235834" y="3793115"/>
              <a:chExt cx="868989" cy="1258447"/>
            </a:xfrm>
          </p:grpSpPr>
          <p:sp>
            <p:nvSpPr>
              <p:cNvPr id="168" name="Google Shape;168;p2"/>
              <p:cNvSpPr/>
              <p:nvPr/>
            </p:nvSpPr>
            <p:spPr>
              <a:xfrm>
                <a:off x="3236476" y="3795496"/>
                <a:ext cx="868347" cy="1256066"/>
              </a:xfrm>
              <a:custGeom>
                <a:rect b="b" l="l" r="r" t="t"/>
                <a:pathLst>
                  <a:path extrusionOk="0" h="22726" w="15711">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69" name="Google Shape;169;p2"/>
              <p:cNvGrpSpPr/>
              <p:nvPr/>
            </p:nvGrpSpPr>
            <p:grpSpPr>
              <a:xfrm>
                <a:off x="3235834" y="3793115"/>
                <a:ext cx="865418" cy="1258447"/>
                <a:chOff x="3235834" y="3793115"/>
                <a:chExt cx="865418" cy="1258447"/>
              </a:xfrm>
            </p:grpSpPr>
            <p:sp>
              <p:nvSpPr>
                <p:cNvPr id="170" name="Google Shape;170;p2"/>
                <p:cNvSpPr/>
                <p:nvPr/>
              </p:nvSpPr>
              <p:spPr>
                <a:xfrm>
                  <a:off x="3235834" y="3793115"/>
                  <a:ext cx="865418" cy="389985"/>
                </a:xfrm>
                <a:custGeom>
                  <a:rect b="b" l="l" r="r" t="t"/>
                  <a:pathLst>
                    <a:path extrusionOk="0" h="7056" w="15658">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1" name="Google Shape;171;p2"/>
                <p:cNvSpPr/>
                <p:nvPr/>
              </p:nvSpPr>
              <p:spPr>
                <a:xfrm>
                  <a:off x="3306725" y="3905262"/>
                  <a:ext cx="719118" cy="182888"/>
                </a:xfrm>
                <a:custGeom>
                  <a:rect b="b" l="l" r="r" t="t"/>
                  <a:pathLst>
                    <a:path extrusionOk="0" h="3309" w="13011">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2" name="Google Shape;172;p2"/>
                <p:cNvSpPr/>
                <p:nvPr/>
              </p:nvSpPr>
              <p:spPr>
                <a:xfrm>
                  <a:off x="3309654" y="4261478"/>
                  <a:ext cx="146355" cy="143426"/>
                </a:xfrm>
                <a:custGeom>
                  <a:rect b="b" l="l" r="r" t="t"/>
                  <a:pathLst>
                    <a:path extrusionOk="0" h="2595" w="2648">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3" name="Google Shape;173;p2"/>
                <p:cNvSpPr/>
                <p:nvPr/>
              </p:nvSpPr>
              <p:spPr>
                <a:xfrm>
                  <a:off x="3501275" y="4261478"/>
                  <a:ext cx="143426" cy="143426"/>
                </a:xfrm>
                <a:custGeom>
                  <a:rect b="b" l="l" r="r" t="t"/>
                  <a:pathLst>
                    <a:path extrusionOk="0" h="2595" w="2595">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4" name="Google Shape;174;p2"/>
                <p:cNvSpPr/>
                <p:nvPr/>
              </p:nvSpPr>
              <p:spPr>
                <a:xfrm>
                  <a:off x="3693670" y="4261478"/>
                  <a:ext cx="143426" cy="143426"/>
                </a:xfrm>
                <a:custGeom>
                  <a:rect b="b" l="l" r="r" t="t"/>
                  <a:pathLst>
                    <a:path extrusionOk="0" h="2595" w="2595">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5" name="Google Shape;175;p2"/>
                <p:cNvSpPr/>
                <p:nvPr/>
              </p:nvSpPr>
              <p:spPr>
                <a:xfrm>
                  <a:off x="3309654" y="4453872"/>
                  <a:ext cx="146355" cy="143426"/>
                </a:xfrm>
                <a:custGeom>
                  <a:rect b="b" l="l" r="r" t="t"/>
                  <a:pathLst>
                    <a:path extrusionOk="0" h="2595" w="2648">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6" name="Google Shape;176;p2"/>
                <p:cNvSpPr/>
                <p:nvPr/>
              </p:nvSpPr>
              <p:spPr>
                <a:xfrm>
                  <a:off x="3501275" y="4453872"/>
                  <a:ext cx="143426" cy="143426"/>
                </a:xfrm>
                <a:custGeom>
                  <a:rect b="b" l="l" r="r" t="t"/>
                  <a:pathLst>
                    <a:path extrusionOk="0" h="2595" w="2595">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7" name="Google Shape;177;p2"/>
                <p:cNvSpPr/>
                <p:nvPr/>
              </p:nvSpPr>
              <p:spPr>
                <a:xfrm>
                  <a:off x="3693670" y="4453872"/>
                  <a:ext cx="143426" cy="143426"/>
                </a:xfrm>
                <a:custGeom>
                  <a:rect b="b" l="l" r="r" t="t"/>
                  <a:pathLst>
                    <a:path extrusionOk="0" h="2595" w="2595">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8" name="Google Shape;178;p2"/>
                <p:cNvSpPr/>
                <p:nvPr/>
              </p:nvSpPr>
              <p:spPr>
                <a:xfrm>
                  <a:off x="3309654" y="4645549"/>
                  <a:ext cx="146355" cy="146355"/>
                </a:xfrm>
                <a:custGeom>
                  <a:rect b="b" l="l" r="r" t="t"/>
                  <a:pathLst>
                    <a:path extrusionOk="0" h="2648" w="2648">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9" name="Google Shape;179;p2"/>
                <p:cNvSpPr/>
                <p:nvPr/>
              </p:nvSpPr>
              <p:spPr>
                <a:xfrm>
                  <a:off x="3501275" y="4645549"/>
                  <a:ext cx="143426" cy="146355"/>
                </a:xfrm>
                <a:custGeom>
                  <a:rect b="b" l="l" r="r" t="t"/>
                  <a:pathLst>
                    <a:path extrusionOk="0" h="2648" w="2595">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0" name="Google Shape;180;p2"/>
                <p:cNvSpPr/>
                <p:nvPr/>
              </p:nvSpPr>
              <p:spPr>
                <a:xfrm>
                  <a:off x="3693670" y="4645549"/>
                  <a:ext cx="143426" cy="146355"/>
                </a:xfrm>
                <a:custGeom>
                  <a:rect b="b" l="l" r="r" t="t"/>
                  <a:pathLst>
                    <a:path extrusionOk="0" h="2648" w="2595">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1" name="Google Shape;181;p2"/>
                <p:cNvSpPr/>
                <p:nvPr/>
              </p:nvSpPr>
              <p:spPr>
                <a:xfrm>
                  <a:off x="3309654" y="4840873"/>
                  <a:ext cx="146355" cy="143426"/>
                </a:xfrm>
                <a:custGeom>
                  <a:rect b="b" l="l" r="r" t="t"/>
                  <a:pathLst>
                    <a:path extrusionOk="0" h="2595" w="2648">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2" name="Google Shape;182;p2"/>
                <p:cNvSpPr/>
                <p:nvPr/>
              </p:nvSpPr>
              <p:spPr>
                <a:xfrm>
                  <a:off x="3501275" y="4840873"/>
                  <a:ext cx="143426" cy="143426"/>
                </a:xfrm>
                <a:custGeom>
                  <a:rect b="b" l="l" r="r" t="t"/>
                  <a:pathLst>
                    <a:path extrusionOk="0" h="2595" w="2595">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3" name="Google Shape;183;p2"/>
                <p:cNvSpPr/>
                <p:nvPr/>
              </p:nvSpPr>
              <p:spPr>
                <a:xfrm>
                  <a:off x="3693670" y="4840873"/>
                  <a:ext cx="143426" cy="143426"/>
                </a:xfrm>
                <a:custGeom>
                  <a:rect b="b" l="l" r="r" t="t"/>
                  <a:pathLst>
                    <a:path extrusionOk="0" h="2595" w="2595">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4" name="Google Shape;184;p2"/>
                <p:cNvSpPr/>
                <p:nvPr/>
              </p:nvSpPr>
              <p:spPr>
                <a:xfrm>
                  <a:off x="3855335" y="4185426"/>
                  <a:ext cx="243685" cy="866136"/>
                </a:xfrm>
                <a:custGeom>
                  <a:rect b="b" l="l" r="r" t="t"/>
                  <a:pathLst>
                    <a:path extrusionOk="0" h="15671" w="4409">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5" name="Google Shape;185;p2"/>
                <p:cNvSpPr/>
                <p:nvPr/>
              </p:nvSpPr>
              <p:spPr>
                <a:xfrm>
                  <a:off x="3855335" y="3793115"/>
                  <a:ext cx="243685" cy="389985"/>
                </a:xfrm>
                <a:custGeom>
                  <a:rect b="b" l="l" r="r" t="t"/>
                  <a:pathLst>
                    <a:path extrusionOk="0" h="7056" w="4409">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6" name="Google Shape;186;p2"/>
                <p:cNvSpPr/>
                <p:nvPr/>
              </p:nvSpPr>
              <p:spPr>
                <a:xfrm>
                  <a:off x="3855335" y="3905262"/>
                  <a:ext cx="170508" cy="182888"/>
                </a:xfrm>
                <a:custGeom>
                  <a:rect b="b" l="l" r="r" t="t"/>
                  <a:pathLst>
                    <a:path extrusionOk="0" h="3309" w="3085">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7" name="Google Shape;187;p2"/>
                <p:cNvSpPr/>
                <p:nvPr/>
              </p:nvSpPr>
              <p:spPr>
                <a:xfrm>
                  <a:off x="3723681" y="3945499"/>
                  <a:ext cx="35870" cy="100260"/>
                </a:xfrm>
                <a:custGeom>
                  <a:rect b="b" l="l" r="r" t="t"/>
                  <a:pathLst>
                    <a:path extrusionOk="0" h="1814" w="649">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8" name="Google Shape;188;p2"/>
                <p:cNvSpPr/>
                <p:nvPr/>
              </p:nvSpPr>
              <p:spPr>
                <a:xfrm>
                  <a:off x="3764636" y="3944007"/>
                  <a:ext cx="63671" cy="102471"/>
                </a:xfrm>
                <a:custGeom>
                  <a:rect b="b" l="l" r="r" t="t"/>
                  <a:pathLst>
                    <a:path extrusionOk="0" h="1854" w="1152">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9" name="Google Shape;189;p2"/>
                <p:cNvSpPr/>
                <p:nvPr/>
              </p:nvSpPr>
              <p:spPr>
                <a:xfrm>
                  <a:off x="3829745" y="3991539"/>
                  <a:ext cx="65882" cy="57149"/>
                </a:xfrm>
                <a:custGeom>
                  <a:rect b="b" l="l" r="r" t="t"/>
                  <a:pathLst>
                    <a:path extrusionOk="0" h="1034" w="1192">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0" name="Google Shape;190;p2"/>
                <p:cNvSpPr/>
                <p:nvPr/>
              </p:nvSpPr>
              <p:spPr>
                <a:xfrm>
                  <a:off x="3901430" y="3946218"/>
                  <a:ext cx="60023" cy="100260"/>
                </a:xfrm>
                <a:custGeom>
                  <a:rect b="b" l="l" r="r" t="t"/>
                  <a:pathLst>
                    <a:path extrusionOk="0" h="1814" w="1086">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1" name="Google Shape;191;p2"/>
                <p:cNvSpPr/>
                <p:nvPr/>
              </p:nvSpPr>
              <p:spPr>
                <a:xfrm>
                  <a:off x="3885346" y="4261478"/>
                  <a:ext cx="143426" cy="143426"/>
                </a:xfrm>
                <a:custGeom>
                  <a:rect b="b" l="l" r="r" t="t"/>
                  <a:pathLst>
                    <a:path extrusionOk="0" h="2595" w="2595">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2" name="Google Shape;192;p2"/>
                <p:cNvSpPr/>
                <p:nvPr/>
              </p:nvSpPr>
              <p:spPr>
                <a:xfrm>
                  <a:off x="3885346" y="4453872"/>
                  <a:ext cx="143426" cy="143426"/>
                </a:xfrm>
                <a:custGeom>
                  <a:rect b="b" l="l" r="r" t="t"/>
                  <a:pathLst>
                    <a:path extrusionOk="0" h="2595" w="2595">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3" name="Google Shape;193;p2"/>
                <p:cNvSpPr/>
                <p:nvPr/>
              </p:nvSpPr>
              <p:spPr>
                <a:xfrm>
                  <a:off x="3885346" y="4645549"/>
                  <a:ext cx="143426" cy="338750"/>
                </a:xfrm>
                <a:custGeom>
                  <a:rect b="b" l="l" r="r" t="t"/>
                  <a:pathLst>
                    <a:path extrusionOk="0" h="6129" w="2595">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194" name="Google Shape;194;p2"/>
            <p:cNvSpPr/>
            <p:nvPr/>
          </p:nvSpPr>
          <p:spPr>
            <a:xfrm>
              <a:off x="2415510" y="3608289"/>
              <a:ext cx="278008" cy="1899077"/>
            </a:xfrm>
            <a:custGeom>
              <a:rect b="b" l="l" r="r" t="t"/>
              <a:pathLst>
                <a:path extrusionOk="0" h="34360" w="5030">
                  <a:moveTo>
                    <a:pt x="1" y="1"/>
                  </a:moveTo>
                  <a:lnTo>
                    <a:pt x="1" y="34359"/>
                  </a:lnTo>
                  <a:lnTo>
                    <a:pt x="5030" y="34359"/>
                  </a:lnTo>
                  <a:lnTo>
                    <a:pt x="503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5" name="Google Shape;195;p2"/>
            <p:cNvSpPr/>
            <p:nvPr/>
          </p:nvSpPr>
          <p:spPr>
            <a:xfrm>
              <a:off x="2653282" y="3608289"/>
              <a:ext cx="40237" cy="1899077"/>
            </a:xfrm>
            <a:custGeom>
              <a:rect b="b" l="l" r="r" t="t"/>
              <a:pathLst>
                <a:path extrusionOk="0" h="34360" w="728">
                  <a:moveTo>
                    <a:pt x="0" y="1"/>
                  </a:moveTo>
                  <a:lnTo>
                    <a:pt x="0" y="34359"/>
                  </a:lnTo>
                  <a:lnTo>
                    <a:pt x="728" y="34359"/>
                  </a:lnTo>
                  <a:lnTo>
                    <a:pt x="728"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6" name="Google Shape;196;p2"/>
            <p:cNvSpPr/>
            <p:nvPr/>
          </p:nvSpPr>
          <p:spPr>
            <a:xfrm>
              <a:off x="2510630" y="3669749"/>
              <a:ext cx="182888" cy="8843"/>
            </a:xfrm>
            <a:custGeom>
              <a:rect b="b" l="l" r="r" t="t"/>
              <a:pathLst>
                <a:path extrusionOk="0" h="160" w="3309">
                  <a:moveTo>
                    <a:pt x="0" y="1"/>
                  </a:moveTo>
                  <a:lnTo>
                    <a:pt x="0" y="159"/>
                  </a:lnTo>
                  <a:lnTo>
                    <a:pt x="3309" y="159"/>
                  </a:lnTo>
                  <a:lnTo>
                    <a:pt x="330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7" name="Google Shape;197;p2"/>
            <p:cNvSpPr/>
            <p:nvPr/>
          </p:nvSpPr>
          <p:spPr>
            <a:xfrm>
              <a:off x="2571316" y="3745856"/>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8" name="Google Shape;198;p2"/>
            <p:cNvSpPr/>
            <p:nvPr/>
          </p:nvSpPr>
          <p:spPr>
            <a:xfrm>
              <a:off x="2571316" y="3848990"/>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9" name="Google Shape;199;p2"/>
            <p:cNvSpPr/>
            <p:nvPr/>
          </p:nvSpPr>
          <p:spPr>
            <a:xfrm>
              <a:off x="2571316" y="3955771"/>
              <a:ext cx="122202" cy="9562"/>
            </a:xfrm>
            <a:custGeom>
              <a:rect b="b" l="l" r="r" t="t"/>
              <a:pathLst>
                <a:path extrusionOk="0" h="173" w="2211">
                  <a:moveTo>
                    <a:pt x="1" y="1"/>
                  </a:moveTo>
                  <a:lnTo>
                    <a:pt x="1" y="173"/>
                  </a:lnTo>
                  <a:lnTo>
                    <a:pt x="2211" y="173"/>
                  </a:lnTo>
                  <a:lnTo>
                    <a:pt x="2211"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0" name="Google Shape;200;p2"/>
            <p:cNvSpPr/>
            <p:nvPr/>
          </p:nvSpPr>
          <p:spPr>
            <a:xfrm>
              <a:off x="2571316" y="4120365"/>
              <a:ext cx="122202" cy="9562"/>
            </a:xfrm>
            <a:custGeom>
              <a:rect b="b" l="l" r="r" t="t"/>
              <a:pathLst>
                <a:path extrusionOk="0" h="173" w="2211">
                  <a:moveTo>
                    <a:pt x="1" y="0"/>
                  </a:moveTo>
                  <a:lnTo>
                    <a:pt x="1" y="173"/>
                  </a:lnTo>
                  <a:lnTo>
                    <a:pt x="2211" y="173"/>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1" name="Google Shape;201;p2"/>
            <p:cNvSpPr/>
            <p:nvPr/>
          </p:nvSpPr>
          <p:spPr>
            <a:xfrm>
              <a:off x="2571316" y="4227147"/>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2" name="Google Shape;202;p2"/>
            <p:cNvSpPr/>
            <p:nvPr/>
          </p:nvSpPr>
          <p:spPr>
            <a:xfrm>
              <a:off x="2571316" y="4333984"/>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3" name="Google Shape;203;p2"/>
            <p:cNvSpPr/>
            <p:nvPr/>
          </p:nvSpPr>
          <p:spPr>
            <a:xfrm>
              <a:off x="2571316" y="4495649"/>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4" name="Google Shape;204;p2"/>
            <p:cNvSpPr/>
            <p:nvPr/>
          </p:nvSpPr>
          <p:spPr>
            <a:xfrm>
              <a:off x="2571316" y="4598782"/>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5" name="Google Shape;205;p2"/>
            <p:cNvSpPr/>
            <p:nvPr/>
          </p:nvSpPr>
          <p:spPr>
            <a:xfrm>
              <a:off x="2571316" y="4705564"/>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6" name="Google Shape;206;p2"/>
            <p:cNvSpPr/>
            <p:nvPr/>
          </p:nvSpPr>
          <p:spPr>
            <a:xfrm>
              <a:off x="2571316" y="4867229"/>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7" name="Google Shape;207;p2"/>
            <p:cNvSpPr/>
            <p:nvPr/>
          </p:nvSpPr>
          <p:spPr>
            <a:xfrm>
              <a:off x="2571316" y="4974010"/>
              <a:ext cx="122202" cy="8843"/>
            </a:xfrm>
            <a:custGeom>
              <a:rect b="b" l="l" r="r" t="t"/>
              <a:pathLst>
                <a:path extrusionOk="0" h="160" w="2211">
                  <a:moveTo>
                    <a:pt x="1" y="1"/>
                  </a:moveTo>
                  <a:lnTo>
                    <a:pt x="1" y="160"/>
                  </a:lnTo>
                  <a:lnTo>
                    <a:pt x="2211" y="160"/>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8" name="Google Shape;208;p2"/>
            <p:cNvSpPr/>
            <p:nvPr/>
          </p:nvSpPr>
          <p:spPr>
            <a:xfrm>
              <a:off x="2571316" y="5080847"/>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9" name="Google Shape;209;p2"/>
            <p:cNvSpPr/>
            <p:nvPr/>
          </p:nvSpPr>
          <p:spPr>
            <a:xfrm>
              <a:off x="2571316" y="5242512"/>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0" name="Google Shape;210;p2"/>
            <p:cNvSpPr/>
            <p:nvPr/>
          </p:nvSpPr>
          <p:spPr>
            <a:xfrm>
              <a:off x="2571316" y="5348575"/>
              <a:ext cx="122202" cy="9562"/>
            </a:xfrm>
            <a:custGeom>
              <a:rect b="b" l="l" r="r" t="t"/>
              <a:pathLst>
                <a:path extrusionOk="0" h="173" w="2211">
                  <a:moveTo>
                    <a:pt x="1" y="0"/>
                  </a:moveTo>
                  <a:lnTo>
                    <a:pt x="1" y="172"/>
                  </a:lnTo>
                  <a:lnTo>
                    <a:pt x="2211" y="172"/>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1" name="Google Shape;211;p2"/>
            <p:cNvSpPr/>
            <p:nvPr/>
          </p:nvSpPr>
          <p:spPr>
            <a:xfrm>
              <a:off x="2571316" y="5452427"/>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2" name="Google Shape;212;p2"/>
            <p:cNvSpPr/>
            <p:nvPr/>
          </p:nvSpPr>
          <p:spPr>
            <a:xfrm>
              <a:off x="2510630" y="4041384"/>
              <a:ext cx="182888" cy="12491"/>
            </a:xfrm>
            <a:custGeom>
              <a:rect b="b" l="l" r="r" t="t"/>
              <a:pathLst>
                <a:path extrusionOk="0" h="226" w="3309">
                  <a:moveTo>
                    <a:pt x="0" y="0"/>
                  </a:moveTo>
                  <a:lnTo>
                    <a:pt x="0" y="225"/>
                  </a:lnTo>
                  <a:lnTo>
                    <a:pt x="3309" y="225"/>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3" name="Google Shape;213;p2"/>
            <p:cNvSpPr/>
            <p:nvPr/>
          </p:nvSpPr>
          <p:spPr>
            <a:xfrm>
              <a:off x="2510630" y="4415894"/>
              <a:ext cx="182888" cy="9562"/>
            </a:xfrm>
            <a:custGeom>
              <a:rect b="b" l="l" r="r" t="t"/>
              <a:pathLst>
                <a:path extrusionOk="0" h="173" w="3309">
                  <a:moveTo>
                    <a:pt x="0" y="0"/>
                  </a:moveTo>
                  <a:lnTo>
                    <a:pt x="0" y="173"/>
                  </a:lnTo>
                  <a:lnTo>
                    <a:pt x="3309" y="173"/>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4" name="Google Shape;214;p2"/>
            <p:cNvSpPr/>
            <p:nvPr/>
          </p:nvSpPr>
          <p:spPr>
            <a:xfrm>
              <a:off x="2510630" y="4788248"/>
              <a:ext cx="182888" cy="8843"/>
            </a:xfrm>
            <a:custGeom>
              <a:rect b="b" l="l" r="r" t="t"/>
              <a:pathLst>
                <a:path extrusionOk="0" h="160" w="3309">
                  <a:moveTo>
                    <a:pt x="0" y="0"/>
                  </a:moveTo>
                  <a:lnTo>
                    <a:pt x="0" y="159"/>
                  </a:lnTo>
                  <a:lnTo>
                    <a:pt x="3309" y="159"/>
                  </a:lnTo>
                  <a:lnTo>
                    <a:pt x="3309"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5" name="Google Shape;215;p2"/>
            <p:cNvSpPr/>
            <p:nvPr/>
          </p:nvSpPr>
          <p:spPr>
            <a:xfrm>
              <a:off x="2510630" y="5162757"/>
              <a:ext cx="182888" cy="9562"/>
            </a:xfrm>
            <a:custGeom>
              <a:rect b="b" l="l" r="r" t="t"/>
              <a:pathLst>
                <a:path extrusionOk="0" h="173" w="3309">
                  <a:moveTo>
                    <a:pt x="0" y="1"/>
                  </a:moveTo>
                  <a:lnTo>
                    <a:pt x="0" y="173"/>
                  </a:lnTo>
                  <a:lnTo>
                    <a:pt x="3309" y="173"/>
                  </a:lnTo>
                  <a:lnTo>
                    <a:pt x="3309"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6" name="Google Shape;216;p2"/>
            <p:cNvSpPr/>
            <p:nvPr/>
          </p:nvSpPr>
          <p:spPr>
            <a:xfrm>
              <a:off x="2598398" y="4303254"/>
              <a:ext cx="317526" cy="1058089"/>
            </a:xfrm>
            <a:custGeom>
              <a:rect b="b" l="l" r="r" t="t"/>
              <a:pathLst>
                <a:path extrusionOk="0" h="19144" w="5745">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 name="Google Shape;217;p2"/>
            <p:cNvSpPr/>
            <p:nvPr/>
          </p:nvSpPr>
          <p:spPr>
            <a:xfrm>
              <a:off x="2607905" y="4617077"/>
              <a:ext cx="286796" cy="744266"/>
            </a:xfrm>
            <a:custGeom>
              <a:rect b="b" l="l" r="r" t="t"/>
              <a:pathLst>
                <a:path extrusionOk="0" h="13466" w="5189">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8" name="Google Shape;218;p2"/>
            <p:cNvSpPr/>
            <p:nvPr/>
          </p:nvSpPr>
          <p:spPr>
            <a:xfrm>
              <a:off x="2723474" y="4415452"/>
              <a:ext cx="101034" cy="247886"/>
            </a:xfrm>
            <a:custGeom>
              <a:rect b="b" l="l" r="r" t="t"/>
              <a:pathLst>
                <a:path extrusionOk="0" h="4485" w="1828">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9" name="Google Shape;219;p2"/>
            <p:cNvSpPr/>
            <p:nvPr/>
          </p:nvSpPr>
          <p:spPr>
            <a:xfrm>
              <a:off x="2525221" y="3916253"/>
              <a:ext cx="396562" cy="371691"/>
            </a:xfrm>
            <a:custGeom>
              <a:rect b="b" l="l" r="r" t="t"/>
              <a:pathLst>
                <a:path extrusionOk="0" h="6725" w="7175">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0" name="Google Shape;220;p2"/>
            <p:cNvSpPr/>
            <p:nvPr/>
          </p:nvSpPr>
          <p:spPr>
            <a:xfrm>
              <a:off x="2568387" y="4063935"/>
              <a:ext cx="246559" cy="224009"/>
            </a:xfrm>
            <a:custGeom>
              <a:rect b="b" l="l" r="r" t="t"/>
              <a:pathLst>
                <a:path extrusionOk="0" h="4053" w="4461">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1" name="Google Shape;221;p2"/>
            <p:cNvSpPr/>
            <p:nvPr/>
          </p:nvSpPr>
          <p:spPr>
            <a:xfrm>
              <a:off x="2586681" y="4259646"/>
              <a:ext cx="216603" cy="130382"/>
            </a:xfrm>
            <a:custGeom>
              <a:rect b="b" l="l" r="r" t="t"/>
              <a:pathLst>
                <a:path extrusionOk="0" h="2359" w="3919">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2" name="Google Shape;222;p2"/>
            <p:cNvSpPr/>
            <p:nvPr/>
          </p:nvSpPr>
          <p:spPr>
            <a:xfrm rot="41933">
              <a:off x="2590197" y="4314548"/>
              <a:ext cx="215526" cy="77273"/>
            </a:xfrm>
            <a:custGeom>
              <a:rect b="b" l="l" r="r" t="t"/>
              <a:pathLst>
                <a:path extrusionOk="0" h="1398" w="3866">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3" name="Google Shape;223;p2"/>
            <p:cNvSpPr/>
            <p:nvPr/>
          </p:nvSpPr>
          <p:spPr>
            <a:xfrm>
              <a:off x="2724193" y="5007670"/>
              <a:ext cx="239982" cy="242138"/>
            </a:xfrm>
            <a:custGeom>
              <a:rect b="b" l="l" r="r" t="t"/>
              <a:pathLst>
                <a:path extrusionOk="0" h="4381" w="4342">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4" name="Google Shape;224;p2"/>
            <p:cNvSpPr/>
            <p:nvPr/>
          </p:nvSpPr>
          <p:spPr>
            <a:xfrm>
              <a:off x="2730052" y="4358081"/>
              <a:ext cx="356326" cy="853756"/>
            </a:xfrm>
            <a:custGeom>
              <a:rect b="b" l="l" r="r" t="t"/>
              <a:pathLst>
                <a:path extrusionOk="0" h="15447" w="6447">
                  <a:moveTo>
                    <a:pt x="2198" y="1"/>
                  </a:moveTo>
                  <a:lnTo>
                    <a:pt x="1" y="14785"/>
                  </a:lnTo>
                  <a:lnTo>
                    <a:pt x="4236" y="15446"/>
                  </a:lnTo>
                  <a:lnTo>
                    <a:pt x="6446" y="610"/>
                  </a:lnTo>
                  <a:lnTo>
                    <a:pt x="219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5" name="Google Shape;225;p2"/>
            <p:cNvSpPr/>
            <p:nvPr/>
          </p:nvSpPr>
          <p:spPr>
            <a:xfrm>
              <a:off x="2842692" y="4373447"/>
              <a:ext cx="243685" cy="838391"/>
            </a:xfrm>
            <a:custGeom>
              <a:rect b="b" l="l" r="r" t="t"/>
              <a:pathLst>
                <a:path extrusionOk="0" h="15169" w="4409">
                  <a:moveTo>
                    <a:pt x="2198" y="1"/>
                  </a:moveTo>
                  <a:lnTo>
                    <a:pt x="1" y="14838"/>
                  </a:lnTo>
                  <a:lnTo>
                    <a:pt x="2198" y="15168"/>
                  </a:lnTo>
                  <a:lnTo>
                    <a:pt x="4408" y="332"/>
                  </a:lnTo>
                  <a:lnTo>
                    <a:pt x="219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6" name="Google Shape;226;p2"/>
            <p:cNvSpPr/>
            <p:nvPr/>
          </p:nvSpPr>
          <p:spPr>
            <a:xfrm>
              <a:off x="2846063" y="4187684"/>
              <a:ext cx="240314" cy="242083"/>
            </a:xfrm>
            <a:custGeom>
              <a:rect b="b" l="l" r="r" t="t"/>
              <a:pathLst>
                <a:path extrusionOk="0" h="4380" w="4348">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7" name="Google Shape;227;p2"/>
            <p:cNvSpPr/>
            <p:nvPr/>
          </p:nvSpPr>
          <p:spPr>
            <a:xfrm>
              <a:off x="2942952" y="4186493"/>
              <a:ext cx="79755" cy="77267"/>
            </a:xfrm>
            <a:custGeom>
              <a:rect b="b" l="l" r="r" t="t"/>
              <a:pathLst>
                <a:path extrusionOk="0" h="1398" w="1443">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8" name="Google Shape;228;p2"/>
            <p:cNvSpPr/>
            <p:nvPr/>
          </p:nvSpPr>
          <p:spPr>
            <a:xfrm>
              <a:off x="2339458" y="4663117"/>
              <a:ext cx="777649" cy="963467"/>
            </a:xfrm>
            <a:custGeom>
              <a:rect b="b" l="l" r="r" t="t"/>
              <a:pathLst>
                <a:path extrusionOk="0" h="17432" w="1407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9" name="Google Shape;229;p2"/>
            <p:cNvSpPr/>
            <p:nvPr/>
          </p:nvSpPr>
          <p:spPr>
            <a:xfrm>
              <a:off x="2375983" y="4821897"/>
              <a:ext cx="741115" cy="804661"/>
            </a:xfrm>
            <a:custGeom>
              <a:rect b="b" l="l" r="r" t="t"/>
              <a:pathLst>
                <a:path extrusionOk="0" h="17432" w="13409">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0" name="Google Shape;230;p2"/>
            <p:cNvSpPr/>
            <p:nvPr/>
          </p:nvSpPr>
          <p:spPr>
            <a:xfrm>
              <a:off x="2433804" y="4873087"/>
              <a:ext cx="460897" cy="490908"/>
            </a:xfrm>
            <a:custGeom>
              <a:rect b="b" l="l" r="r" t="t"/>
              <a:pathLst>
                <a:path extrusionOk="0" h="8882" w="8339">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1" name="Google Shape;231;p2"/>
            <p:cNvSpPr/>
            <p:nvPr/>
          </p:nvSpPr>
          <p:spPr>
            <a:xfrm>
              <a:off x="3375992" y="4937477"/>
              <a:ext cx="426519" cy="429448"/>
            </a:xfrm>
            <a:custGeom>
              <a:rect b="b" l="l" r="r" t="t"/>
              <a:pathLst>
                <a:path extrusionOk="0" h="7770" w="7717">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2" name="Google Shape;232;p2"/>
            <p:cNvSpPr/>
            <p:nvPr/>
          </p:nvSpPr>
          <p:spPr>
            <a:xfrm>
              <a:off x="2894646" y="4821907"/>
              <a:ext cx="658432" cy="768142"/>
            </a:xfrm>
            <a:custGeom>
              <a:rect b="b" l="l" r="r" t="t"/>
              <a:pathLst>
                <a:path extrusionOk="0" h="13898" w="11913">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3" name="Google Shape;233;p2"/>
            <p:cNvSpPr/>
            <p:nvPr/>
          </p:nvSpPr>
          <p:spPr>
            <a:xfrm>
              <a:off x="2927587" y="4821907"/>
              <a:ext cx="625491" cy="768142"/>
            </a:xfrm>
            <a:custGeom>
              <a:rect b="b" l="l" r="r" t="t"/>
              <a:pathLst>
                <a:path extrusionOk="0" h="13898" w="11317">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34" name="Google Shape;234;p2"/>
            <p:cNvGrpSpPr/>
            <p:nvPr/>
          </p:nvGrpSpPr>
          <p:grpSpPr>
            <a:xfrm>
              <a:off x="3041664" y="5111577"/>
              <a:ext cx="320455" cy="156580"/>
              <a:chOff x="2774143" y="4536556"/>
              <a:chExt cx="320455" cy="156580"/>
            </a:xfrm>
          </p:grpSpPr>
          <p:sp>
            <p:nvSpPr>
              <p:cNvPr id="235" name="Google Shape;235;p2"/>
              <p:cNvSpPr/>
              <p:nvPr/>
            </p:nvSpPr>
            <p:spPr>
              <a:xfrm>
                <a:off x="2774143" y="4562865"/>
                <a:ext cx="112751" cy="98104"/>
              </a:xfrm>
              <a:custGeom>
                <a:rect b="b" l="l" r="r" t="t"/>
                <a:pathLst>
                  <a:path extrusionOk="0" h="1775" w="204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6" name="Google Shape;236;p2"/>
              <p:cNvSpPr/>
              <p:nvPr/>
            </p:nvSpPr>
            <p:spPr>
              <a:xfrm>
                <a:off x="2897782" y="4536556"/>
                <a:ext cx="65882" cy="66600"/>
              </a:xfrm>
              <a:custGeom>
                <a:rect b="b" l="l" r="r" t="t"/>
                <a:pathLst>
                  <a:path extrusionOk="0" h="1205" w="1192">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7" name="Google Shape;237;p2"/>
              <p:cNvSpPr/>
              <p:nvPr/>
            </p:nvSpPr>
            <p:spPr>
              <a:xfrm>
                <a:off x="2967311" y="4565794"/>
                <a:ext cx="127287" cy="127342"/>
              </a:xfrm>
              <a:custGeom>
                <a:rect b="b" l="l" r="r" t="t"/>
                <a:pathLst>
                  <a:path extrusionOk="0" h="2304" w="2303">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38" name="Google Shape;238;p2"/>
            <p:cNvSpPr/>
            <p:nvPr/>
          </p:nvSpPr>
          <p:spPr>
            <a:xfrm>
              <a:off x="3028510" y="5577559"/>
              <a:ext cx="389985" cy="49024"/>
            </a:xfrm>
            <a:custGeom>
              <a:rect b="b" l="l" r="r" t="t"/>
              <a:pathLst>
                <a:path extrusionOk="0" h="887" w="7056">
                  <a:moveTo>
                    <a:pt x="1" y="0"/>
                  </a:moveTo>
                  <a:lnTo>
                    <a:pt x="1" y="887"/>
                  </a:lnTo>
                  <a:lnTo>
                    <a:pt x="7055" y="887"/>
                  </a:lnTo>
                  <a:lnTo>
                    <a:pt x="7055" y="0"/>
                  </a:ln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39" name="Google Shape;239;p2"/>
          <p:cNvSpPr/>
          <p:nvPr/>
        </p:nvSpPr>
        <p:spPr>
          <a:xfrm>
            <a:off x="3307961" y="6418000"/>
            <a:ext cx="265628" cy="164649"/>
          </a:xfrm>
          <a:custGeom>
            <a:rect b="b" l="l" r="r" t="t"/>
            <a:pathLst>
              <a:path extrusionOk="0" h="2979" w="4806">
                <a:moveTo>
                  <a:pt x="1" y="1"/>
                </a:moveTo>
                <a:lnTo>
                  <a:pt x="1" y="2978"/>
                </a:lnTo>
                <a:lnTo>
                  <a:pt x="4805" y="2978"/>
                </a:lnTo>
                <a:lnTo>
                  <a:pt x="4805"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40" name="Google Shape;240;p2"/>
          <p:cNvGrpSpPr/>
          <p:nvPr/>
        </p:nvGrpSpPr>
        <p:grpSpPr>
          <a:xfrm>
            <a:off x="1524301" y="5626805"/>
            <a:ext cx="9320239" cy="1231194"/>
            <a:chOff x="1524301" y="5626805"/>
            <a:chExt cx="9320239" cy="1231194"/>
          </a:xfrm>
        </p:grpSpPr>
        <p:sp>
          <p:nvSpPr>
            <p:cNvPr id="241" name="Google Shape;241;p2"/>
            <p:cNvSpPr/>
            <p:nvPr/>
          </p:nvSpPr>
          <p:spPr>
            <a:xfrm>
              <a:off x="3307961" y="6403932"/>
              <a:ext cx="265628" cy="451390"/>
            </a:xfrm>
            <a:custGeom>
              <a:rect b="b" l="l" r="r" t="t"/>
              <a:pathLst>
                <a:path extrusionOk="0" h="8167" w="4806">
                  <a:moveTo>
                    <a:pt x="1" y="1"/>
                  </a:moveTo>
                  <a:lnTo>
                    <a:pt x="1" y="8167"/>
                  </a:lnTo>
                  <a:lnTo>
                    <a:pt x="4805" y="8167"/>
                  </a:lnTo>
                  <a:lnTo>
                    <a:pt x="4805"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42" name="Google Shape;242;p2"/>
            <p:cNvGrpSpPr/>
            <p:nvPr/>
          </p:nvGrpSpPr>
          <p:grpSpPr>
            <a:xfrm>
              <a:off x="1524301" y="5626805"/>
              <a:ext cx="9320239" cy="1231194"/>
              <a:chOff x="929285" y="5051507"/>
              <a:chExt cx="7315206" cy="1231194"/>
            </a:xfrm>
          </p:grpSpPr>
          <p:sp>
            <p:nvSpPr>
              <p:cNvPr id="243" name="Google Shape;243;p2"/>
              <p:cNvSpPr/>
              <p:nvPr/>
            </p:nvSpPr>
            <p:spPr>
              <a:xfrm>
                <a:off x="929285" y="5051507"/>
                <a:ext cx="7315206" cy="420715"/>
              </a:xfrm>
              <a:custGeom>
                <a:rect b="b" l="l" r="r" t="t"/>
                <a:pathLst>
                  <a:path extrusionOk="0" h="7612" w="132354">
                    <a:moveTo>
                      <a:pt x="1" y="1"/>
                    </a:moveTo>
                    <a:lnTo>
                      <a:pt x="1" y="7611"/>
                    </a:lnTo>
                    <a:lnTo>
                      <a:pt x="132353" y="7611"/>
                    </a:lnTo>
                    <a:lnTo>
                      <a:pt x="132353" y="1"/>
                    </a:lnTo>
                    <a:close/>
                  </a:path>
                </a:pathLst>
              </a:custGeom>
              <a:solidFill>
                <a:srgbClr val="EFEDD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4" name="Google Shape;244;p2"/>
              <p:cNvSpPr/>
              <p:nvPr/>
            </p:nvSpPr>
            <p:spPr>
              <a:xfrm>
                <a:off x="929285" y="5051507"/>
                <a:ext cx="7315206" cy="133919"/>
              </a:xfrm>
              <a:custGeom>
                <a:rect b="b" l="l" r="r" t="t"/>
                <a:pathLst>
                  <a:path extrusionOk="0" h="2423" w="132354">
                    <a:moveTo>
                      <a:pt x="1" y="1"/>
                    </a:moveTo>
                    <a:lnTo>
                      <a:pt x="1" y="2423"/>
                    </a:lnTo>
                    <a:lnTo>
                      <a:pt x="132353" y="2423"/>
                    </a:lnTo>
                    <a:lnTo>
                      <a:pt x="132353" y="1"/>
                    </a:lnTo>
                    <a:close/>
                  </a:path>
                </a:pathLst>
              </a:custGeom>
              <a:solidFill>
                <a:srgbClr val="FFFEF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5" name="Google Shape;245;p2"/>
              <p:cNvSpPr/>
              <p:nvPr/>
            </p:nvSpPr>
            <p:spPr>
              <a:xfrm>
                <a:off x="6668743" y="5831311"/>
                <a:ext cx="264854" cy="451390"/>
              </a:xfrm>
              <a:custGeom>
                <a:rect b="b" l="l" r="r" t="t"/>
                <a:pathLst>
                  <a:path extrusionOk="0" h="8167" w="4792">
                    <a:moveTo>
                      <a:pt x="1" y="1"/>
                    </a:moveTo>
                    <a:lnTo>
                      <a:pt x="1" y="8167"/>
                    </a:lnTo>
                    <a:lnTo>
                      <a:pt x="4792" y="8167"/>
                    </a:lnTo>
                    <a:lnTo>
                      <a:pt x="4792"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6" name="Google Shape;246;p2"/>
              <p:cNvSpPr/>
              <p:nvPr/>
            </p:nvSpPr>
            <p:spPr>
              <a:xfrm>
                <a:off x="6668743" y="5831311"/>
                <a:ext cx="264854" cy="164649"/>
              </a:xfrm>
              <a:custGeom>
                <a:rect b="b" l="l" r="r" t="t"/>
                <a:pathLst>
                  <a:path extrusionOk="0" h="2979" w="4792">
                    <a:moveTo>
                      <a:pt x="1" y="1"/>
                    </a:moveTo>
                    <a:lnTo>
                      <a:pt x="1" y="2978"/>
                    </a:lnTo>
                    <a:lnTo>
                      <a:pt x="4792" y="2978"/>
                    </a:lnTo>
                    <a:lnTo>
                      <a:pt x="479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7" name="Google Shape;247;p2"/>
              <p:cNvSpPr/>
              <p:nvPr/>
            </p:nvSpPr>
            <p:spPr>
              <a:xfrm>
                <a:off x="1654207" y="5472167"/>
                <a:ext cx="5864644" cy="359200"/>
              </a:xfrm>
              <a:custGeom>
                <a:rect b="b" l="l" r="r" t="t"/>
                <a:pathLst>
                  <a:path extrusionOk="0" h="6499" w="106109">
                    <a:moveTo>
                      <a:pt x="1" y="0"/>
                    </a:moveTo>
                    <a:lnTo>
                      <a:pt x="1" y="6499"/>
                    </a:lnTo>
                    <a:lnTo>
                      <a:pt x="106108" y="6499"/>
                    </a:lnTo>
                    <a:lnTo>
                      <a:pt x="106108" y="0"/>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8" name="Google Shape;248;p2"/>
              <p:cNvSpPr/>
              <p:nvPr/>
            </p:nvSpPr>
            <p:spPr>
              <a:xfrm>
                <a:off x="1654207" y="5472167"/>
                <a:ext cx="5864644" cy="176311"/>
              </a:xfrm>
              <a:custGeom>
                <a:rect b="b" l="l" r="r" t="t"/>
                <a:pathLst>
                  <a:path extrusionOk="0" h="3190" w="106109">
                    <a:moveTo>
                      <a:pt x="1" y="0"/>
                    </a:moveTo>
                    <a:lnTo>
                      <a:pt x="1" y="3190"/>
                    </a:lnTo>
                    <a:lnTo>
                      <a:pt x="106108" y="3190"/>
                    </a:lnTo>
                    <a:lnTo>
                      <a:pt x="106108" y="0"/>
                    </a:lnTo>
                    <a:close/>
                  </a:path>
                </a:pathLst>
              </a:custGeom>
              <a:solidFill>
                <a:srgbClr val="B7B7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500"/>
                                        <p:tgtEl>
                                          <p:spTgt spid="109"/>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573" name="Shape 1573"/>
        <p:cNvGrpSpPr/>
        <p:nvPr/>
      </p:nvGrpSpPr>
      <p:grpSpPr>
        <a:xfrm>
          <a:off x="0" y="0"/>
          <a:ext cx="0" cy="0"/>
          <a:chOff x="0" y="0"/>
          <a:chExt cx="0" cy="0"/>
        </a:xfrm>
      </p:grpSpPr>
      <p:grpSp>
        <p:nvGrpSpPr>
          <p:cNvPr id="1574" name="Google Shape;1574;p11"/>
          <p:cNvGrpSpPr/>
          <p:nvPr/>
        </p:nvGrpSpPr>
        <p:grpSpPr>
          <a:xfrm>
            <a:off x="395894" y="219519"/>
            <a:ext cx="11613234" cy="6240131"/>
            <a:chOff x="395894" y="219519"/>
            <a:chExt cx="8518865" cy="4788281"/>
          </a:xfrm>
        </p:grpSpPr>
        <p:sp>
          <p:nvSpPr>
            <p:cNvPr id="1575" name="Google Shape;1575;p11"/>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576" name="Google Shape;1576;p11"/>
            <p:cNvGrpSpPr/>
            <p:nvPr/>
          </p:nvGrpSpPr>
          <p:grpSpPr>
            <a:xfrm>
              <a:off x="8341543" y="2282008"/>
              <a:ext cx="569676" cy="380612"/>
              <a:chOff x="8341543" y="2282008"/>
              <a:chExt cx="569676" cy="380612"/>
            </a:xfrm>
          </p:grpSpPr>
          <p:sp>
            <p:nvSpPr>
              <p:cNvPr id="1577" name="Google Shape;1577;p1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8" name="Google Shape;1578;p1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579" name="Google Shape;1579;p11"/>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580" name="Google Shape;1580;p11"/>
            <p:cNvGrpSpPr/>
            <p:nvPr/>
          </p:nvGrpSpPr>
          <p:grpSpPr>
            <a:xfrm>
              <a:off x="8341543" y="1721094"/>
              <a:ext cx="569676" cy="380612"/>
              <a:chOff x="8341543" y="1721094"/>
              <a:chExt cx="569676" cy="380612"/>
            </a:xfrm>
          </p:grpSpPr>
          <p:sp>
            <p:nvSpPr>
              <p:cNvPr id="1581" name="Google Shape;1581;p11"/>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2" name="Google Shape;1582;p11"/>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583" name="Google Shape;1583;p11"/>
            <p:cNvGrpSpPr/>
            <p:nvPr/>
          </p:nvGrpSpPr>
          <p:grpSpPr>
            <a:xfrm>
              <a:off x="8346273" y="1183592"/>
              <a:ext cx="568486" cy="388014"/>
              <a:chOff x="8346273" y="1183592"/>
              <a:chExt cx="568486" cy="388014"/>
            </a:xfrm>
          </p:grpSpPr>
          <p:sp>
            <p:nvSpPr>
              <p:cNvPr id="1584" name="Google Shape;1584;p11"/>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5" name="Google Shape;1585;p11"/>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586" name="Google Shape;1586;p11"/>
            <p:cNvGrpSpPr/>
            <p:nvPr/>
          </p:nvGrpSpPr>
          <p:grpSpPr>
            <a:xfrm>
              <a:off x="8341543" y="606635"/>
              <a:ext cx="569676" cy="388014"/>
              <a:chOff x="8341543" y="606635"/>
              <a:chExt cx="569676" cy="388014"/>
            </a:xfrm>
          </p:grpSpPr>
          <p:sp>
            <p:nvSpPr>
              <p:cNvPr id="1587" name="Google Shape;1587;p11"/>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88" name="Google Shape;1588;p11"/>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589" name="Google Shape;1589;p11"/>
            <p:cNvGrpSpPr/>
            <p:nvPr/>
          </p:nvGrpSpPr>
          <p:grpSpPr>
            <a:xfrm>
              <a:off x="8341543" y="2842933"/>
              <a:ext cx="569676" cy="380612"/>
              <a:chOff x="8341543" y="2282008"/>
              <a:chExt cx="569676" cy="380612"/>
            </a:xfrm>
          </p:grpSpPr>
          <p:sp>
            <p:nvSpPr>
              <p:cNvPr id="1590" name="Google Shape;1590;p1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1" name="Google Shape;1591;p1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592" name="Google Shape;1592;p11"/>
            <p:cNvGrpSpPr/>
            <p:nvPr/>
          </p:nvGrpSpPr>
          <p:grpSpPr>
            <a:xfrm>
              <a:off x="8341543" y="3403858"/>
              <a:ext cx="569676" cy="380612"/>
              <a:chOff x="8341543" y="2282008"/>
              <a:chExt cx="569676" cy="380612"/>
            </a:xfrm>
          </p:grpSpPr>
          <p:sp>
            <p:nvSpPr>
              <p:cNvPr id="1593" name="Google Shape;1593;p1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4" name="Google Shape;1594;p1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595" name="Google Shape;1595;p11"/>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6" name="Google Shape;1596;p11"/>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597" name="Google Shape;1597;p11"/>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8" name="Google Shape;1598;p11"/>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99" name="Google Shape;1599;p11"/>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0" name="Google Shape;1600;p11"/>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1" name="Google Shape;1601;p11"/>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2" name="Google Shape;1602;p11"/>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3" name="Google Shape;1603;p11"/>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4" name="Google Shape;1604;p11"/>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5" name="Google Shape;1605;p11"/>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6" name="Google Shape;1606;p11"/>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7" name="Google Shape;1607;p11"/>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8" name="Google Shape;1608;p11"/>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09" name="Google Shape;1609;p11"/>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10" name="Google Shape;1610;p11"/>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11" name="Google Shape;1611;p11"/>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12" name="Google Shape;1612;p11"/>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13" name="Google Shape;1613;p11"/>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14" name="Google Shape;1614;p11"/>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15" name="Google Shape;1615;p11"/>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16" name="Google Shape;1616;p11"/>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17" name="Google Shape;1617;p11"/>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18" name="Google Shape;1618;p11"/>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19" name="Google Shape;1619;p11"/>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0" name="Google Shape;1620;p11"/>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1" name="Google Shape;1621;p11"/>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2" name="Google Shape;1622;p11"/>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3" name="Google Shape;1623;p11"/>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4" name="Google Shape;1624;p11"/>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5" name="Google Shape;1625;p11"/>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6" name="Google Shape;1626;p11"/>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7" name="Google Shape;1627;p11"/>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8" name="Google Shape;1628;p11"/>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9" name="Google Shape;1629;p11"/>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0" name="Google Shape;1630;p11"/>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1" name="Google Shape;1631;p11"/>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2" name="Google Shape;1632;p11"/>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3" name="Google Shape;1633;p11"/>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4" name="Google Shape;1634;p11"/>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5" name="Google Shape;1635;p11"/>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6" name="Google Shape;1636;p11"/>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7" name="Google Shape;1637;p11"/>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8" name="Google Shape;1638;p11"/>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9" name="Google Shape;1639;p11"/>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0" name="Google Shape;1640;p11"/>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1" name="Google Shape;1641;p11"/>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2" name="Google Shape;1642;p11"/>
          <p:cNvSpPr/>
          <p:nvPr/>
        </p:nvSpPr>
        <p:spPr>
          <a:xfrm rot="126755">
            <a:off x="3091462" y="1090110"/>
            <a:ext cx="5550035" cy="4730758"/>
          </a:xfrm>
          <a:prstGeom prst="rect">
            <a:avLst/>
          </a:prstGeom>
          <a:solidFill>
            <a:srgbClr val="699B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643" name="Google Shape;1643;p11"/>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AC9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644" name="Google Shape;1644;p11"/>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645" name="Google Shape;1645;p11"/>
          <p:cNvSpPr txBox="1"/>
          <p:nvPr/>
        </p:nvSpPr>
        <p:spPr>
          <a:xfrm>
            <a:off x="3558840" y="1522374"/>
            <a:ext cx="4518031" cy="3046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600">
                <a:solidFill>
                  <a:srgbClr val="C00000"/>
                </a:solidFill>
                <a:latin typeface="Cookie"/>
                <a:ea typeface="Cookie"/>
                <a:cs typeface="Cookie"/>
                <a:sym typeface="Cookie"/>
              </a:rPr>
              <a:t>HOẠT ĐỘNG</a:t>
            </a:r>
            <a:endParaRPr/>
          </a:p>
        </p:txBody>
      </p:sp>
      <p:grpSp>
        <p:nvGrpSpPr>
          <p:cNvPr id="1646" name="Google Shape;1646;p11"/>
          <p:cNvGrpSpPr/>
          <p:nvPr/>
        </p:nvGrpSpPr>
        <p:grpSpPr>
          <a:xfrm>
            <a:off x="7672546" y="3622312"/>
            <a:ext cx="1309691" cy="2486166"/>
            <a:chOff x="961250" y="234750"/>
            <a:chExt cx="1222525" cy="2320700"/>
          </a:xfrm>
        </p:grpSpPr>
        <p:sp>
          <p:nvSpPr>
            <p:cNvPr id="1647" name="Google Shape;1647;p11"/>
            <p:cNvSpPr/>
            <p:nvPr/>
          </p:nvSpPr>
          <p:spPr>
            <a:xfrm>
              <a:off x="1529225" y="1558100"/>
              <a:ext cx="189075" cy="241150"/>
            </a:xfrm>
            <a:custGeom>
              <a:rect b="b" l="l" r="r" t="t"/>
              <a:pathLst>
                <a:path extrusionOk="0" h="9646" w="7563">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8" name="Google Shape;1648;p11"/>
            <p:cNvSpPr/>
            <p:nvPr/>
          </p:nvSpPr>
          <p:spPr>
            <a:xfrm>
              <a:off x="1647700" y="1816875"/>
              <a:ext cx="206725" cy="252400"/>
            </a:xfrm>
            <a:custGeom>
              <a:rect b="b" l="l" r="r" t="t"/>
              <a:pathLst>
                <a:path extrusionOk="0" h="10096" w="8269">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9" name="Google Shape;1649;p11"/>
            <p:cNvSpPr/>
            <p:nvPr/>
          </p:nvSpPr>
          <p:spPr>
            <a:xfrm>
              <a:off x="1598975" y="1737350"/>
              <a:ext cx="164700" cy="132500"/>
            </a:xfrm>
            <a:custGeom>
              <a:rect b="b" l="l" r="r" t="t"/>
              <a:pathLst>
                <a:path extrusionOk="0" h="5300" w="6588">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0" name="Google Shape;1650;p11"/>
            <p:cNvSpPr/>
            <p:nvPr/>
          </p:nvSpPr>
          <p:spPr>
            <a:xfrm>
              <a:off x="1287250" y="1496000"/>
              <a:ext cx="392400" cy="420700"/>
            </a:xfrm>
            <a:custGeom>
              <a:rect b="b" l="l" r="r" t="t"/>
              <a:pathLst>
                <a:path extrusionOk="0" h="16828" w="15696">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1" name="Google Shape;1651;p11"/>
            <p:cNvSpPr/>
            <p:nvPr/>
          </p:nvSpPr>
          <p:spPr>
            <a:xfrm>
              <a:off x="1567025" y="1904250"/>
              <a:ext cx="4225" cy="25"/>
            </a:xfrm>
            <a:custGeom>
              <a:rect b="b" l="l" r="r" t="t"/>
              <a:pathLst>
                <a:path extrusionOk="0" h="1" w="169">
                  <a:moveTo>
                    <a:pt x="169" y="1"/>
                  </a:moveTo>
                  <a:lnTo>
                    <a:pt x="1" y="1"/>
                  </a:lnTo>
                  <a:lnTo>
                    <a:pt x="1" y="1"/>
                  </a:lnTo>
                  <a:lnTo>
                    <a:pt x="16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2" name="Google Shape;1652;p11"/>
            <p:cNvSpPr/>
            <p:nvPr/>
          </p:nvSpPr>
          <p:spPr>
            <a:xfrm>
              <a:off x="1567025" y="1575725"/>
              <a:ext cx="7600" cy="328550"/>
            </a:xfrm>
            <a:custGeom>
              <a:rect b="b" l="l" r="r" t="t"/>
              <a:pathLst>
                <a:path extrusionOk="0" h="13142" w="304">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3" name="Google Shape;1653;p11"/>
            <p:cNvSpPr/>
            <p:nvPr/>
          </p:nvSpPr>
          <p:spPr>
            <a:xfrm>
              <a:off x="1462000" y="1915175"/>
              <a:ext cx="49600" cy="3400"/>
            </a:xfrm>
            <a:custGeom>
              <a:rect b="b" l="l" r="r" t="t"/>
              <a:pathLst>
                <a:path extrusionOk="0" h="136" w="1984">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4" name="Google Shape;1654;p11"/>
            <p:cNvSpPr/>
            <p:nvPr/>
          </p:nvSpPr>
          <p:spPr>
            <a:xfrm>
              <a:off x="1462000" y="1533725"/>
              <a:ext cx="73975" cy="384850"/>
            </a:xfrm>
            <a:custGeom>
              <a:rect b="b" l="l" r="r" t="t"/>
              <a:pathLst>
                <a:path extrusionOk="0" h="15394" w="2959">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5" name="Google Shape;1655;p11"/>
            <p:cNvSpPr/>
            <p:nvPr/>
          </p:nvSpPr>
          <p:spPr>
            <a:xfrm>
              <a:off x="1602325" y="1519450"/>
              <a:ext cx="3375" cy="14300"/>
            </a:xfrm>
            <a:custGeom>
              <a:rect b="b" l="l" r="r" t="t"/>
              <a:pathLst>
                <a:path extrusionOk="0" h="572" w="135">
                  <a:moveTo>
                    <a:pt x="135" y="0"/>
                  </a:moveTo>
                  <a:lnTo>
                    <a:pt x="0" y="572"/>
                  </a:lnTo>
                  <a:lnTo>
                    <a:pt x="135" y="572"/>
                  </a:lnTo>
                  <a:lnTo>
                    <a:pt x="135" y="0"/>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6" name="Google Shape;1656;p11"/>
            <p:cNvSpPr/>
            <p:nvPr/>
          </p:nvSpPr>
          <p:spPr>
            <a:xfrm>
              <a:off x="1571225" y="1533725"/>
              <a:ext cx="34475" cy="370550"/>
            </a:xfrm>
            <a:custGeom>
              <a:rect b="b" l="l" r="r" t="t"/>
              <a:pathLst>
                <a:path extrusionOk="0" h="14822" w="1379">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7" name="Google Shape;1657;p11"/>
            <p:cNvSpPr/>
            <p:nvPr/>
          </p:nvSpPr>
          <p:spPr>
            <a:xfrm>
              <a:off x="1518300" y="1953825"/>
              <a:ext cx="252100" cy="447225"/>
            </a:xfrm>
            <a:custGeom>
              <a:rect b="b" l="l" r="r" t="t"/>
              <a:pathLst>
                <a:path extrusionOk="0" h="17889" w="10084">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8" name="Google Shape;1658;p11"/>
            <p:cNvSpPr/>
            <p:nvPr/>
          </p:nvSpPr>
          <p:spPr>
            <a:xfrm>
              <a:off x="1518300" y="2272275"/>
              <a:ext cx="84050" cy="128775"/>
            </a:xfrm>
            <a:custGeom>
              <a:rect b="b" l="l" r="r" t="t"/>
              <a:pathLst>
                <a:path extrusionOk="0" h="5151" w="3362">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9" name="Google Shape;1659;p11"/>
            <p:cNvSpPr/>
            <p:nvPr/>
          </p:nvSpPr>
          <p:spPr>
            <a:xfrm>
              <a:off x="1266250" y="1990050"/>
              <a:ext cx="357100" cy="513300"/>
            </a:xfrm>
            <a:custGeom>
              <a:rect b="b" l="l" r="r" t="t"/>
              <a:pathLst>
                <a:path extrusionOk="0" h="20532" w="14284">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0" name="Google Shape;1660;p11"/>
            <p:cNvSpPr/>
            <p:nvPr/>
          </p:nvSpPr>
          <p:spPr>
            <a:xfrm>
              <a:off x="1272950" y="1873175"/>
              <a:ext cx="420150" cy="227725"/>
            </a:xfrm>
            <a:custGeom>
              <a:rect b="b" l="l" r="r" t="t"/>
              <a:pathLst>
                <a:path extrusionOk="0" h="9109" w="16806">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1" name="Google Shape;1661;p11"/>
            <p:cNvSpPr/>
            <p:nvPr/>
          </p:nvSpPr>
          <p:spPr>
            <a:xfrm>
              <a:off x="1560325" y="2072300"/>
              <a:ext cx="119325" cy="200000"/>
            </a:xfrm>
            <a:custGeom>
              <a:rect b="b" l="l" r="r" t="t"/>
              <a:pathLst>
                <a:path extrusionOk="0" h="8000" w="4773">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2" name="Google Shape;1662;p11"/>
            <p:cNvSpPr/>
            <p:nvPr/>
          </p:nvSpPr>
          <p:spPr>
            <a:xfrm>
              <a:off x="1493925" y="1994601"/>
              <a:ext cx="111775" cy="108425"/>
            </a:xfrm>
            <a:custGeom>
              <a:rect b="b" l="l" r="r" t="t"/>
              <a:pathLst>
                <a:path extrusionOk="0" h="4337" w="4471">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3" name="Google Shape;1663;p11"/>
            <p:cNvSpPr/>
            <p:nvPr/>
          </p:nvSpPr>
          <p:spPr>
            <a:xfrm>
              <a:off x="1529225" y="2489050"/>
              <a:ext cx="153775" cy="66400"/>
            </a:xfrm>
            <a:custGeom>
              <a:rect b="b" l="l" r="r" t="t"/>
              <a:pathLst>
                <a:path extrusionOk="0" h="2656" w="6151">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4" name="Google Shape;1664;p11"/>
            <p:cNvSpPr/>
            <p:nvPr/>
          </p:nvSpPr>
          <p:spPr>
            <a:xfrm>
              <a:off x="1500650" y="1379125"/>
              <a:ext cx="112625" cy="203350"/>
            </a:xfrm>
            <a:custGeom>
              <a:rect b="b" l="l" r="r" t="t"/>
              <a:pathLst>
                <a:path extrusionOk="0" h="8134" w="4505">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5" name="Google Shape;1665;p11"/>
            <p:cNvSpPr/>
            <p:nvPr/>
          </p:nvSpPr>
          <p:spPr>
            <a:xfrm>
              <a:off x="1059550" y="406000"/>
              <a:ext cx="1015850" cy="1068100"/>
            </a:xfrm>
            <a:custGeom>
              <a:rect b="b" l="l" r="r" t="t"/>
              <a:pathLst>
                <a:path extrusionOk="0" h="42724" w="40634">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6" name="Google Shape;1666;p11"/>
            <p:cNvSpPr/>
            <p:nvPr/>
          </p:nvSpPr>
          <p:spPr>
            <a:xfrm>
              <a:off x="1077200" y="1176625"/>
              <a:ext cx="651175" cy="297475"/>
            </a:xfrm>
            <a:custGeom>
              <a:rect b="b" l="l" r="r" t="t"/>
              <a:pathLst>
                <a:path extrusionOk="0" h="11899" w="26047">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7" name="Google Shape;1667;p11"/>
            <p:cNvSpPr/>
            <p:nvPr/>
          </p:nvSpPr>
          <p:spPr>
            <a:xfrm>
              <a:off x="1560325" y="1467350"/>
              <a:ext cx="48750" cy="3375"/>
            </a:xfrm>
            <a:custGeom>
              <a:rect b="b" l="l" r="r" t="t"/>
              <a:pathLst>
                <a:path extrusionOk="0" h="135" w="195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8" name="Google Shape;1668;p11"/>
            <p:cNvSpPr/>
            <p:nvPr/>
          </p:nvSpPr>
          <p:spPr>
            <a:xfrm>
              <a:off x="1077200" y="1078325"/>
              <a:ext cx="651175" cy="395775"/>
            </a:xfrm>
            <a:custGeom>
              <a:rect b="b" l="l" r="r" t="t"/>
              <a:pathLst>
                <a:path extrusionOk="0" h="15831" w="26047">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9" name="Google Shape;1669;p11"/>
            <p:cNvSpPr/>
            <p:nvPr/>
          </p:nvSpPr>
          <p:spPr>
            <a:xfrm>
              <a:off x="1230950" y="1480775"/>
              <a:ext cx="280650" cy="704150"/>
            </a:xfrm>
            <a:custGeom>
              <a:rect b="b" l="l" r="r" t="t"/>
              <a:pathLst>
                <a:path extrusionOk="0" h="28166" w="11226">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0" name="Google Shape;1670;p11"/>
            <p:cNvSpPr/>
            <p:nvPr/>
          </p:nvSpPr>
          <p:spPr>
            <a:xfrm>
              <a:off x="1235312" y="1480800"/>
              <a:ext cx="273100" cy="689825"/>
            </a:xfrm>
            <a:custGeom>
              <a:rect b="b" l="l" r="r" t="t"/>
              <a:pathLst>
                <a:path extrusionOk="0" h="27593" w="10924">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1" name="Google Shape;1671;p11"/>
            <p:cNvSpPr/>
            <p:nvPr/>
          </p:nvSpPr>
          <p:spPr>
            <a:xfrm>
              <a:off x="1605675" y="1516075"/>
              <a:ext cx="158000" cy="639125"/>
            </a:xfrm>
            <a:custGeom>
              <a:rect b="b" l="l" r="r" t="t"/>
              <a:pathLst>
                <a:path extrusionOk="0" h="25565" w="632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2" name="Google Shape;1672;p11"/>
            <p:cNvSpPr/>
            <p:nvPr/>
          </p:nvSpPr>
          <p:spPr>
            <a:xfrm>
              <a:off x="1742650" y="1988275"/>
              <a:ext cx="25" cy="56325"/>
            </a:xfrm>
            <a:custGeom>
              <a:rect b="b" l="l" r="r" t="t"/>
              <a:pathLst>
                <a:path extrusionOk="0" h="2253" w="1">
                  <a:moveTo>
                    <a:pt x="0" y="1"/>
                  </a:moveTo>
                  <a:lnTo>
                    <a:pt x="0" y="2253"/>
                  </a:lnTo>
                  <a:lnTo>
                    <a:pt x="0" y="2253"/>
                  </a:lnTo>
                  <a:close/>
                </a:path>
              </a:pathLst>
            </a:custGeom>
            <a:solidFill>
              <a:srgbClr val="9D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3" name="Google Shape;1673;p11"/>
            <p:cNvSpPr/>
            <p:nvPr/>
          </p:nvSpPr>
          <p:spPr>
            <a:xfrm>
              <a:off x="1612719" y="1526520"/>
              <a:ext cx="129425" cy="584825"/>
            </a:xfrm>
            <a:custGeom>
              <a:rect b="b" l="l" r="r" t="t"/>
              <a:pathLst>
                <a:path extrusionOk="0" h="23393" w="5177">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4" name="Google Shape;1674;p11"/>
            <p:cNvSpPr/>
            <p:nvPr/>
          </p:nvSpPr>
          <p:spPr>
            <a:xfrm>
              <a:off x="1672050" y="1203050"/>
              <a:ext cx="133625" cy="120650"/>
            </a:xfrm>
            <a:custGeom>
              <a:rect b="b" l="l" r="r" t="t"/>
              <a:pathLst>
                <a:path extrusionOk="0" h="4826" w="5345">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5" name="Google Shape;1675;p11"/>
            <p:cNvSpPr/>
            <p:nvPr/>
          </p:nvSpPr>
          <p:spPr>
            <a:xfrm>
              <a:off x="1511575" y="981325"/>
              <a:ext cx="189075" cy="169625"/>
            </a:xfrm>
            <a:custGeom>
              <a:rect b="b" l="l" r="r" t="t"/>
              <a:pathLst>
                <a:path extrusionOk="0" h="6785" w="7563">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6" name="Google Shape;1676;p11"/>
            <p:cNvSpPr/>
            <p:nvPr/>
          </p:nvSpPr>
          <p:spPr>
            <a:xfrm>
              <a:off x="1416625" y="1104875"/>
              <a:ext cx="217650" cy="119550"/>
            </a:xfrm>
            <a:custGeom>
              <a:rect b="b" l="l" r="r" t="t"/>
              <a:pathLst>
                <a:path extrusionOk="0" h="4782" w="8706">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7" name="Google Shape;1677;p11"/>
            <p:cNvSpPr/>
            <p:nvPr/>
          </p:nvSpPr>
          <p:spPr>
            <a:xfrm>
              <a:off x="1851025" y="1079925"/>
              <a:ext cx="161350" cy="143875"/>
            </a:xfrm>
            <a:custGeom>
              <a:rect b="b" l="l" r="r" t="t"/>
              <a:pathLst>
                <a:path extrusionOk="0" h="5755" w="6454">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8" name="Google Shape;1678;p11"/>
            <p:cNvSpPr/>
            <p:nvPr/>
          </p:nvSpPr>
          <p:spPr>
            <a:xfrm>
              <a:off x="1861100" y="1212125"/>
              <a:ext cx="130275" cy="93925"/>
            </a:xfrm>
            <a:custGeom>
              <a:rect b="b" l="l" r="r" t="t"/>
              <a:pathLst>
                <a:path extrusionOk="0" h="3757" w="5211">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9" name="Google Shape;1679;p11"/>
            <p:cNvSpPr/>
            <p:nvPr/>
          </p:nvSpPr>
          <p:spPr>
            <a:xfrm>
              <a:off x="1609050" y="1010500"/>
              <a:ext cx="70600" cy="61000"/>
            </a:xfrm>
            <a:custGeom>
              <a:rect b="b" l="l" r="r" t="t"/>
              <a:pathLst>
                <a:path extrusionOk="0" h="2440" w="2824">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0" name="Google Shape;1680;p11"/>
            <p:cNvSpPr/>
            <p:nvPr/>
          </p:nvSpPr>
          <p:spPr>
            <a:xfrm>
              <a:off x="1920775" y="1096000"/>
              <a:ext cx="70600" cy="61125"/>
            </a:xfrm>
            <a:custGeom>
              <a:rect b="b" l="l" r="r" t="t"/>
              <a:pathLst>
                <a:path extrusionOk="0" h="2445" w="2824">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1" name="Google Shape;1681;p11"/>
            <p:cNvSpPr/>
            <p:nvPr/>
          </p:nvSpPr>
          <p:spPr>
            <a:xfrm>
              <a:off x="961250" y="236825"/>
              <a:ext cx="1222525" cy="946550"/>
            </a:xfrm>
            <a:custGeom>
              <a:rect b="b" l="l" r="r" t="t"/>
              <a:pathLst>
                <a:path extrusionOk="0" h="37862" w="48901">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2" name="Google Shape;1682;p11"/>
            <p:cNvSpPr/>
            <p:nvPr/>
          </p:nvSpPr>
          <p:spPr>
            <a:xfrm>
              <a:off x="989800" y="234750"/>
              <a:ext cx="1193975" cy="706225"/>
            </a:xfrm>
            <a:custGeom>
              <a:rect b="b" l="l" r="r" t="t"/>
              <a:pathLst>
                <a:path extrusionOk="0" h="28249" w="47759">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3" name="Google Shape;1683;p11"/>
            <p:cNvSpPr/>
            <p:nvPr/>
          </p:nvSpPr>
          <p:spPr>
            <a:xfrm>
              <a:off x="989800" y="238125"/>
              <a:ext cx="1193975" cy="935175"/>
            </a:xfrm>
            <a:custGeom>
              <a:rect b="b" l="l" r="r" t="t"/>
              <a:pathLst>
                <a:path extrusionOk="0" h="37407" w="47759">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4" name="Google Shape;1684;p11"/>
            <p:cNvSpPr/>
            <p:nvPr/>
          </p:nvSpPr>
          <p:spPr>
            <a:xfrm>
              <a:off x="1070475" y="1736225"/>
              <a:ext cx="244525" cy="252075"/>
            </a:xfrm>
            <a:custGeom>
              <a:rect b="b" l="l" r="r" t="t"/>
              <a:pathLst>
                <a:path extrusionOk="0" h="10083" w="9781">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5" name="Google Shape;1685;p11"/>
            <p:cNvSpPr/>
            <p:nvPr/>
          </p:nvSpPr>
          <p:spPr>
            <a:xfrm>
              <a:off x="1272950" y="1526175"/>
              <a:ext cx="203375" cy="224350"/>
            </a:xfrm>
            <a:custGeom>
              <a:rect b="b" l="l" r="r" t="t"/>
              <a:pathLst>
                <a:path extrusionOk="0" h="8974" w="8135">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6" name="Google Shape;1686;p11"/>
            <p:cNvSpPr/>
            <p:nvPr/>
          </p:nvSpPr>
          <p:spPr>
            <a:xfrm>
              <a:off x="1272950" y="1526175"/>
              <a:ext cx="200000" cy="224350"/>
            </a:xfrm>
            <a:custGeom>
              <a:rect b="b" l="l" r="r" t="t"/>
              <a:pathLst>
                <a:path extrusionOk="0" h="8974" w="800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7" name="Google Shape;1687;p11"/>
            <p:cNvSpPr/>
            <p:nvPr/>
          </p:nvSpPr>
          <p:spPr>
            <a:xfrm>
              <a:off x="1220875" y="1659450"/>
              <a:ext cx="153775" cy="156625"/>
            </a:xfrm>
            <a:custGeom>
              <a:rect b="b" l="l" r="r" t="t"/>
              <a:pathLst>
                <a:path extrusionOk="0" h="6265" w="6151">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688" name="Google Shape;1688;p11"/>
          <p:cNvGrpSpPr/>
          <p:nvPr/>
        </p:nvGrpSpPr>
        <p:grpSpPr>
          <a:xfrm>
            <a:off x="1030175" y="1581350"/>
            <a:ext cx="444275" cy="398525"/>
            <a:chOff x="2495125" y="2142250"/>
            <a:chExt cx="444275" cy="398525"/>
          </a:xfrm>
        </p:grpSpPr>
        <p:sp>
          <p:nvSpPr>
            <p:cNvPr id="1689" name="Google Shape;1689;p11"/>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0" name="Google Shape;1690;p11"/>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691" name="Google Shape;1691;p11"/>
          <p:cNvGrpSpPr/>
          <p:nvPr/>
        </p:nvGrpSpPr>
        <p:grpSpPr>
          <a:xfrm>
            <a:off x="10561107" y="5038641"/>
            <a:ext cx="291375" cy="281375"/>
            <a:chOff x="3243875" y="2372825"/>
            <a:chExt cx="291375" cy="281375"/>
          </a:xfrm>
        </p:grpSpPr>
        <p:sp>
          <p:nvSpPr>
            <p:cNvPr id="1692" name="Google Shape;1692;p11"/>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3" name="Google Shape;1693;p11"/>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4" name="Google Shape;1694;p11"/>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5" name="Google Shape;1695;p11"/>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6" name="Google Shape;1696;p11"/>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7" name="Google Shape;1697;p11"/>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8" name="Google Shape;1698;p11"/>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9" name="Google Shape;1699;p11"/>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0" name="Google Shape;1700;p11"/>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1" name="Google Shape;1701;p11"/>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02" name="Google Shape;1702;p11"/>
          <p:cNvGrpSpPr/>
          <p:nvPr/>
        </p:nvGrpSpPr>
        <p:grpSpPr>
          <a:xfrm>
            <a:off x="10778557" y="714860"/>
            <a:ext cx="166675" cy="168575"/>
            <a:chOff x="4954425" y="2036375"/>
            <a:chExt cx="166675" cy="168575"/>
          </a:xfrm>
        </p:grpSpPr>
        <p:sp>
          <p:nvSpPr>
            <p:cNvPr id="1703" name="Google Shape;1703;p11"/>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4" name="Google Shape;1704;p11"/>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705" name="Google Shape;1705;p11"/>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6" name="Google Shape;1706;p11"/>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707" name="Google Shape;1707;p11"/>
          <p:cNvGrpSpPr/>
          <p:nvPr/>
        </p:nvGrpSpPr>
        <p:grpSpPr>
          <a:xfrm>
            <a:off x="1274794" y="5541495"/>
            <a:ext cx="166675" cy="168575"/>
            <a:chOff x="4954425" y="2036375"/>
            <a:chExt cx="166675" cy="168575"/>
          </a:xfrm>
        </p:grpSpPr>
        <p:sp>
          <p:nvSpPr>
            <p:cNvPr id="1708" name="Google Shape;1708;p11"/>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9" name="Google Shape;1709;p11"/>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43"/>
                                        </p:tgtEl>
                                        <p:attrNameLst>
                                          <p:attrName>style.visibility</p:attrName>
                                        </p:attrNameLst>
                                      </p:cBhvr>
                                      <p:to>
                                        <p:strVal val="visible"/>
                                      </p:to>
                                    </p:set>
                                    <p:animEffect filter="fade" transition="in">
                                      <p:cBhvr>
                                        <p:cTn dur="500"/>
                                        <p:tgtEl>
                                          <p:spTgt spid="1643"/>
                                        </p:tgtEl>
                                      </p:cBhvr>
                                    </p:animEffect>
                                  </p:childTnLst>
                                </p:cTn>
                              </p:par>
                              <p:par>
                                <p:cTn fill="hold" nodeType="withEffect" presetClass="entr" presetID="10" presetSubtype="0">
                                  <p:stCondLst>
                                    <p:cond delay="0"/>
                                  </p:stCondLst>
                                  <p:childTnLst>
                                    <p:set>
                                      <p:cBhvr>
                                        <p:cTn dur="1" fill="hold">
                                          <p:stCondLst>
                                            <p:cond delay="0"/>
                                          </p:stCondLst>
                                        </p:cTn>
                                        <p:tgtEl>
                                          <p:spTgt spid="1644"/>
                                        </p:tgtEl>
                                        <p:attrNameLst>
                                          <p:attrName>style.visibility</p:attrName>
                                        </p:attrNameLst>
                                      </p:cBhvr>
                                      <p:to>
                                        <p:strVal val="visible"/>
                                      </p:to>
                                    </p:set>
                                    <p:animEffect filter="fade" transition="in">
                                      <p:cBhvr>
                                        <p:cTn dur="500"/>
                                        <p:tgtEl>
                                          <p:spTgt spid="164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42"/>
                                        </p:tgtEl>
                                        <p:attrNameLst>
                                          <p:attrName>style.visibility</p:attrName>
                                        </p:attrNameLst>
                                      </p:cBhvr>
                                      <p:to>
                                        <p:strVal val="visible"/>
                                      </p:to>
                                    </p:set>
                                    <p:animEffect filter="fade" transition="in">
                                      <p:cBhvr>
                                        <p:cTn dur="500"/>
                                        <p:tgtEl>
                                          <p:spTgt spid="164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46"/>
                                        </p:tgtEl>
                                        <p:attrNameLst>
                                          <p:attrName>style.visibility</p:attrName>
                                        </p:attrNameLst>
                                      </p:cBhvr>
                                      <p:to>
                                        <p:strVal val="visible"/>
                                      </p:to>
                                    </p:set>
                                    <p:animEffect filter="fade" transition="in">
                                      <p:cBhvr>
                                        <p:cTn dur="1000"/>
                                        <p:tgtEl>
                                          <p:spTgt spid="164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45"/>
                                        </p:tgtEl>
                                        <p:attrNameLst>
                                          <p:attrName>style.visibility</p:attrName>
                                        </p:attrNameLst>
                                      </p:cBhvr>
                                      <p:to>
                                        <p:strVal val="visible"/>
                                      </p:to>
                                    </p:set>
                                    <p:animEffect filter="fade" transition="in">
                                      <p:cBhvr>
                                        <p:cTn dur="500"/>
                                        <p:tgtEl>
                                          <p:spTgt spid="16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710" name="Shape 1710"/>
        <p:cNvGrpSpPr/>
        <p:nvPr/>
      </p:nvGrpSpPr>
      <p:grpSpPr>
        <a:xfrm>
          <a:off x="0" y="0"/>
          <a:ext cx="0" cy="0"/>
          <a:chOff x="0" y="0"/>
          <a:chExt cx="0" cy="0"/>
        </a:xfrm>
      </p:grpSpPr>
      <p:grpSp>
        <p:nvGrpSpPr>
          <p:cNvPr id="1711" name="Google Shape;1711;p12"/>
          <p:cNvGrpSpPr/>
          <p:nvPr/>
        </p:nvGrpSpPr>
        <p:grpSpPr>
          <a:xfrm>
            <a:off x="395894" y="219519"/>
            <a:ext cx="11613234" cy="6240131"/>
            <a:chOff x="395894" y="219519"/>
            <a:chExt cx="8518865" cy="4788281"/>
          </a:xfrm>
        </p:grpSpPr>
        <p:sp>
          <p:nvSpPr>
            <p:cNvPr id="1712" name="Google Shape;1712;p12"/>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713" name="Google Shape;1713;p12"/>
            <p:cNvGrpSpPr/>
            <p:nvPr/>
          </p:nvGrpSpPr>
          <p:grpSpPr>
            <a:xfrm>
              <a:off x="8341543" y="2282008"/>
              <a:ext cx="569676" cy="380612"/>
              <a:chOff x="8341543" y="2282008"/>
              <a:chExt cx="569676" cy="380612"/>
            </a:xfrm>
          </p:grpSpPr>
          <p:sp>
            <p:nvSpPr>
              <p:cNvPr id="1714" name="Google Shape;1714;p1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5" name="Google Shape;1715;p1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716" name="Google Shape;1716;p12"/>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717" name="Google Shape;1717;p12"/>
            <p:cNvGrpSpPr/>
            <p:nvPr/>
          </p:nvGrpSpPr>
          <p:grpSpPr>
            <a:xfrm>
              <a:off x="8341543" y="1721094"/>
              <a:ext cx="569676" cy="380612"/>
              <a:chOff x="8341543" y="1721094"/>
              <a:chExt cx="569676" cy="380612"/>
            </a:xfrm>
          </p:grpSpPr>
          <p:sp>
            <p:nvSpPr>
              <p:cNvPr id="1718" name="Google Shape;1718;p12"/>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9" name="Google Shape;1719;p12"/>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20" name="Google Shape;1720;p12"/>
            <p:cNvGrpSpPr/>
            <p:nvPr/>
          </p:nvGrpSpPr>
          <p:grpSpPr>
            <a:xfrm>
              <a:off x="8346273" y="1183592"/>
              <a:ext cx="568486" cy="388014"/>
              <a:chOff x="8346273" y="1183592"/>
              <a:chExt cx="568486" cy="388014"/>
            </a:xfrm>
          </p:grpSpPr>
          <p:sp>
            <p:nvSpPr>
              <p:cNvPr id="1721" name="Google Shape;1721;p12"/>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2" name="Google Shape;1722;p12"/>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23" name="Google Shape;1723;p12"/>
            <p:cNvGrpSpPr/>
            <p:nvPr/>
          </p:nvGrpSpPr>
          <p:grpSpPr>
            <a:xfrm>
              <a:off x="8341543" y="606635"/>
              <a:ext cx="569676" cy="388014"/>
              <a:chOff x="8341543" y="606635"/>
              <a:chExt cx="569676" cy="388014"/>
            </a:xfrm>
          </p:grpSpPr>
          <p:sp>
            <p:nvSpPr>
              <p:cNvPr id="1724" name="Google Shape;1724;p12"/>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5" name="Google Shape;1725;p12"/>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26" name="Google Shape;1726;p12"/>
            <p:cNvGrpSpPr/>
            <p:nvPr/>
          </p:nvGrpSpPr>
          <p:grpSpPr>
            <a:xfrm>
              <a:off x="8341543" y="2842933"/>
              <a:ext cx="569676" cy="380612"/>
              <a:chOff x="8341543" y="2282008"/>
              <a:chExt cx="569676" cy="380612"/>
            </a:xfrm>
          </p:grpSpPr>
          <p:sp>
            <p:nvSpPr>
              <p:cNvPr id="1727" name="Google Shape;1727;p1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28" name="Google Shape;1728;p1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729" name="Google Shape;1729;p12"/>
            <p:cNvGrpSpPr/>
            <p:nvPr/>
          </p:nvGrpSpPr>
          <p:grpSpPr>
            <a:xfrm>
              <a:off x="8341543" y="3403858"/>
              <a:ext cx="569676" cy="380612"/>
              <a:chOff x="8341543" y="2282008"/>
              <a:chExt cx="569676" cy="380612"/>
            </a:xfrm>
          </p:grpSpPr>
          <p:sp>
            <p:nvSpPr>
              <p:cNvPr id="1730" name="Google Shape;1730;p1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1" name="Google Shape;1731;p1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732" name="Google Shape;1732;p12"/>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3" name="Google Shape;1733;p12"/>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734" name="Google Shape;1734;p12"/>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5" name="Google Shape;1735;p12"/>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6" name="Google Shape;1736;p12"/>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7" name="Google Shape;1737;p12"/>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8" name="Google Shape;1738;p12"/>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39" name="Google Shape;1739;p12"/>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0" name="Google Shape;1740;p12"/>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1" name="Google Shape;1741;p12"/>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2" name="Google Shape;1742;p12"/>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3" name="Google Shape;1743;p12"/>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4" name="Google Shape;1744;p12"/>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5" name="Google Shape;1745;p12"/>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6" name="Google Shape;1746;p12"/>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7" name="Google Shape;1747;p12"/>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8" name="Google Shape;1748;p12"/>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49" name="Google Shape;1749;p12"/>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0" name="Google Shape;1750;p12"/>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1" name="Google Shape;1751;p12"/>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2" name="Google Shape;1752;p12"/>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3" name="Google Shape;1753;p12"/>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4" name="Google Shape;1754;p12"/>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5" name="Google Shape;1755;p12"/>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6" name="Google Shape;1756;p12"/>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7" name="Google Shape;1757;p12"/>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8" name="Google Shape;1758;p12"/>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59" name="Google Shape;1759;p12"/>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0" name="Google Shape;1760;p12"/>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1" name="Google Shape;1761;p12"/>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2" name="Google Shape;1762;p12"/>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3" name="Google Shape;1763;p12"/>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4" name="Google Shape;1764;p12"/>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5" name="Google Shape;1765;p12"/>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6" name="Google Shape;1766;p12"/>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7" name="Google Shape;1767;p12"/>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8" name="Google Shape;1768;p12"/>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9" name="Google Shape;1769;p12"/>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70" name="Google Shape;1770;p12"/>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71" name="Google Shape;1771;p12"/>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72" name="Google Shape;1772;p12"/>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73" name="Google Shape;1773;p12"/>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74" name="Google Shape;1774;p12"/>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75" name="Google Shape;1775;p12"/>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76" name="Google Shape;1776;p12"/>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77" name="Google Shape;1777;p12"/>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78" name="Google Shape;1778;p12"/>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79" name="Google Shape;1779;p12"/>
          <p:cNvSpPr/>
          <p:nvPr/>
        </p:nvSpPr>
        <p:spPr>
          <a:xfrm rot="126755">
            <a:off x="3091462" y="1090110"/>
            <a:ext cx="5550035" cy="4730758"/>
          </a:xfrm>
          <a:prstGeom prst="rect">
            <a:avLst/>
          </a:prstGeom>
          <a:solidFill>
            <a:srgbClr val="CCDDE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780" name="Google Shape;1780;p12"/>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781" name="Google Shape;1781;p12"/>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782" name="Google Shape;1782;p12"/>
          <p:cNvSpPr txBox="1"/>
          <p:nvPr/>
        </p:nvSpPr>
        <p:spPr>
          <a:xfrm>
            <a:off x="3615997" y="1557579"/>
            <a:ext cx="4752083" cy="28007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800">
                <a:solidFill>
                  <a:srgbClr val="002060"/>
                </a:solidFill>
                <a:latin typeface="Cookie"/>
                <a:ea typeface="Cookie"/>
                <a:cs typeface="Cookie"/>
                <a:sym typeface="Cookie"/>
              </a:rPr>
              <a:t>LUYỆN TẬP</a:t>
            </a:r>
            <a:endParaRPr sz="8800">
              <a:solidFill>
                <a:srgbClr val="002060"/>
              </a:solidFill>
              <a:latin typeface="Cookie"/>
              <a:ea typeface="Cookie"/>
              <a:cs typeface="Cookie"/>
              <a:sym typeface="Cookie"/>
            </a:endParaRPr>
          </a:p>
        </p:txBody>
      </p:sp>
      <p:grpSp>
        <p:nvGrpSpPr>
          <p:cNvPr id="1783" name="Google Shape;1783;p12"/>
          <p:cNvGrpSpPr/>
          <p:nvPr/>
        </p:nvGrpSpPr>
        <p:grpSpPr>
          <a:xfrm>
            <a:off x="2204474" y="3950454"/>
            <a:ext cx="1973864" cy="2020086"/>
            <a:chOff x="2718975" y="493050"/>
            <a:chExt cx="2013175" cy="2066600"/>
          </a:xfrm>
        </p:grpSpPr>
        <p:sp>
          <p:nvSpPr>
            <p:cNvPr id="1784" name="Google Shape;1784;p12"/>
            <p:cNvSpPr/>
            <p:nvPr/>
          </p:nvSpPr>
          <p:spPr>
            <a:xfrm>
              <a:off x="3297025" y="2415950"/>
              <a:ext cx="962925" cy="143700"/>
            </a:xfrm>
            <a:custGeom>
              <a:rect b="b" l="l" r="r" t="t"/>
              <a:pathLst>
                <a:path extrusionOk="0" h="5748" w="38517">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85" name="Google Shape;1785;p12"/>
            <p:cNvSpPr/>
            <p:nvPr/>
          </p:nvSpPr>
          <p:spPr>
            <a:xfrm>
              <a:off x="3853250" y="2190975"/>
              <a:ext cx="381500" cy="366800"/>
            </a:xfrm>
            <a:custGeom>
              <a:rect b="b" l="l" r="r" t="t"/>
              <a:pathLst>
                <a:path extrusionOk="0" h="14672" w="1526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86" name="Google Shape;1786;p12"/>
            <p:cNvSpPr/>
            <p:nvPr/>
          </p:nvSpPr>
          <p:spPr>
            <a:xfrm>
              <a:off x="3975925" y="2373950"/>
              <a:ext cx="195800" cy="181500"/>
            </a:xfrm>
            <a:custGeom>
              <a:rect b="b" l="l" r="r" t="t"/>
              <a:pathLst>
                <a:path extrusionOk="0" h="7260" w="7832">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87" name="Google Shape;1787;p12"/>
            <p:cNvSpPr/>
            <p:nvPr/>
          </p:nvSpPr>
          <p:spPr>
            <a:xfrm>
              <a:off x="3366775" y="2190975"/>
              <a:ext cx="381475" cy="366800"/>
            </a:xfrm>
            <a:custGeom>
              <a:rect b="b" l="l" r="r" t="t"/>
              <a:pathLst>
                <a:path extrusionOk="0" h="14672" w="15259">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88" name="Google Shape;1788;p12"/>
            <p:cNvSpPr/>
            <p:nvPr/>
          </p:nvSpPr>
          <p:spPr>
            <a:xfrm>
              <a:off x="3426425" y="2377300"/>
              <a:ext cx="199150" cy="178150"/>
            </a:xfrm>
            <a:custGeom>
              <a:rect b="b" l="l" r="r" t="t"/>
              <a:pathLst>
                <a:path extrusionOk="0" h="7126" w="7966">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89" name="Google Shape;1789;p12"/>
            <p:cNvSpPr/>
            <p:nvPr/>
          </p:nvSpPr>
          <p:spPr>
            <a:xfrm>
              <a:off x="3366775" y="2482325"/>
              <a:ext cx="111775" cy="75450"/>
            </a:xfrm>
            <a:custGeom>
              <a:rect b="b" l="l" r="r" t="t"/>
              <a:pathLst>
                <a:path extrusionOk="0" h="3018" w="4471">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0" name="Google Shape;1790;p12"/>
            <p:cNvSpPr/>
            <p:nvPr/>
          </p:nvSpPr>
          <p:spPr>
            <a:xfrm>
              <a:off x="4122975" y="2482325"/>
              <a:ext cx="111775" cy="75450"/>
            </a:xfrm>
            <a:custGeom>
              <a:rect b="b" l="l" r="r" t="t"/>
              <a:pathLst>
                <a:path extrusionOk="0" h="3018" w="4471">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1" name="Google Shape;1791;p12"/>
            <p:cNvSpPr/>
            <p:nvPr/>
          </p:nvSpPr>
          <p:spPr>
            <a:xfrm>
              <a:off x="3559175" y="1745975"/>
              <a:ext cx="473075" cy="611225"/>
            </a:xfrm>
            <a:custGeom>
              <a:rect b="b" l="l" r="r" t="t"/>
              <a:pathLst>
                <a:path extrusionOk="0" h="24449" w="18923">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2" name="Google Shape;1792;p12"/>
            <p:cNvSpPr/>
            <p:nvPr/>
          </p:nvSpPr>
          <p:spPr>
            <a:xfrm>
              <a:off x="3597825" y="2020200"/>
              <a:ext cx="14325" cy="111775"/>
            </a:xfrm>
            <a:custGeom>
              <a:rect b="b" l="l" r="r" t="t"/>
              <a:pathLst>
                <a:path extrusionOk="0" h="4471" w="573">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3" name="Google Shape;1793;p12"/>
            <p:cNvSpPr/>
            <p:nvPr/>
          </p:nvSpPr>
          <p:spPr>
            <a:xfrm>
              <a:off x="3595030" y="1907045"/>
              <a:ext cx="59700" cy="252100"/>
            </a:xfrm>
            <a:custGeom>
              <a:rect b="b" l="l" r="r" t="t"/>
              <a:pathLst>
                <a:path extrusionOk="0" h="10084" w="2388">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4" name="Google Shape;1794;p12"/>
            <p:cNvSpPr/>
            <p:nvPr/>
          </p:nvSpPr>
          <p:spPr>
            <a:xfrm>
              <a:off x="3965850" y="1984925"/>
              <a:ext cx="31100" cy="147050"/>
            </a:xfrm>
            <a:custGeom>
              <a:rect b="b" l="l" r="r" t="t"/>
              <a:pathLst>
                <a:path extrusionOk="0" h="5882" w="1244">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5" name="Google Shape;1795;p12"/>
            <p:cNvSpPr/>
            <p:nvPr/>
          </p:nvSpPr>
          <p:spPr>
            <a:xfrm>
              <a:off x="3877625" y="1852175"/>
              <a:ext cx="115975" cy="308375"/>
            </a:xfrm>
            <a:custGeom>
              <a:rect b="b" l="l" r="r" t="t"/>
              <a:pathLst>
                <a:path extrusionOk="0" h="12335" w="4639">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6" name="Google Shape;1796;p12"/>
            <p:cNvSpPr/>
            <p:nvPr/>
          </p:nvSpPr>
          <p:spPr>
            <a:xfrm>
              <a:off x="3486075" y="2128600"/>
              <a:ext cx="622625" cy="372375"/>
            </a:xfrm>
            <a:custGeom>
              <a:rect b="b" l="l" r="r" t="t"/>
              <a:pathLst>
                <a:path extrusionOk="0" h="14895" w="24905">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7" name="Google Shape;1797;p12"/>
            <p:cNvSpPr/>
            <p:nvPr/>
          </p:nvSpPr>
          <p:spPr>
            <a:xfrm>
              <a:off x="3486075" y="2131950"/>
              <a:ext cx="111775" cy="224375"/>
            </a:xfrm>
            <a:custGeom>
              <a:rect b="b" l="l" r="r" t="t"/>
              <a:pathLst>
                <a:path extrusionOk="0" h="8975" w="4471">
                  <a:moveTo>
                    <a:pt x="4336" y="1"/>
                  </a:moveTo>
                  <a:lnTo>
                    <a:pt x="1" y="8974"/>
                  </a:lnTo>
                  <a:lnTo>
                    <a:pt x="1" y="8974"/>
                  </a:lnTo>
                  <a:lnTo>
                    <a:pt x="4336" y="1"/>
                  </a:lnTo>
                  <a:lnTo>
                    <a:pt x="4471" y="1"/>
                  </a:lnTo>
                  <a:lnTo>
                    <a:pt x="4471" y="1"/>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8" name="Google Shape;1798;p12"/>
            <p:cNvSpPr/>
            <p:nvPr/>
          </p:nvSpPr>
          <p:spPr>
            <a:xfrm>
              <a:off x="3597825" y="2131950"/>
              <a:ext cx="25" cy="25"/>
            </a:xfrm>
            <a:custGeom>
              <a:rect b="b" l="l" r="r" t="t"/>
              <a:pathLst>
                <a:path extrusionOk="0" h="1" w="1">
                  <a:moveTo>
                    <a:pt x="1" y="1"/>
                  </a:moveTo>
                  <a:lnTo>
                    <a:pt x="1" y="1"/>
                  </a:lnTo>
                  <a:lnTo>
                    <a:pt x="1" y="1"/>
                  </a:lnTo>
                  <a:lnTo>
                    <a:pt x="1" y="1"/>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9" name="Google Shape;1799;p12"/>
            <p:cNvSpPr/>
            <p:nvPr/>
          </p:nvSpPr>
          <p:spPr>
            <a:xfrm>
              <a:off x="3486075" y="2131950"/>
              <a:ext cx="160525" cy="231100"/>
            </a:xfrm>
            <a:custGeom>
              <a:rect b="b" l="l" r="r" t="t"/>
              <a:pathLst>
                <a:path extrusionOk="0" h="9244" w="6421">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0" name="Google Shape;1800;p12"/>
            <p:cNvSpPr/>
            <p:nvPr/>
          </p:nvSpPr>
          <p:spPr>
            <a:xfrm>
              <a:off x="3996925" y="2131950"/>
              <a:ext cx="111775" cy="224375"/>
            </a:xfrm>
            <a:custGeom>
              <a:rect b="b" l="l" r="r" t="t"/>
              <a:pathLst>
                <a:path extrusionOk="0" h="8975" w="4471">
                  <a:moveTo>
                    <a:pt x="1" y="1"/>
                  </a:moveTo>
                  <a:lnTo>
                    <a:pt x="1" y="1"/>
                  </a:lnTo>
                  <a:lnTo>
                    <a:pt x="4471" y="8974"/>
                  </a:lnTo>
                  <a:lnTo>
                    <a:pt x="4471" y="8974"/>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1" name="Google Shape;1801;p12"/>
            <p:cNvSpPr/>
            <p:nvPr/>
          </p:nvSpPr>
          <p:spPr>
            <a:xfrm>
              <a:off x="3993575" y="2128600"/>
              <a:ext cx="3375" cy="3375"/>
            </a:xfrm>
            <a:custGeom>
              <a:rect b="b" l="l" r="r" t="t"/>
              <a:pathLst>
                <a:path extrusionOk="0" h="135" w="135">
                  <a:moveTo>
                    <a:pt x="0" y="0"/>
                  </a:moveTo>
                  <a:lnTo>
                    <a:pt x="0" y="135"/>
                  </a:lnTo>
                  <a:lnTo>
                    <a:pt x="135" y="135"/>
                  </a:lnTo>
                  <a:lnTo>
                    <a:pt x="0" y="0"/>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2" name="Google Shape;1802;p12"/>
            <p:cNvSpPr/>
            <p:nvPr/>
          </p:nvSpPr>
          <p:spPr>
            <a:xfrm>
              <a:off x="3933925" y="2128600"/>
              <a:ext cx="59675" cy="24400"/>
            </a:xfrm>
            <a:custGeom>
              <a:rect b="b" l="l" r="r" t="t"/>
              <a:pathLst>
                <a:path extrusionOk="0" h="976" w="2387">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3" name="Google Shape;1803;p12"/>
            <p:cNvSpPr/>
            <p:nvPr/>
          </p:nvSpPr>
          <p:spPr>
            <a:xfrm>
              <a:off x="3933925" y="2128600"/>
              <a:ext cx="174775" cy="237800"/>
            </a:xfrm>
            <a:custGeom>
              <a:rect b="b" l="l" r="r" t="t"/>
              <a:pathLst>
                <a:path extrusionOk="0" h="9512" w="6991">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4" name="Google Shape;1804;p12"/>
            <p:cNvSpPr/>
            <p:nvPr/>
          </p:nvSpPr>
          <p:spPr>
            <a:xfrm>
              <a:off x="3801175" y="2093300"/>
              <a:ext cx="108400" cy="238650"/>
            </a:xfrm>
            <a:custGeom>
              <a:rect b="b" l="l" r="r" t="t"/>
              <a:pathLst>
                <a:path extrusionOk="0" h="9546" w="4336">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5" name="Google Shape;1805;p12"/>
            <p:cNvSpPr/>
            <p:nvPr/>
          </p:nvSpPr>
          <p:spPr>
            <a:xfrm>
              <a:off x="3814600" y="1806800"/>
              <a:ext cx="147075" cy="241175"/>
            </a:xfrm>
            <a:custGeom>
              <a:rect b="b" l="l" r="r" t="t"/>
              <a:pathLst>
                <a:path extrusionOk="0" h="9647" w="5883">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6" name="Google Shape;1806;p12"/>
            <p:cNvSpPr/>
            <p:nvPr/>
          </p:nvSpPr>
          <p:spPr>
            <a:xfrm>
              <a:off x="3807875" y="2044575"/>
              <a:ext cx="140350" cy="52950"/>
            </a:xfrm>
            <a:custGeom>
              <a:rect b="b" l="l" r="r" t="t"/>
              <a:pathLst>
                <a:path extrusionOk="0" h="2118" w="5614">
                  <a:moveTo>
                    <a:pt x="5614" y="1"/>
                  </a:moveTo>
                  <a:lnTo>
                    <a:pt x="135" y="135"/>
                  </a:lnTo>
                  <a:lnTo>
                    <a:pt x="1" y="2118"/>
                  </a:lnTo>
                  <a:lnTo>
                    <a:pt x="4336" y="1950"/>
                  </a:lnTo>
                  <a:lnTo>
                    <a:pt x="56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7" name="Google Shape;1807;p12"/>
            <p:cNvSpPr/>
            <p:nvPr/>
          </p:nvSpPr>
          <p:spPr>
            <a:xfrm>
              <a:off x="3618850" y="2044575"/>
              <a:ext cx="143700" cy="48750"/>
            </a:xfrm>
            <a:custGeom>
              <a:rect b="b" l="l" r="r" t="t"/>
              <a:pathLst>
                <a:path extrusionOk="0" h="1950" w="5748">
                  <a:moveTo>
                    <a:pt x="0" y="1"/>
                  </a:moveTo>
                  <a:lnTo>
                    <a:pt x="1412" y="1950"/>
                  </a:lnTo>
                  <a:lnTo>
                    <a:pt x="5747" y="1950"/>
                  </a:lnTo>
                  <a:lnTo>
                    <a:pt x="54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8" name="Google Shape;1808;p12"/>
            <p:cNvSpPr/>
            <p:nvPr/>
          </p:nvSpPr>
          <p:spPr>
            <a:xfrm>
              <a:off x="3612125" y="1806800"/>
              <a:ext cx="143700" cy="237800"/>
            </a:xfrm>
            <a:custGeom>
              <a:rect b="b" l="l" r="r" t="t"/>
              <a:pathLst>
                <a:path extrusionOk="0" h="9512" w="5748">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9" name="Google Shape;1809;p12"/>
            <p:cNvSpPr/>
            <p:nvPr/>
          </p:nvSpPr>
          <p:spPr>
            <a:xfrm>
              <a:off x="3654125" y="2093300"/>
              <a:ext cx="105050" cy="238650"/>
            </a:xfrm>
            <a:custGeom>
              <a:rect b="b" l="l" r="r" t="t"/>
              <a:pathLst>
                <a:path extrusionOk="0" h="9546" w="4202">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0" name="Google Shape;1810;p12"/>
            <p:cNvSpPr/>
            <p:nvPr/>
          </p:nvSpPr>
          <p:spPr>
            <a:xfrm>
              <a:off x="3706225" y="1631200"/>
              <a:ext cx="119325" cy="203350"/>
            </a:xfrm>
            <a:custGeom>
              <a:rect b="b" l="l" r="r" t="t"/>
              <a:pathLst>
                <a:path extrusionOk="0" h="8134" w="4773">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1" name="Google Shape;1811;p12"/>
            <p:cNvSpPr/>
            <p:nvPr/>
          </p:nvSpPr>
          <p:spPr>
            <a:xfrm>
              <a:off x="3717150" y="1729500"/>
              <a:ext cx="101675" cy="42025"/>
            </a:xfrm>
            <a:custGeom>
              <a:rect b="b" l="l" r="r" t="t"/>
              <a:pathLst>
                <a:path extrusionOk="0" h="1681" w="4067">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2" name="Google Shape;1812;p12"/>
            <p:cNvSpPr/>
            <p:nvPr/>
          </p:nvSpPr>
          <p:spPr>
            <a:xfrm>
              <a:off x="3891900" y="493050"/>
              <a:ext cx="840250" cy="1409575"/>
            </a:xfrm>
            <a:custGeom>
              <a:rect b="b" l="l" r="r" t="t"/>
              <a:pathLst>
                <a:path extrusionOk="0" h="56383" w="3361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3" name="Google Shape;1813;p12"/>
            <p:cNvSpPr/>
            <p:nvPr/>
          </p:nvSpPr>
          <p:spPr>
            <a:xfrm>
              <a:off x="4056600" y="538900"/>
              <a:ext cx="304175" cy="1172975"/>
            </a:xfrm>
            <a:custGeom>
              <a:rect b="b" l="l" r="r" t="t"/>
              <a:pathLst>
                <a:path extrusionOk="0" h="46919" w="12167">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4" name="Google Shape;1814;p12"/>
            <p:cNvSpPr/>
            <p:nvPr/>
          </p:nvSpPr>
          <p:spPr>
            <a:xfrm>
              <a:off x="2718975" y="714525"/>
              <a:ext cx="861250" cy="1396700"/>
            </a:xfrm>
            <a:custGeom>
              <a:rect b="b" l="l" r="r" t="t"/>
              <a:pathLst>
                <a:path extrusionOk="0" h="55868" w="3445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5" name="Google Shape;1815;p12"/>
            <p:cNvSpPr/>
            <p:nvPr/>
          </p:nvSpPr>
          <p:spPr>
            <a:xfrm>
              <a:off x="3135725" y="1369050"/>
              <a:ext cx="315100" cy="514225"/>
            </a:xfrm>
            <a:custGeom>
              <a:rect b="b" l="l" r="r" t="t"/>
              <a:pathLst>
                <a:path extrusionOk="0" h="20569" w="12604">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6" name="Google Shape;1816;p12"/>
            <p:cNvSpPr/>
            <p:nvPr/>
          </p:nvSpPr>
          <p:spPr>
            <a:xfrm>
              <a:off x="3198725" y="661575"/>
              <a:ext cx="1124250" cy="1071300"/>
            </a:xfrm>
            <a:custGeom>
              <a:rect b="b" l="l" r="r" t="t"/>
              <a:pathLst>
                <a:path extrusionOk="0" h="42852" w="4497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7" name="Google Shape;1817;p12"/>
            <p:cNvSpPr/>
            <p:nvPr/>
          </p:nvSpPr>
          <p:spPr>
            <a:xfrm>
              <a:off x="3352500" y="1064050"/>
              <a:ext cx="830150" cy="259650"/>
            </a:xfrm>
            <a:custGeom>
              <a:rect b="b" l="l" r="r" t="t"/>
              <a:pathLst>
                <a:path extrusionOk="0" h="10386" w="33206">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8" name="Google Shape;1818;p12"/>
            <p:cNvSpPr/>
            <p:nvPr/>
          </p:nvSpPr>
          <p:spPr>
            <a:xfrm>
              <a:off x="4266650" y="1267375"/>
              <a:ext cx="56325" cy="94975"/>
            </a:xfrm>
            <a:custGeom>
              <a:rect b="b" l="l" r="r" t="t"/>
              <a:pathLst>
                <a:path extrusionOk="0" h="3799" w="2253">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19" name="Google Shape;1819;p12"/>
            <p:cNvSpPr/>
            <p:nvPr/>
          </p:nvSpPr>
          <p:spPr>
            <a:xfrm>
              <a:off x="4210350" y="1463150"/>
              <a:ext cx="52950" cy="10950"/>
            </a:xfrm>
            <a:custGeom>
              <a:rect b="b" l="l" r="r" t="t"/>
              <a:pathLst>
                <a:path extrusionOk="0" h="438" w="2118">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0" name="Google Shape;1820;p12"/>
            <p:cNvSpPr/>
            <p:nvPr/>
          </p:nvSpPr>
          <p:spPr>
            <a:xfrm>
              <a:off x="4192700" y="1243000"/>
              <a:ext cx="130275" cy="231100"/>
            </a:xfrm>
            <a:custGeom>
              <a:rect b="b" l="l" r="r" t="t"/>
              <a:pathLst>
                <a:path extrusionOk="0" h="9244" w="5211">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1" name="Google Shape;1821;p12"/>
            <p:cNvSpPr/>
            <p:nvPr/>
          </p:nvSpPr>
          <p:spPr>
            <a:xfrm>
              <a:off x="3209650" y="1446350"/>
              <a:ext cx="10100" cy="21025"/>
            </a:xfrm>
            <a:custGeom>
              <a:rect b="b" l="l" r="r" t="t"/>
              <a:pathLst>
                <a:path extrusionOk="0" h="841" w="404">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2" name="Google Shape;1822;p12"/>
            <p:cNvSpPr/>
            <p:nvPr/>
          </p:nvSpPr>
          <p:spPr>
            <a:xfrm>
              <a:off x="3202100" y="1421125"/>
              <a:ext cx="38675" cy="83975"/>
            </a:xfrm>
            <a:custGeom>
              <a:rect b="b" l="l" r="r" t="t"/>
              <a:pathLst>
                <a:path extrusionOk="0" h="3359" w="1547">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3" name="Google Shape;1823;p12"/>
            <p:cNvSpPr/>
            <p:nvPr/>
          </p:nvSpPr>
          <p:spPr>
            <a:xfrm>
              <a:off x="3202100" y="1320300"/>
              <a:ext cx="175625" cy="297475"/>
            </a:xfrm>
            <a:custGeom>
              <a:rect b="b" l="l" r="r" t="t"/>
              <a:pathLst>
                <a:path extrusionOk="0" h="11899" w="7025">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4" name="Google Shape;1824;p12"/>
            <p:cNvSpPr/>
            <p:nvPr/>
          </p:nvSpPr>
          <p:spPr>
            <a:xfrm>
              <a:off x="3058425" y="530950"/>
              <a:ext cx="1320000" cy="898800"/>
            </a:xfrm>
            <a:custGeom>
              <a:rect b="b" l="l" r="r" t="t"/>
              <a:pathLst>
                <a:path extrusionOk="0" h="35952" w="5280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5" name="Google Shape;1825;p12"/>
            <p:cNvSpPr/>
            <p:nvPr/>
          </p:nvSpPr>
          <p:spPr>
            <a:xfrm>
              <a:off x="4266650" y="996350"/>
              <a:ext cx="80675" cy="246675"/>
            </a:xfrm>
            <a:custGeom>
              <a:rect b="b" l="l" r="r" t="t"/>
              <a:pathLst>
                <a:path extrusionOk="0" h="9867" w="3227">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6" name="Google Shape;1826;p12"/>
            <p:cNvSpPr/>
            <p:nvPr/>
          </p:nvSpPr>
          <p:spPr>
            <a:xfrm>
              <a:off x="4287650" y="1162350"/>
              <a:ext cx="24400" cy="48750"/>
            </a:xfrm>
            <a:custGeom>
              <a:rect b="b" l="l" r="r" t="t"/>
              <a:pathLst>
                <a:path extrusionOk="0" h="1950" w="976">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7" name="Google Shape;1827;p12"/>
            <p:cNvSpPr/>
            <p:nvPr/>
          </p:nvSpPr>
          <p:spPr>
            <a:xfrm>
              <a:off x="3759150" y="1134625"/>
              <a:ext cx="241150" cy="122700"/>
            </a:xfrm>
            <a:custGeom>
              <a:rect b="b" l="l" r="r" t="t"/>
              <a:pathLst>
                <a:path extrusionOk="0" h="4908" w="9646">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8" name="Google Shape;1828;p12"/>
            <p:cNvSpPr/>
            <p:nvPr/>
          </p:nvSpPr>
          <p:spPr>
            <a:xfrm>
              <a:off x="3058425" y="1190075"/>
              <a:ext cx="56300" cy="21025"/>
            </a:xfrm>
            <a:custGeom>
              <a:rect b="b" l="l" r="r" t="t"/>
              <a:pathLst>
                <a:path extrusionOk="0" h="841" w="2252">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9" name="Google Shape;1829;p12"/>
            <p:cNvSpPr/>
            <p:nvPr/>
          </p:nvSpPr>
          <p:spPr>
            <a:xfrm>
              <a:off x="3671800" y="1239650"/>
              <a:ext cx="87375" cy="27750"/>
            </a:xfrm>
            <a:custGeom>
              <a:rect b="b" l="l" r="r" t="t"/>
              <a:pathLst>
                <a:path extrusionOk="0" h="1110" w="3495">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0" name="Google Shape;1830;p12"/>
            <p:cNvSpPr/>
            <p:nvPr/>
          </p:nvSpPr>
          <p:spPr>
            <a:xfrm>
              <a:off x="3097075" y="1260650"/>
              <a:ext cx="136975" cy="157150"/>
            </a:xfrm>
            <a:custGeom>
              <a:rect b="b" l="l" r="r" t="t"/>
              <a:pathLst>
                <a:path extrusionOk="0" h="6286" w="5479">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1" name="Google Shape;1831;p12"/>
            <p:cNvSpPr/>
            <p:nvPr/>
          </p:nvSpPr>
          <p:spPr>
            <a:xfrm>
              <a:off x="3234025" y="1417775"/>
              <a:ext cx="6750" cy="3375"/>
            </a:xfrm>
            <a:custGeom>
              <a:rect b="b" l="l" r="r" t="t"/>
              <a:pathLst>
                <a:path extrusionOk="0" h="135" w="270">
                  <a:moveTo>
                    <a:pt x="0" y="1"/>
                  </a:moveTo>
                  <a:cubicBezTo>
                    <a:pt x="0" y="135"/>
                    <a:pt x="135" y="135"/>
                    <a:pt x="269" y="135"/>
                  </a:cubicBezTo>
                  <a:cubicBezTo>
                    <a:pt x="135" y="135"/>
                    <a:pt x="135" y="135"/>
                    <a:pt x="0" y="1"/>
                  </a:cubicBez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2" name="Google Shape;1832;p12"/>
            <p:cNvSpPr/>
            <p:nvPr/>
          </p:nvSpPr>
          <p:spPr>
            <a:xfrm>
              <a:off x="4175900" y="1351525"/>
              <a:ext cx="16775" cy="24275"/>
            </a:xfrm>
            <a:custGeom>
              <a:rect b="b" l="l" r="r" t="t"/>
              <a:pathLst>
                <a:path extrusionOk="0" h="971" w="671">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3" name="Google Shape;1833;p12"/>
            <p:cNvSpPr/>
            <p:nvPr/>
          </p:nvSpPr>
          <p:spPr>
            <a:xfrm>
              <a:off x="4000300" y="1074975"/>
              <a:ext cx="161350" cy="147050"/>
            </a:xfrm>
            <a:custGeom>
              <a:rect b="b" l="l" r="r" t="t"/>
              <a:pathLst>
                <a:path extrusionOk="0" h="5882" w="6454">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4" name="Google Shape;1834;p12"/>
            <p:cNvSpPr/>
            <p:nvPr/>
          </p:nvSpPr>
          <p:spPr>
            <a:xfrm>
              <a:off x="4266650" y="1239650"/>
              <a:ext cx="25" cy="3375"/>
            </a:xfrm>
            <a:custGeom>
              <a:rect b="b" l="l" r="r" t="t"/>
              <a:pathLst>
                <a:path extrusionOk="0" h="135" w="1">
                  <a:moveTo>
                    <a:pt x="0" y="1"/>
                  </a:moveTo>
                  <a:lnTo>
                    <a:pt x="0" y="1"/>
                  </a:lnTo>
                  <a:lnTo>
                    <a:pt x="0" y="135"/>
                  </a:lnTo>
                  <a:lnTo>
                    <a:pt x="0" y="135"/>
                  </a:lnTo>
                  <a:close/>
                </a:path>
              </a:pathLst>
            </a:custGeom>
            <a:solidFill>
              <a:srgbClr val="E8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5" name="Google Shape;1835;p12"/>
            <p:cNvSpPr/>
            <p:nvPr/>
          </p:nvSpPr>
          <p:spPr>
            <a:xfrm>
              <a:off x="3265100" y="1239650"/>
              <a:ext cx="1001575" cy="126050"/>
            </a:xfrm>
            <a:custGeom>
              <a:rect b="b" l="l" r="r" t="t"/>
              <a:pathLst>
                <a:path extrusionOk="0" h="5042" w="40063">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6" name="Google Shape;1836;p12"/>
            <p:cNvSpPr/>
            <p:nvPr/>
          </p:nvSpPr>
          <p:spPr>
            <a:xfrm>
              <a:off x="3240750" y="1421125"/>
              <a:ext cx="25" cy="4250"/>
            </a:xfrm>
            <a:custGeom>
              <a:rect b="b" l="l" r="r" t="t"/>
              <a:pathLst>
                <a:path extrusionOk="0" h="170" w="1">
                  <a:moveTo>
                    <a:pt x="0" y="1"/>
                  </a:moveTo>
                  <a:lnTo>
                    <a:pt x="0" y="1"/>
                  </a:lnTo>
                  <a:lnTo>
                    <a:pt x="0" y="169"/>
                  </a:lnTo>
                  <a:lnTo>
                    <a:pt x="0" y="1"/>
                  </a:lnTo>
                  <a:close/>
                </a:path>
              </a:pathLst>
            </a:custGeom>
            <a:solidFill>
              <a:srgbClr val="DFA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7" name="Google Shape;1837;p12"/>
            <p:cNvSpPr/>
            <p:nvPr/>
          </p:nvSpPr>
          <p:spPr>
            <a:xfrm>
              <a:off x="3240750" y="1421125"/>
              <a:ext cx="48750" cy="10950"/>
            </a:xfrm>
            <a:custGeom>
              <a:rect b="b" l="l" r="r" t="t"/>
              <a:pathLst>
                <a:path extrusionOk="0" h="438" w="195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8" name="Google Shape;1838;p12"/>
            <p:cNvSpPr/>
            <p:nvPr/>
          </p:nvSpPr>
          <p:spPr>
            <a:xfrm>
              <a:off x="3058425" y="819550"/>
              <a:ext cx="1316625" cy="612525"/>
            </a:xfrm>
            <a:custGeom>
              <a:rect b="b" l="l" r="r" t="t"/>
              <a:pathLst>
                <a:path extrusionOk="0" h="24501" w="52665">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39" name="Google Shape;1839;p12"/>
            <p:cNvSpPr/>
            <p:nvPr/>
          </p:nvSpPr>
          <p:spPr>
            <a:xfrm>
              <a:off x="3664200" y="1449700"/>
              <a:ext cx="175650" cy="115150"/>
            </a:xfrm>
            <a:custGeom>
              <a:rect b="b" l="l" r="r" t="t"/>
              <a:pathLst>
                <a:path extrusionOk="0" h="4606" w="7026">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0" name="Google Shape;1840;p12"/>
            <p:cNvSpPr/>
            <p:nvPr/>
          </p:nvSpPr>
          <p:spPr>
            <a:xfrm>
              <a:off x="3381050" y="1294800"/>
              <a:ext cx="231100" cy="168725"/>
            </a:xfrm>
            <a:custGeom>
              <a:rect b="b" l="l" r="r" t="t"/>
              <a:pathLst>
                <a:path extrusionOk="0" h="6749" w="9244">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1" name="Google Shape;1841;p12"/>
            <p:cNvSpPr/>
            <p:nvPr/>
          </p:nvSpPr>
          <p:spPr>
            <a:xfrm>
              <a:off x="3507100" y="1306025"/>
              <a:ext cx="59675" cy="59675"/>
            </a:xfrm>
            <a:custGeom>
              <a:rect b="b" l="l" r="r" t="t"/>
              <a:pathLst>
                <a:path extrusionOk="0" h="2387" w="2387">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2" name="Google Shape;1842;p12"/>
            <p:cNvSpPr/>
            <p:nvPr/>
          </p:nvSpPr>
          <p:spPr>
            <a:xfrm>
              <a:off x="3877625" y="1246025"/>
              <a:ext cx="227725" cy="168650"/>
            </a:xfrm>
            <a:custGeom>
              <a:rect b="b" l="l" r="r" t="t"/>
              <a:pathLst>
                <a:path extrusionOk="0" h="6746" w="9109">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3" name="Google Shape;1843;p12"/>
            <p:cNvSpPr/>
            <p:nvPr/>
          </p:nvSpPr>
          <p:spPr>
            <a:xfrm>
              <a:off x="3916275" y="1264025"/>
              <a:ext cx="59675" cy="59675"/>
            </a:xfrm>
            <a:custGeom>
              <a:rect b="b" l="l" r="r" t="t"/>
              <a:pathLst>
                <a:path extrusionOk="0" h="2387" w="2387">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4" name="Google Shape;1844;p12"/>
            <p:cNvSpPr/>
            <p:nvPr/>
          </p:nvSpPr>
          <p:spPr>
            <a:xfrm>
              <a:off x="3373500" y="1446350"/>
              <a:ext cx="206725" cy="105050"/>
            </a:xfrm>
            <a:custGeom>
              <a:rect b="b" l="l" r="r" t="t"/>
              <a:pathLst>
                <a:path extrusionOk="0" h="4202" w="8269">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5" name="Google Shape;1845;p12"/>
            <p:cNvSpPr/>
            <p:nvPr/>
          </p:nvSpPr>
          <p:spPr>
            <a:xfrm>
              <a:off x="3930550" y="1374500"/>
              <a:ext cx="213450" cy="111225"/>
            </a:xfrm>
            <a:custGeom>
              <a:rect b="b" l="l" r="r" t="t"/>
              <a:pathLst>
                <a:path extrusionOk="0" h="4449" w="8538">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6" name="Google Shape;1846;p12"/>
            <p:cNvSpPr/>
            <p:nvPr/>
          </p:nvSpPr>
          <p:spPr>
            <a:xfrm>
              <a:off x="3597825" y="2131950"/>
              <a:ext cx="48775" cy="21050"/>
            </a:xfrm>
            <a:custGeom>
              <a:rect b="b" l="l" r="r" t="t"/>
              <a:pathLst>
                <a:path extrusionOk="0" h="842" w="1951">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847" name="Google Shape;1847;p12"/>
          <p:cNvGrpSpPr/>
          <p:nvPr/>
        </p:nvGrpSpPr>
        <p:grpSpPr>
          <a:xfrm>
            <a:off x="1030175" y="1581350"/>
            <a:ext cx="444275" cy="398525"/>
            <a:chOff x="2495125" y="2142250"/>
            <a:chExt cx="444275" cy="398525"/>
          </a:xfrm>
        </p:grpSpPr>
        <p:sp>
          <p:nvSpPr>
            <p:cNvPr id="1848" name="Google Shape;1848;p12"/>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49" name="Google Shape;1849;p12"/>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850" name="Google Shape;1850;p12"/>
          <p:cNvGrpSpPr/>
          <p:nvPr/>
        </p:nvGrpSpPr>
        <p:grpSpPr>
          <a:xfrm>
            <a:off x="10561107" y="5038641"/>
            <a:ext cx="291375" cy="281375"/>
            <a:chOff x="3243875" y="2372825"/>
            <a:chExt cx="291375" cy="281375"/>
          </a:xfrm>
        </p:grpSpPr>
        <p:sp>
          <p:nvSpPr>
            <p:cNvPr id="1851" name="Google Shape;1851;p12"/>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2" name="Google Shape;1852;p12"/>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3" name="Google Shape;1853;p12"/>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4" name="Google Shape;1854;p12"/>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5" name="Google Shape;1855;p12"/>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6" name="Google Shape;1856;p12"/>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7" name="Google Shape;1857;p12"/>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8" name="Google Shape;1858;p12"/>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59" name="Google Shape;1859;p12"/>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0" name="Google Shape;1860;p12"/>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861" name="Google Shape;1861;p12"/>
          <p:cNvGrpSpPr/>
          <p:nvPr/>
        </p:nvGrpSpPr>
        <p:grpSpPr>
          <a:xfrm>
            <a:off x="10778557" y="714860"/>
            <a:ext cx="166675" cy="168575"/>
            <a:chOff x="4954425" y="2036375"/>
            <a:chExt cx="166675" cy="168575"/>
          </a:xfrm>
        </p:grpSpPr>
        <p:sp>
          <p:nvSpPr>
            <p:cNvPr id="1862" name="Google Shape;1862;p12"/>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3" name="Google Shape;1863;p12"/>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864" name="Google Shape;1864;p12"/>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5" name="Google Shape;1865;p12"/>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866" name="Google Shape;1866;p12"/>
          <p:cNvGrpSpPr/>
          <p:nvPr/>
        </p:nvGrpSpPr>
        <p:grpSpPr>
          <a:xfrm>
            <a:off x="1274794" y="5541495"/>
            <a:ext cx="166675" cy="168575"/>
            <a:chOff x="4954425" y="2036375"/>
            <a:chExt cx="166675" cy="168575"/>
          </a:xfrm>
        </p:grpSpPr>
        <p:sp>
          <p:nvSpPr>
            <p:cNvPr id="1867" name="Google Shape;1867;p12"/>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68" name="Google Shape;1868;p12"/>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80"/>
                                        </p:tgtEl>
                                        <p:attrNameLst>
                                          <p:attrName>style.visibility</p:attrName>
                                        </p:attrNameLst>
                                      </p:cBhvr>
                                      <p:to>
                                        <p:strVal val="visible"/>
                                      </p:to>
                                    </p:set>
                                    <p:animEffect filter="fade" transition="in">
                                      <p:cBhvr>
                                        <p:cTn dur="500"/>
                                        <p:tgtEl>
                                          <p:spTgt spid="1780"/>
                                        </p:tgtEl>
                                      </p:cBhvr>
                                    </p:animEffect>
                                  </p:childTnLst>
                                </p:cTn>
                              </p:par>
                              <p:par>
                                <p:cTn fill="hold" nodeType="withEffect" presetClass="entr" presetID="10" presetSubtype="0">
                                  <p:stCondLst>
                                    <p:cond delay="0"/>
                                  </p:stCondLst>
                                  <p:childTnLst>
                                    <p:set>
                                      <p:cBhvr>
                                        <p:cTn dur="1" fill="hold">
                                          <p:stCondLst>
                                            <p:cond delay="0"/>
                                          </p:stCondLst>
                                        </p:cTn>
                                        <p:tgtEl>
                                          <p:spTgt spid="1781"/>
                                        </p:tgtEl>
                                        <p:attrNameLst>
                                          <p:attrName>style.visibility</p:attrName>
                                        </p:attrNameLst>
                                      </p:cBhvr>
                                      <p:to>
                                        <p:strVal val="visible"/>
                                      </p:to>
                                    </p:set>
                                    <p:animEffect filter="fade" transition="in">
                                      <p:cBhvr>
                                        <p:cTn dur="500"/>
                                        <p:tgtEl>
                                          <p:spTgt spid="178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79"/>
                                        </p:tgtEl>
                                        <p:attrNameLst>
                                          <p:attrName>style.visibility</p:attrName>
                                        </p:attrNameLst>
                                      </p:cBhvr>
                                      <p:to>
                                        <p:strVal val="visible"/>
                                      </p:to>
                                    </p:set>
                                    <p:animEffect filter="fade" transition="in">
                                      <p:cBhvr>
                                        <p:cTn dur="500"/>
                                        <p:tgtEl>
                                          <p:spTgt spid="177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83"/>
                                        </p:tgtEl>
                                        <p:attrNameLst>
                                          <p:attrName>style.visibility</p:attrName>
                                        </p:attrNameLst>
                                      </p:cBhvr>
                                      <p:to>
                                        <p:strVal val="visible"/>
                                      </p:to>
                                    </p:set>
                                    <p:animEffect filter="fade" transition="in">
                                      <p:cBhvr>
                                        <p:cTn dur="1000"/>
                                        <p:tgtEl>
                                          <p:spTgt spid="178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82"/>
                                        </p:tgtEl>
                                        <p:attrNameLst>
                                          <p:attrName>style.visibility</p:attrName>
                                        </p:attrNameLst>
                                      </p:cBhvr>
                                      <p:to>
                                        <p:strVal val="visible"/>
                                      </p:to>
                                    </p:set>
                                    <p:animEffect filter="fade" transition="in">
                                      <p:cBhvr>
                                        <p:cTn dur="500"/>
                                        <p:tgtEl>
                                          <p:spTgt spid="17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869" name="Shape 1869"/>
        <p:cNvGrpSpPr/>
        <p:nvPr/>
      </p:nvGrpSpPr>
      <p:grpSpPr>
        <a:xfrm>
          <a:off x="0" y="0"/>
          <a:ext cx="0" cy="0"/>
          <a:chOff x="0" y="0"/>
          <a:chExt cx="0" cy="0"/>
        </a:xfrm>
      </p:grpSpPr>
      <p:grpSp>
        <p:nvGrpSpPr>
          <p:cNvPr id="1870" name="Google Shape;1870;p13"/>
          <p:cNvGrpSpPr/>
          <p:nvPr/>
        </p:nvGrpSpPr>
        <p:grpSpPr>
          <a:xfrm>
            <a:off x="395894" y="219519"/>
            <a:ext cx="11613234" cy="6240131"/>
            <a:chOff x="395894" y="219519"/>
            <a:chExt cx="8518865" cy="4788281"/>
          </a:xfrm>
        </p:grpSpPr>
        <p:sp>
          <p:nvSpPr>
            <p:cNvPr id="1871" name="Google Shape;1871;p13"/>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ABD7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872" name="Google Shape;1872;p13"/>
            <p:cNvGrpSpPr/>
            <p:nvPr/>
          </p:nvGrpSpPr>
          <p:grpSpPr>
            <a:xfrm>
              <a:off x="8341543" y="2282008"/>
              <a:ext cx="569676" cy="380612"/>
              <a:chOff x="8341543" y="2282008"/>
              <a:chExt cx="569676" cy="380612"/>
            </a:xfrm>
          </p:grpSpPr>
          <p:sp>
            <p:nvSpPr>
              <p:cNvPr id="1873" name="Google Shape;1873;p1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4" name="Google Shape;1874;p1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875" name="Google Shape;1875;p13"/>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876" name="Google Shape;1876;p13"/>
            <p:cNvGrpSpPr/>
            <p:nvPr/>
          </p:nvGrpSpPr>
          <p:grpSpPr>
            <a:xfrm>
              <a:off x="8341543" y="1721094"/>
              <a:ext cx="569676" cy="380612"/>
              <a:chOff x="8341543" y="1721094"/>
              <a:chExt cx="569676" cy="380612"/>
            </a:xfrm>
          </p:grpSpPr>
          <p:sp>
            <p:nvSpPr>
              <p:cNvPr id="1877" name="Google Shape;1877;p13"/>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78" name="Google Shape;1878;p13"/>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879" name="Google Shape;1879;p13"/>
            <p:cNvGrpSpPr/>
            <p:nvPr/>
          </p:nvGrpSpPr>
          <p:grpSpPr>
            <a:xfrm>
              <a:off x="8346273" y="1183592"/>
              <a:ext cx="568486" cy="388014"/>
              <a:chOff x="8346273" y="1183592"/>
              <a:chExt cx="568486" cy="388014"/>
            </a:xfrm>
          </p:grpSpPr>
          <p:sp>
            <p:nvSpPr>
              <p:cNvPr id="1880" name="Google Shape;1880;p13"/>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1" name="Google Shape;1881;p13"/>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882" name="Google Shape;1882;p13"/>
            <p:cNvGrpSpPr/>
            <p:nvPr/>
          </p:nvGrpSpPr>
          <p:grpSpPr>
            <a:xfrm>
              <a:off x="8341543" y="606635"/>
              <a:ext cx="569676" cy="388014"/>
              <a:chOff x="8341543" y="606635"/>
              <a:chExt cx="569676" cy="388014"/>
            </a:xfrm>
          </p:grpSpPr>
          <p:sp>
            <p:nvSpPr>
              <p:cNvPr id="1883" name="Google Shape;1883;p13"/>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4" name="Google Shape;1884;p13"/>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885" name="Google Shape;1885;p13"/>
            <p:cNvGrpSpPr/>
            <p:nvPr/>
          </p:nvGrpSpPr>
          <p:grpSpPr>
            <a:xfrm>
              <a:off x="8341543" y="2842933"/>
              <a:ext cx="569676" cy="380612"/>
              <a:chOff x="8341543" y="2282008"/>
              <a:chExt cx="569676" cy="380612"/>
            </a:xfrm>
          </p:grpSpPr>
          <p:sp>
            <p:nvSpPr>
              <p:cNvPr id="1886" name="Google Shape;1886;p1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87" name="Google Shape;1887;p1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888" name="Google Shape;1888;p13"/>
            <p:cNvGrpSpPr/>
            <p:nvPr/>
          </p:nvGrpSpPr>
          <p:grpSpPr>
            <a:xfrm>
              <a:off x="8341543" y="3403858"/>
              <a:ext cx="569676" cy="380612"/>
              <a:chOff x="8341543" y="2282008"/>
              <a:chExt cx="569676" cy="380612"/>
            </a:xfrm>
          </p:grpSpPr>
          <p:sp>
            <p:nvSpPr>
              <p:cNvPr id="1889" name="Google Shape;1889;p1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0" name="Google Shape;1890;p1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891" name="Google Shape;1891;p13"/>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2" name="Google Shape;1892;p13"/>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893" name="Google Shape;1893;p13"/>
          <p:cNvGrpSpPr/>
          <p:nvPr/>
        </p:nvGrpSpPr>
        <p:grpSpPr>
          <a:xfrm>
            <a:off x="989192" y="5645930"/>
            <a:ext cx="615189" cy="535538"/>
            <a:chOff x="2495125" y="2142250"/>
            <a:chExt cx="444275" cy="398525"/>
          </a:xfrm>
        </p:grpSpPr>
        <p:sp>
          <p:nvSpPr>
            <p:cNvPr id="1894" name="Google Shape;1894;p13"/>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5" name="Google Shape;1895;p13"/>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896" name="Google Shape;1896;p13"/>
          <p:cNvGrpSpPr/>
          <p:nvPr/>
        </p:nvGrpSpPr>
        <p:grpSpPr>
          <a:xfrm>
            <a:off x="10177821" y="427685"/>
            <a:ext cx="403468" cy="378112"/>
            <a:chOff x="3243875" y="2372825"/>
            <a:chExt cx="291375" cy="281375"/>
          </a:xfrm>
        </p:grpSpPr>
        <p:sp>
          <p:nvSpPr>
            <p:cNvPr id="1897" name="Google Shape;1897;p13"/>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8" name="Google Shape;1898;p13"/>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9" name="Google Shape;1899;p13"/>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0" name="Google Shape;1900;p13"/>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1" name="Google Shape;1901;p13"/>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2" name="Google Shape;1902;p13"/>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3" name="Google Shape;1903;p13"/>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4" name="Google Shape;1904;p13"/>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5" name="Google Shape;1905;p13"/>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6" name="Google Shape;1906;p13"/>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907" name="Google Shape;1907;p13"/>
          <p:cNvGrpSpPr/>
          <p:nvPr/>
        </p:nvGrpSpPr>
        <p:grpSpPr>
          <a:xfrm>
            <a:off x="11004071" y="1043373"/>
            <a:ext cx="230796" cy="226531"/>
            <a:chOff x="4954425" y="2036375"/>
            <a:chExt cx="166675" cy="168575"/>
          </a:xfrm>
        </p:grpSpPr>
        <p:sp>
          <p:nvSpPr>
            <p:cNvPr id="1908" name="Google Shape;1908;p13"/>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9" name="Google Shape;1909;p13"/>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910" name="Google Shape;1910;p13"/>
          <p:cNvSpPr/>
          <p:nvPr/>
        </p:nvSpPr>
        <p:spPr>
          <a:xfrm>
            <a:off x="2054612" y="6264683"/>
            <a:ext cx="164953" cy="109117"/>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1" name="Google Shape;1911;p13"/>
          <p:cNvSpPr/>
          <p:nvPr/>
        </p:nvSpPr>
        <p:spPr>
          <a:xfrm>
            <a:off x="10995521" y="6181468"/>
            <a:ext cx="120469" cy="8321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912" name="Google Shape;1912;p13"/>
          <p:cNvGrpSpPr/>
          <p:nvPr/>
        </p:nvGrpSpPr>
        <p:grpSpPr>
          <a:xfrm>
            <a:off x="817359" y="5192331"/>
            <a:ext cx="230796" cy="226531"/>
            <a:chOff x="4954425" y="2036375"/>
            <a:chExt cx="166675" cy="168575"/>
          </a:xfrm>
        </p:grpSpPr>
        <p:sp>
          <p:nvSpPr>
            <p:cNvPr id="1913" name="Google Shape;1913;p13"/>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4" name="Google Shape;1914;p13"/>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915" name="Google Shape;1915;p13"/>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6" name="Google Shape;1916;p13"/>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7" name="Google Shape;1917;p13"/>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8" name="Google Shape;1918;p13"/>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9" name="Google Shape;1919;p13"/>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0" name="Google Shape;1920;p13"/>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1" name="Google Shape;1921;p13"/>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2" name="Google Shape;1922;p13"/>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3" name="Google Shape;1923;p13"/>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4" name="Google Shape;1924;p13"/>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5" name="Google Shape;1925;p13"/>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6" name="Google Shape;1926;p13"/>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7" name="Google Shape;1927;p13"/>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8" name="Google Shape;1928;p13"/>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9" name="Google Shape;1929;p13"/>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0" name="Google Shape;1930;p13"/>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1" name="Google Shape;1931;p13"/>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2" name="Google Shape;1932;p13"/>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3" name="Google Shape;1933;p13"/>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4" name="Google Shape;1934;p13"/>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5" name="Google Shape;1935;p13"/>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6" name="Google Shape;1936;p13"/>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7" name="Google Shape;1937;p13"/>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8" name="Google Shape;1938;p13"/>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9" name="Google Shape;1939;p13"/>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0" name="Google Shape;1940;p13"/>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1" name="Google Shape;1941;p13"/>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2" name="Google Shape;1942;p13"/>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3" name="Google Shape;1943;p13"/>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4" name="Google Shape;1944;p13"/>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5" name="Google Shape;1945;p13"/>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6" name="Google Shape;1946;p13"/>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7" name="Google Shape;1947;p13"/>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8" name="Google Shape;1948;p13"/>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49" name="Google Shape;1949;p13"/>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0" name="Google Shape;1950;p13"/>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1" name="Google Shape;1951;p13"/>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2" name="Google Shape;1952;p13"/>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3" name="Google Shape;1953;p13"/>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4" name="Google Shape;1954;p13"/>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5" name="Google Shape;1955;p13"/>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6" name="Google Shape;1956;p13"/>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7" name="Google Shape;1957;p13"/>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8" name="Google Shape;1958;p13"/>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59" name="Google Shape;1959;p13"/>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960" name="Google Shape;1960;p13"/>
          <p:cNvGrpSpPr/>
          <p:nvPr/>
        </p:nvGrpSpPr>
        <p:grpSpPr>
          <a:xfrm>
            <a:off x="745412" y="1491606"/>
            <a:ext cx="9867486" cy="4773077"/>
            <a:chOff x="623255" y="927125"/>
            <a:chExt cx="7691377" cy="3871900"/>
          </a:xfrm>
        </p:grpSpPr>
        <p:sp>
          <p:nvSpPr>
            <p:cNvPr id="1961" name="Google Shape;1961;p13"/>
            <p:cNvSpPr/>
            <p:nvPr/>
          </p:nvSpPr>
          <p:spPr>
            <a:xfrm>
              <a:off x="2977025" y="927125"/>
              <a:ext cx="3134100" cy="1481700"/>
            </a:xfrm>
            <a:prstGeom prst="ellipse">
              <a:avLst/>
            </a:prstGeom>
            <a:solidFill>
              <a:srgbClr val="57879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962" name="Google Shape;1962;p13"/>
            <p:cNvGrpSpPr/>
            <p:nvPr/>
          </p:nvGrpSpPr>
          <p:grpSpPr>
            <a:xfrm>
              <a:off x="623255" y="973375"/>
              <a:ext cx="7691377" cy="3825650"/>
              <a:chOff x="623255" y="973375"/>
              <a:chExt cx="7691377" cy="3825650"/>
            </a:xfrm>
          </p:grpSpPr>
          <p:sp>
            <p:nvSpPr>
              <p:cNvPr id="1963" name="Google Shape;1963;p13"/>
              <p:cNvSpPr/>
              <p:nvPr/>
            </p:nvSpPr>
            <p:spPr>
              <a:xfrm>
                <a:off x="623255" y="973375"/>
                <a:ext cx="7691377" cy="3825650"/>
              </a:xfrm>
              <a:custGeom>
                <a:rect b="b" l="l" r="r" t="t"/>
                <a:pathLst>
                  <a:path extrusionOk="0" h="15544" w="19015">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57879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4" name="Google Shape;1964;p13"/>
              <p:cNvSpPr/>
              <p:nvPr/>
            </p:nvSpPr>
            <p:spPr>
              <a:xfrm>
                <a:off x="1878425" y="1185100"/>
                <a:ext cx="2028300" cy="1403400"/>
              </a:xfrm>
              <a:prstGeom prst="ellipse">
                <a:avLst/>
              </a:prstGeom>
              <a:solidFill>
                <a:srgbClr val="57879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5" name="Google Shape;1965;p13"/>
              <p:cNvSpPr/>
              <p:nvPr/>
            </p:nvSpPr>
            <p:spPr>
              <a:xfrm>
                <a:off x="5585525" y="3231300"/>
                <a:ext cx="2028300" cy="1403400"/>
              </a:xfrm>
              <a:prstGeom prst="ellipse">
                <a:avLst/>
              </a:prstGeom>
              <a:solidFill>
                <a:srgbClr val="57879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grpSp>
        <p:nvGrpSpPr>
          <p:cNvPr id="1966" name="Google Shape;1966;p13"/>
          <p:cNvGrpSpPr/>
          <p:nvPr/>
        </p:nvGrpSpPr>
        <p:grpSpPr>
          <a:xfrm>
            <a:off x="8391927" y="4047629"/>
            <a:ext cx="2301387" cy="1593766"/>
            <a:chOff x="4799733" y="3457797"/>
            <a:chExt cx="2301387" cy="1593766"/>
          </a:xfrm>
        </p:grpSpPr>
        <p:sp>
          <p:nvSpPr>
            <p:cNvPr id="1967" name="Google Shape;1967;p13"/>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8" name="Google Shape;1968;p13"/>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69" name="Google Shape;1969;p13"/>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70" name="Google Shape;1970;p13"/>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71" name="Google Shape;1971;p13"/>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72" name="Google Shape;1972;p13"/>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73" name="Google Shape;1973;p13"/>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74" name="Google Shape;1974;p13"/>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75" name="Google Shape;1975;p13"/>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76" name="Google Shape;1976;p13"/>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77" name="Google Shape;1977;p13"/>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78" name="Google Shape;1978;p13"/>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79" name="Google Shape;1979;p13"/>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0" name="Google Shape;1980;p13"/>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1" name="Google Shape;1981;p13"/>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2" name="Google Shape;1982;p13"/>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3" name="Google Shape;1983;p13"/>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4" name="Google Shape;1984;p13"/>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5" name="Google Shape;1985;p13"/>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6" name="Google Shape;1986;p13"/>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7" name="Google Shape;1987;p13"/>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8" name="Google Shape;1988;p13"/>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89" name="Google Shape;1989;p13"/>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0" name="Google Shape;1990;p13"/>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1" name="Google Shape;1991;p13"/>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2" name="Google Shape;1992;p13"/>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3" name="Google Shape;1993;p13"/>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4" name="Google Shape;1994;p13"/>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5" name="Google Shape;1995;p13"/>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6" name="Google Shape;1996;p13"/>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7" name="Google Shape;1997;p13"/>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8" name="Google Shape;1998;p13"/>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9" name="Google Shape;1999;p13"/>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0" name="Google Shape;2000;p13"/>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1" name="Google Shape;2001;p13"/>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2" name="Google Shape;2002;p13"/>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3" name="Google Shape;2003;p13"/>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4" name="Google Shape;2004;p13"/>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5" name="Google Shape;2005;p13"/>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6" name="Google Shape;2006;p13"/>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7" name="Google Shape;2007;p13"/>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8" name="Google Shape;2008;p13"/>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9" name="Google Shape;2009;p13"/>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0" name="Google Shape;2010;p13"/>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1" name="Google Shape;2011;p13"/>
            <p:cNvSpPr/>
            <p:nvPr/>
          </p:nvSpPr>
          <p:spPr>
            <a:xfrm>
              <a:off x="564583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2" name="Google Shape;2012;p13"/>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3" name="Google Shape;2013;p13"/>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4" name="Google Shape;2014;p13"/>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5" name="Google Shape;2015;p13"/>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6" name="Google Shape;2016;p13"/>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7" name="Google Shape;2017;p13"/>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8" name="Google Shape;2018;p13"/>
            <p:cNvSpPr/>
            <p:nvPr/>
          </p:nvSpPr>
          <p:spPr>
            <a:xfrm>
              <a:off x="5604409" y="4254476"/>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9" name="Google Shape;2019;p13"/>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0" name="Google Shape;2020;p13"/>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1" name="Google Shape;2021;p13"/>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2" name="Google Shape;2022;p13"/>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023" name="Google Shape;2023;p13"/>
          <p:cNvGrpSpPr/>
          <p:nvPr/>
        </p:nvGrpSpPr>
        <p:grpSpPr>
          <a:xfrm>
            <a:off x="1598355" y="3608289"/>
            <a:ext cx="2204156" cy="2018295"/>
            <a:chOff x="1598355" y="3608289"/>
            <a:chExt cx="2204156" cy="2018295"/>
          </a:xfrm>
        </p:grpSpPr>
        <p:grpSp>
          <p:nvGrpSpPr>
            <p:cNvPr id="2024" name="Google Shape;2024;p13"/>
            <p:cNvGrpSpPr/>
            <p:nvPr/>
          </p:nvGrpSpPr>
          <p:grpSpPr>
            <a:xfrm>
              <a:off x="1598355" y="4368136"/>
              <a:ext cx="868989" cy="1258447"/>
              <a:chOff x="3235834" y="3793115"/>
              <a:chExt cx="868989" cy="1258447"/>
            </a:xfrm>
          </p:grpSpPr>
          <p:sp>
            <p:nvSpPr>
              <p:cNvPr id="2025" name="Google Shape;2025;p13"/>
              <p:cNvSpPr/>
              <p:nvPr/>
            </p:nvSpPr>
            <p:spPr>
              <a:xfrm>
                <a:off x="3236476" y="3795496"/>
                <a:ext cx="868347" cy="1256066"/>
              </a:xfrm>
              <a:custGeom>
                <a:rect b="b" l="l" r="r" t="t"/>
                <a:pathLst>
                  <a:path extrusionOk="0" h="22726" w="15711">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026" name="Google Shape;2026;p13"/>
              <p:cNvGrpSpPr/>
              <p:nvPr/>
            </p:nvGrpSpPr>
            <p:grpSpPr>
              <a:xfrm>
                <a:off x="3235834" y="3793115"/>
                <a:ext cx="865418" cy="1258447"/>
                <a:chOff x="3235834" y="3793115"/>
                <a:chExt cx="865418" cy="1258447"/>
              </a:xfrm>
            </p:grpSpPr>
            <p:sp>
              <p:nvSpPr>
                <p:cNvPr id="2027" name="Google Shape;2027;p13"/>
                <p:cNvSpPr/>
                <p:nvPr/>
              </p:nvSpPr>
              <p:spPr>
                <a:xfrm>
                  <a:off x="3235834" y="3793115"/>
                  <a:ext cx="865418" cy="389985"/>
                </a:xfrm>
                <a:custGeom>
                  <a:rect b="b" l="l" r="r" t="t"/>
                  <a:pathLst>
                    <a:path extrusionOk="0" h="7056" w="15658">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8" name="Google Shape;2028;p13"/>
                <p:cNvSpPr/>
                <p:nvPr/>
              </p:nvSpPr>
              <p:spPr>
                <a:xfrm>
                  <a:off x="3306725" y="3905262"/>
                  <a:ext cx="719118" cy="182888"/>
                </a:xfrm>
                <a:custGeom>
                  <a:rect b="b" l="l" r="r" t="t"/>
                  <a:pathLst>
                    <a:path extrusionOk="0" h="3309" w="13011">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29" name="Google Shape;2029;p13"/>
                <p:cNvSpPr/>
                <p:nvPr/>
              </p:nvSpPr>
              <p:spPr>
                <a:xfrm>
                  <a:off x="3309654" y="4261478"/>
                  <a:ext cx="146355" cy="143426"/>
                </a:xfrm>
                <a:custGeom>
                  <a:rect b="b" l="l" r="r" t="t"/>
                  <a:pathLst>
                    <a:path extrusionOk="0" h="2595" w="2648">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0" name="Google Shape;2030;p13"/>
                <p:cNvSpPr/>
                <p:nvPr/>
              </p:nvSpPr>
              <p:spPr>
                <a:xfrm>
                  <a:off x="3501275" y="4261478"/>
                  <a:ext cx="143426" cy="143426"/>
                </a:xfrm>
                <a:custGeom>
                  <a:rect b="b" l="l" r="r" t="t"/>
                  <a:pathLst>
                    <a:path extrusionOk="0" h="2595" w="2595">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1" name="Google Shape;2031;p13"/>
                <p:cNvSpPr/>
                <p:nvPr/>
              </p:nvSpPr>
              <p:spPr>
                <a:xfrm>
                  <a:off x="3693670" y="4261478"/>
                  <a:ext cx="143426" cy="143426"/>
                </a:xfrm>
                <a:custGeom>
                  <a:rect b="b" l="l" r="r" t="t"/>
                  <a:pathLst>
                    <a:path extrusionOk="0" h="2595" w="2595">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2" name="Google Shape;2032;p13"/>
                <p:cNvSpPr/>
                <p:nvPr/>
              </p:nvSpPr>
              <p:spPr>
                <a:xfrm>
                  <a:off x="3309654" y="4453872"/>
                  <a:ext cx="146355" cy="143426"/>
                </a:xfrm>
                <a:custGeom>
                  <a:rect b="b" l="l" r="r" t="t"/>
                  <a:pathLst>
                    <a:path extrusionOk="0" h="2595" w="2648">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3" name="Google Shape;2033;p13"/>
                <p:cNvSpPr/>
                <p:nvPr/>
              </p:nvSpPr>
              <p:spPr>
                <a:xfrm>
                  <a:off x="3501275" y="4453872"/>
                  <a:ext cx="143426" cy="143426"/>
                </a:xfrm>
                <a:custGeom>
                  <a:rect b="b" l="l" r="r" t="t"/>
                  <a:pathLst>
                    <a:path extrusionOk="0" h="2595" w="2595">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4" name="Google Shape;2034;p13"/>
                <p:cNvSpPr/>
                <p:nvPr/>
              </p:nvSpPr>
              <p:spPr>
                <a:xfrm>
                  <a:off x="3693670" y="4453872"/>
                  <a:ext cx="143426" cy="143426"/>
                </a:xfrm>
                <a:custGeom>
                  <a:rect b="b" l="l" r="r" t="t"/>
                  <a:pathLst>
                    <a:path extrusionOk="0" h="2595" w="2595">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5" name="Google Shape;2035;p13"/>
                <p:cNvSpPr/>
                <p:nvPr/>
              </p:nvSpPr>
              <p:spPr>
                <a:xfrm>
                  <a:off x="3309654" y="4645549"/>
                  <a:ext cx="146355" cy="146355"/>
                </a:xfrm>
                <a:custGeom>
                  <a:rect b="b" l="l" r="r" t="t"/>
                  <a:pathLst>
                    <a:path extrusionOk="0" h="2648" w="2648">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6" name="Google Shape;2036;p13"/>
                <p:cNvSpPr/>
                <p:nvPr/>
              </p:nvSpPr>
              <p:spPr>
                <a:xfrm>
                  <a:off x="3501275" y="4645549"/>
                  <a:ext cx="143426" cy="146355"/>
                </a:xfrm>
                <a:custGeom>
                  <a:rect b="b" l="l" r="r" t="t"/>
                  <a:pathLst>
                    <a:path extrusionOk="0" h="2648" w="2595">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7" name="Google Shape;2037;p13"/>
                <p:cNvSpPr/>
                <p:nvPr/>
              </p:nvSpPr>
              <p:spPr>
                <a:xfrm>
                  <a:off x="3693670" y="4645549"/>
                  <a:ext cx="143426" cy="146355"/>
                </a:xfrm>
                <a:custGeom>
                  <a:rect b="b" l="l" r="r" t="t"/>
                  <a:pathLst>
                    <a:path extrusionOk="0" h="2648" w="2595">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8" name="Google Shape;2038;p13"/>
                <p:cNvSpPr/>
                <p:nvPr/>
              </p:nvSpPr>
              <p:spPr>
                <a:xfrm>
                  <a:off x="3309654" y="4840873"/>
                  <a:ext cx="146355" cy="143426"/>
                </a:xfrm>
                <a:custGeom>
                  <a:rect b="b" l="l" r="r" t="t"/>
                  <a:pathLst>
                    <a:path extrusionOk="0" h="2595" w="2648">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39" name="Google Shape;2039;p13"/>
                <p:cNvSpPr/>
                <p:nvPr/>
              </p:nvSpPr>
              <p:spPr>
                <a:xfrm>
                  <a:off x="3501275" y="4840873"/>
                  <a:ext cx="143426" cy="143426"/>
                </a:xfrm>
                <a:custGeom>
                  <a:rect b="b" l="l" r="r" t="t"/>
                  <a:pathLst>
                    <a:path extrusionOk="0" h="2595" w="2595">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40" name="Google Shape;2040;p13"/>
                <p:cNvSpPr/>
                <p:nvPr/>
              </p:nvSpPr>
              <p:spPr>
                <a:xfrm>
                  <a:off x="3693670" y="4840873"/>
                  <a:ext cx="143426" cy="143426"/>
                </a:xfrm>
                <a:custGeom>
                  <a:rect b="b" l="l" r="r" t="t"/>
                  <a:pathLst>
                    <a:path extrusionOk="0" h="2595" w="2595">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41" name="Google Shape;2041;p13"/>
                <p:cNvSpPr/>
                <p:nvPr/>
              </p:nvSpPr>
              <p:spPr>
                <a:xfrm>
                  <a:off x="3855335" y="4185426"/>
                  <a:ext cx="243685" cy="866136"/>
                </a:xfrm>
                <a:custGeom>
                  <a:rect b="b" l="l" r="r" t="t"/>
                  <a:pathLst>
                    <a:path extrusionOk="0" h="15671" w="4409">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42" name="Google Shape;2042;p13"/>
                <p:cNvSpPr/>
                <p:nvPr/>
              </p:nvSpPr>
              <p:spPr>
                <a:xfrm>
                  <a:off x="3855335" y="3793115"/>
                  <a:ext cx="243685" cy="389985"/>
                </a:xfrm>
                <a:custGeom>
                  <a:rect b="b" l="l" r="r" t="t"/>
                  <a:pathLst>
                    <a:path extrusionOk="0" h="7056" w="4409">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43" name="Google Shape;2043;p13"/>
                <p:cNvSpPr/>
                <p:nvPr/>
              </p:nvSpPr>
              <p:spPr>
                <a:xfrm>
                  <a:off x="3855335" y="3905262"/>
                  <a:ext cx="170508" cy="182888"/>
                </a:xfrm>
                <a:custGeom>
                  <a:rect b="b" l="l" r="r" t="t"/>
                  <a:pathLst>
                    <a:path extrusionOk="0" h="3309" w="3085">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44" name="Google Shape;2044;p13"/>
                <p:cNvSpPr/>
                <p:nvPr/>
              </p:nvSpPr>
              <p:spPr>
                <a:xfrm>
                  <a:off x="3723681" y="3945499"/>
                  <a:ext cx="35870" cy="100260"/>
                </a:xfrm>
                <a:custGeom>
                  <a:rect b="b" l="l" r="r" t="t"/>
                  <a:pathLst>
                    <a:path extrusionOk="0" h="1814" w="649">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45" name="Google Shape;2045;p13"/>
                <p:cNvSpPr/>
                <p:nvPr/>
              </p:nvSpPr>
              <p:spPr>
                <a:xfrm>
                  <a:off x="3764636" y="3944007"/>
                  <a:ext cx="63671" cy="102471"/>
                </a:xfrm>
                <a:custGeom>
                  <a:rect b="b" l="l" r="r" t="t"/>
                  <a:pathLst>
                    <a:path extrusionOk="0" h="1854" w="1152">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46" name="Google Shape;2046;p13"/>
                <p:cNvSpPr/>
                <p:nvPr/>
              </p:nvSpPr>
              <p:spPr>
                <a:xfrm>
                  <a:off x="3829745" y="3991539"/>
                  <a:ext cx="65882" cy="57149"/>
                </a:xfrm>
                <a:custGeom>
                  <a:rect b="b" l="l" r="r" t="t"/>
                  <a:pathLst>
                    <a:path extrusionOk="0" h="1034" w="1192">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47" name="Google Shape;2047;p13"/>
                <p:cNvSpPr/>
                <p:nvPr/>
              </p:nvSpPr>
              <p:spPr>
                <a:xfrm>
                  <a:off x="3901430" y="3946218"/>
                  <a:ext cx="60023" cy="100260"/>
                </a:xfrm>
                <a:custGeom>
                  <a:rect b="b" l="l" r="r" t="t"/>
                  <a:pathLst>
                    <a:path extrusionOk="0" h="1814" w="1086">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48" name="Google Shape;2048;p13"/>
                <p:cNvSpPr/>
                <p:nvPr/>
              </p:nvSpPr>
              <p:spPr>
                <a:xfrm>
                  <a:off x="3885346" y="4261478"/>
                  <a:ext cx="143426" cy="143426"/>
                </a:xfrm>
                <a:custGeom>
                  <a:rect b="b" l="l" r="r" t="t"/>
                  <a:pathLst>
                    <a:path extrusionOk="0" h="2595" w="2595">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49" name="Google Shape;2049;p13"/>
                <p:cNvSpPr/>
                <p:nvPr/>
              </p:nvSpPr>
              <p:spPr>
                <a:xfrm>
                  <a:off x="3885346" y="4453872"/>
                  <a:ext cx="143426" cy="143426"/>
                </a:xfrm>
                <a:custGeom>
                  <a:rect b="b" l="l" r="r" t="t"/>
                  <a:pathLst>
                    <a:path extrusionOk="0" h="2595" w="2595">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0" name="Google Shape;2050;p13"/>
                <p:cNvSpPr/>
                <p:nvPr/>
              </p:nvSpPr>
              <p:spPr>
                <a:xfrm>
                  <a:off x="3885346" y="4645549"/>
                  <a:ext cx="143426" cy="338750"/>
                </a:xfrm>
                <a:custGeom>
                  <a:rect b="b" l="l" r="r" t="t"/>
                  <a:pathLst>
                    <a:path extrusionOk="0" h="6129" w="2595">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sp>
          <p:nvSpPr>
            <p:cNvPr id="2051" name="Google Shape;2051;p13"/>
            <p:cNvSpPr/>
            <p:nvPr/>
          </p:nvSpPr>
          <p:spPr>
            <a:xfrm>
              <a:off x="2415510" y="3608289"/>
              <a:ext cx="278008" cy="1899077"/>
            </a:xfrm>
            <a:custGeom>
              <a:rect b="b" l="l" r="r" t="t"/>
              <a:pathLst>
                <a:path extrusionOk="0" h="34360" w="5030">
                  <a:moveTo>
                    <a:pt x="1" y="1"/>
                  </a:moveTo>
                  <a:lnTo>
                    <a:pt x="1" y="34359"/>
                  </a:lnTo>
                  <a:lnTo>
                    <a:pt x="5030" y="34359"/>
                  </a:lnTo>
                  <a:lnTo>
                    <a:pt x="503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2" name="Google Shape;2052;p13"/>
            <p:cNvSpPr/>
            <p:nvPr/>
          </p:nvSpPr>
          <p:spPr>
            <a:xfrm>
              <a:off x="2653282" y="3608289"/>
              <a:ext cx="40237" cy="1899077"/>
            </a:xfrm>
            <a:custGeom>
              <a:rect b="b" l="l" r="r" t="t"/>
              <a:pathLst>
                <a:path extrusionOk="0" h="34360" w="728">
                  <a:moveTo>
                    <a:pt x="0" y="1"/>
                  </a:moveTo>
                  <a:lnTo>
                    <a:pt x="0" y="34359"/>
                  </a:lnTo>
                  <a:lnTo>
                    <a:pt x="728" y="34359"/>
                  </a:lnTo>
                  <a:lnTo>
                    <a:pt x="728"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3" name="Google Shape;2053;p13"/>
            <p:cNvSpPr/>
            <p:nvPr/>
          </p:nvSpPr>
          <p:spPr>
            <a:xfrm>
              <a:off x="2510630" y="3669749"/>
              <a:ext cx="182888" cy="8843"/>
            </a:xfrm>
            <a:custGeom>
              <a:rect b="b" l="l" r="r" t="t"/>
              <a:pathLst>
                <a:path extrusionOk="0" h="160" w="3309">
                  <a:moveTo>
                    <a:pt x="0" y="1"/>
                  </a:moveTo>
                  <a:lnTo>
                    <a:pt x="0" y="159"/>
                  </a:lnTo>
                  <a:lnTo>
                    <a:pt x="3309" y="159"/>
                  </a:lnTo>
                  <a:lnTo>
                    <a:pt x="330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4" name="Google Shape;2054;p13"/>
            <p:cNvSpPr/>
            <p:nvPr/>
          </p:nvSpPr>
          <p:spPr>
            <a:xfrm>
              <a:off x="2571316" y="3745856"/>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5" name="Google Shape;2055;p13"/>
            <p:cNvSpPr/>
            <p:nvPr/>
          </p:nvSpPr>
          <p:spPr>
            <a:xfrm>
              <a:off x="2571316" y="3848990"/>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6" name="Google Shape;2056;p13"/>
            <p:cNvSpPr/>
            <p:nvPr/>
          </p:nvSpPr>
          <p:spPr>
            <a:xfrm>
              <a:off x="2571316" y="3955771"/>
              <a:ext cx="122202" cy="9562"/>
            </a:xfrm>
            <a:custGeom>
              <a:rect b="b" l="l" r="r" t="t"/>
              <a:pathLst>
                <a:path extrusionOk="0" h="173" w="2211">
                  <a:moveTo>
                    <a:pt x="1" y="1"/>
                  </a:moveTo>
                  <a:lnTo>
                    <a:pt x="1" y="173"/>
                  </a:lnTo>
                  <a:lnTo>
                    <a:pt x="2211" y="173"/>
                  </a:lnTo>
                  <a:lnTo>
                    <a:pt x="2211"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7" name="Google Shape;2057;p13"/>
            <p:cNvSpPr/>
            <p:nvPr/>
          </p:nvSpPr>
          <p:spPr>
            <a:xfrm>
              <a:off x="2571316" y="4120365"/>
              <a:ext cx="122202" cy="9562"/>
            </a:xfrm>
            <a:custGeom>
              <a:rect b="b" l="l" r="r" t="t"/>
              <a:pathLst>
                <a:path extrusionOk="0" h="173" w="2211">
                  <a:moveTo>
                    <a:pt x="1" y="0"/>
                  </a:moveTo>
                  <a:lnTo>
                    <a:pt x="1" y="173"/>
                  </a:lnTo>
                  <a:lnTo>
                    <a:pt x="2211" y="173"/>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8" name="Google Shape;2058;p13"/>
            <p:cNvSpPr/>
            <p:nvPr/>
          </p:nvSpPr>
          <p:spPr>
            <a:xfrm>
              <a:off x="2571316" y="4227147"/>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59" name="Google Shape;2059;p13"/>
            <p:cNvSpPr/>
            <p:nvPr/>
          </p:nvSpPr>
          <p:spPr>
            <a:xfrm>
              <a:off x="2571316" y="4333984"/>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0" name="Google Shape;2060;p13"/>
            <p:cNvSpPr/>
            <p:nvPr/>
          </p:nvSpPr>
          <p:spPr>
            <a:xfrm>
              <a:off x="2571316" y="4495649"/>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1" name="Google Shape;2061;p13"/>
            <p:cNvSpPr/>
            <p:nvPr/>
          </p:nvSpPr>
          <p:spPr>
            <a:xfrm>
              <a:off x="2571316" y="4598782"/>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2" name="Google Shape;2062;p13"/>
            <p:cNvSpPr/>
            <p:nvPr/>
          </p:nvSpPr>
          <p:spPr>
            <a:xfrm>
              <a:off x="2571316" y="4705564"/>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3" name="Google Shape;2063;p13"/>
            <p:cNvSpPr/>
            <p:nvPr/>
          </p:nvSpPr>
          <p:spPr>
            <a:xfrm>
              <a:off x="2571316" y="4867229"/>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4" name="Google Shape;2064;p13"/>
            <p:cNvSpPr/>
            <p:nvPr/>
          </p:nvSpPr>
          <p:spPr>
            <a:xfrm>
              <a:off x="2571316" y="4974010"/>
              <a:ext cx="122202" cy="8843"/>
            </a:xfrm>
            <a:custGeom>
              <a:rect b="b" l="l" r="r" t="t"/>
              <a:pathLst>
                <a:path extrusionOk="0" h="160" w="2211">
                  <a:moveTo>
                    <a:pt x="1" y="1"/>
                  </a:moveTo>
                  <a:lnTo>
                    <a:pt x="1" y="160"/>
                  </a:lnTo>
                  <a:lnTo>
                    <a:pt x="2211" y="160"/>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5" name="Google Shape;2065;p13"/>
            <p:cNvSpPr/>
            <p:nvPr/>
          </p:nvSpPr>
          <p:spPr>
            <a:xfrm>
              <a:off x="2571316" y="5080847"/>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6" name="Google Shape;2066;p13"/>
            <p:cNvSpPr/>
            <p:nvPr/>
          </p:nvSpPr>
          <p:spPr>
            <a:xfrm>
              <a:off x="2571316" y="5242512"/>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7" name="Google Shape;2067;p13"/>
            <p:cNvSpPr/>
            <p:nvPr/>
          </p:nvSpPr>
          <p:spPr>
            <a:xfrm>
              <a:off x="2571316" y="5348575"/>
              <a:ext cx="122202" cy="9562"/>
            </a:xfrm>
            <a:custGeom>
              <a:rect b="b" l="l" r="r" t="t"/>
              <a:pathLst>
                <a:path extrusionOk="0" h="173" w="2211">
                  <a:moveTo>
                    <a:pt x="1" y="0"/>
                  </a:moveTo>
                  <a:lnTo>
                    <a:pt x="1" y="172"/>
                  </a:lnTo>
                  <a:lnTo>
                    <a:pt x="2211" y="172"/>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8" name="Google Shape;2068;p13"/>
            <p:cNvSpPr/>
            <p:nvPr/>
          </p:nvSpPr>
          <p:spPr>
            <a:xfrm>
              <a:off x="2571316" y="5452427"/>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9" name="Google Shape;2069;p13"/>
            <p:cNvSpPr/>
            <p:nvPr/>
          </p:nvSpPr>
          <p:spPr>
            <a:xfrm>
              <a:off x="2510630" y="4041384"/>
              <a:ext cx="182888" cy="12491"/>
            </a:xfrm>
            <a:custGeom>
              <a:rect b="b" l="l" r="r" t="t"/>
              <a:pathLst>
                <a:path extrusionOk="0" h="226" w="3309">
                  <a:moveTo>
                    <a:pt x="0" y="0"/>
                  </a:moveTo>
                  <a:lnTo>
                    <a:pt x="0" y="225"/>
                  </a:lnTo>
                  <a:lnTo>
                    <a:pt x="3309" y="225"/>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0" name="Google Shape;2070;p13"/>
            <p:cNvSpPr/>
            <p:nvPr/>
          </p:nvSpPr>
          <p:spPr>
            <a:xfrm>
              <a:off x="2510630" y="4415894"/>
              <a:ext cx="182888" cy="9562"/>
            </a:xfrm>
            <a:custGeom>
              <a:rect b="b" l="l" r="r" t="t"/>
              <a:pathLst>
                <a:path extrusionOk="0" h="173" w="3309">
                  <a:moveTo>
                    <a:pt x="0" y="0"/>
                  </a:moveTo>
                  <a:lnTo>
                    <a:pt x="0" y="173"/>
                  </a:lnTo>
                  <a:lnTo>
                    <a:pt x="3309" y="173"/>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1" name="Google Shape;2071;p13"/>
            <p:cNvSpPr/>
            <p:nvPr/>
          </p:nvSpPr>
          <p:spPr>
            <a:xfrm>
              <a:off x="2510630" y="4788248"/>
              <a:ext cx="182888" cy="8843"/>
            </a:xfrm>
            <a:custGeom>
              <a:rect b="b" l="l" r="r" t="t"/>
              <a:pathLst>
                <a:path extrusionOk="0" h="160" w="3309">
                  <a:moveTo>
                    <a:pt x="0" y="0"/>
                  </a:moveTo>
                  <a:lnTo>
                    <a:pt x="0" y="159"/>
                  </a:lnTo>
                  <a:lnTo>
                    <a:pt x="3309" y="159"/>
                  </a:lnTo>
                  <a:lnTo>
                    <a:pt x="3309"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2" name="Google Shape;2072;p13"/>
            <p:cNvSpPr/>
            <p:nvPr/>
          </p:nvSpPr>
          <p:spPr>
            <a:xfrm>
              <a:off x="2510630" y="5162757"/>
              <a:ext cx="182888" cy="9562"/>
            </a:xfrm>
            <a:custGeom>
              <a:rect b="b" l="l" r="r" t="t"/>
              <a:pathLst>
                <a:path extrusionOk="0" h="173" w="3309">
                  <a:moveTo>
                    <a:pt x="0" y="1"/>
                  </a:moveTo>
                  <a:lnTo>
                    <a:pt x="0" y="173"/>
                  </a:lnTo>
                  <a:lnTo>
                    <a:pt x="3309" y="173"/>
                  </a:lnTo>
                  <a:lnTo>
                    <a:pt x="3309"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3" name="Google Shape;2073;p13"/>
            <p:cNvSpPr/>
            <p:nvPr/>
          </p:nvSpPr>
          <p:spPr>
            <a:xfrm>
              <a:off x="2598398" y="4303254"/>
              <a:ext cx="317526" cy="1058089"/>
            </a:xfrm>
            <a:custGeom>
              <a:rect b="b" l="l" r="r" t="t"/>
              <a:pathLst>
                <a:path extrusionOk="0" h="19144" w="5745">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4" name="Google Shape;2074;p13"/>
            <p:cNvSpPr/>
            <p:nvPr/>
          </p:nvSpPr>
          <p:spPr>
            <a:xfrm>
              <a:off x="2607905" y="4617077"/>
              <a:ext cx="286796" cy="744266"/>
            </a:xfrm>
            <a:custGeom>
              <a:rect b="b" l="l" r="r" t="t"/>
              <a:pathLst>
                <a:path extrusionOk="0" h="13466" w="5189">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5" name="Google Shape;2075;p13"/>
            <p:cNvSpPr/>
            <p:nvPr/>
          </p:nvSpPr>
          <p:spPr>
            <a:xfrm>
              <a:off x="2723474" y="4415452"/>
              <a:ext cx="101034" cy="247886"/>
            </a:xfrm>
            <a:custGeom>
              <a:rect b="b" l="l" r="r" t="t"/>
              <a:pathLst>
                <a:path extrusionOk="0" h="4485" w="1828">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6" name="Google Shape;2076;p13"/>
            <p:cNvSpPr/>
            <p:nvPr/>
          </p:nvSpPr>
          <p:spPr>
            <a:xfrm>
              <a:off x="2525221" y="3916253"/>
              <a:ext cx="396562" cy="371691"/>
            </a:xfrm>
            <a:custGeom>
              <a:rect b="b" l="l" r="r" t="t"/>
              <a:pathLst>
                <a:path extrusionOk="0" h="6725" w="7175">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7" name="Google Shape;2077;p13"/>
            <p:cNvSpPr/>
            <p:nvPr/>
          </p:nvSpPr>
          <p:spPr>
            <a:xfrm>
              <a:off x="2568387" y="4063935"/>
              <a:ext cx="246559" cy="224009"/>
            </a:xfrm>
            <a:custGeom>
              <a:rect b="b" l="l" r="r" t="t"/>
              <a:pathLst>
                <a:path extrusionOk="0" h="4053" w="4461">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8" name="Google Shape;2078;p13"/>
            <p:cNvSpPr/>
            <p:nvPr/>
          </p:nvSpPr>
          <p:spPr>
            <a:xfrm>
              <a:off x="2586681" y="4259646"/>
              <a:ext cx="216603" cy="130382"/>
            </a:xfrm>
            <a:custGeom>
              <a:rect b="b" l="l" r="r" t="t"/>
              <a:pathLst>
                <a:path extrusionOk="0" h="2359" w="3919">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9" name="Google Shape;2079;p13"/>
            <p:cNvSpPr/>
            <p:nvPr/>
          </p:nvSpPr>
          <p:spPr>
            <a:xfrm rot="41933">
              <a:off x="2590197" y="4314548"/>
              <a:ext cx="215526" cy="77273"/>
            </a:xfrm>
            <a:custGeom>
              <a:rect b="b" l="l" r="r" t="t"/>
              <a:pathLst>
                <a:path extrusionOk="0" h="1398" w="3866">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0" name="Google Shape;2080;p13"/>
            <p:cNvSpPr/>
            <p:nvPr/>
          </p:nvSpPr>
          <p:spPr>
            <a:xfrm>
              <a:off x="2724193" y="5007670"/>
              <a:ext cx="239982" cy="242138"/>
            </a:xfrm>
            <a:custGeom>
              <a:rect b="b" l="l" r="r" t="t"/>
              <a:pathLst>
                <a:path extrusionOk="0" h="4381" w="4342">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1" name="Google Shape;2081;p13"/>
            <p:cNvSpPr/>
            <p:nvPr/>
          </p:nvSpPr>
          <p:spPr>
            <a:xfrm>
              <a:off x="2730052" y="4358081"/>
              <a:ext cx="356326" cy="853756"/>
            </a:xfrm>
            <a:custGeom>
              <a:rect b="b" l="l" r="r" t="t"/>
              <a:pathLst>
                <a:path extrusionOk="0" h="15447" w="6447">
                  <a:moveTo>
                    <a:pt x="2198" y="1"/>
                  </a:moveTo>
                  <a:lnTo>
                    <a:pt x="1" y="14785"/>
                  </a:lnTo>
                  <a:lnTo>
                    <a:pt x="4236" y="15446"/>
                  </a:lnTo>
                  <a:lnTo>
                    <a:pt x="6446" y="610"/>
                  </a:lnTo>
                  <a:lnTo>
                    <a:pt x="219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2" name="Google Shape;2082;p13"/>
            <p:cNvSpPr/>
            <p:nvPr/>
          </p:nvSpPr>
          <p:spPr>
            <a:xfrm>
              <a:off x="2842692" y="4373447"/>
              <a:ext cx="243685" cy="838391"/>
            </a:xfrm>
            <a:custGeom>
              <a:rect b="b" l="l" r="r" t="t"/>
              <a:pathLst>
                <a:path extrusionOk="0" h="15169" w="4409">
                  <a:moveTo>
                    <a:pt x="2198" y="1"/>
                  </a:moveTo>
                  <a:lnTo>
                    <a:pt x="1" y="14838"/>
                  </a:lnTo>
                  <a:lnTo>
                    <a:pt x="2198" y="15168"/>
                  </a:lnTo>
                  <a:lnTo>
                    <a:pt x="4408" y="332"/>
                  </a:lnTo>
                  <a:lnTo>
                    <a:pt x="219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3" name="Google Shape;2083;p13"/>
            <p:cNvSpPr/>
            <p:nvPr/>
          </p:nvSpPr>
          <p:spPr>
            <a:xfrm>
              <a:off x="2846063" y="4187684"/>
              <a:ext cx="240314" cy="242083"/>
            </a:xfrm>
            <a:custGeom>
              <a:rect b="b" l="l" r="r" t="t"/>
              <a:pathLst>
                <a:path extrusionOk="0" h="4380" w="4348">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4" name="Google Shape;2084;p13"/>
            <p:cNvSpPr/>
            <p:nvPr/>
          </p:nvSpPr>
          <p:spPr>
            <a:xfrm>
              <a:off x="2942952" y="4186493"/>
              <a:ext cx="79755" cy="77267"/>
            </a:xfrm>
            <a:custGeom>
              <a:rect b="b" l="l" r="r" t="t"/>
              <a:pathLst>
                <a:path extrusionOk="0" h="1398" w="1443">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5" name="Google Shape;2085;p13"/>
            <p:cNvSpPr/>
            <p:nvPr/>
          </p:nvSpPr>
          <p:spPr>
            <a:xfrm>
              <a:off x="2339458" y="4663117"/>
              <a:ext cx="777649" cy="963467"/>
            </a:xfrm>
            <a:custGeom>
              <a:rect b="b" l="l" r="r" t="t"/>
              <a:pathLst>
                <a:path extrusionOk="0" h="17432" w="1407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6" name="Google Shape;2086;p13"/>
            <p:cNvSpPr/>
            <p:nvPr/>
          </p:nvSpPr>
          <p:spPr>
            <a:xfrm>
              <a:off x="2375983" y="4821897"/>
              <a:ext cx="741115" cy="804661"/>
            </a:xfrm>
            <a:custGeom>
              <a:rect b="b" l="l" r="r" t="t"/>
              <a:pathLst>
                <a:path extrusionOk="0" h="17432" w="13409">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7" name="Google Shape;2087;p13"/>
            <p:cNvSpPr/>
            <p:nvPr/>
          </p:nvSpPr>
          <p:spPr>
            <a:xfrm>
              <a:off x="2433804" y="4873087"/>
              <a:ext cx="460897" cy="490908"/>
            </a:xfrm>
            <a:custGeom>
              <a:rect b="b" l="l" r="r" t="t"/>
              <a:pathLst>
                <a:path extrusionOk="0" h="8882" w="8339">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8" name="Google Shape;2088;p13"/>
            <p:cNvSpPr/>
            <p:nvPr/>
          </p:nvSpPr>
          <p:spPr>
            <a:xfrm>
              <a:off x="3375992" y="4937477"/>
              <a:ext cx="426519" cy="429448"/>
            </a:xfrm>
            <a:custGeom>
              <a:rect b="b" l="l" r="r" t="t"/>
              <a:pathLst>
                <a:path extrusionOk="0" h="7770" w="7717">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9" name="Google Shape;2089;p13"/>
            <p:cNvSpPr/>
            <p:nvPr/>
          </p:nvSpPr>
          <p:spPr>
            <a:xfrm>
              <a:off x="2894646" y="4821907"/>
              <a:ext cx="658432" cy="768142"/>
            </a:xfrm>
            <a:custGeom>
              <a:rect b="b" l="l" r="r" t="t"/>
              <a:pathLst>
                <a:path extrusionOk="0" h="13898" w="11913">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0" name="Google Shape;2090;p13"/>
            <p:cNvSpPr/>
            <p:nvPr/>
          </p:nvSpPr>
          <p:spPr>
            <a:xfrm>
              <a:off x="2927587" y="4821907"/>
              <a:ext cx="625491" cy="768142"/>
            </a:xfrm>
            <a:custGeom>
              <a:rect b="b" l="l" r="r" t="t"/>
              <a:pathLst>
                <a:path extrusionOk="0" h="13898" w="11317">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091" name="Google Shape;2091;p13"/>
            <p:cNvGrpSpPr/>
            <p:nvPr/>
          </p:nvGrpSpPr>
          <p:grpSpPr>
            <a:xfrm>
              <a:off x="3041664" y="5111577"/>
              <a:ext cx="320455" cy="156580"/>
              <a:chOff x="2774143" y="4536556"/>
              <a:chExt cx="320455" cy="156580"/>
            </a:xfrm>
          </p:grpSpPr>
          <p:sp>
            <p:nvSpPr>
              <p:cNvPr id="2092" name="Google Shape;2092;p13"/>
              <p:cNvSpPr/>
              <p:nvPr/>
            </p:nvSpPr>
            <p:spPr>
              <a:xfrm>
                <a:off x="2774143" y="4562865"/>
                <a:ext cx="112751" cy="98104"/>
              </a:xfrm>
              <a:custGeom>
                <a:rect b="b" l="l" r="r" t="t"/>
                <a:pathLst>
                  <a:path extrusionOk="0" h="1775" w="204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3" name="Google Shape;2093;p13"/>
              <p:cNvSpPr/>
              <p:nvPr/>
            </p:nvSpPr>
            <p:spPr>
              <a:xfrm>
                <a:off x="2897782" y="4536556"/>
                <a:ext cx="65882" cy="66600"/>
              </a:xfrm>
              <a:custGeom>
                <a:rect b="b" l="l" r="r" t="t"/>
                <a:pathLst>
                  <a:path extrusionOk="0" h="1205" w="1192">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4" name="Google Shape;2094;p13"/>
              <p:cNvSpPr/>
              <p:nvPr/>
            </p:nvSpPr>
            <p:spPr>
              <a:xfrm>
                <a:off x="2967311" y="4565794"/>
                <a:ext cx="127287" cy="127342"/>
              </a:xfrm>
              <a:custGeom>
                <a:rect b="b" l="l" r="r" t="t"/>
                <a:pathLst>
                  <a:path extrusionOk="0" h="2304" w="2303">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095" name="Google Shape;2095;p13"/>
            <p:cNvSpPr/>
            <p:nvPr/>
          </p:nvSpPr>
          <p:spPr>
            <a:xfrm>
              <a:off x="3028510" y="5577559"/>
              <a:ext cx="389985" cy="49024"/>
            </a:xfrm>
            <a:custGeom>
              <a:rect b="b" l="l" r="r" t="t"/>
              <a:pathLst>
                <a:path extrusionOk="0" h="887" w="7056">
                  <a:moveTo>
                    <a:pt x="1" y="0"/>
                  </a:moveTo>
                  <a:lnTo>
                    <a:pt x="1" y="887"/>
                  </a:lnTo>
                  <a:lnTo>
                    <a:pt x="7055" y="887"/>
                  </a:lnTo>
                  <a:lnTo>
                    <a:pt x="7055" y="0"/>
                  </a:ln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096" name="Google Shape;2096;p13"/>
          <p:cNvSpPr/>
          <p:nvPr/>
        </p:nvSpPr>
        <p:spPr>
          <a:xfrm>
            <a:off x="3307961" y="6418000"/>
            <a:ext cx="265628" cy="164649"/>
          </a:xfrm>
          <a:custGeom>
            <a:rect b="b" l="l" r="r" t="t"/>
            <a:pathLst>
              <a:path extrusionOk="0" h="2979" w="4806">
                <a:moveTo>
                  <a:pt x="1" y="1"/>
                </a:moveTo>
                <a:lnTo>
                  <a:pt x="1" y="2978"/>
                </a:lnTo>
                <a:lnTo>
                  <a:pt x="4805" y="2978"/>
                </a:lnTo>
                <a:lnTo>
                  <a:pt x="4805"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097" name="Google Shape;2097;p13"/>
          <p:cNvGrpSpPr/>
          <p:nvPr/>
        </p:nvGrpSpPr>
        <p:grpSpPr>
          <a:xfrm>
            <a:off x="1524301" y="5626805"/>
            <a:ext cx="9320239" cy="1231194"/>
            <a:chOff x="1524301" y="5626805"/>
            <a:chExt cx="9320239" cy="1231194"/>
          </a:xfrm>
        </p:grpSpPr>
        <p:sp>
          <p:nvSpPr>
            <p:cNvPr id="2098" name="Google Shape;2098;p13"/>
            <p:cNvSpPr/>
            <p:nvPr/>
          </p:nvSpPr>
          <p:spPr>
            <a:xfrm>
              <a:off x="3307961" y="6403010"/>
              <a:ext cx="265628" cy="451390"/>
            </a:xfrm>
            <a:custGeom>
              <a:rect b="b" l="l" r="r" t="t"/>
              <a:pathLst>
                <a:path extrusionOk="0" h="8167" w="4806">
                  <a:moveTo>
                    <a:pt x="1" y="1"/>
                  </a:moveTo>
                  <a:lnTo>
                    <a:pt x="1" y="8167"/>
                  </a:lnTo>
                  <a:lnTo>
                    <a:pt x="4805" y="8167"/>
                  </a:lnTo>
                  <a:lnTo>
                    <a:pt x="4805"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099" name="Google Shape;2099;p13"/>
            <p:cNvGrpSpPr/>
            <p:nvPr/>
          </p:nvGrpSpPr>
          <p:grpSpPr>
            <a:xfrm>
              <a:off x="1524301" y="5626805"/>
              <a:ext cx="9320239" cy="1231194"/>
              <a:chOff x="929285" y="5051507"/>
              <a:chExt cx="7315206" cy="1231194"/>
            </a:xfrm>
          </p:grpSpPr>
          <p:sp>
            <p:nvSpPr>
              <p:cNvPr id="2100" name="Google Shape;2100;p13"/>
              <p:cNvSpPr/>
              <p:nvPr/>
            </p:nvSpPr>
            <p:spPr>
              <a:xfrm>
                <a:off x="929285" y="5051507"/>
                <a:ext cx="7315206" cy="420715"/>
              </a:xfrm>
              <a:custGeom>
                <a:rect b="b" l="l" r="r" t="t"/>
                <a:pathLst>
                  <a:path extrusionOk="0" h="7612" w="132354">
                    <a:moveTo>
                      <a:pt x="1" y="1"/>
                    </a:moveTo>
                    <a:lnTo>
                      <a:pt x="1" y="7611"/>
                    </a:lnTo>
                    <a:lnTo>
                      <a:pt x="132353" y="7611"/>
                    </a:lnTo>
                    <a:lnTo>
                      <a:pt x="132353" y="1"/>
                    </a:lnTo>
                    <a:close/>
                  </a:path>
                </a:pathLst>
              </a:custGeom>
              <a:solidFill>
                <a:srgbClr val="EFEDD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1" name="Google Shape;2101;p13"/>
              <p:cNvSpPr/>
              <p:nvPr/>
            </p:nvSpPr>
            <p:spPr>
              <a:xfrm>
                <a:off x="929285" y="5051507"/>
                <a:ext cx="7315206" cy="133919"/>
              </a:xfrm>
              <a:custGeom>
                <a:rect b="b" l="l" r="r" t="t"/>
                <a:pathLst>
                  <a:path extrusionOk="0" h="2423" w="132354">
                    <a:moveTo>
                      <a:pt x="1" y="1"/>
                    </a:moveTo>
                    <a:lnTo>
                      <a:pt x="1" y="2423"/>
                    </a:lnTo>
                    <a:lnTo>
                      <a:pt x="132353" y="2423"/>
                    </a:lnTo>
                    <a:lnTo>
                      <a:pt x="132353" y="1"/>
                    </a:lnTo>
                    <a:close/>
                  </a:path>
                </a:pathLst>
              </a:custGeom>
              <a:solidFill>
                <a:srgbClr val="FFFEF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2" name="Google Shape;2102;p13"/>
              <p:cNvSpPr/>
              <p:nvPr/>
            </p:nvSpPr>
            <p:spPr>
              <a:xfrm>
                <a:off x="6668743" y="5831311"/>
                <a:ext cx="264854" cy="451390"/>
              </a:xfrm>
              <a:custGeom>
                <a:rect b="b" l="l" r="r" t="t"/>
                <a:pathLst>
                  <a:path extrusionOk="0" h="8167" w="4792">
                    <a:moveTo>
                      <a:pt x="1" y="1"/>
                    </a:moveTo>
                    <a:lnTo>
                      <a:pt x="1" y="8167"/>
                    </a:lnTo>
                    <a:lnTo>
                      <a:pt x="4792" y="8167"/>
                    </a:lnTo>
                    <a:lnTo>
                      <a:pt x="4792"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3" name="Google Shape;2103;p13"/>
              <p:cNvSpPr/>
              <p:nvPr/>
            </p:nvSpPr>
            <p:spPr>
              <a:xfrm>
                <a:off x="6668743" y="5831311"/>
                <a:ext cx="264854" cy="164649"/>
              </a:xfrm>
              <a:custGeom>
                <a:rect b="b" l="l" r="r" t="t"/>
                <a:pathLst>
                  <a:path extrusionOk="0" h="2979" w="4792">
                    <a:moveTo>
                      <a:pt x="1" y="1"/>
                    </a:moveTo>
                    <a:lnTo>
                      <a:pt x="1" y="2978"/>
                    </a:lnTo>
                    <a:lnTo>
                      <a:pt x="4792" y="2978"/>
                    </a:lnTo>
                    <a:lnTo>
                      <a:pt x="479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4" name="Google Shape;2104;p13"/>
              <p:cNvSpPr/>
              <p:nvPr/>
            </p:nvSpPr>
            <p:spPr>
              <a:xfrm>
                <a:off x="1654207" y="5472167"/>
                <a:ext cx="5864644" cy="359200"/>
              </a:xfrm>
              <a:custGeom>
                <a:rect b="b" l="l" r="r" t="t"/>
                <a:pathLst>
                  <a:path extrusionOk="0" h="6499" w="106109">
                    <a:moveTo>
                      <a:pt x="1" y="0"/>
                    </a:moveTo>
                    <a:lnTo>
                      <a:pt x="1" y="6499"/>
                    </a:lnTo>
                    <a:lnTo>
                      <a:pt x="106108" y="6499"/>
                    </a:lnTo>
                    <a:lnTo>
                      <a:pt x="106108" y="0"/>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5" name="Google Shape;2105;p13"/>
              <p:cNvSpPr/>
              <p:nvPr/>
            </p:nvSpPr>
            <p:spPr>
              <a:xfrm>
                <a:off x="1654207" y="5472167"/>
                <a:ext cx="5864644" cy="176311"/>
              </a:xfrm>
              <a:custGeom>
                <a:rect b="b" l="l" r="r" t="t"/>
                <a:pathLst>
                  <a:path extrusionOk="0" h="3190" w="106109">
                    <a:moveTo>
                      <a:pt x="1" y="0"/>
                    </a:moveTo>
                    <a:lnTo>
                      <a:pt x="1" y="3190"/>
                    </a:lnTo>
                    <a:lnTo>
                      <a:pt x="106108" y="3190"/>
                    </a:lnTo>
                    <a:lnTo>
                      <a:pt x="106108" y="0"/>
                    </a:lnTo>
                    <a:close/>
                  </a:path>
                </a:pathLst>
              </a:custGeom>
              <a:solidFill>
                <a:srgbClr val="B7B7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097"/>
                                        </p:tgtEl>
                                        <p:attrNameLst>
                                          <p:attrName>style.visibility</p:attrName>
                                        </p:attrNameLst>
                                      </p:cBhvr>
                                      <p:to>
                                        <p:strVal val="visible"/>
                                      </p:to>
                                    </p:set>
                                    <p:anim calcmode="lin" valueType="num">
                                      <p:cBhvr additive="base">
                                        <p:cTn dur="500"/>
                                        <p:tgtEl>
                                          <p:spTgt spid="209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2023"/>
                                        </p:tgtEl>
                                        <p:attrNameLst>
                                          <p:attrName>style.visibility</p:attrName>
                                        </p:attrNameLst>
                                      </p:cBhvr>
                                      <p:to>
                                        <p:strVal val="visible"/>
                                      </p:to>
                                    </p:set>
                                    <p:anim calcmode="lin" valueType="num">
                                      <p:cBhvr additive="base">
                                        <p:cTn dur="500"/>
                                        <p:tgtEl>
                                          <p:spTgt spid="202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966"/>
                                        </p:tgtEl>
                                        <p:attrNameLst>
                                          <p:attrName>style.visibility</p:attrName>
                                        </p:attrNameLst>
                                      </p:cBhvr>
                                      <p:to>
                                        <p:strVal val="visible"/>
                                      </p:to>
                                    </p:set>
                                    <p:anim calcmode="lin" valueType="num">
                                      <p:cBhvr additive="base">
                                        <p:cTn dur="500"/>
                                        <p:tgtEl>
                                          <p:spTgt spid="1966"/>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960"/>
                                        </p:tgtEl>
                                        <p:attrNameLst>
                                          <p:attrName>style.visibility</p:attrName>
                                        </p:attrNameLst>
                                      </p:cBhvr>
                                      <p:to>
                                        <p:strVal val="visible"/>
                                      </p:to>
                                    </p:set>
                                    <p:animEffect filter="fade" transition="in">
                                      <p:cBhvr>
                                        <p:cTn dur="500"/>
                                        <p:tgtEl>
                                          <p:spTgt spid="19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106" name="Shape 2106"/>
        <p:cNvGrpSpPr/>
        <p:nvPr/>
      </p:nvGrpSpPr>
      <p:grpSpPr>
        <a:xfrm>
          <a:off x="0" y="0"/>
          <a:ext cx="0" cy="0"/>
          <a:chOff x="0" y="0"/>
          <a:chExt cx="0" cy="0"/>
        </a:xfrm>
      </p:grpSpPr>
      <p:grpSp>
        <p:nvGrpSpPr>
          <p:cNvPr id="2107" name="Google Shape;2107;p14"/>
          <p:cNvGrpSpPr/>
          <p:nvPr/>
        </p:nvGrpSpPr>
        <p:grpSpPr>
          <a:xfrm>
            <a:off x="395894" y="219519"/>
            <a:ext cx="11613234" cy="6240131"/>
            <a:chOff x="395894" y="219519"/>
            <a:chExt cx="8518865" cy="4788281"/>
          </a:xfrm>
        </p:grpSpPr>
        <p:sp>
          <p:nvSpPr>
            <p:cNvPr id="2108" name="Google Shape;2108;p14"/>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ABD7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109" name="Google Shape;2109;p14"/>
            <p:cNvGrpSpPr/>
            <p:nvPr/>
          </p:nvGrpSpPr>
          <p:grpSpPr>
            <a:xfrm>
              <a:off x="8341543" y="2282008"/>
              <a:ext cx="569676" cy="380612"/>
              <a:chOff x="8341543" y="2282008"/>
              <a:chExt cx="569676" cy="380612"/>
            </a:xfrm>
          </p:grpSpPr>
          <p:sp>
            <p:nvSpPr>
              <p:cNvPr id="2110" name="Google Shape;2110;p1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11" name="Google Shape;2111;p1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112" name="Google Shape;2112;p14"/>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113" name="Google Shape;2113;p14"/>
            <p:cNvGrpSpPr/>
            <p:nvPr/>
          </p:nvGrpSpPr>
          <p:grpSpPr>
            <a:xfrm>
              <a:off x="8341543" y="1721094"/>
              <a:ext cx="569676" cy="380612"/>
              <a:chOff x="8341543" y="1721094"/>
              <a:chExt cx="569676" cy="380612"/>
            </a:xfrm>
          </p:grpSpPr>
          <p:sp>
            <p:nvSpPr>
              <p:cNvPr id="2114" name="Google Shape;2114;p14"/>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15" name="Google Shape;2115;p14"/>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16" name="Google Shape;2116;p14"/>
            <p:cNvGrpSpPr/>
            <p:nvPr/>
          </p:nvGrpSpPr>
          <p:grpSpPr>
            <a:xfrm>
              <a:off x="8346273" y="1183592"/>
              <a:ext cx="568486" cy="388014"/>
              <a:chOff x="8346273" y="1183592"/>
              <a:chExt cx="568486" cy="388014"/>
            </a:xfrm>
          </p:grpSpPr>
          <p:sp>
            <p:nvSpPr>
              <p:cNvPr id="2117" name="Google Shape;2117;p14"/>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18" name="Google Shape;2118;p14"/>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19" name="Google Shape;2119;p14"/>
            <p:cNvGrpSpPr/>
            <p:nvPr/>
          </p:nvGrpSpPr>
          <p:grpSpPr>
            <a:xfrm>
              <a:off x="8341543" y="606635"/>
              <a:ext cx="569676" cy="388014"/>
              <a:chOff x="8341543" y="606635"/>
              <a:chExt cx="569676" cy="388014"/>
            </a:xfrm>
          </p:grpSpPr>
          <p:sp>
            <p:nvSpPr>
              <p:cNvPr id="2120" name="Google Shape;2120;p14"/>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21" name="Google Shape;2121;p14"/>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22" name="Google Shape;2122;p14"/>
            <p:cNvGrpSpPr/>
            <p:nvPr/>
          </p:nvGrpSpPr>
          <p:grpSpPr>
            <a:xfrm>
              <a:off x="8341543" y="2842933"/>
              <a:ext cx="569676" cy="380612"/>
              <a:chOff x="8341543" y="2282008"/>
              <a:chExt cx="569676" cy="380612"/>
            </a:xfrm>
          </p:grpSpPr>
          <p:sp>
            <p:nvSpPr>
              <p:cNvPr id="2123" name="Google Shape;2123;p1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24" name="Google Shape;2124;p1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25" name="Google Shape;2125;p14"/>
            <p:cNvGrpSpPr/>
            <p:nvPr/>
          </p:nvGrpSpPr>
          <p:grpSpPr>
            <a:xfrm>
              <a:off x="8341543" y="3403858"/>
              <a:ext cx="569676" cy="380612"/>
              <a:chOff x="8341543" y="2282008"/>
              <a:chExt cx="569676" cy="380612"/>
            </a:xfrm>
          </p:grpSpPr>
          <p:sp>
            <p:nvSpPr>
              <p:cNvPr id="2126" name="Google Shape;2126;p1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27" name="Google Shape;2127;p1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128" name="Google Shape;2128;p14"/>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29" name="Google Shape;2129;p14"/>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130" name="Google Shape;2130;p14"/>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1" name="Google Shape;2131;p14"/>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2" name="Google Shape;2132;p14"/>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3" name="Google Shape;2133;p14"/>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4" name="Google Shape;2134;p14"/>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5" name="Google Shape;2135;p14"/>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6" name="Google Shape;2136;p14"/>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7" name="Google Shape;2137;p14"/>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8" name="Google Shape;2138;p14"/>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9" name="Google Shape;2139;p14"/>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0" name="Google Shape;2140;p14"/>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1" name="Google Shape;2141;p14"/>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2" name="Google Shape;2142;p14"/>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3" name="Google Shape;2143;p14"/>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4" name="Google Shape;2144;p14"/>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5" name="Google Shape;2145;p14"/>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6" name="Google Shape;2146;p14"/>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7" name="Google Shape;2147;p14"/>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8" name="Google Shape;2148;p14"/>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49" name="Google Shape;2149;p14"/>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0" name="Google Shape;2150;p14"/>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1" name="Google Shape;2151;p14"/>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2" name="Google Shape;2152;p14"/>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3" name="Google Shape;2153;p14"/>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4" name="Google Shape;2154;p14"/>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5" name="Google Shape;2155;p14"/>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6" name="Google Shape;2156;p14"/>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7" name="Google Shape;2157;p14"/>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8" name="Google Shape;2158;p14"/>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9" name="Google Shape;2159;p14"/>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0" name="Google Shape;2160;p14"/>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1" name="Google Shape;2161;p14"/>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2" name="Google Shape;2162;p14"/>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3" name="Google Shape;2163;p14"/>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4" name="Google Shape;2164;p14"/>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5" name="Google Shape;2165;p14"/>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6" name="Google Shape;2166;p14"/>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7" name="Google Shape;2167;p14"/>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8" name="Google Shape;2168;p14"/>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9" name="Google Shape;2169;p14"/>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0" name="Google Shape;2170;p14"/>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1" name="Google Shape;2171;p14"/>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2" name="Google Shape;2172;p14"/>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3" name="Google Shape;2173;p14"/>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4" name="Google Shape;2174;p14"/>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5" name="Google Shape;2175;p14"/>
          <p:cNvSpPr/>
          <p:nvPr/>
        </p:nvSpPr>
        <p:spPr>
          <a:xfrm rot="126755">
            <a:off x="3091462" y="1090110"/>
            <a:ext cx="5550035" cy="4730758"/>
          </a:xfrm>
          <a:prstGeom prst="rect">
            <a:avLst/>
          </a:prstGeom>
          <a:solidFill>
            <a:srgbClr val="FFE28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176" name="Google Shape;2176;p14"/>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177" name="Google Shape;2177;p14"/>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2178" name="Google Shape;2178;p14"/>
          <p:cNvGrpSpPr/>
          <p:nvPr/>
        </p:nvGrpSpPr>
        <p:grpSpPr>
          <a:xfrm>
            <a:off x="1030175" y="1581350"/>
            <a:ext cx="444275" cy="398525"/>
            <a:chOff x="2495125" y="2142250"/>
            <a:chExt cx="444275" cy="398525"/>
          </a:xfrm>
        </p:grpSpPr>
        <p:sp>
          <p:nvSpPr>
            <p:cNvPr id="2179" name="Google Shape;2179;p14"/>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80" name="Google Shape;2180;p14"/>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81" name="Google Shape;2181;p14"/>
          <p:cNvGrpSpPr/>
          <p:nvPr/>
        </p:nvGrpSpPr>
        <p:grpSpPr>
          <a:xfrm>
            <a:off x="10561107" y="5038641"/>
            <a:ext cx="291375" cy="281375"/>
            <a:chOff x="3243875" y="2372825"/>
            <a:chExt cx="291375" cy="281375"/>
          </a:xfrm>
        </p:grpSpPr>
        <p:sp>
          <p:nvSpPr>
            <p:cNvPr id="2182" name="Google Shape;2182;p14"/>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83" name="Google Shape;2183;p14"/>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84" name="Google Shape;2184;p14"/>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85" name="Google Shape;2185;p14"/>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86" name="Google Shape;2186;p14"/>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87" name="Google Shape;2187;p14"/>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88" name="Google Shape;2188;p14"/>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89" name="Google Shape;2189;p14"/>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90" name="Google Shape;2190;p14"/>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91" name="Google Shape;2191;p14"/>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92" name="Google Shape;2192;p14"/>
          <p:cNvGrpSpPr/>
          <p:nvPr/>
        </p:nvGrpSpPr>
        <p:grpSpPr>
          <a:xfrm>
            <a:off x="10778557" y="714860"/>
            <a:ext cx="166675" cy="168575"/>
            <a:chOff x="4954425" y="2036375"/>
            <a:chExt cx="166675" cy="168575"/>
          </a:xfrm>
        </p:grpSpPr>
        <p:sp>
          <p:nvSpPr>
            <p:cNvPr id="2193" name="Google Shape;2193;p14"/>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94" name="Google Shape;2194;p14"/>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195" name="Google Shape;2195;p14"/>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96" name="Google Shape;2196;p14"/>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197" name="Google Shape;2197;p14"/>
          <p:cNvGrpSpPr/>
          <p:nvPr/>
        </p:nvGrpSpPr>
        <p:grpSpPr>
          <a:xfrm>
            <a:off x="1274794" y="5541495"/>
            <a:ext cx="166675" cy="168575"/>
            <a:chOff x="4954425" y="2036375"/>
            <a:chExt cx="166675" cy="168575"/>
          </a:xfrm>
        </p:grpSpPr>
        <p:sp>
          <p:nvSpPr>
            <p:cNvPr id="2198" name="Google Shape;2198;p14"/>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99" name="Google Shape;2199;p14"/>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200" name="Google Shape;2200;p14"/>
          <p:cNvGrpSpPr/>
          <p:nvPr/>
        </p:nvGrpSpPr>
        <p:grpSpPr>
          <a:xfrm>
            <a:off x="2548289" y="3588080"/>
            <a:ext cx="2599447" cy="2521829"/>
            <a:chOff x="5641385" y="2381306"/>
            <a:chExt cx="2599447" cy="2521829"/>
          </a:xfrm>
        </p:grpSpPr>
        <p:sp>
          <p:nvSpPr>
            <p:cNvPr id="2201" name="Google Shape;2201;p14"/>
            <p:cNvSpPr/>
            <p:nvPr/>
          </p:nvSpPr>
          <p:spPr>
            <a:xfrm>
              <a:off x="5715495" y="4459755"/>
              <a:ext cx="2364987" cy="361232"/>
            </a:xfrm>
            <a:custGeom>
              <a:rect b="b" l="l" r="r" t="t"/>
              <a:pathLst>
                <a:path extrusionOk="0" h="5883" w="38516">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202" name="Google Shape;2202;p14"/>
            <p:cNvGrpSpPr/>
            <p:nvPr/>
          </p:nvGrpSpPr>
          <p:grpSpPr>
            <a:xfrm flipH="1">
              <a:off x="6793276" y="3690844"/>
              <a:ext cx="1447556" cy="1002468"/>
              <a:chOff x="4799733" y="3457797"/>
              <a:chExt cx="2301387" cy="1593766"/>
            </a:xfrm>
          </p:grpSpPr>
          <p:sp>
            <p:nvSpPr>
              <p:cNvPr id="2203" name="Google Shape;2203;p14"/>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4" name="Google Shape;2204;p14"/>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5" name="Google Shape;2205;p14"/>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6" name="Google Shape;2206;p14"/>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7" name="Google Shape;2207;p14"/>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8" name="Google Shape;2208;p14"/>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09" name="Google Shape;2209;p14"/>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0" name="Google Shape;2210;p14"/>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1" name="Google Shape;2211;p14"/>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2" name="Google Shape;2212;p14"/>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3" name="Google Shape;2213;p14"/>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4" name="Google Shape;2214;p14"/>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5" name="Google Shape;2215;p14"/>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6" name="Google Shape;2216;p14"/>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7" name="Google Shape;2217;p14"/>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8" name="Google Shape;2218;p14"/>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9" name="Google Shape;2219;p14"/>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0" name="Google Shape;2220;p14"/>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1" name="Google Shape;2221;p14"/>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2" name="Google Shape;2222;p14"/>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3" name="Google Shape;2223;p14"/>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4" name="Google Shape;2224;p14"/>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5" name="Google Shape;2225;p14"/>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6" name="Google Shape;2226;p14"/>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7" name="Google Shape;2227;p14"/>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8" name="Google Shape;2228;p14"/>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29" name="Google Shape;2229;p14"/>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0" name="Google Shape;2230;p14"/>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1" name="Google Shape;2231;p14"/>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2" name="Google Shape;2232;p14"/>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3" name="Google Shape;2233;p14"/>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4" name="Google Shape;2234;p14"/>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5" name="Google Shape;2235;p14"/>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6" name="Google Shape;2236;p14"/>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7" name="Google Shape;2237;p14"/>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8" name="Google Shape;2238;p14"/>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39" name="Google Shape;2239;p14"/>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0" name="Google Shape;2240;p14"/>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1" name="Google Shape;2241;p14"/>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2" name="Google Shape;2242;p14"/>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3" name="Google Shape;2243;p14"/>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4" name="Google Shape;2244;p14"/>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5" name="Google Shape;2245;p14"/>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6" name="Google Shape;2246;p14"/>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7" name="Google Shape;2247;p14"/>
              <p:cNvSpPr/>
              <p:nvPr/>
            </p:nvSpPr>
            <p:spPr>
              <a:xfrm>
                <a:off x="564464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8" name="Google Shape;2248;p14"/>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9" name="Google Shape;2249;p14"/>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50" name="Google Shape;2250;p14"/>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51" name="Google Shape;2251;p14"/>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52" name="Google Shape;2252;p14"/>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53" name="Google Shape;2253;p14"/>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54" name="Google Shape;2254;p14"/>
              <p:cNvSpPr/>
              <p:nvPr/>
            </p:nvSpPr>
            <p:spPr>
              <a:xfrm>
                <a:off x="5604409" y="4252690"/>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55" name="Google Shape;2255;p14"/>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56" name="Google Shape;2256;p14"/>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57" name="Google Shape;2257;p14"/>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58" name="Google Shape;2258;p14"/>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259" name="Google Shape;2259;p14"/>
            <p:cNvSpPr/>
            <p:nvPr/>
          </p:nvSpPr>
          <p:spPr>
            <a:xfrm>
              <a:off x="5641385" y="4715193"/>
              <a:ext cx="204624" cy="152288"/>
            </a:xfrm>
            <a:custGeom>
              <a:rect b="b" l="l" r="r" t="t"/>
              <a:pathLst>
                <a:path extrusionOk="0" h="4903" w="6588">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0" name="Google Shape;2260;p14"/>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1" name="Google Shape;2261;p14"/>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2" name="Google Shape;2262;p14"/>
            <p:cNvSpPr/>
            <p:nvPr/>
          </p:nvSpPr>
          <p:spPr>
            <a:xfrm>
              <a:off x="5802121" y="4428136"/>
              <a:ext cx="435338" cy="335107"/>
            </a:xfrm>
            <a:custGeom>
              <a:rect b="b" l="l" r="r" t="t"/>
              <a:pathLst>
                <a:path extrusionOk="0" h="10789" w="14016">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3" name="Google Shape;2263;p14"/>
            <p:cNvSpPr/>
            <p:nvPr/>
          </p:nvSpPr>
          <p:spPr>
            <a:xfrm>
              <a:off x="5993172" y="3849238"/>
              <a:ext cx="435338" cy="325727"/>
            </a:xfrm>
            <a:custGeom>
              <a:rect b="b" l="l" r="r" t="t"/>
              <a:pathLst>
                <a:path extrusionOk="0" h="10487" w="14016">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4" name="Google Shape;2264;p14"/>
            <p:cNvSpPr/>
            <p:nvPr/>
          </p:nvSpPr>
          <p:spPr>
            <a:xfrm>
              <a:off x="6106945" y="3870700"/>
              <a:ext cx="178533" cy="304824"/>
            </a:xfrm>
            <a:custGeom>
              <a:rect b="b" l="l" r="r" t="t"/>
              <a:pathLst>
                <a:path extrusionOk="0" h="9814" w="5748">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5" name="Google Shape;2265;p14"/>
            <p:cNvSpPr/>
            <p:nvPr/>
          </p:nvSpPr>
          <p:spPr>
            <a:xfrm>
              <a:off x="6175836" y="3779880"/>
              <a:ext cx="439532" cy="506031"/>
            </a:xfrm>
            <a:custGeom>
              <a:rect b="b" l="l" r="r" t="t"/>
              <a:pathLst>
                <a:path extrusionOk="0" h="16292" w="14151">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6" name="Google Shape;2266;p14"/>
            <p:cNvSpPr/>
            <p:nvPr/>
          </p:nvSpPr>
          <p:spPr>
            <a:xfrm>
              <a:off x="6446215" y="3823706"/>
              <a:ext cx="169153" cy="460404"/>
            </a:xfrm>
            <a:custGeom>
              <a:rect b="b" l="l" r="r" t="t"/>
              <a:pathLst>
                <a:path extrusionOk="0" h="14823" w="5446">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7" name="Google Shape;2267;p14"/>
            <p:cNvSpPr/>
            <p:nvPr/>
          </p:nvSpPr>
          <p:spPr>
            <a:xfrm>
              <a:off x="6123655" y="4195040"/>
              <a:ext cx="501093" cy="361229"/>
            </a:xfrm>
            <a:custGeom>
              <a:rect b="b" l="l" r="r" t="t"/>
              <a:pathLst>
                <a:path extrusionOk="0" h="11630" w="16133">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8" name="Google Shape;2268;p14"/>
            <p:cNvSpPr/>
            <p:nvPr/>
          </p:nvSpPr>
          <p:spPr>
            <a:xfrm>
              <a:off x="6319893" y="3623306"/>
              <a:ext cx="143063" cy="253078"/>
            </a:xfrm>
            <a:custGeom>
              <a:rect b="b" l="l" r="r" t="t"/>
              <a:pathLst>
                <a:path extrusionOk="0" h="8148" w="4606">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9" name="Google Shape;2269;p14"/>
            <p:cNvSpPr/>
            <p:nvPr/>
          </p:nvSpPr>
          <p:spPr>
            <a:xfrm>
              <a:off x="5802125" y="4764263"/>
              <a:ext cx="234920" cy="138872"/>
            </a:xfrm>
            <a:custGeom>
              <a:rect b="b" l="l" r="r" t="t"/>
              <a:pathLst>
                <a:path extrusionOk="0" h="4389" w="642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0" name="Google Shape;2270;p14"/>
            <p:cNvSpPr/>
            <p:nvPr/>
          </p:nvSpPr>
          <p:spPr>
            <a:xfrm>
              <a:off x="5950371" y="4370395"/>
              <a:ext cx="674377" cy="457578"/>
            </a:xfrm>
            <a:custGeom>
              <a:rect b="b" l="l" r="r" t="t"/>
              <a:pathLst>
                <a:path extrusionOk="0" h="14732" w="21712">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1" name="Google Shape;2271;p14"/>
            <p:cNvSpPr/>
            <p:nvPr/>
          </p:nvSpPr>
          <p:spPr>
            <a:xfrm>
              <a:off x="6428479" y="4371762"/>
              <a:ext cx="196269" cy="273515"/>
            </a:xfrm>
            <a:custGeom>
              <a:rect b="b" l="l" r="r" t="t"/>
              <a:pathLst>
                <a:path extrusionOk="0" h="8806" w="6319">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2" name="Google Shape;2272;p14"/>
            <p:cNvSpPr/>
            <p:nvPr/>
          </p:nvSpPr>
          <p:spPr>
            <a:xfrm>
              <a:off x="6476498" y="3874086"/>
              <a:ext cx="226552" cy="540508"/>
            </a:xfrm>
            <a:custGeom>
              <a:rect b="b" l="l" r="r" t="t"/>
              <a:pathLst>
                <a:path extrusionOk="0" h="17402" w="7294">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3" name="Google Shape;2273;p14"/>
            <p:cNvSpPr/>
            <p:nvPr/>
          </p:nvSpPr>
          <p:spPr>
            <a:xfrm>
              <a:off x="6645590" y="4402045"/>
              <a:ext cx="148281" cy="95013"/>
            </a:xfrm>
            <a:custGeom>
              <a:rect b="b" l="l" r="r" t="t"/>
              <a:pathLst>
                <a:path extrusionOk="0" h="3059" w="4774">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4" name="Google Shape;2274;p14"/>
            <p:cNvSpPr/>
            <p:nvPr/>
          </p:nvSpPr>
          <p:spPr>
            <a:xfrm>
              <a:off x="6454570" y="3753790"/>
              <a:ext cx="4193" cy="26122"/>
            </a:xfrm>
            <a:custGeom>
              <a:rect b="b" l="l" r="r" t="t"/>
              <a:pathLst>
                <a:path extrusionOk="0" h="841" w="135">
                  <a:moveTo>
                    <a:pt x="0" y="0"/>
                  </a:moveTo>
                  <a:lnTo>
                    <a:pt x="0" y="0"/>
                  </a:lnTo>
                  <a:lnTo>
                    <a:pt x="135" y="840"/>
                  </a:lnTo>
                  <a:lnTo>
                    <a:pt x="135" y="840"/>
                  </a:lnTo>
                  <a:lnTo>
                    <a:pt x="135" y="840"/>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5" name="Google Shape;2275;p14"/>
            <p:cNvSpPr/>
            <p:nvPr/>
          </p:nvSpPr>
          <p:spPr>
            <a:xfrm>
              <a:off x="6458732" y="3779880"/>
              <a:ext cx="31" cy="31"/>
            </a:xfrm>
            <a:custGeom>
              <a:rect b="b" l="l" r="r" t="t"/>
              <a:pathLst>
                <a:path extrusionOk="0" h="1" w="1">
                  <a:moveTo>
                    <a:pt x="1" y="0"/>
                  </a:moveTo>
                  <a:lnTo>
                    <a:pt x="1" y="0"/>
                  </a:lnTo>
                  <a:lnTo>
                    <a:pt x="1" y="0"/>
                  </a:lnTo>
                  <a:close/>
                </a:path>
              </a:pathLst>
            </a:custGeom>
            <a:solidFill>
              <a:srgbClr val="CBAA7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6" name="Google Shape;2276;p14"/>
            <p:cNvSpPr/>
            <p:nvPr/>
          </p:nvSpPr>
          <p:spPr>
            <a:xfrm>
              <a:off x="6328248" y="3762114"/>
              <a:ext cx="4224" cy="21959"/>
            </a:xfrm>
            <a:custGeom>
              <a:rect b="b" l="l" r="r" t="t"/>
              <a:pathLst>
                <a:path extrusionOk="0" h="707" w="136">
                  <a:moveTo>
                    <a:pt x="1" y="1"/>
                  </a:moveTo>
                  <a:lnTo>
                    <a:pt x="135" y="707"/>
                  </a:lnTo>
                  <a:lnTo>
                    <a:pt x="135" y="707"/>
                  </a:lnTo>
                  <a:lnTo>
                    <a:pt x="1" y="1"/>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7" name="Google Shape;2277;p14"/>
            <p:cNvSpPr/>
            <p:nvPr/>
          </p:nvSpPr>
          <p:spPr>
            <a:xfrm>
              <a:off x="6328248" y="3753790"/>
              <a:ext cx="130515" cy="56374"/>
            </a:xfrm>
            <a:custGeom>
              <a:rect b="b" l="l" r="r" t="t"/>
              <a:pathLst>
                <a:path extrusionOk="0" h="1815" w="4202">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8" name="Google Shape;2278;p14"/>
            <p:cNvSpPr/>
            <p:nvPr/>
          </p:nvSpPr>
          <p:spPr>
            <a:xfrm>
              <a:off x="5797959" y="2518871"/>
              <a:ext cx="1226595" cy="1243460"/>
            </a:xfrm>
            <a:custGeom>
              <a:rect b="b" l="l" r="r" t="t"/>
              <a:pathLst>
                <a:path extrusionOk="0" h="40034" w="39491">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9" name="Google Shape;2279;p14"/>
            <p:cNvSpPr/>
            <p:nvPr/>
          </p:nvSpPr>
          <p:spPr>
            <a:xfrm>
              <a:off x="5854333" y="3348735"/>
              <a:ext cx="1026164" cy="330945"/>
            </a:xfrm>
            <a:custGeom>
              <a:rect b="b" l="l" r="r" t="t"/>
              <a:pathLst>
                <a:path extrusionOk="0" h="10655" w="33038">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0" name="Google Shape;2280;p14"/>
            <p:cNvSpPr/>
            <p:nvPr/>
          </p:nvSpPr>
          <p:spPr>
            <a:xfrm>
              <a:off x="5854333" y="3127432"/>
              <a:ext cx="1122202" cy="552249"/>
            </a:xfrm>
            <a:custGeom>
              <a:rect b="b" l="l" r="r" t="t"/>
              <a:pathLst>
                <a:path extrusionOk="0" h="17780" w="3613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1" name="Google Shape;2281;p14"/>
            <p:cNvSpPr/>
            <p:nvPr/>
          </p:nvSpPr>
          <p:spPr>
            <a:xfrm>
              <a:off x="5641385" y="2381306"/>
              <a:ext cx="1491724" cy="1007776"/>
            </a:xfrm>
            <a:custGeom>
              <a:rect b="b" l="l" r="r" t="t"/>
              <a:pathLst>
                <a:path extrusionOk="0" h="32446" w="48027">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2" name="Google Shape;2282;p14"/>
            <p:cNvSpPr/>
            <p:nvPr/>
          </p:nvSpPr>
          <p:spPr>
            <a:xfrm>
              <a:off x="5715495" y="3061677"/>
              <a:ext cx="8386" cy="5249"/>
            </a:xfrm>
            <a:custGeom>
              <a:rect b="b" l="l" r="r" t="t"/>
              <a:pathLst>
                <a:path extrusionOk="0" h="169" w="270">
                  <a:moveTo>
                    <a:pt x="269" y="1"/>
                  </a:moveTo>
                  <a:cubicBezTo>
                    <a:pt x="135" y="1"/>
                    <a:pt x="0" y="169"/>
                    <a:pt x="0" y="169"/>
                  </a:cubicBezTo>
                  <a:cubicBezTo>
                    <a:pt x="0" y="169"/>
                    <a:pt x="135" y="169"/>
                    <a:pt x="269" y="1"/>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3" name="Google Shape;2283;p14"/>
            <p:cNvSpPr/>
            <p:nvPr/>
          </p:nvSpPr>
          <p:spPr>
            <a:xfrm>
              <a:off x="6324086" y="3197379"/>
              <a:ext cx="96069" cy="52243"/>
            </a:xfrm>
            <a:custGeom>
              <a:rect b="b" l="l" r="r" t="t"/>
              <a:pathLst>
                <a:path extrusionOk="0" h="1682" w="3093">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4" name="Google Shape;2284;p14"/>
            <p:cNvSpPr/>
            <p:nvPr/>
          </p:nvSpPr>
          <p:spPr>
            <a:xfrm>
              <a:off x="6420124" y="3127432"/>
              <a:ext cx="221334" cy="78334"/>
            </a:xfrm>
            <a:custGeom>
              <a:rect b="b" l="l" r="r" t="t"/>
              <a:pathLst>
                <a:path extrusionOk="0" h="2522" w="7126">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5" name="Google Shape;2285;p14"/>
            <p:cNvSpPr/>
            <p:nvPr/>
          </p:nvSpPr>
          <p:spPr>
            <a:xfrm>
              <a:off x="6119462" y="3187999"/>
              <a:ext cx="126353" cy="61623"/>
            </a:xfrm>
            <a:custGeom>
              <a:rect b="b" l="l" r="r" t="t"/>
              <a:pathLst>
                <a:path extrusionOk="0" h="1984" w="4068">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6" name="Google Shape;2286;p14"/>
            <p:cNvSpPr/>
            <p:nvPr/>
          </p:nvSpPr>
          <p:spPr>
            <a:xfrm>
              <a:off x="5854333" y="3344573"/>
              <a:ext cx="31" cy="4193"/>
            </a:xfrm>
            <a:custGeom>
              <a:rect b="b" l="l" r="r" t="t"/>
              <a:pathLst>
                <a:path extrusionOk="0" h="135" w="1">
                  <a:moveTo>
                    <a:pt x="0" y="0"/>
                  </a:moveTo>
                  <a:lnTo>
                    <a:pt x="0" y="0"/>
                  </a:lnTo>
                  <a:lnTo>
                    <a:pt x="0" y="135"/>
                  </a:lnTo>
                  <a:lnTo>
                    <a:pt x="0" y="135"/>
                  </a:lnTo>
                  <a:close/>
                </a:path>
              </a:pathLst>
            </a:custGeom>
            <a:solidFill>
              <a:srgbClr val="A992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7" name="Google Shape;2287;p14"/>
            <p:cNvSpPr/>
            <p:nvPr/>
          </p:nvSpPr>
          <p:spPr>
            <a:xfrm>
              <a:off x="5854333" y="3276272"/>
              <a:ext cx="43639" cy="72494"/>
            </a:xfrm>
            <a:custGeom>
              <a:rect b="b" l="l" r="r" t="t"/>
              <a:pathLst>
                <a:path extrusionOk="0" h="2334" w="1405">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8" name="Google Shape;2288;p14"/>
            <p:cNvSpPr/>
            <p:nvPr/>
          </p:nvSpPr>
          <p:spPr>
            <a:xfrm>
              <a:off x="5659120" y="3179644"/>
              <a:ext cx="1465664" cy="208817"/>
            </a:xfrm>
            <a:custGeom>
              <a:rect b="b" l="l" r="r" t="t"/>
              <a:pathLst>
                <a:path extrusionOk="0" h="6723" w="47188">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9" name="Google Shape;2289;p14"/>
            <p:cNvSpPr/>
            <p:nvPr/>
          </p:nvSpPr>
          <p:spPr>
            <a:xfrm>
              <a:off x="6968149" y="3384237"/>
              <a:ext cx="31" cy="31"/>
            </a:xfrm>
            <a:custGeom>
              <a:rect b="b" l="l" r="r" t="t"/>
              <a:pathLst>
                <a:path extrusionOk="0" h="1" w="1">
                  <a:moveTo>
                    <a:pt x="1" y="1"/>
                  </a:moveTo>
                  <a:lnTo>
                    <a:pt x="1" y="1"/>
                  </a:lnTo>
                  <a:lnTo>
                    <a:pt x="1" y="1"/>
                  </a:lnTo>
                  <a:lnTo>
                    <a:pt x="1" y="1"/>
                  </a:ln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0" name="Google Shape;2290;p14"/>
            <p:cNvSpPr/>
            <p:nvPr/>
          </p:nvSpPr>
          <p:spPr>
            <a:xfrm>
              <a:off x="6880497" y="3314289"/>
              <a:ext cx="87683" cy="69978"/>
            </a:xfrm>
            <a:custGeom>
              <a:rect b="b" l="l" r="r" t="t"/>
              <a:pathLst>
                <a:path extrusionOk="0" h="2253" w="2823">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1" name="Google Shape;2291;p14"/>
            <p:cNvSpPr/>
            <p:nvPr/>
          </p:nvSpPr>
          <p:spPr>
            <a:xfrm>
              <a:off x="5659120" y="2836212"/>
              <a:ext cx="1465664" cy="552249"/>
            </a:xfrm>
            <a:custGeom>
              <a:rect b="b" l="l" r="r" t="t"/>
              <a:pathLst>
                <a:path extrusionOk="0" h="17780" w="47188">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2" name="Google Shape;2292;p14"/>
            <p:cNvSpPr/>
            <p:nvPr/>
          </p:nvSpPr>
          <p:spPr>
            <a:xfrm>
              <a:off x="6133036" y="3492792"/>
              <a:ext cx="178533" cy="122190"/>
            </a:xfrm>
            <a:custGeom>
              <a:rect b="b" l="l" r="r" t="t"/>
              <a:pathLst>
                <a:path extrusionOk="0" h="3934" w="5748">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3" name="Google Shape;2293;p14"/>
            <p:cNvSpPr/>
            <p:nvPr/>
          </p:nvSpPr>
          <p:spPr>
            <a:xfrm>
              <a:off x="6337660" y="3256735"/>
              <a:ext cx="234908" cy="209376"/>
            </a:xfrm>
            <a:custGeom>
              <a:rect b="b" l="l" r="r" t="t"/>
              <a:pathLst>
                <a:path extrusionOk="0" h="6741" w="7563">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4" name="Google Shape;2294;p14"/>
            <p:cNvSpPr/>
            <p:nvPr/>
          </p:nvSpPr>
          <p:spPr>
            <a:xfrm>
              <a:off x="6384622" y="3440611"/>
              <a:ext cx="266216" cy="134677"/>
            </a:xfrm>
            <a:custGeom>
              <a:rect b="b" l="l" r="r" t="t"/>
              <a:pathLst>
                <a:path extrusionOk="0" h="4336" w="8571">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5" name="Google Shape;2295;p14"/>
            <p:cNvSpPr/>
            <p:nvPr/>
          </p:nvSpPr>
          <p:spPr>
            <a:xfrm>
              <a:off x="5893997" y="3288416"/>
              <a:ext cx="217172" cy="192914"/>
            </a:xfrm>
            <a:custGeom>
              <a:rect b="b" l="l" r="r" t="t"/>
              <a:pathLst>
                <a:path extrusionOk="0" h="6211" w="6992">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6" name="Google Shape;2296;p14"/>
            <p:cNvSpPr/>
            <p:nvPr/>
          </p:nvSpPr>
          <p:spPr>
            <a:xfrm>
              <a:off x="5880424" y="3458346"/>
              <a:ext cx="182727" cy="121569"/>
            </a:xfrm>
            <a:custGeom>
              <a:rect b="b" l="l" r="r" t="t"/>
              <a:pathLst>
                <a:path extrusionOk="0" h="3914" w="5883">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7" name="Google Shape;2297;p14"/>
            <p:cNvSpPr/>
            <p:nvPr/>
          </p:nvSpPr>
          <p:spPr>
            <a:xfrm>
              <a:off x="5858495" y="3818488"/>
              <a:ext cx="248481" cy="358775"/>
            </a:xfrm>
            <a:custGeom>
              <a:rect b="b" l="l" r="r" t="t"/>
              <a:pathLst>
                <a:path extrusionOk="0" h="11551" w="800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8" name="Google Shape;2298;p14"/>
            <p:cNvSpPr/>
            <p:nvPr/>
          </p:nvSpPr>
          <p:spPr>
            <a:xfrm>
              <a:off x="5858495" y="3818488"/>
              <a:ext cx="248481" cy="357036"/>
            </a:xfrm>
            <a:custGeom>
              <a:rect b="b" l="l" r="r" t="t"/>
              <a:pathLst>
                <a:path extrusionOk="0" h="11495" w="800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9" name="Google Shape;2299;p14"/>
            <p:cNvSpPr/>
            <p:nvPr/>
          </p:nvSpPr>
          <p:spPr>
            <a:xfrm>
              <a:off x="6106945" y="3980311"/>
              <a:ext cx="31" cy="138870"/>
            </a:xfrm>
            <a:custGeom>
              <a:rect b="b" l="l" r="r" t="t"/>
              <a:pathLst>
                <a:path extrusionOk="0" h="4471" w="1">
                  <a:moveTo>
                    <a:pt x="1" y="0"/>
                  </a:moveTo>
                  <a:lnTo>
                    <a:pt x="1" y="4470"/>
                  </a:lnTo>
                  <a:lnTo>
                    <a:pt x="1" y="4470"/>
                  </a:lnTo>
                  <a:close/>
                </a:path>
              </a:pathLst>
            </a:custGeom>
            <a:solidFill>
              <a:srgbClr val="DB9F5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0" name="Google Shape;2300;p14"/>
            <p:cNvSpPr/>
            <p:nvPr/>
          </p:nvSpPr>
          <p:spPr>
            <a:xfrm>
              <a:off x="6080855" y="3827899"/>
              <a:ext cx="26122" cy="12548"/>
            </a:xfrm>
            <a:custGeom>
              <a:rect b="b" l="l" r="r" t="t"/>
              <a:pathLst>
                <a:path extrusionOk="0" h="404" w="841">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1" name="Google Shape;2301;p14"/>
            <p:cNvSpPr/>
            <p:nvPr/>
          </p:nvSpPr>
          <p:spPr>
            <a:xfrm>
              <a:off x="5858495" y="3827899"/>
              <a:ext cx="248481" cy="347625"/>
            </a:xfrm>
            <a:custGeom>
              <a:rect b="b" l="l" r="r" t="t"/>
              <a:pathLst>
                <a:path extrusionOk="0" h="11192" w="800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2" name="Google Shape;2302;p14"/>
            <p:cNvSpPr/>
            <p:nvPr/>
          </p:nvSpPr>
          <p:spPr>
            <a:xfrm>
              <a:off x="5858495" y="3784042"/>
              <a:ext cx="248481" cy="69978"/>
            </a:xfrm>
            <a:custGeom>
              <a:rect b="b" l="l" r="r" t="t"/>
              <a:pathLst>
                <a:path extrusionOk="0" h="2253" w="800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3" name="Google Shape;2303;p14"/>
            <p:cNvSpPr/>
            <p:nvPr/>
          </p:nvSpPr>
          <p:spPr>
            <a:xfrm>
              <a:off x="5872069" y="3797616"/>
              <a:ext cx="221334" cy="42832"/>
            </a:xfrm>
            <a:custGeom>
              <a:rect b="b" l="l" r="r" t="t"/>
              <a:pathLst>
                <a:path extrusionOk="0" h="1379" w="7126">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4" name="Google Shape;2304;p14"/>
            <p:cNvSpPr/>
            <p:nvPr/>
          </p:nvSpPr>
          <p:spPr>
            <a:xfrm>
              <a:off x="5888779" y="3814326"/>
              <a:ext cx="187914" cy="39695"/>
            </a:xfrm>
            <a:custGeom>
              <a:rect b="b" l="l" r="r" t="t"/>
              <a:pathLst>
                <a:path extrusionOk="0" h="1278" w="605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5" name="Google Shape;2305;p14"/>
            <p:cNvSpPr/>
            <p:nvPr/>
          </p:nvSpPr>
          <p:spPr>
            <a:xfrm>
              <a:off x="5737423" y="3468130"/>
              <a:ext cx="217141" cy="311781"/>
            </a:xfrm>
            <a:custGeom>
              <a:rect b="b" l="l" r="r" t="t"/>
              <a:pathLst>
                <a:path extrusionOk="0" h="10038" w="6991">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6" name="Google Shape;2306;p14"/>
            <p:cNvSpPr/>
            <p:nvPr/>
          </p:nvSpPr>
          <p:spPr>
            <a:xfrm>
              <a:off x="5771869" y="3709933"/>
              <a:ext cx="143032" cy="43888"/>
            </a:xfrm>
            <a:custGeom>
              <a:rect b="b" l="l" r="r" t="t"/>
              <a:pathLst>
                <a:path extrusionOk="0" h="1413" w="4605">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7" name="Google Shape;2307;p14"/>
            <p:cNvSpPr/>
            <p:nvPr/>
          </p:nvSpPr>
          <p:spPr>
            <a:xfrm>
              <a:off x="5749940" y="3583612"/>
              <a:ext cx="191051" cy="196300"/>
            </a:xfrm>
            <a:custGeom>
              <a:rect b="b" l="l" r="r" t="t"/>
              <a:pathLst>
                <a:path extrusionOk="0" h="6320" w="6151">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8" name="Google Shape;2308;p14"/>
            <p:cNvSpPr/>
            <p:nvPr/>
          </p:nvSpPr>
          <p:spPr>
            <a:xfrm>
              <a:off x="5984817" y="3614951"/>
              <a:ext cx="91876" cy="199406"/>
            </a:xfrm>
            <a:custGeom>
              <a:rect b="b" l="l" r="r" t="t"/>
              <a:pathLst>
                <a:path extrusionOk="0" h="6420" w="2958">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09" name="Google Shape;2309;p14"/>
            <p:cNvSpPr/>
            <p:nvPr/>
          </p:nvSpPr>
          <p:spPr>
            <a:xfrm>
              <a:off x="5984817" y="3645204"/>
              <a:ext cx="74140" cy="169153"/>
            </a:xfrm>
            <a:custGeom>
              <a:rect b="b" l="l" r="r" t="t"/>
              <a:pathLst>
                <a:path extrusionOk="0" h="5446" w="2387">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0" name="Google Shape;2310;p14"/>
            <p:cNvSpPr/>
            <p:nvPr/>
          </p:nvSpPr>
          <p:spPr>
            <a:xfrm>
              <a:off x="5972300" y="3370663"/>
              <a:ext cx="73084" cy="78334"/>
            </a:xfrm>
            <a:custGeom>
              <a:rect b="b" l="l" r="r" t="t"/>
              <a:pathLst>
                <a:path extrusionOk="0" h="2522" w="2353">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1" name="Google Shape;2311;p14"/>
            <p:cNvSpPr/>
            <p:nvPr/>
          </p:nvSpPr>
          <p:spPr>
            <a:xfrm>
              <a:off x="6398196" y="3353953"/>
              <a:ext cx="74140" cy="73115"/>
            </a:xfrm>
            <a:custGeom>
              <a:rect b="b" l="l" r="r" t="t"/>
              <a:pathLst>
                <a:path extrusionOk="0" h="2354" w="2387">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2" name="Google Shape;2312;p14"/>
            <p:cNvSpPr/>
            <p:nvPr/>
          </p:nvSpPr>
          <p:spPr>
            <a:xfrm>
              <a:off x="5949809" y="4373187"/>
              <a:ext cx="674377" cy="457578"/>
            </a:xfrm>
            <a:custGeom>
              <a:rect b="b" l="l" r="r" t="t"/>
              <a:pathLst>
                <a:path extrusionOk="0" h="14732" w="21712">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313" name="Google Shape;2313;p14"/>
          <p:cNvSpPr txBox="1"/>
          <p:nvPr/>
        </p:nvSpPr>
        <p:spPr>
          <a:xfrm>
            <a:off x="4334110" y="1572168"/>
            <a:ext cx="3725448"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001644"/>
                </a:solidFill>
                <a:latin typeface="Cookie"/>
                <a:ea typeface="Cookie"/>
                <a:cs typeface="Cookie"/>
                <a:sym typeface="Cookie"/>
              </a:rPr>
              <a:t>KHÁM PHÁ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76"/>
                                        </p:tgtEl>
                                        <p:attrNameLst>
                                          <p:attrName>style.visibility</p:attrName>
                                        </p:attrNameLst>
                                      </p:cBhvr>
                                      <p:to>
                                        <p:strVal val="visible"/>
                                      </p:to>
                                    </p:set>
                                    <p:animEffect filter="fade" transition="in">
                                      <p:cBhvr>
                                        <p:cTn dur="500"/>
                                        <p:tgtEl>
                                          <p:spTgt spid="2176"/>
                                        </p:tgtEl>
                                      </p:cBhvr>
                                    </p:animEffect>
                                  </p:childTnLst>
                                </p:cTn>
                              </p:par>
                              <p:par>
                                <p:cTn fill="hold" nodeType="withEffect" presetClass="entr" presetID="10" presetSubtype="0">
                                  <p:stCondLst>
                                    <p:cond delay="0"/>
                                  </p:stCondLst>
                                  <p:childTnLst>
                                    <p:set>
                                      <p:cBhvr>
                                        <p:cTn dur="1" fill="hold">
                                          <p:stCondLst>
                                            <p:cond delay="0"/>
                                          </p:stCondLst>
                                        </p:cTn>
                                        <p:tgtEl>
                                          <p:spTgt spid="2177"/>
                                        </p:tgtEl>
                                        <p:attrNameLst>
                                          <p:attrName>style.visibility</p:attrName>
                                        </p:attrNameLst>
                                      </p:cBhvr>
                                      <p:to>
                                        <p:strVal val="visible"/>
                                      </p:to>
                                    </p:set>
                                    <p:animEffect filter="fade" transition="in">
                                      <p:cBhvr>
                                        <p:cTn dur="500"/>
                                        <p:tgtEl>
                                          <p:spTgt spid="217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75"/>
                                        </p:tgtEl>
                                        <p:attrNameLst>
                                          <p:attrName>style.visibility</p:attrName>
                                        </p:attrNameLst>
                                      </p:cBhvr>
                                      <p:to>
                                        <p:strVal val="visible"/>
                                      </p:to>
                                    </p:set>
                                    <p:animEffect filter="fade" transition="in">
                                      <p:cBhvr>
                                        <p:cTn dur="500"/>
                                        <p:tgtEl>
                                          <p:spTgt spid="217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00"/>
                                        </p:tgtEl>
                                        <p:attrNameLst>
                                          <p:attrName>style.visibility</p:attrName>
                                        </p:attrNameLst>
                                      </p:cBhvr>
                                      <p:to>
                                        <p:strVal val="visible"/>
                                      </p:to>
                                    </p:set>
                                    <p:animEffect filter="fade" transition="in">
                                      <p:cBhvr>
                                        <p:cTn dur="1000"/>
                                        <p:tgtEl>
                                          <p:spTgt spid="220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313"/>
                                        </p:tgtEl>
                                        <p:attrNameLst>
                                          <p:attrName>style.visibility</p:attrName>
                                        </p:attrNameLst>
                                      </p:cBhvr>
                                      <p:to>
                                        <p:strVal val="visible"/>
                                      </p:to>
                                    </p:set>
                                    <p:animEffect filter="fade" transition="in">
                                      <p:cBhvr>
                                        <p:cTn dur="500"/>
                                        <p:tgtEl>
                                          <p:spTgt spid="2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314" name="Shape 2314"/>
        <p:cNvGrpSpPr/>
        <p:nvPr/>
      </p:nvGrpSpPr>
      <p:grpSpPr>
        <a:xfrm>
          <a:off x="0" y="0"/>
          <a:ext cx="0" cy="0"/>
          <a:chOff x="0" y="0"/>
          <a:chExt cx="0" cy="0"/>
        </a:xfrm>
      </p:grpSpPr>
      <p:grpSp>
        <p:nvGrpSpPr>
          <p:cNvPr id="2315" name="Google Shape;2315;p15"/>
          <p:cNvGrpSpPr/>
          <p:nvPr/>
        </p:nvGrpSpPr>
        <p:grpSpPr>
          <a:xfrm>
            <a:off x="395894" y="219519"/>
            <a:ext cx="11613234" cy="6240131"/>
            <a:chOff x="395894" y="219519"/>
            <a:chExt cx="8518865" cy="4788281"/>
          </a:xfrm>
        </p:grpSpPr>
        <p:sp>
          <p:nvSpPr>
            <p:cNvPr id="2316" name="Google Shape;2316;p15"/>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ABD7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317" name="Google Shape;2317;p15"/>
            <p:cNvGrpSpPr/>
            <p:nvPr/>
          </p:nvGrpSpPr>
          <p:grpSpPr>
            <a:xfrm>
              <a:off x="8341543" y="2282008"/>
              <a:ext cx="569676" cy="380612"/>
              <a:chOff x="8341543" y="2282008"/>
              <a:chExt cx="569676" cy="380612"/>
            </a:xfrm>
          </p:grpSpPr>
          <p:sp>
            <p:nvSpPr>
              <p:cNvPr id="2318" name="Google Shape;2318;p1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19" name="Google Shape;2319;p1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320" name="Google Shape;2320;p15"/>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321" name="Google Shape;2321;p15"/>
            <p:cNvGrpSpPr/>
            <p:nvPr/>
          </p:nvGrpSpPr>
          <p:grpSpPr>
            <a:xfrm>
              <a:off x="8341543" y="1721094"/>
              <a:ext cx="569676" cy="380612"/>
              <a:chOff x="8341543" y="1721094"/>
              <a:chExt cx="569676" cy="380612"/>
            </a:xfrm>
          </p:grpSpPr>
          <p:sp>
            <p:nvSpPr>
              <p:cNvPr id="2322" name="Google Shape;2322;p15"/>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23" name="Google Shape;2323;p15"/>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324" name="Google Shape;2324;p15"/>
            <p:cNvGrpSpPr/>
            <p:nvPr/>
          </p:nvGrpSpPr>
          <p:grpSpPr>
            <a:xfrm>
              <a:off x="8346273" y="1183592"/>
              <a:ext cx="568486" cy="388014"/>
              <a:chOff x="8346273" y="1183592"/>
              <a:chExt cx="568486" cy="388014"/>
            </a:xfrm>
          </p:grpSpPr>
          <p:sp>
            <p:nvSpPr>
              <p:cNvPr id="2325" name="Google Shape;2325;p15"/>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26" name="Google Shape;2326;p15"/>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327" name="Google Shape;2327;p15"/>
            <p:cNvGrpSpPr/>
            <p:nvPr/>
          </p:nvGrpSpPr>
          <p:grpSpPr>
            <a:xfrm>
              <a:off x="8341543" y="606635"/>
              <a:ext cx="569676" cy="388014"/>
              <a:chOff x="8341543" y="606635"/>
              <a:chExt cx="569676" cy="388014"/>
            </a:xfrm>
          </p:grpSpPr>
          <p:sp>
            <p:nvSpPr>
              <p:cNvPr id="2328" name="Google Shape;2328;p15"/>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29" name="Google Shape;2329;p15"/>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330" name="Google Shape;2330;p15"/>
            <p:cNvGrpSpPr/>
            <p:nvPr/>
          </p:nvGrpSpPr>
          <p:grpSpPr>
            <a:xfrm>
              <a:off x="8341543" y="2842933"/>
              <a:ext cx="569676" cy="380612"/>
              <a:chOff x="8341543" y="2282008"/>
              <a:chExt cx="569676" cy="380612"/>
            </a:xfrm>
          </p:grpSpPr>
          <p:sp>
            <p:nvSpPr>
              <p:cNvPr id="2331" name="Google Shape;2331;p1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32" name="Google Shape;2332;p1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333" name="Google Shape;2333;p15"/>
            <p:cNvGrpSpPr/>
            <p:nvPr/>
          </p:nvGrpSpPr>
          <p:grpSpPr>
            <a:xfrm>
              <a:off x="8341543" y="3403858"/>
              <a:ext cx="569676" cy="380612"/>
              <a:chOff x="8341543" y="2282008"/>
              <a:chExt cx="569676" cy="380612"/>
            </a:xfrm>
          </p:grpSpPr>
          <p:sp>
            <p:nvSpPr>
              <p:cNvPr id="2334" name="Google Shape;2334;p1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35" name="Google Shape;2335;p1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336" name="Google Shape;2336;p15"/>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37" name="Google Shape;2337;p15"/>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338" name="Google Shape;2338;p15"/>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39" name="Google Shape;2339;p15"/>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0" name="Google Shape;2340;p15"/>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1" name="Google Shape;2341;p15"/>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2" name="Google Shape;2342;p15"/>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3" name="Google Shape;2343;p15"/>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4" name="Google Shape;2344;p15"/>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5" name="Google Shape;2345;p15"/>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6" name="Google Shape;2346;p15"/>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7" name="Google Shape;2347;p15"/>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8" name="Google Shape;2348;p15"/>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9" name="Google Shape;2349;p15"/>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0" name="Google Shape;2350;p15"/>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1" name="Google Shape;2351;p15"/>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2" name="Google Shape;2352;p15"/>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3" name="Google Shape;2353;p15"/>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4" name="Google Shape;2354;p15"/>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5" name="Google Shape;2355;p15"/>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6" name="Google Shape;2356;p15"/>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7" name="Google Shape;2357;p15"/>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8" name="Google Shape;2358;p15"/>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9" name="Google Shape;2359;p15"/>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0" name="Google Shape;2360;p15"/>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1" name="Google Shape;2361;p15"/>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2" name="Google Shape;2362;p15"/>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3" name="Google Shape;2363;p15"/>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4" name="Google Shape;2364;p15"/>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5" name="Google Shape;2365;p15"/>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6" name="Google Shape;2366;p15"/>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7" name="Google Shape;2367;p15"/>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8" name="Google Shape;2368;p15"/>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9" name="Google Shape;2369;p15"/>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0" name="Google Shape;2370;p15"/>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1" name="Google Shape;2371;p15"/>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2" name="Google Shape;2372;p15"/>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3" name="Google Shape;2373;p15"/>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4" name="Google Shape;2374;p15"/>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5" name="Google Shape;2375;p15"/>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6" name="Google Shape;2376;p15"/>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7" name="Google Shape;2377;p15"/>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8" name="Google Shape;2378;p15"/>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9" name="Google Shape;2379;p15"/>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0" name="Google Shape;2380;p15"/>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1" name="Google Shape;2381;p15"/>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2" name="Google Shape;2382;p15"/>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3" name="Google Shape;2383;p15"/>
          <p:cNvSpPr/>
          <p:nvPr/>
        </p:nvSpPr>
        <p:spPr>
          <a:xfrm rot="126755">
            <a:off x="3091462" y="1090110"/>
            <a:ext cx="5550035" cy="4730758"/>
          </a:xfrm>
          <a:prstGeom prst="rect">
            <a:avLst/>
          </a:prstGeom>
          <a:solidFill>
            <a:srgbClr val="699B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384" name="Google Shape;2384;p15"/>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AC9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385" name="Google Shape;2385;p15"/>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2386" name="Google Shape;2386;p15"/>
          <p:cNvGrpSpPr/>
          <p:nvPr/>
        </p:nvGrpSpPr>
        <p:grpSpPr>
          <a:xfrm>
            <a:off x="7672546" y="3622312"/>
            <a:ext cx="1309691" cy="2486166"/>
            <a:chOff x="961250" y="234750"/>
            <a:chExt cx="1222525" cy="2320700"/>
          </a:xfrm>
        </p:grpSpPr>
        <p:sp>
          <p:nvSpPr>
            <p:cNvPr id="2387" name="Google Shape;2387;p15"/>
            <p:cNvSpPr/>
            <p:nvPr/>
          </p:nvSpPr>
          <p:spPr>
            <a:xfrm>
              <a:off x="1529225" y="1558100"/>
              <a:ext cx="189075" cy="241150"/>
            </a:xfrm>
            <a:custGeom>
              <a:rect b="b" l="l" r="r" t="t"/>
              <a:pathLst>
                <a:path extrusionOk="0" h="9646" w="7563">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8" name="Google Shape;2388;p15"/>
            <p:cNvSpPr/>
            <p:nvPr/>
          </p:nvSpPr>
          <p:spPr>
            <a:xfrm>
              <a:off x="1647700" y="1816875"/>
              <a:ext cx="206725" cy="252400"/>
            </a:xfrm>
            <a:custGeom>
              <a:rect b="b" l="l" r="r" t="t"/>
              <a:pathLst>
                <a:path extrusionOk="0" h="10096" w="8269">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9" name="Google Shape;2389;p15"/>
            <p:cNvSpPr/>
            <p:nvPr/>
          </p:nvSpPr>
          <p:spPr>
            <a:xfrm>
              <a:off x="1598975" y="1737350"/>
              <a:ext cx="164700" cy="132500"/>
            </a:xfrm>
            <a:custGeom>
              <a:rect b="b" l="l" r="r" t="t"/>
              <a:pathLst>
                <a:path extrusionOk="0" h="5300" w="6588">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0" name="Google Shape;2390;p15"/>
            <p:cNvSpPr/>
            <p:nvPr/>
          </p:nvSpPr>
          <p:spPr>
            <a:xfrm>
              <a:off x="1287250" y="1496000"/>
              <a:ext cx="392400" cy="420700"/>
            </a:xfrm>
            <a:custGeom>
              <a:rect b="b" l="l" r="r" t="t"/>
              <a:pathLst>
                <a:path extrusionOk="0" h="16828" w="15696">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1" name="Google Shape;2391;p15"/>
            <p:cNvSpPr/>
            <p:nvPr/>
          </p:nvSpPr>
          <p:spPr>
            <a:xfrm>
              <a:off x="1567025" y="1904250"/>
              <a:ext cx="4225" cy="25"/>
            </a:xfrm>
            <a:custGeom>
              <a:rect b="b" l="l" r="r" t="t"/>
              <a:pathLst>
                <a:path extrusionOk="0" h="1" w="169">
                  <a:moveTo>
                    <a:pt x="169" y="1"/>
                  </a:moveTo>
                  <a:lnTo>
                    <a:pt x="1" y="1"/>
                  </a:lnTo>
                  <a:lnTo>
                    <a:pt x="1" y="1"/>
                  </a:lnTo>
                  <a:lnTo>
                    <a:pt x="16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2" name="Google Shape;2392;p15"/>
            <p:cNvSpPr/>
            <p:nvPr/>
          </p:nvSpPr>
          <p:spPr>
            <a:xfrm>
              <a:off x="1567025" y="1575725"/>
              <a:ext cx="7600" cy="328550"/>
            </a:xfrm>
            <a:custGeom>
              <a:rect b="b" l="l" r="r" t="t"/>
              <a:pathLst>
                <a:path extrusionOk="0" h="13142" w="304">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3" name="Google Shape;2393;p15"/>
            <p:cNvSpPr/>
            <p:nvPr/>
          </p:nvSpPr>
          <p:spPr>
            <a:xfrm>
              <a:off x="1462000" y="1915175"/>
              <a:ext cx="49600" cy="3400"/>
            </a:xfrm>
            <a:custGeom>
              <a:rect b="b" l="l" r="r" t="t"/>
              <a:pathLst>
                <a:path extrusionOk="0" h="136" w="1984">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4" name="Google Shape;2394;p15"/>
            <p:cNvSpPr/>
            <p:nvPr/>
          </p:nvSpPr>
          <p:spPr>
            <a:xfrm>
              <a:off x="1462000" y="1533725"/>
              <a:ext cx="73975" cy="384850"/>
            </a:xfrm>
            <a:custGeom>
              <a:rect b="b" l="l" r="r" t="t"/>
              <a:pathLst>
                <a:path extrusionOk="0" h="15394" w="2959">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5" name="Google Shape;2395;p15"/>
            <p:cNvSpPr/>
            <p:nvPr/>
          </p:nvSpPr>
          <p:spPr>
            <a:xfrm>
              <a:off x="1602325" y="1519450"/>
              <a:ext cx="3375" cy="14300"/>
            </a:xfrm>
            <a:custGeom>
              <a:rect b="b" l="l" r="r" t="t"/>
              <a:pathLst>
                <a:path extrusionOk="0" h="572" w="135">
                  <a:moveTo>
                    <a:pt x="135" y="0"/>
                  </a:moveTo>
                  <a:lnTo>
                    <a:pt x="0" y="572"/>
                  </a:lnTo>
                  <a:lnTo>
                    <a:pt x="135" y="572"/>
                  </a:lnTo>
                  <a:lnTo>
                    <a:pt x="135" y="0"/>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6" name="Google Shape;2396;p15"/>
            <p:cNvSpPr/>
            <p:nvPr/>
          </p:nvSpPr>
          <p:spPr>
            <a:xfrm>
              <a:off x="1571225" y="1533725"/>
              <a:ext cx="34475" cy="370550"/>
            </a:xfrm>
            <a:custGeom>
              <a:rect b="b" l="l" r="r" t="t"/>
              <a:pathLst>
                <a:path extrusionOk="0" h="14822" w="1379">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7" name="Google Shape;2397;p15"/>
            <p:cNvSpPr/>
            <p:nvPr/>
          </p:nvSpPr>
          <p:spPr>
            <a:xfrm>
              <a:off x="1518300" y="1953825"/>
              <a:ext cx="252100" cy="447225"/>
            </a:xfrm>
            <a:custGeom>
              <a:rect b="b" l="l" r="r" t="t"/>
              <a:pathLst>
                <a:path extrusionOk="0" h="17889" w="10084">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8" name="Google Shape;2398;p15"/>
            <p:cNvSpPr/>
            <p:nvPr/>
          </p:nvSpPr>
          <p:spPr>
            <a:xfrm>
              <a:off x="1518300" y="2272275"/>
              <a:ext cx="84050" cy="128775"/>
            </a:xfrm>
            <a:custGeom>
              <a:rect b="b" l="l" r="r" t="t"/>
              <a:pathLst>
                <a:path extrusionOk="0" h="5151" w="3362">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9" name="Google Shape;2399;p15"/>
            <p:cNvSpPr/>
            <p:nvPr/>
          </p:nvSpPr>
          <p:spPr>
            <a:xfrm>
              <a:off x="1266250" y="1990050"/>
              <a:ext cx="357100" cy="513300"/>
            </a:xfrm>
            <a:custGeom>
              <a:rect b="b" l="l" r="r" t="t"/>
              <a:pathLst>
                <a:path extrusionOk="0" h="20532" w="14284">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0" name="Google Shape;2400;p15"/>
            <p:cNvSpPr/>
            <p:nvPr/>
          </p:nvSpPr>
          <p:spPr>
            <a:xfrm>
              <a:off x="1272950" y="1873175"/>
              <a:ext cx="420150" cy="227725"/>
            </a:xfrm>
            <a:custGeom>
              <a:rect b="b" l="l" r="r" t="t"/>
              <a:pathLst>
                <a:path extrusionOk="0" h="9109" w="16806">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1" name="Google Shape;2401;p15"/>
            <p:cNvSpPr/>
            <p:nvPr/>
          </p:nvSpPr>
          <p:spPr>
            <a:xfrm>
              <a:off x="1560325" y="2072300"/>
              <a:ext cx="119325" cy="200000"/>
            </a:xfrm>
            <a:custGeom>
              <a:rect b="b" l="l" r="r" t="t"/>
              <a:pathLst>
                <a:path extrusionOk="0" h="8000" w="4773">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2" name="Google Shape;2402;p15"/>
            <p:cNvSpPr/>
            <p:nvPr/>
          </p:nvSpPr>
          <p:spPr>
            <a:xfrm>
              <a:off x="1493925" y="1994601"/>
              <a:ext cx="111775" cy="108425"/>
            </a:xfrm>
            <a:custGeom>
              <a:rect b="b" l="l" r="r" t="t"/>
              <a:pathLst>
                <a:path extrusionOk="0" h="4337" w="4471">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3" name="Google Shape;2403;p15"/>
            <p:cNvSpPr/>
            <p:nvPr/>
          </p:nvSpPr>
          <p:spPr>
            <a:xfrm>
              <a:off x="1529225" y="2489050"/>
              <a:ext cx="153775" cy="66400"/>
            </a:xfrm>
            <a:custGeom>
              <a:rect b="b" l="l" r="r" t="t"/>
              <a:pathLst>
                <a:path extrusionOk="0" h="2656" w="6151">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4" name="Google Shape;2404;p15"/>
            <p:cNvSpPr/>
            <p:nvPr/>
          </p:nvSpPr>
          <p:spPr>
            <a:xfrm>
              <a:off x="1500650" y="1379125"/>
              <a:ext cx="112625" cy="203350"/>
            </a:xfrm>
            <a:custGeom>
              <a:rect b="b" l="l" r="r" t="t"/>
              <a:pathLst>
                <a:path extrusionOk="0" h="8134" w="4505">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5" name="Google Shape;2405;p15"/>
            <p:cNvSpPr/>
            <p:nvPr/>
          </p:nvSpPr>
          <p:spPr>
            <a:xfrm>
              <a:off x="1059550" y="406000"/>
              <a:ext cx="1015850" cy="1068100"/>
            </a:xfrm>
            <a:custGeom>
              <a:rect b="b" l="l" r="r" t="t"/>
              <a:pathLst>
                <a:path extrusionOk="0" h="42724" w="40634">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6" name="Google Shape;2406;p15"/>
            <p:cNvSpPr/>
            <p:nvPr/>
          </p:nvSpPr>
          <p:spPr>
            <a:xfrm>
              <a:off x="1077200" y="1176625"/>
              <a:ext cx="651175" cy="297475"/>
            </a:xfrm>
            <a:custGeom>
              <a:rect b="b" l="l" r="r" t="t"/>
              <a:pathLst>
                <a:path extrusionOk="0" h="11899" w="26047">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7" name="Google Shape;2407;p15"/>
            <p:cNvSpPr/>
            <p:nvPr/>
          </p:nvSpPr>
          <p:spPr>
            <a:xfrm>
              <a:off x="1560325" y="1467350"/>
              <a:ext cx="48750" cy="3375"/>
            </a:xfrm>
            <a:custGeom>
              <a:rect b="b" l="l" r="r" t="t"/>
              <a:pathLst>
                <a:path extrusionOk="0" h="135" w="195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8" name="Google Shape;2408;p15"/>
            <p:cNvSpPr/>
            <p:nvPr/>
          </p:nvSpPr>
          <p:spPr>
            <a:xfrm>
              <a:off x="1077200" y="1078325"/>
              <a:ext cx="651175" cy="395775"/>
            </a:xfrm>
            <a:custGeom>
              <a:rect b="b" l="l" r="r" t="t"/>
              <a:pathLst>
                <a:path extrusionOk="0" h="15831" w="26047">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9" name="Google Shape;2409;p15"/>
            <p:cNvSpPr/>
            <p:nvPr/>
          </p:nvSpPr>
          <p:spPr>
            <a:xfrm>
              <a:off x="1230950" y="1480775"/>
              <a:ext cx="280650" cy="704150"/>
            </a:xfrm>
            <a:custGeom>
              <a:rect b="b" l="l" r="r" t="t"/>
              <a:pathLst>
                <a:path extrusionOk="0" h="28166" w="11226">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0" name="Google Shape;2410;p15"/>
            <p:cNvSpPr/>
            <p:nvPr/>
          </p:nvSpPr>
          <p:spPr>
            <a:xfrm>
              <a:off x="1235312" y="1480800"/>
              <a:ext cx="273100" cy="689825"/>
            </a:xfrm>
            <a:custGeom>
              <a:rect b="b" l="l" r="r" t="t"/>
              <a:pathLst>
                <a:path extrusionOk="0" h="27593" w="10924">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1" name="Google Shape;2411;p15"/>
            <p:cNvSpPr/>
            <p:nvPr/>
          </p:nvSpPr>
          <p:spPr>
            <a:xfrm>
              <a:off x="1605675" y="1516075"/>
              <a:ext cx="158000" cy="639125"/>
            </a:xfrm>
            <a:custGeom>
              <a:rect b="b" l="l" r="r" t="t"/>
              <a:pathLst>
                <a:path extrusionOk="0" h="25565" w="632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2" name="Google Shape;2412;p15"/>
            <p:cNvSpPr/>
            <p:nvPr/>
          </p:nvSpPr>
          <p:spPr>
            <a:xfrm>
              <a:off x="1742650" y="1988275"/>
              <a:ext cx="25" cy="56325"/>
            </a:xfrm>
            <a:custGeom>
              <a:rect b="b" l="l" r="r" t="t"/>
              <a:pathLst>
                <a:path extrusionOk="0" h="2253" w="1">
                  <a:moveTo>
                    <a:pt x="0" y="1"/>
                  </a:moveTo>
                  <a:lnTo>
                    <a:pt x="0" y="2253"/>
                  </a:lnTo>
                  <a:lnTo>
                    <a:pt x="0" y="2253"/>
                  </a:lnTo>
                  <a:close/>
                </a:path>
              </a:pathLst>
            </a:custGeom>
            <a:solidFill>
              <a:srgbClr val="9D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3" name="Google Shape;2413;p15"/>
            <p:cNvSpPr/>
            <p:nvPr/>
          </p:nvSpPr>
          <p:spPr>
            <a:xfrm>
              <a:off x="1612719" y="1526520"/>
              <a:ext cx="129425" cy="584825"/>
            </a:xfrm>
            <a:custGeom>
              <a:rect b="b" l="l" r="r" t="t"/>
              <a:pathLst>
                <a:path extrusionOk="0" h="23393" w="5177">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4" name="Google Shape;2414;p15"/>
            <p:cNvSpPr/>
            <p:nvPr/>
          </p:nvSpPr>
          <p:spPr>
            <a:xfrm>
              <a:off x="1672050" y="1203050"/>
              <a:ext cx="133625" cy="120650"/>
            </a:xfrm>
            <a:custGeom>
              <a:rect b="b" l="l" r="r" t="t"/>
              <a:pathLst>
                <a:path extrusionOk="0" h="4826" w="5345">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5" name="Google Shape;2415;p15"/>
            <p:cNvSpPr/>
            <p:nvPr/>
          </p:nvSpPr>
          <p:spPr>
            <a:xfrm>
              <a:off x="1511575" y="981325"/>
              <a:ext cx="189075" cy="169625"/>
            </a:xfrm>
            <a:custGeom>
              <a:rect b="b" l="l" r="r" t="t"/>
              <a:pathLst>
                <a:path extrusionOk="0" h="6785" w="7563">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6" name="Google Shape;2416;p15"/>
            <p:cNvSpPr/>
            <p:nvPr/>
          </p:nvSpPr>
          <p:spPr>
            <a:xfrm>
              <a:off x="1416625" y="1104875"/>
              <a:ext cx="217650" cy="119550"/>
            </a:xfrm>
            <a:custGeom>
              <a:rect b="b" l="l" r="r" t="t"/>
              <a:pathLst>
                <a:path extrusionOk="0" h="4782" w="8706">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7" name="Google Shape;2417;p15"/>
            <p:cNvSpPr/>
            <p:nvPr/>
          </p:nvSpPr>
          <p:spPr>
            <a:xfrm>
              <a:off x="1851025" y="1079925"/>
              <a:ext cx="161350" cy="143875"/>
            </a:xfrm>
            <a:custGeom>
              <a:rect b="b" l="l" r="r" t="t"/>
              <a:pathLst>
                <a:path extrusionOk="0" h="5755" w="6454">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8" name="Google Shape;2418;p15"/>
            <p:cNvSpPr/>
            <p:nvPr/>
          </p:nvSpPr>
          <p:spPr>
            <a:xfrm>
              <a:off x="1861100" y="1212125"/>
              <a:ext cx="130275" cy="93925"/>
            </a:xfrm>
            <a:custGeom>
              <a:rect b="b" l="l" r="r" t="t"/>
              <a:pathLst>
                <a:path extrusionOk="0" h="3757" w="5211">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9" name="Google Shape;2419;p15"/>
            <p:cNvSpPr/>
            <p:nvPr/>
          </p:nvSpPr>
          <p:spPr>
            <a:xfrm>
              <a:off x="1609050" y="1010500"/>
              <a:ext cx="70600" cy="61000"/>
            </a:xfrm>
            <a:custGeom>
              <a:rect b="b" l="l" r="r" t="t"/>
              <a:pathLst>
                <a:path extrusionOk="0" h="2440" w="2824">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0" name="Google Shape;2420;p15"/>
            <p:cNvSpPr/>
            <p:nvPr/>
          </p:nvSpPr>
          <p:spPr>
            <a:xfrm>
              <a:off x="1920775" y="1096000"/>
              <a:ext cx="70600" cy="61125"/>
            </a:xfrm>
            <a:custGeom>
              <a:rect b="b" l="l" r="r" t="t"/>
              <a:pathLst>
                <a:path extrusionOk="0" h="2445" w="2824">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1" name="Google Shape;2421;p15"/>
            <p:cNvSpPr/>
            <p:nvPr/>
          </p:nvSpPr>
          <p:spPr>
            <a:xfrm>
              <a:off x="961250" y="236825"/>
              <a:ext cx="1222525" cy="946550"/>
            </a:xfrm>
            <a:custGeom>
              <a:rect b="b" l="l" r="r" t="t"/>
              <a:pathLst>
                <a:path extrusionOk="0" h="37862" w="48901">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2" name="Google Shape;2422;p15"/>
            <p:cNvSpPr/>
            <p:nvPr/>
          </p:nvSpPr>
          <p:spPr>
            <a:xfrm>
              <a:off x="989800" y="234750"/>
              <a:ext cx="1193975" cy="706225"/>
            </a:xfrm>
            <a:custGeom>
              <a:rect b="b" l="l" r="r" t="t"/>
              <a:pathLst>
                <a:path extrusionOk="0" h="28249" w="47759">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3" name="Google Shape;2423;p15"/>
            <p:cNvSpPr/>
            <p:nvPr/>
          </p:nvSpPr>
          <p:spPr>
            <a:xfrm>
              <a:off x="989800" y="238125"/>
              <a:ext cx="1193975" cy="935175"/>
            </a:xfrm>
            <a:custGeom>
              <a:rect b="b" l="l" r="r" t="t"/>
              <a:pathLst>
                <a:path extrusionOk="0" h="37407" w="47759">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4" name="Google Shape;2424;p15"/>
            <p:cNvSpPr/>
            <p:nvPr/>
          </p:nvSpPr>
          <p:spPr>
            <a:xfrm>
              <a:off x="1070475" y="1736225"/>
              <a:ext cx="244525" cy="252075"/>
            </a:xfrm>
            <a:custGeom>
              <a:rect b="b" l="l" r="r" t="t"/>
              <a:pathLst>
                <a:path extrusionOk="0" h="10083" w="9781">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5" name="Google Shape;2425;p15"/>
            <p:cNvSpPr/>
            <p:nvPr/>
          </p:nvSpPr>
          <p:spPr>
            <a:xfrm>
              <a:off x="1272950" y="1526175"/>
              <a:ext cx="203375" cy="224350"/>
            </a:xfrm>
            <a:custGeom>
              <a:rect b="b" l="l" r="r" t="t"/>
              <a:pathLst>
                <a:path extrusionOk="0" h="8974" w="8135">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6" name="Google Shape;2426;p15"/>
            <p:cNvSpPr/>
            <p:nvPr/>
          </p:nvSpPr>
          <p:spPr>
            <a:xfrm>
              <a:off x="1272950" y="1526175"/>
              <a:ext cx="200000" cy="224350"/>
            </a:xfrm>
            <a:custGeom>
              <a:rect b="b" l="l" r="r" t="t"/>
              <a:pathLst>
                <a:path extrusionOk="0" h="8974" w="800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7" name="Google Shape;2427;p15"/>
            <p:cNvSpPr/>
            <p:nvPr/>
          </p:nvSpPr>
          <p:spPr>
            <a:xfrm>
              <a:off x="1220875" y="1659450"/>
              <a:ext cx="153775" cy="156625"/>
            </a:xfrm>
            <a:custGeom>
              <a:rect b="b" l="l" r="r" t="t"/>
              <a:pathLst>
                <a:path extrusionOk="0" h="6265" w="6151">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428" name="Google Shape;2428;p15"/>
          <p:cNvGrpSpPr/>
          <p:nvPr/>
        </p:nvGrpSpPr>
        <p:grpSpPr>
          <a:xfrm>
            <a:off x="1030175" y="1581350"/>
            <a:ext cx="444275" cy="398525"/>
            <a:chOff x="2495125" y="2142250"/>
            <a:chExt cx="444275" cy="398525"/>
          </a:xfrm>
        </p:grpSpPr>
        <p:sp>
          <p:nvSpPr>
            <p:cNvPr id="2429" name="Google Shape;2429;p15"/>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0" name="Google Shape;2430;p15"/>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431" name="Google Shape;2431;p15"/>
          <p:cNvGrpSpPr/>
          <p:nvPr/>
        </p:nvGrpSpPr>
        <p:grpSpPr>
          <a:xfrm>
            <a:off x="10561107" y="5038641"/>
            <a:ext cx="291375" cy="281375"/>
            <a:chOff x="3243875" y="2372825"/>
            <a:chExt cx="291375" cy="281375"/>
          </a:xfrm>
        </p:grpSpPr>
        <p:sp>
          <p:nvSpPr>
            <p:cNvPr id="2432" name="Google Shape;2432;p15"/>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3" name="Google Shape;2433;p15"/>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4" name="Google Shape;2434;p15"/>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5" name="Google Shape;2435;p15"/>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6" name="Google Shape;2436;p15"/>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7" name="Google Shape;2437;p15"/>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8" name="Google Shape;2438;p15"/>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9" name="Google Shape;2439;p15"/>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0" name="Google Shape;2440;p15"/>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1" name="Google Shape;2441;p15"/>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442" name="Google Shape;2442;p15"/>
          <p:cNvGrpSpPr/>
          <p:nvPr/>
        </p:nvGrpSpPr>
        <p:grpSpPr>
          <a:xfrm>
            <a:off x="10778557" y="714860"/>
            <a:ext cx="166675" cy="168575"/>
            <a:chOff x="4954425" y="2036375"/>
            <a:chExt cx="166675" cy="168575"/>
          </a:xfrm>
        </p:grpSpPr>
        <p:sp>
          <p:nvSpPr>
            <p:cNvPr id="2443" name="Google Shape;2443;p15"/>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4" name="Google Shape;2444;p15"/>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445" name="Google Shape;2445;p15"/>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6" name="Google Shape;2446;p15"/>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447" name="Google Shape;2447;p15"/>
          <p:cNvGrpSpPr/>
          <p:nvPr/>
        </p:nvGrpSpPr>
        <p:grpSpPr>
          <a:xfrm>
            <a:off x="1274794" y="5541495"/>
            <a:ext cx="166675" cy="168575"/>
            <a:chOff x="4954425" y="2036375"/>
            <a:chExt cx="166675" cy="168575"/>
          </a:xfrm>
        </p:grpSpPr>
        <p:sp>
          <p:nvSpPr>
            <p:cNvPr id="2448" name="Google Shape;2448;p15"/>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9" name="Google Shape;2449;p15"/>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450" name="Google Shape;2450;p15"/>
          <p:cNvSpPr txBox="1"/>
          <p:nvPr/>
        </p:nvSpPr>
        <p:spPr>
          <a:xfrm>
            <a:off x="3558840" y="1522374"/>
            <a:ext cx="4518031"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84"/>
                                        </p:tgtEl>
                                        <p:attrNameLst>
                                          <p:attrName>style.visibility</p:attrName>
                                        </p:attrNameLst>
                                      </p:cBhvr>
                                      <p:to>
                                        <p:strVal val="visible"/>
                                      </p:to>
                                    </p:set>
                                    <p:animEffect filter="fade" transition="in">
                                      <p:cBhvr>
                                        <p:cTn dur="500"/>
                                        <p:tgtEl>
                                          <p:spTgt spid="2384"/>
                                        </p:tgtEl>
                                      </p:cBhvr>
                                    </p:animEffect>
                                  </p:childTnLst>
                                </p:cTn>
                              </p:par>
                              <p:par>
                                <p:cTn fill="hold" nodeType="withEffect" presetClass="entr" presetID="10" presetSubtype="0">
                                  <p:stCondLst>
                                    <p:cond delay="0"/>
                                  </p:stCondLst>
                                  <p:childTnLst>
                                    <p:set>
                                      <p:cBhvr>
                                        <p:cTn dur="1" fill="hold">
                                          <p:stCondLst>
                                            <p:cond delay="0"/>
                                          </p:stCondLst>
                                        </p:cTn>
                                        <p:tgtEl>
                                          <p:spTgt spid="2385"/>
                                        </p:tgtEl>
                                        <p:attrNameLst>
                                          <p:attrName>style.visibility</p:attrName>
                                        </p:attrNameLst>
                                      </p:cBhvr>
                                      <p:to>
                                        <p:strVal val="visible"/>
                                      </p:to>
                                    </p:set>
                                    <p:animEffect filter="fade" transition="in">
                                      <p:cBhvr>
                                        <p:cTn dur="500"/>
                                        <p:tgtEl>
                                          <p:spTgt spid="23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83"/>
                                        </p:tgtEl>
                                        <p:attrNameLst>
                                          <p:attrName>style.visibility</p:attrName>
                                        </p:attrNameLst>
                                      </p:cBhvr>
                                      <p:to>
                                        <p:strVal val="visible"/>
                                      </p:to>
                                    </p:set>
                                    <p:animEffect filter="fade" transition="in">
                                      <p:cBhvr>
                                        <p:cTn dur="500"/>
                                        <p:tgtEl>
                                          <p:spTgt spid="238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86"/>
                                        </p:tgtEl>
                                        <p:attrNameLst>
                                          <p:attrName>style.visibility</p:attrName>
                                        </p:attrNameLst>
                                      </p:cBhvr>
                                      <p:to>
                                        <p:strVal val="visible"/>
                                      </p:to>
                                    </p:set>
                                    <p:animEffect filter="fade" transition="in">
                                      <p:cBhvr>
                                        <p:cTn dur="1000"/>
                                        <p:tgtEl>
                                          <p:spTgt spid="238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50"/>
                                        </p:tgtEl>
                                        <p:attrNameLst>
                                          <p:attrName>style.visibility</p:attrName>
                                        </p:attrNameLst>
                                      </p:cBhvr>
                                      <p:to>
                                        <p:strVal val="visible"/>
                                      </p:to>
                                    </p:set>
                                    <p:animEffect filter="fade" transition="in">
                                      <p:cBhvr>
                                        <p:cTn dur="500"/>
                                        <p:tgtEl>
                                          <p:spTgt spid="2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2451" name="Shape 2451"/>
        <p:cNvGrpSpPr/>
        <p:nvPr/>
      </p:nvGrpSpPr>
      <p:grpSpPr>
        <a:xfrm>
          <a:off x="0" y="0"/>
          <a:ext cx="0" cy="0"/>
          <a:chOff x="0" y="0"/>
          <a:chExt cx="0" cy="0"/>
        </a:xfrm>
      </p:grpSpPr>
      <p:grpSp>
        <p:nvGrpSpPr>
          <p:cNvPr id="2452" name="Google Shape;2452;p16"/>
          <p:cNvGrpSpPr/>
          <p:nvPr/>
        </p:nvGrpSpPr>
        <p:grpSpPr>
          <a:xfrm>
            <a:off x="395894" y="219519"/>
            <a:ext cx="11613234" cy="6240131"/>
            <a:chOff x="395894" y="219519"/>
            <a:chExt cx="8518865" cy="4788281"/>
          </a:xfrm>
        </p:grpSpPr>
        <p:sp>
          <p:nvSpPr>
            <p:cNvPr id="2453" name="Google Shape;2453;p16"/>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ABD7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454" name="Google Shape;2454;p16"/>
            <p:cNvGrpSpPr/>
            <p:nvPr/>
          </p:nvGrpSpPr>
          <p:grpSpPr>
            <a:xfrm>
              <a:off x="8341543" y="2282008"/>
              <a:ext cx="569676" cy="380612"/>
              <a:chOff x="8341543" y="2282008"/>
              <a:chExt cx="569676" cy="380612"/>
            </a:xfrm>
          </p:grpSpPr>
          <p:sp>
            <p:nvSpPr>
              <p:cNvPr id="2455" name="Google Shape;2455;p1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56" name="Google Shape;2456;p1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457" name="Google Shape;2457;p16"/>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458" name="Google Shape;2458;p16"/>
            <p:cNvGrpSpPr/>
            <p:nvPr/>
          </p:nvGrpSpPr>
          <p:grpSpPr>
            <a:xfrm>
              <a:off x="8341543" y="1721094"/>
              <a:ext cx="569676" cy="380612"/>
              <a:chOff x="8341543" y="1721094"/>
              <a:chExt cx="569676" cy="380612"/>
            </a:xfrm>
          </p:grpSpPr>
          <p:sp>
            <p:nvSpPr>
              <p:cNvPr id="2459" name="Google Shape;2459;p16"/>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0" name="Google Shape;2460;p16"/>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461" name="Google Shape;2461;p16"/>
            <p:cNvGrpSpPr/>
            <p:nvPr/>
          </p:nvGrpSpPr>
          <p:grpSpPr>
            <a:xfrm>
              <a:off x="8346273" y="1183592"/>
              <a:ext cx="568486" cy="388014"/>
              <a:chOff x="8346273" y="1183592"/>
              <a:chExt cx="568486" cy="388014"/>
            </a:xfrm>
          </p:grpSpPr>
          <p:sp>
            <p:nvSpPr>
              <p:cNvPr id="2462" name="Google Shape;2462;p16"/>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3" name="Google Shape;2463;p16"/>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464" name="Google Shape;2464;p16"/>
            <p:cNvGrpSpPr/>
            <p:nvPr/>
          </p:nvGrpSpPr>
          <p:grpSpPr>
            <a:xfrm>
              <a:off x="8341543" y="606635"/>
              <a:ext cx="569676" cy="388014"/>
              <a:chOff x="8341543" y="606635"/>
              <a:chExt cx="569676" cy="388014"/>
            </a:xfrm>
          </p:grpSpPr>
          <p:sp>
            <p:nvSpPr>
              <p:cNvPr id="2465" name="Google Shape;2465;p16"/>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6" name="Google Shape;2466;p16"/>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467" name="Google Shape;2467;p16"/>
            <p:cNvGrpSpPr/>
            <p:nvPr/>
          </p:nvGrpSpPr>
          <p:grpSpPr>
            <a:xfrm>
              <a:off x="8341543" y="2842933"/>
              <a:ext cx="569676" cy="380612"/>
              <a:chOff x="8341543" y="2282008"/>
              <a:chExt cx="569676" cy="380612"/>
            </a:xfrm>
          </p:grpSpPr>
          <p:sp>
            <p:nvSpPr>
              <p:cNvPr id="2468" name="Google Shape;2468;p1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69" name="Google Shape;2469;p1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470" name="Google Shape;2470;p16"/>
            <p:cNvGrpSpPr/>
            <p:nvPr/>
          </p:nvGrpSpPr>
          <p:grpSpPr>
            <a:xfrm>
              <a:off x="8341543" y="3403858"/>
              <a:ext cx="569676" cy="380612"/>
              <a:chOff x="8341543" y="2282008"/>
              <a:chExt cx="569676" cy="380612"/>
            </a:xfrm>
          </p:grpSpPr>
          <p:sp>
            <p:nvSpPr>
              <p:cNvPr id="2471" name="Google Shape;2471;p1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2" name="Google Shape;2472;p1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473" name="Google Shape;2473;p16"/>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4" name="Google Shape;2474;p16"/>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475" name="Google Shape;2475;p16"/>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6" name="Google Shape;2476;p16"/>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7" name="Google Shape;2477;p16"/>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8" name="Google Shape;2478;p16"/>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79" name="Google Shape;2479;p16"/>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0" name="Google Shape;2480;p16"/>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1" name="Google Shape;2481;p16"/>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2" name="Google Shape;2482;p16"/>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3" name="Google Shape;2483;p16"/>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4" name="Google Shape;2484;p16"/>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5" name="Google Shape;2485;p16"/>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6" name="Google Shape;2486;p16"/>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7" name="Google Shape;2487;p16"/>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8" name="Google Shape;2488;p16"/>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89" name="Google Shape;2489;p16"/>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0" name="Google Shape;2490;p16"/>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1" name="Google Shape;2491;p16"/>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2" name="Google Shape;2492;p16"/>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3" name="Google Shape;2493;p16"/>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4" name="Google Shape;2494;p16"/>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5" name="Google Shape;2495;p16"/>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6" name="Google Shape;2496;p16"/>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7" name="Google Shape;2497;p16"/>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8" name="Google Shape;2498;p16"/>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99" name="Google Shape;2499;p16"/>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0" name="Google Shape;2500;p16"/>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1" name="Google Shape;2501;p16"/>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2" name="Google Shape;2502;p16"/>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3" name="Google Shape;2503;p16"/>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4" name="Google Shape;2504;p16"/>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5" name="Google Shape;2505;p16"/>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6" name="Google Shape;2506;p16"/>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7" name="Google Shape;2507;p16"/>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8" name="Google Shape;2508;p16"/>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09" name="Google Shape;2509;p16"/>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0" name="Google Shape;2510;p16"/>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1" name="Google Shape;2511;p16"/>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2" name="Google Shape;2512;p16"/>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3" name="Google Shape;2513;p16"/>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4" name="Google Shape;2514;p16"/>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5" name="Google Shape;2515;p16"/>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6" name="Google Shape;2516;p16"/>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7" name="Google Shape;2517;p16"/>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8" name="Google Shape;2518;p16"/>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19" name="Google Shape;2519;p16"/>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20" name="Google Shape;2520;p16"/>
          <p:cNvSpPr/>
          <p:nvPr/>
        </p:nvSpPr>
        <p:spPr>
          <a:xfrm rot="126755">
            <a:off x="3091462" y="1090110"/>
            <a:ext cx="5550035" cy="4730758"/>
          </a:xfrm>
          <a:prstGeom prst="rect">
            <a:avLst/>
          </a:prstGeom>
          <a:solidFill>
            <a:srgbClr val="CCDDE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521" name="Google Shape;2521;p16"/>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522" name="Google Shape;2522;p16"/>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2523" name="Google Shape;2523;p16"/>
          <p:cNvGrpSpPr/>
          <p:nvPr/>
        </p:nvGrpSpPr>
        <p:grpSpPr>
          <a:xfrm>
            <a:off x="2204474" y="3950454"/>
            <a:ext cx="1973864" cy="2020086"/>
            <a:chOff x="2718975" y="493050"/>
            <a:chExt cx="2013175" cy="2066600"/>
          </a:xfrm>
        </p:grpSpPr>
        <p:sp>
          <p:nvSpPr>
            <p:cNvPr id="2524" name="Google Shape;2524;p16"/>
            <p:cNvSpPr/>
            <p:nvPr/>
          </p:nvSpPr>
          <p:spPr>
            <a:xfrm>
              <a:off x="3297025" y="2415950"/>
              <a:ext cx="962925" cy="143700"/>
            </a:xfrm>
            <a:custGeom>
              <a:rect b="b" l="l" r="r" t="t"/>
              <a:pathLst>
                <a:path extrusionOk="0" h="5748" w="38517">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25" name="Google Shape;2525;p16"/>
            <p:cNvSpPr/>
            <p:nvPr/>
          </p:nvSpPr>
          <p:spPr>
            <a:xfrm>
              <a:off x="3853250" y="2190975"/>
              <a:ext cx="381500" cy="366800"/>
            </a:xfrm>
            <a:custGeom>
              <a:rect b="b" l="l" r="r" t="t"/>
              <a:pathLst>
                <a:path extrusionOk="0" h="14672" w="1526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26" name="Google Shape;2526;p16"/>
            <p:cNvSpPr/>
            <p:nvPr/>
          </p:nvSpPr>
          <p:spPr>
            <a:xfrm>
              <a:off x="3975925" y="2373950"/>
              <a:ext cx="195800" cy="181500"/>
            </a:xfrm>
            <a:custGeom>
              <a:rect b="b" l="l" r="r" t="t"/>
              <a:pathLst>
                <a:path extrusionOk="0" h="7260" w="7832">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27" name="Google Shape;2527;p16"/>
            <p:cNvSpPr/>
            <p:nvPr/>
          </p:nvSpPr>
          <p:spPr>
            <a:xfrm>
              <a:off x="3366775" y="2190975"/>
              <a:ext cx="381475" cy="366800"/>
            </a:xfrm>
            <a:custGeom>
              <a:rect b="b" l="l" r="r" t="t"/>
              <a:pathLst>
                <a:path extrusionOk="0" h="14672" w="15259">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28" name="Google Shape;2528;p16"/>
            <p:cNvSpPr/>
            <p:nvPr/>
          </p:nvSpPr>
          <p:spPr>
            <a:xfrm>
              <a:off x="3426425" y="2377300"/>
              <a:ext cx="199150" cy="178150"/>
            </a:xfrm>
            <a:custGeom>
              <a:rect b="b" l="l" r="r" t="t"/>
              <a:pathLst>
                <a:path extrusionOk="0" h="7126" w="7966">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29" name="Google Shape;2529;p16"/>
            <p:cNvSpPr/>
            <p:nvPr/>
          </p:nvSpPr>
          <p:spPr>
            <a:xfrm>
              <a:off x="3366775" y="2482325"/>
              <a:ext cx="111775" cy="75450"/>
            </a:xfrm>
            <a:custGeom>
              <a:rect b="b" l="l" r="r" t="t"/>
              <a:pathLst>
                <a:path extrusionOk="0" h="3018" w="4471">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0" name="Google Shape;2530;p16"/>
            <p:cNvSpPr/>
            <p:nvPr/>
          </p:nvSpPr>
          <p:spPr>
            <a:xfrm>
              <a:off x="4122975" y="2482325"/>
              <a:ext cx="111775" cy="75450"/>
            </a:xfrm>
            <a:custGeom>
              <a:rect b="b" l="l" r="r" t="t"/>
              <a:pathLst>
                <a:path extrusionOk="0" h="3018" w="4471">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1" name="Google Shape;2531;p16"/>
            <p:cNvSpPr/>
            <p:nvPr/>
          </p:nvSpPr>
          <p:spPr>
            <a:xfrm>
              <a:off x="3559175" y="1745975"/>
              <a:ext cx="473075" cy="611225"/>
            </a:xfrm>
            <a:custGeom>
              <a:rect b="b" l="l" r="r" t="t"/>
              <a:pathLst>
                <a:path extrusionOk="0" h="24449" w="18923">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2" name="Google Shape;2532;p16"/>
            <p:cNvSpPr/>
            <p:nvPr/>
          </p:nvSpPr>
          <p:spPr>
            <a:xfrm>
              <a:off x="3597825" y="2020200"/>
              <a:ext cx="14325" cy="111775"/>
            </a:xfrm>
            <a:custGeom>
              <a:rect b="b" l="l" r="r" t="t"/>
              <a:pathLst>
                <a:path extrusionOk="0" h="4471" w="573">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3" name="Google Shape;2533;p16"/>
            <p:cNvSpPr/>
            <p:nvPr/>
          </p:nvSpPr>
          <p:spPr>
            <a:xfrm>
              <a:off x="3595030" y="1907045"/>
              <a:ext cx="59700" cy="252100"/>
            </a:xfrm>
            <a:custGeom>
              <a:rect b="b" l="l" r="r" t="t"/>
              <a:pathLst>
                <a:path extrusionOk="0" h="10084" w="2388">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4" name="Google Shape;2534;p16"/>
            <p:cNvSpPr/>
            <p:nvPr/>
          </p:nvSpPr>
          <p:spPr>
            <a:xfrm>
              <a:off x="3965850" y="1984925"/>
              <a:ext cx="31100" cy="147050"/>
            </a:xfrm>
            <a:custGeom>
              <a:rect b="b" l="l" r="r" t="t"/>
              <a:pathLst>
                <a:path extrusionOk="0" h="5882" w="1244">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5" name="Google Shape;2535;p16"/>
            <p:cNvSpPr/>
            <p:nvPr/>
          </p:nvSpPr>
          <p:spPr>
            <a:xfrm>
              <a:off x="3877625" y="1852175"/>
              <a:ext cx="115975" cy="308375"/>
            </a:xfrm>
            <a:custGeom>
              <a:rect b="b" l="l" r="r" t="t"/>
              <a:pathLst>
                <a:path extrusionOk="0" h="12335" w="4639">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6" name="Google Shape;2536;p16"/>
            <p:cNvSpPr/>
            <p:nvPr/>
          </p:nvSpPr>
          <p:spPr>
            <a:xfrm>
              <a:off x="3486075" y="2128600"/>
              <a:ext cx="622625" cy="372375"/>
            </a:xfrm>
            <a:custGeom>
              <a:rect b="b" l="l" r="r" t="t"/>
              <a:pathLst>
                <a:path extrusionOk="0" h="14895" w="24905">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7" name="Google Shape;2537;p16"/>
            <p:cNvSpPr/>
            <p:nvPr/>
          </p:nvSpPr>
          <p:spPr>
            <a:xfrm>
              <a:off x="3486075" y="2131950"/>
              <a:ext cx="111775" cy="224375"/>
            </a:xfrm>
            <a:custGeom>
              <a:rect b="b" l="l" r="r" t="t"/>
              <a:pathLst>
                <a:path extrusionOk="0" h="8975" w="4471">
                  <a:moveTo>
                    <a:pt x="4336" y="1"/>
                  </a:moveTo>
                  <a:lnTo>
                    <a:pt x="1" y="8974"/>
                  </a:lnTo>
                  <a:lnTo>
                    <a:pt x="1" y="8974"/>
                  </a:lnTo>
                  <a:lnTo>
                    <a:pt x="4336" y="1"/>
                  </a:lnTo>
                  <a:lnTo>
                    <a:pt x="4471" y="1"/>
                  </a:lnTo>
                  <a:lnTo>
                    <a:pt x="4471" y="1"/>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8" name="Google Shape;2538;p16"/>
            <p:cNvSpPr/>
            <p:nvPr/>
          </p:nvSpPr>
          <p:spPr>
            <a:xfrm>
              <a:off x="3597825" y="2131950"/>
              <a:ext cx="25" cy="25"/>
            </a:xfrm>
            <a:custGeom>
              <a:rect b="b" l="l" r="r" t="t"/>
              <a:pathLst>
                <a:path extrusionOk="0" h="1" w="1">
                  <a:moveTo>
                    <a:pt x="1" y="1"/>
                  </a:moveTo>
                  <a:lnTo>
                    <a:pt x="1" y="1"/>
                  </a:lnTo>
                  <a:lnTo>
                    <a:pt x="1" y="1"/>
                  </a:lnTo>
                  <a:lnTo>
                    <a:pt x="1" y="1"/>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9" name="Google Shape;2539;p16"/>
            <p:cNvSpPr/>
            <p:nvPr/>
          </p:nvSpPr>
          <p:spPr>
            <a:xfrm>
              <a:off x="3486075" y="2131950"/>
              <a:ext cx="160525" cy="231100"/>
            </a:xfrm>
            <a:custGeom>
              <a:rect b="b" l="l" r="r" t="t"/>
              <a:pathLst>
                <a:path extrusionOk="0" h="9244" w="6421">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0" name="Google Shape;2540;p16"/>
            <p:cNvSpPr/>
            <p:nvPr/>
          </p:nvSpPr>
          <p:spPr>
            <a:xfrm>
              <a:off x="3996925" y="2131950"/>
              <a:ext cx="111775" cy="224375"/>
            </a:xfrm>
            <a:custGeom>
              <a:rect b="b" l="l" r="r" t="t"/>
              <a:pathLst>
                <a:path extrusionOk="0" h="8975" w="4471">
                  <a:moveTo>
                    <a:pt x="1" y="1"/>
                  </a:moveTo>
                  <a:lnTo>
                    <a:pt x="1" y="1"/>
                  </a:lnTo>
                  <a:lnTo>
                    <a:pt x="4471" y="8974"/>
                  </a:lnTo>
                  <a:lnTo>
                    <a:pt x="4471" y="8974"/>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1" name="Google Shape;2541;p16"/>
            <p:cNvSpPr/>
            <p:nvPr/>
          </p:nvSpPr>
          <p:spPr>
            <a:xfrm>
              <a:off x="3993575" y="2128600"/>
              <a:ext cx="3375" cy="3375"/>
            </a:xfrm>
            <a:custGeom>
              <a:rect b="b" l="l" r="r" t="t"/>
              <a:pathLst>
                <a:path extrusionOk="0" h="135" w="135">
                  <a:moveTo>
                    <a:pt x="0" y="0"/>
                  </a:moveTo>
                  <a:lnTo>
                    <a:pt x="0" y="135"/>
                  </a:lnTo>
                  <a:lnTo>
                    <a:pt x="135" y="135"/>
                  </a:lnTo>
                  <a:lnTo>
                    <a:pt x="0" y="0"/>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2" name="Google Shape;2542;p16"/>
            <p:cNvSpPr/>
            <p:nvPr/>
          </p:nvSpPr>
          <p:spPr>
            <a:xfrm>
              <a:off x="3933925" y="2128600"/>
              <a:ext cx="59675" cy="24400"/>
            </a:xfrm>
            <a:custGeom>
              <a:rect b="b" l="l" r="r" t="t"/>
              <a:pathLst>
                <a:path extrusionOk="0" h="976" w="2387">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3" name="Google Shape;2543;p16"/>
            <p:cNvSpPr/>
            <p:nvPr/>
          </p:nvSpPr>
          <p:spPr>
            <a:xfrm>
              <a:off x="3933925" y="2128600"/>
              <a:ext cx="174775" cy="237800"/>
            </a:xfrm>
            <a:custGeom>
              <a:rect b="b" l="l" r="r" t="t"/>
              <a:pathLst>
                <a:path extrusionOk="0" h="9512" w="6991">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4" name="Google Shape;2544;p16"/>
            <p:cNvSpPr/>
            <p:nvPr/>
          </p:nvSpPr>
          <p:spPr>
            <a:xfrm>
              <a:off x="3801175" y="2093300"/>
              <a:ext cx="108400" cy="238650"/>
            </a:xfrm>
            <a:custGeom>
              <a:rect b="b" l="l" r="r" t="t"/>
              <a:pathLst>
                <a:path extrusionOk="0" h="9546" w="4336">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5" name="Google Shape;2545;p16"/>
            <p:cNvSpPr/>
            <p:nvPr/>
          </p:nvSpPr>
          <p:spPr>
            <a:xfrm>
              <a:off x="3814600" y="1806800"/>
              <a:ext cx="147075" cy="241175"/>
            </a:xfrm>
            <a:custGeom>
              <a:rect b="b" l="l" r="r" t="t"/>
              <a:pathLst>
                <a:path extrusionOk="0" h="9647" w="5883">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6" name="Google Shape;2546;p16"/>
            <p:cNvSpPr/>
            <p:nvPr/>
          </p:nvSpPr>
          <p:spPr>
            <a:xfrm>
              <a:off x="3807875" y="2044575"/>
              <a:ext cx="140350" cy="52950"/>
            </a:xfrm>
            <a:custGeom>
              <a:rect b="b" l="l" r="r" t="t"/>
              <a:pathLst>
                <a:path extrusionOk="0" h="2118" w="5614">
                  <a:moveTo>
                    <a:pt x="5614" y="1"/>
                  </a:moveTo>
                  <a:lnTo>
                    <a:pt x="135" y="135"/>
                  </a:lnTo>
                  <a:lnTo>
                    <a:pt x="1" y="2118"/>
                  </a:lnTo>
                  <a:lnTo>
                    <a:pt x="4336" y="1950"/>
                  </a:lnTo>
                  <a:lnTo>
                    <a:pt x="56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7" name="Google Shape;2547;p16"/>
            <p:cNvSpPr/>
            <p:nvPr/>
          </p:nvSpPr>
          <p:spPr>
            <a:xfrm>
              <a:off x="3618850" y="2044575"/>
              <a:ext cx="143700" cy="48750"/>
            </a:xfrm>
            <a:custGeom>
              <a:rect b="b" l="l" r="r" t="t"/>
              <a:pathLst>
                <a:path extrusionOk="0" h="1950" w="5748">
                  <a:moveTo>
                    <a:pt x="0" y="1"/>
                  </a:moveTo>
                  <a:lnTo>
                    <a:pt x="1412" y="1950"/>
                  </a:lnTo>
                  <a:lnTo>
                    <a:pt x="5747" y="1950"/>
                  </a:lnTo>
                  <a:lnTo>
                    <a:pt x="54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8" name="Google Shape;2548;p16"/>
            <p:cNvSpPr/>
            <p:nvPr/>
          </p:nvSpPr>
          <p:spPr>
            <a:xfrm>
              <a:off x="3612125" y="1806800"/>
              <a:ext cx="143700" cy="237800"/>
            </a:xfrm>
            <a:custGeom>
              <a:rect b="b" l="l" r="r" t="t"/>
              <a:pathLst>
                <a:path extrusionOk="0" h="9512" w="5748">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9" name="Google Shape;2549;p16"/>
            <p:cNvSpPr/>
            <p:nvPr/>
          </p:nvSpPr>
          <p:spPr>
            <a:xfrm>
              <a:off x="3654125" y="2093300"/>
              <a:ext cx="105050" cy="238650"/>
            </a:xfrm>
            <a:custGeom>
              <a:rect b="b" l="l" r="r" t="t"/>
              <a:pathLst>
                <a:path extrusionOk="0" h="9546" w="4202">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0" name="Google Shape;2550;p16"/>
            <p:cNvSpPr/>
            <p:nvPr/>
          </p:nvSpPr>
          <p:spPr>
            <a:xfrm>
              <a:off x="3706225" y="1631200"/>
              <a:ext cx="119325" cy="203350"/>
            </a:xfrm>
            <a:custGeom>
              <a:rect b="b" l="l" r="r" t="t"/>
              <a:pathLst>
                <a:path extrusionOk="0" h="8134" w="4773">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1" name="Google Shape;2551;p16"/>
            <p:cNvSpPr/>
            <p:nvPr/>
          </p:nvSpPr>
          <p:spPr>
            <a:xfrm>
              <a:off x="3717150" y="1729500"/>
              <a:ext cx="101675" cy="42025"/>
            </a:xfrm>
            <a:custGeom>
              <a:rect b="b" l="l" r="r" t="t"/>
              <a:pathLst>
                <a:path extrusionOk="0" h="1681" w="4067">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2" name="Google Shape;2552;p16"/>
            <p:cNvSpPr/>
            <p:nvPr/>
          </p:nvSpPr>
          <p:spPr>
            <a:xfrm>
              <a:off x="3891900" y="493050"/>
              <a:ext cx="840250" cy="1409575"/>
            </a:xfrm>
            <a:custGeom>
              <a:rect b="b" l="l" r="r" t="t"/>
              <a:pathLst>
                <a:path extrusionOk="0" h="56383" w="3361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3" name="Google Shape;2553;p16"/>
            <p:cNvSpPr/>
            <p:nvPr/>
          </p:nvSpPr>
          <p:spPr>
            <a:xfrm>
              <a:off x="4056600" y="538900"/>
              <a:ext cx="304175" cy="1172975"/>
            </a:xfrm>
            <a:custGeom>
              <a:rect b="b" l="l" r="r" t="t"/>
              <a:pathLst>
                <a:path extrusionOk="0" h="46919" w="12167">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4" name="Google Shape;2554;p16"/>
            <p:cNvSpPr/>
            <p:nvPr/>
          </p:nvSpPr>
          <p:spPr>
            <a:xfrm>
              <a:off x="2718975" y="714525"/>
              <a:ext cx="861250" cy="1396700"/>
            </a:xfrm>
            <a:custGeom>
              <a:rect b="b" l="l" r="r" t="t"/>
              <a:pathLst>
                <a:path extrusionOk="0" h="55868" w="3445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5" name="Google Shape;2555;p16"/>
            <p:cNvSpPr/>
            <p:nvPr/>
          </p:nvSpPr>
          <p:spPr>
            <a:xfrm>
              <a:off x="3135725" y="1369050"/>
              <a:ext cx="315100" cy="514225"/>
            </a:xfrm>
            <a:custGeom>
              <a:rect b="b" l="l" r="r" t="t"/>
              <a:pathLst>
                <a:path extrusionOk="0" h="20569" w="12604">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6" name="Google Shape;2556;p16"/>
            <p:cNvSpPr/>
            <p:nvPr/>
          </p:nvSpPr>
          <p:spPr>
            <a:xfrm>
              <a:off x="3198725" y="661575"/>
              <a:ext cx="1124250" cy="1071300"/>
            </a:xfrm>
            <a:custGeom>
              <a:rect b="b" l="l" r="r" t="t"/>
              <a:pathLst>
                <a:path extrusionOk="0" h="42852" w="4497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7" name="Google Shape;2557;p16"/>
            <p:cNvSpPr/>
            <p:nvPr/>
          </p:nvSpPr>
          <p:spPr>
            <a:xfrm>
              <a:off x="3352500" y="1064050"/>
              <a:ext cx="830150" cy="259650"/>
            </a:xfrm>
            <a:custGeom>
              <a:rect b="b" l="l" r="r" t="t"/>
              <a:pathLst>
                <a:path extrusionOk="0" h="10386" w="33206">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8" name="Google Shape;2558;p16"/>
            <p:cNvSpPr/>
            <p:nvPr/>
          </p:nvSpPr>
          <p:spPr>
            <a:xfrm>
              <a:off x="4266650" y="1267375"/>
              <a:ext cx="56325" cy="94975"/>
            </a:xfrm>
            <a:custGeom>
              <a:rect b="b" l="l" r="r" t="t"/>
              <a:pathLst>
                <a:path extrusionOk="0" h="3799" w="2253">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9" name="Google Shape;2559;p16"/>
            <p:cNvSpPr/>
            <p:nvPr/>
          </p:nvSpPr>
          <p:spPr>
            <a:xfrm>
              <a:off x="4210350" y="1463150"/>
              <a:ext cx="52950" cy="10950"/>
            </a:xfrm>
            <a:custGeom>
              <a:rect b="b" l="l" r="r" t="t"/>
              <a:pathLst>
                <a:path extrusionOk="0" h="438" w="2118">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0" name="Google Shape;2560;p16"/>
            <p:cNvSpPr/>
            <p:nvPr/>
          </p:nvSpPr>
          <p:spPr>
            <a:xfrm>
              <a:off x="4192700" y="1243000"/>
              <a:ext cx="130275" cy="231100"/>
            </a:xfrm>
            <a:custGeom>
              <a:rect b="b" l="l" r="r" t="t"/>
              <a:pathLst>
                <a:path extrusionOk="0" h="9244" w="5211">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1" name="Google Shape;2561;p16"/>
            <p:cNvSpPr/>
            <p:nvPr/>
          </p:nvSpPr>
          <p:spPr>
            <a:xfrm>
              <a:off x="3209650" y="1446350"/>
              <a:ext cx="10100" cy="21025"/>
            </a:xfrm>
            <a:custGeom>
              <a:rect b="b" l="l" r="r" t="t"/>
              <a:pathLst>
                <a:path extrusionOk="0" h="841" w="404">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2" name="Google Shape;2562;p16"/>
            <p:cNvSpPr/>
            <p:nvPr/>
          </p:nvSpPr>
          <p:spPr>
            <a:xfrm>
              <a:off x="3202100" y="1421125"/>
              <a:ext cx="38675" cy="83975"/>
            </a:xfrm>
            <a:custGeom>
              <a:rect b="b" l="l" r="r" t="t"/>
              <a:pathLst>
                <a:path extrusionOk="0" h="3359" w="1547">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3" name="Google Shape;2563;p16"/>
            <p:cNvSpPr/>
            <p:nvPr/>
          </p:nvSpPr>
          <p:spPr>
            <a:xfrm>
              <a:off x="3202100" y="1320300"/>
              <a:ext cx="175625" cy="297475"/>
            </a:xfrm>
            <a:custGeom>
              <a:rect b="b" l="l" r="r" t="t"/>
              <a:pathLst>
                <a:path extrusionOk="0" h="11899" w="7025">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4" name="Google Shape;2564;p16"/>
            <p:cNvSpPr/>
            <p:nvPr/>
          </p:nvSpPr>
          <p:spPr>
            <a:xfrm>
              <a:off x="3058425" y="530950"/>
              <a:ext cx="1320000" cy="898800"/>
            </a:xfrm>
            <a:custGeom>
              <a:rect b="b" l="l" r="r" t="t"/>
              <a:pathLst>
                <a:path extrusionOk="0" h="35952" w="5280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5" name="Google Shape;2565;p16"/>
            <p:cNvSpPr/>
            <p:nvPr/>
          </p:nvSpPr>
          <p:spPr>
            <a:xfrm>
              <a:off x="4266650" y="996350"/>
              <a:ext cx="80675" cy="246675"/>
            </a:xfrm>
            <a:custGeom>
              <a:rect b="b" l="l" r="r" t="t"/>
              <a:pathLst>
                <a:path extrusionOk="0" h="9867" w="3227">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6" name="Google Shape;2566;p16"/>
            <p:cNvSpPr/>
            <p:nvPr/>
          </p:nvSpPr>
          <p:spPr>
            <a:xfrm>
              <a:off x="4287650" y="1162350"/>
              <a:ext cx="24400" cy="48750"/>
            </a:xfrm>
            <a:custGeom>
              <a:rect b="b" l="l" r="r" t="t"/>
              <a:pathLst>
                <a:path extrusionOk="0" h="1950" w="976">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7" name="Google Shape;2567;p16"/>
            <p:cNvSpPr/>
            <p:nvPr/>
          </p:nvSpPr>
          <p:spPr>
            <a:xfrm>
              <a:off x="3759150" y="1134625"/>
              <a:ext cx="241150" cy="122700"/>
            </a:xfrm>
            <a:custGeom>
              <a:rect b="b" l="l" r="r" t="t"/>
              <a:pathLst>
                <a:path extrusionOk="0" h="4908" w="9646">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8" name="Google Shape;2568;p16"/>
            <p:cNvSpPr/>
            <p:nvPr/>
          </p:nvSpPr>
          <p:spPr>
            <a:xfrm>
              <a:off x="3058425" y="1190075"/>
              <a:ext cx="56300" cy="21025"/>
            </a:xfrm>
            <a:custGeom>
              <a:rect b="b" l="l" r="r" t="t"/>
              <a:pathLst>
                <a:path extrusionOk="0" h="841" w="2252">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9" name="Google Shape;2569;p16"/>
            <p:cNvSpPr/>
            <p:nvPr/>
          </p:nvSpPr>
          <p:spPr>
            <a:xfrm>
              <a:off x="3671800" y="1239650"/>
              <a:ext cx="87375" cy="27750"/>
            </a:xfrm>
            <a:custGeom>
              <a:rect b="b" l="l" r="r" t="t"/>
              <a:pathLst>
                <a:path extrusionOk="0" h="1110" w="3495">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0" name="Google Shape;2570;p16"/>
            <p:cNvSpPr/>
            <p:nvPr/>
          </p:nvSpPr>
          <p:spPr>
            <a:xfrm>
              <a:off x="3097075" y="1260650"/>
              <a:ext cx="136975" cy="157150"/>
            </a:xfrm>
            <a:custGeom>
              <a:rect b="b" l="l" r="r" t="t"/>
              <a:pathLst>
                <a:path extrusionOk="0" h="6286" w="5479">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1" name="Google Shape;2571;p16"/>
            <p:cNvSpPr/>
            <p:nvPr/>
          </p:nvSpPr>
          <p:spPr>
            <a:xfrm>
              <a:off x="3234025" y="1417775"/>
              <a:ext cx="6750" cy="3375"/>
            </a:xfrm>
            <a:custGeom>
              <a:rect b="b" l="l" r="r" t="t"/>
              <a:pathLst>
                <a:path extrusionOk="0" h="135" w="270">
                  <a:moveTo>
                    <a:pt x="0" y="1"/>
                  </a:moveTo>
                  <a:cubicBezTo>
                    <a:pt x="0" y="135"/>
                    <a:pt x="135" y="135"/>
                    <a:pt x="269" y="135"/>
                  </a:cubicBezTo>
                  <a:cubicBezTo>
                    <a:pt x="135" y="135"/>
                    <a:pt x="135" y="135"/>
                    <a:pt x="0" y="1"/>
                  </a:cubicBez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2" name="Google Shape;2572;p16"/>
            <p:cNvSpPr/>
            <p:nvPr/>
          </p:nvSpPr>
          <p:spPr>
            <a:xfrm>
              <a:off x="4175900" y="1351525"/>
              <a:ext cx="16775" cy="24275"/>
            </a:xfrm>
            <a:custGeom>
              <a:rect b="b" l="l" r="r" t="t"/>
              <a:pathLst>
                <a:path extrusionOk="0" h="971" w="671">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3" name="Google Shape;2573;p16"/>
            <p:cNvSpPr/>
            <p:nvPr/>
          </p:nvSpPr>
          <p:spPr>
            <a:xfrm>
              <a:off x="4000300" y="1074975"/>
              <a:ext cx="161350" cy="147050"/>
            </a:xfrm>
            <a:custGeom>
              <a:rect b="b" l="l" r="r" t="t"/>
              <a:pathLst>
                <a:path extrusionOk="0" h="5882" w="6454">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4" name="Google Shape;2574;p16"/>
            <p:cNvSpPr/>
            <p:nvPr/>
          </p:nvSpPr>
          <p:spPr>
            <a:xfrm>
              <a:off x="4266650" y="1239650"/>
              <a:ext cx="25" cy="3375"/>
            </a:xfrm>
            <a:custGeom>
              <a:rect b="b" l="l" r="r" t="t"/>
              <a:pathLst>
                <a:path extrusionOk="0" h="135" w="1">
                  <a:moveTo>
                    <a:pt x="0" y="1"/>
                  </a:moveTo>
                  <a:lnTo>
                    <a:pt x="0" y="1"/>
                  </a:lnTo>
                  <a:lnTo>
                    <a:pt x="0" y="135"/>
                  </a:lnTo>
                  <a:lnTo>
                    <a:pt x="0" y="135"/>
                  </a:lnTo>
                  <a:close/>
                </a:path>
              </a:pathLst>
            </a:custGeom>
            <a:solidFill>
              <a:srgbClr val="E8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5" name="Google Shape;2575;p16"/>
            <p:cNvSpPr/>
            <p:nvPr/>
          </p:nvSpPr>
          <p:spPr>
            <a:xfrm>
              <a:off x="3265100" y="1239650"/>
              <a:ext cx="1001575" cy="126050"/>
            </a:xfrm>
            <a:custGeom>
              <a:rect b="b" l="l" r="r" t="t"/>
              <a:pathLst>
                <a:path extrusionOk="0" h="5042" w="40063">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6" name="Google Shape;2576;p16"/>
            <p:cNvSpPr/>
            <p:nvPr/>
          </p:nvSpPr>
          <p:spPr>
            <a:xfrm>
              <a:off x="3240750" y="1421125"/>
              <a:ext cx="25" cy="4250"/>
            </a:xfrm>
            <a:custGeom>
              <a:rect b="b" l="l" r="r" t="t"/>
              <a:pathLst>
                <a:path extrusionOk="0" h="170" w="1">
                  <a:moveTo>
                    <a:pt x="0" y="1"/>
                  </a:moveTo>
                  <a:lnTo>
                    <a:pt x="0" y="1"/>
                  </a:lnTo>
                  <a:lnTo>
                    <a:pt x="0" y="169"/>
                  </a:lnTo>
                  <a:lnTo>
                    <a:pt x="0" y="1"/>
                  </a:lnTo>
                  <a:close/>
                </a:path>
              </a:pathLst>
            </a:custGeom>
            <a:solidFill>
              <a:srgbClr val="DFA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7" name="Google Shape;2577;p16"/>
            <p:cNvSpPr/>
            <p:nvPr/>
          </p:nvSpPr>
          <p:spPr>
            <a:xfrm>
              <a:off x="3240750" y="1421125"/>
              <a:ext cx="48750" cy="10950"/>
            </a:xfrm>
            <a:custGeom>
              <a:rect b="b" l="l" r="r" t="t"/>
              <a:pathLst>
                <a:path extrusionOk="0" h="438" w="195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8" name="Google Shape;2578;p16"/>
            <p:cNvSpPr/>
            <p:nvPr/>
          </p:nvSpPr>
          <p:spPr>
            <a:xfrm>
              <a:off x="3058425" y="819550"/>
              <a:ext cx="1316625" cy="612525"/>
            </a:xfrm>
            <a:custGeom>
              <a:rect b="b" l="l" r="r" t="t"/>
              <a:pathLst>
                <a:path extrusionOk="0" h="24501" w="52665">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79" name="Google Shape;2579;p16"/>
            <p:cNvSpPr/>
            <p:nvPr/>
          </p:nvSpPr>
          <p:spPr>
            <a:xfrm>
              <a:off x="3664200" y="1449700"/>
              <a:ext cx="175650" cy="115150"/>
            </a:xfrm>
            <a:custGeom>
              <a:rect b="b" l="l" r="r" t="t"/>
              <a:pathLst>
                <a:path extrusionOk="0" h="4606" w="7026">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0" name="Google Shape;2580;p16"/>
            <p:cNvSpPr/>
            <p:nvPr/>
          </p:nvSpPr>
          <p:spPr>
            <a:xfrm>
              <a:off x="3381050" y="1294800"/>
              <a:ext cx="231100" cy="168725"/>
            </a:xfrm>
            <a:custGeom>
              <a:rect b="b" l="l" r="r" t="t"/>
              <a:pathLst>
                <a:path extrusionOk="0" h="6749" w="9244">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1" name="Google Shape;2581;p16"/>
            <p:cNvSpPr/>
            <p:nvPr/>
          </p:nvSpPr>
          <p:spPr>
            <a:xfrm>
              <a:off x="3507100" y="1306025"/>
              <a:ext cx="59675" cy="59675"/>
            </a:xfrm>
            <a:custGeom>
              <a:rect b="b" l="l" r="r" t="t"/>
              <a:pathLst>
                <a:path extrusionOk="0" h="2387" w="2387">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2" name="Google Shape;2582;p16"/>
            <p:cNvSpPr/>
            <p:nvPr/>
          </p:nvSpPr>
          <p:spPr>
            <a:xfrm>
              <a:off x="3877625" y="1246025"/>
              <a:ext cx="227725" cy="168650"/>
            </a:xfrm>
            <a:custGeom>
              <a:rect b="b" l="l" r="r" t="t"/>
              <a:pathLst>
                <a:path extrusionOk="0" h="6746" w="9109">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3" name="Google Shape;2583;p16"/>
            <p:cNvSpPr/>
            <p:nvPr/>
          </p:nvSpPr>
          <p:spPr>
            <a:xfrm>
              <a:off x="3916275" y="1264025"/>
              <a:ext cx="59675" cy="59675"/>
            </a:xfrm>
            <a:custGeom>
              <a:rect b="b" l="l" r="r" t="t"/>
              <a:pathLst>
                <a:path extrusionOk="0" h="2387" w="2387">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4" name="Google Shape;2584;p16"/>
            <p:cNvSpPr/>
            <p:nvPr/>
          </p:nvSpPr>
          <p:spPr>
            <a:xfrm>
              <a:off x="3373500" y="1446350"/>
              <a:ext cx="206725" cy="105050"/>
            </a:xfrm>
            <a:custGeom>
              <a:rect b="b" l="l" r="r" t="t"/>
              <a:pathLst>
                <a:path extrusionOk="0" h="4202" w="8269">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5" name="Google Shape;2585;p16"/>
            <p:cNvSpPr/>
            <p:nvPr/>
          </p:nvSpPr>
          <p:spPr>
            <a:xfrm>
              <a:off x="3930550" y="1374500"/>
              <a:ext cx="213450" cy="111225"/>
            </a:xfrm>
            <a:custGeom>
              <a:rect b="b" l="l" r="r" t="t"/>
              <a:pathLst>
                <a:path extrusionOk="0" h="4449" w="8538">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6" name="Google Shape;2586;p16"/>
            <p:cNvSpPr/>
            <p:nvPr/>
          </p:nvSpPr>
          <p:spPr>
            <a:xfrm>
              <a:off x="3597825" y="2131950"/>
              <a:ext cx="48775" cy="21050"/>
            </a:xfrm>
            <a:custGeom>
              <a:rect b="b" l="l" r="r" t="t"/>
              <a:pathLst>
                <a:path extrusionOk="0" h="842" w="1951">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587" name="Google Shape;2587;p16"/>
          <p:cNvGrpSpPr/>
          <p:nvPr/>
        </p:nvGrpSpPr>
        <p:grpSpPr>
          <a:xfrm>
            <a:off x="1030175" y="1581350"/>
            <a:ext cx="444275" cy="398525"/>
            <a:chOff x="2495125" y="2142250"/>
            <a:chExt cx="444275" cy="398525"/>
          </a:xfrm>
        </p:grpSpPr>
        <p:sp>
          <p:nvSpPr>
            <p:cNvPr id="2588" name="Google Shape;2588;p16"/>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9" name="Google Shape;2589;p16"/>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590" name="Google Shape;2590;p16"/>
          <p:cNvGrpSpPr/>
          <p:nvPr/>
        </p:nvGrpSpPr>
        <p:grpSpPr>
          <a:xfrm>
            <a:off x="10561107" y="5038641"/>
            <a:ext cx="291375" cy="281375"/>
            <a:chOff x="3243875" y="2372825"/>
            <a:chExt cx="291375" cy="281375"/>
          </a:xfrm>
        </p:grpSpPr>
        <p:sp>
          <p:nvSpPr>
            <p:cNvPr id="2591" name="Google Shape;2591;p16"/>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92" name="Google Shape;2592;p16"/>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93" name="Google Shape;2593;p16"/>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94" name="Google Shape;2594;p16"/>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95" name="Google Shape;2595;p16"/>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96" name="Google Shape;2596;p16"/>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97" name="Google Shape;2597;p16"/>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98" name="Google Shape;2598;p16"/>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99" name="Google Shape;2599;p16"/>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00" name="Google Shape;2600;p16"/>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601" name="Google Shape;2601;p16"/>
          <p:cNvGrpSpPr/>
          <p:nvPr/>
        </p:nvGrpSpPr>
        <p:grpSpPr>
          <a:xfrm>
            <a:off x="10778557" y="714860"/>
            <a:ext cx="166675" cy="168575"/>
            <a:chOff x="4954425" y="2036375"/>
            <a:chExt cx="166675" cy="168575"/>
          </a:xfrm>
        </p:grpSpPr>
        <p:sp>
          <p:nvSpPr>
            <p:cNvPr id="2602" name="Google Shape;2602;p16"/>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03" name="Google Shape;2603;p16"/>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604" name="Google Shape;2604;p16"/>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05" name="Google Shape;2605;p16"/>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606" name="Google Shape;2606;p16"/>
          <p:cNvGrpSpPr/>
          <p:nvPr/>
        </p:nvGrpSpPr>
        <p:grpSpPr>
          <a:xfrm>
            <a:off x="1274794" y="5541495"/>
            <a:ext cx="166675" cy="168575"/>
            <a:chOff x="4954425" y="2036375"/>
            <a:chExt cx="166675" cy="168575"/>
          </a:xfrm>
        </p:grpSpPr>
        <p:sp>
          <p:nvSpPr>
            <p:cNvPr id="2607" name="Google Shape;2607;p16"/>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08" name="Google Shape;2608;p16"/>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609" name="Google Shape;2609;p16"/>
          <p:cNvSpPr txBox="1"/>
          <p:nvPr/>
        </p:nvSpPr>
        <p:spPr>
          <a:xfrm>
            <a:off x="3642720" y="1503378"/>
            <a:ext cx="4728208"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21"/>
                                        </p:tgtEl>
                                        <p:attrNameLst>
                                          <p:attrName>style.visibility</p:attrName>
                                        </p:attrNameLst>
                                      </p:cBhvr>
                                      <p:to>
                                        <p:strVal val="visible"/>
                                      </p:to>
                                    </p:set>
                                    <p:animEffect filter="fade" transition="in">
                                      <p:cBhvr>
                                        <p:cTn dur="500"/>
                                        <p:tgtEl>
                                          <p:spTgt spid="2521"/>
                                        </p:tgtEl>
                                      </p:cBhvr>
                                    </p:animEffect>
                                  </p:childTnLst>
                                </p:cTn>
                              </p:par>
                              <p:par>
                                <p:cTn fill="hold" nodeType="withEffect" presetClass="entr" presetID="10" presetSubtype="0">
                                  <p:stCondLst>
                                    <p:cond delay="0"/>
                                  </p:stCondLst>
                                  <p:childTnLst>
                                    <p:set>
                                      <p:cBhvr>
                                        <p:cTn dur="1" fill="hold">
                                          <p:stCondLst>
                                            <p:cond delay="0"/>
                                          </p:stCondLst>
                                        </p:cTn>
                                        <p:tgtEl>
                                          <p:spTgt spid="2522"/>
                                        </p:tgtEl>
                                        <p:attrNameLst>
                                          <p:attrName>style.visibility</p:attrName>
                                        </p:attrNameLst>
                                      </p:cBhvr>
                                      <p:to>
                                        <p:strVal val="visible"/>
                                      </p:to>
                                    </p:set>
                                    <p:animEffect filter="fade" transition="in">
                                      <p:cBhvr>
                                        <p:cTn dur="500"/>
                                        <p:tgtEl>
                                          <p:spTgt spid="25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20"/>
                                        </p:tgtEl>
                                        <p:attrNameLst>
                                          <p:attrName>style.visibility</p:attrName>
                                        </p:attrNameLst>
                                      </p:cBhvr>
                                      <p:to>
                                        <p:strVal val="visible"/>
                                      </p:to>
                                    </p:set>
                                    <p:animEffect filter="fade" transition="in">
                                      <p:cBhvr>
                                        <p:cTn dur="500"/>
                                        <p:tgtEl>
                                          <p:spTgt spid="25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23"/>
                                        </p:tgtEl>
                                        <p:attrNameLst>
                                          <p:attrName>style.visibility</p:attrName>
                                        </p:attrNameLst>
                                      </p:cBhvr>
                                      <p:to>
                                        <p:strVal val="visible"/>
                                      </p:to>
                                    </p:set>
                                    <p:animEffect filter="fade" transition="in">
                                      <p:cBhvr>
                                        <p:cTn dur="1000"/>
                                        <p:tgtEl>
                                          <p:spTgt spid="252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609"/>
                                        </p:tgtEl>
                                        <p:attrNameLst>
                                          <p:attrName>style.visibility</p:attrName>
                                        </p:attrNameLst>
                                      </p:cBhvr>
                                      <p:to>
                                        <p:strVal val="visible"/>
                                      </p:to>
                                    </p:set>
                                    <p:animEffect filter="fade" transition="in">
                                      <p:cBhvr>
                                        <p:cTn dur="500"/>
                                        <p:tgtEl>
                                          <p:spTgt spid="26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2610" name="Shape 2610"/>
        <p:cNvGrpSpPr/>
        <p:nvPr/>
      </p:nvGrpSpPr>
      <p:grpSpPr>
        <a:xfrm>
          <a:off x="0" y="0"/>
          <a:ext cx="0" cy="0"/>
          <a:chOff x="0" y="0"/>
          <a:chExt cx="0" cy="0"/>
        </a:xfrm>
      </p:grpSpPr>
      <p:grpSp>
        <p:nvGrpSpPr>
          <p:cNvPr id="2611" name="Google Shape;2611;p17"/>
          <p:cNvGrpSpPr/>
          <p:nvPr/>
        </p:nvGrpSpPr>
        <p:grpSpPr>
          <a:xfrm>
            <a:off x="395894" y="219519"/>
            <a:ext cx="11613234" cy="6240131"/>
            <a:chOff x="395894" y="219519"/>
            <a:chExt cx="8518865" cy="4788281"/>
          </a:xfrm>
        </p:grpSpPr>
        <p:sp>
          <p:nvSpPr>
            <p:cNvPr id="2612" name="Google Shape;2612;p17"/>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ABD7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613" name="Google Shape;2613;p17"/>
            <p:cNvGrpSpPr/>
            <p:nvPr/>
          </p:nvGrpSpPr>
          <p:grpSpPr>
            <a:xfrm>
              <a:off x="8341543" y="2282008"/>
              <a:ext cx="569676" cy="380612"/>
              <a:chOff x="8341543" y="2282008"/>
              <a:chExt cx="569676" cy="380612"/>
            </a:xfrm>
          </p:grpSpPr>
          <p:sp>
            <p:nvSpPr>
              <p:cNvPr id="2614" name="Google Shape;2614;p1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15" name="Google Shape;2615;p1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616" name="Google Shape;2616;p17"/>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617" name="Google Shape;2617;p17"/>
            <p:cNvGrpSpPr/>
            <p:nvPr/>
          </p:nvGrpSpPr>
          <p:grpSpPr>
            <a:xfrm>
              <a:off x="8341543" y="1721094"/>
              <a:ext cx="569676" cy="380612"/>
              <a:chOff x="8341543" y="1721094"/>
              <a:chExt cx="569676" cy="380612"/>
            </a:xfrm>
          </p:grpSpPr>
          <p:sp>
            <p:nvSpPr>
              <p:cNvPr id="2618" name="Google Shape;2618;p17"/>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19" name="Google Shape;2619;p17"/>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620" name="Google Shape;2620;p17"/>
            <p:cNvGrpSpPr/>
            <p:nvPr/>
          </p:nvGrpSpPr>
          <p:grpSpPr>
            <a:xfrm>
              <a:off x="8346273" y="1183592"/>
              <a:ext cx="568486" cy="388014"/>
              <a:chOff x="8346273" y="1183592"/>
              <a:chExt cx="568486" cy="388014"/>
            </a:xfrm>
          </p:grpSpPr>
          <p:sp>
            <p:nvSpPr>
              <p:cNvPr id="2621" name="Google Shape;2621;p17"/>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22" name="Google Shape;2622;p17"/>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623" name="Google Shape;2623;p17"/>
            <p:cNvGrpSpPr/>
            <p:nvPr/>
          </p:nvGrpSpPr>
          <p:grpSpPr>
            <a:xfrm>
              <a:off x="8341543" y="606635"/>
              <a:ext cx="569676" cy="388014"/>
              <a:chOff x="8341543" y="606635"/>
              <a:chExt cx="569676" cy="388014"/>
            </a:xfrm>
          </p:grpSpPr>
          <p:sp>
            <p:nvSpPr>
              <p:cNvPr id="2624" name="Google Shape;2624;p17"/>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25" name="Google Shape;2625;p17"/>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626" name="Google Shape;2626;p17"/>
            <p:cNvGrpSpPr/>
            <p:nvPr/>
          </p:nvGrpSpPr>
          <p:grpSpPr>
            <a:xfrm>
              <a:off x="8341543" y="2842933"/>
              <a:ext cx="569676" cy="380612"/>
              <a:chOff x="8341543" y="2282008"/>
              <a:chExt cx="569676" cy="380612"/>
            </a:xfrm>
          </p:grpSpPr>
          <p:sp>
            <p:nvSpPr>
              <p:cNvPr id="2627" name="Google Shape;2627;p1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28" name="Google Shape;2628;p1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629" name="Google Shape;2629;p17"/>
            <p:cNvGrpSpPr/>
            <p:nvPr/>
          </p:nvGrpSpPr>
          <p:grpSpPr>
            <a:xfrm>
              <a:off x="8341543" y="3403858"/>
              <a:ext cx="569676" cy="380612"/>
              <a:chOff x="8341543" y="2282008"/>
              <a:chExt cx="569676" cy="380612"/>
            </a:xfrm>
          </p:grpSpPr>
          <p:sp>
            <p:nvSpPr>
              <p:cNvPr id="2630" name="Google Shape;2630;p1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31" name="Google Shape;2631;p1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632" name="Google Shape;2632;p17"/>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33" name="Google Shape;2633;p17"/>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634" name="Google Shape;2634;p17"/>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35" name="Google Shape;2635;p17"/>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36" name="Google Shape;2636;p17"/>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37" name="Google Shape;2637;p17"/>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38" name="Google Shape;2638;p17"/>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39" name="Google Shape;2639;p17"/>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40" name="Google Shape;2640;p17"/>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41" name="Google Shape;2641;p17"/>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42" name="Google Shape;2642;p17"/>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43" name="Google Shape;2643;p17"/>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44" name="Google Shape;2644;p17"/>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45" name="Google Shape;2645;p17"/>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46" name="Google Shape;2646;p17"/>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47" name="Google Shape;2647;p17"/>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48" name="Google Shape;2648;p17"/>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49" name="Google Shape;2649;p17"/>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50" name="Google Shape;2650;p17"/>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51" name="Google Shape;2651;p17"/>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52" name="Google Shape;2652;p17"/>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53" name="Google Shape;2653;p17"/>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54" name="Google Shape;2654;p17"/>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55" name="Google Shape;2655;p17"/>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56" name="Google Shape;2656;p17"/>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57" name="Google Shape;2657;p17"/>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58" name="Google Shape;2658;p17"/>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59" name="Google Shape;2659;p17"/>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60" name="Google Shape;2660;p17"/>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61" name="Google Shape;2661;p17"/>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62" name="Google Shape;2662;p17"/>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63" name="Google Shape;2663;p17"/>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64" name="Google Shape;2664;p17"/>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65" name="Google Shape;2665;p17"/>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66" name="Google Shape;2666;p17"/>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67" name="Google Shape;2667;p17"/>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68" name="Google Shape;2668;p17"/>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69" name="Google Shape;2669;p17"/>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70" name="Google Shape;2670;p17"/>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71" name="Google Shape;2671;p17"/>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72" name="Google Shape;2672;p17"/>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73" name="Google Shape;2673;p17"/>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74" name="Google Shape;2674;p17"/>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75" name="Google Shape;2675;p17"/>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76" name="Google Shape;2676;p17"/>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77" name="Google Shape;2677;p17"/>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78" name="Google Shape;2678;p17"/>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679" name="Shape 2679"/>
        <p:cNvGrpSpPr/>
        <p:nvPr/>
      </p:nvGrpSpPr>
      <p:grpSpPr>
        <a:xfrm>
          <a:off x="0" y="0"/>
          <a:ext cx="0" cy="0"/>
          <a:chOff x="0" y="0"/>
          <a:chExt cx="0" cy="0"/>
        </a:xfrm>
      </p:grpSpPr>
      <p:grpSp>
        <p:nvGrpSpPr>
          <p:cNvPr id="2680" name="Google Shape;2680;p18"/>
          <p:cNvGrpSpPr/>
          <p:nvPr/>
        </p:nvGrpSpPr>
        <p:grpSpPr>
          <a:xfrm>
            <a:off x="395894" y="219519"/>
            <a:ext cx="11613234" cy="6240131"/>
            <a:chOff x="395894" y="219519"/>
            <a:chExt cx="8518865" cy="4788281"/>
          </a:xfrm>
        </p:grpSpPr>
        <p:sp>
          <p:nvSpPr>
            <p:cNvPr id="2681" name="Google Shape;2681;p18"/>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00216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682" name="Google Shape;2682;p18"/>
            <p:cNvGrpSpPr/>
            <p:nvPr/>
          </p:nvGrpSpPr>
          <p:grpSpPr>
            <a:xfrm>
              <a:off x="8341543" y="2282008"/>
              <a:ext cx="569676" cy="380612"/>
              <a:chOff x="8341543" y="2282008"/>
              <a:chExt cx="569676" cy="380612"/>
            </a:xfrm>
          </p:grpSpPr>
          <p:sp>
            <p:nvSpPr>
              <p:cNvPr id="2683" name="Google Shape;2683;p1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84" name="Google Shape;2684;p1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685" name="Google Shape;2685;p18"/>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686" name="Google Shape;2686;p18"/>
            <p:cNvGrpSpPr/>
            <p:nvPr/>
          </p:nvGrpSpPr>
          <p:grpSpPr>
            <a:xfrm>
              <a:off x="8341543" y="1721094"/>
              <a:ext cx="569676" cy="380612"/>
              <a:chOff x="8341543" y="1721094"/>
              <a:chExt cx="569676" cy="380612"/>
            </a:xfrm>
          </p:grpSpPr>
          <p:sp>
            <p:nvSpPr>
              <p:cNvPr id="2687" name="Google Shape;2687;p18"/>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88" name="Google Shape;2688;p18"/>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689" name="Google Shape;2689;p18"/>
            <p:cNvGrpSpPr/>
            <p:nvPr/>
          </p:nvGrpSpPr>
          <p:grpSpPr>
            <a:xfrm>
              <a:off x="8346273" y="1183592"/>
              <a:ext cx="568486" cy="388014"/>
              <a:chOff x="8346273" y="1183592"/>
              <a:chExt cx="568486" cy="388014"/>
            </a:xfrm>
          </p:grpSpPr>
          <p:sp>
            <p:nvSpPr>
              <p:cNvPr id="2690" name="Google Shape;2690;p18"/>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91" name="Google Shape;2691;p18"/>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692" name="Google Shape;2692;p18"/>
            <p:cNvGrpSpPr/>
            <p:nvPr/>
          </p:nvGrpSpPr>
          <p:grpSpPr>
            <a:xfrm>
              <a:off x="8341543" y="606635"/>
              <a:ext cx="569676" cy="388014"/>
              <a:chOff x="8341543" y="606635"/>
              <a:chExt cx="569676" cy="388014"/>
            </a:xfrm>
          </p:grpSpPr>
          <p:sp>
            <p:nvSpPr>
              <p:cNvPr id="2693" name="Google Shape;2693;p18"/>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94" name="Google Shape;2694;p18"/>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695" name="Google Shape;2695;p18"/>
            <p:cNvGrpSpPr/>
            <p:nvPr/>
          </p:nvGrpSpPr>
          <p:grpSpPr>
            <a:xfrm>
              <a:off x="8341543" y="2842933"/>
              <a:ext cx="569676" cy="380612"/>
              <a:chOff x="8341543" y="2282008"/>
              <a:chExt cx="569676" cy="380612"/>
            </a:xfrm>
          </p:grpSpPr>
          <p:sp>
            <p:nvSpPr>
              <p:cNvPr id="2696" name="Google Shape;2696;p1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97" name="Google Shape;2697;p1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698" name="Google Shape;2698;p18"/>
            <p:cNvGrpSpPr/>
            <p:nvPr/>
          </p:nvGrpSpPr>
          <p:grpSpPr>
            <a:xfrm>
              <a:off x="8341543" y="3403858"/>
              <a:ext cx="569676" cy="380612"/>
              <a:chOff x="8341543" y="2282008"/>
              <a:chExt cx="569676" cy="380612"/>
            </a:xfrm>
          </p:grpSpPr>
          <p:sp>
            <p:nvSpPr>
              <p:cNvPr id="2699" name="Google Shape;2699;p1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00" name="Google Shape;2700;p1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701" name="Google Shape;2701;p18"/>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02" name="Google Shape;2702;p18"/>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703" name="Google Shape;2703;p18"/>
          <p:cNvGrpSpPr/>
          <p:nvPr/>
        </p:nvGrpSpPr>
        <p:grpSpPr>
          <a:xfrm>
            <a:off x="989192" y="5645930"/>
            <a:ext cx="615189" cy="535538"/>
            <a:chOff x="2495125" y="2142250"/>
            <a:chExt cx="444275" cy="398525"/>
          </a:xfrm>
        </p:grpSpPr>
        <p:sp>
          <p:nvSpPr>
            <p:cNvPr id="2704" name="Google Shape;2704;p18"/>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05" name="Google Shape;2705;p18"/>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706" name="Google Shape;2706;p18"/>
          <p:cNvGrpSpPr/>
          <p:nvPr/>
        </p:nvGrpSpPr>
        <p:grpSpPr>
          <a:xfrm>
            <a:off x="10177821" y="427685"/>
            <a:ext cx="403468" cy="378112"/>
            <a:chOff x="3243875" y="2372825"/>
            <a:chExt cx="291375" cy="281375"/>
          </a:xfrm>
        </p:grpSpPr>
        <p:sp>
          <p:nvSpPr>
            <p:cNvPr id="2707" name="Google Shape;2707;p18"/>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08" name="Google Shape;2708;p18"/>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09" name="Google Shape;2709;p18"/>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10" name="Google Shape;2710;p18"/>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11" name="Google Shape;2711;p18"/>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12" name="Google Shape;2712;p18"/>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13" name="Google Shape;2713;p18"/>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14" name="Google Shape;2714;p18"/>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15" name="Google Shape;2715;p18"/>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16" name="Google Shape;2716;p18"/>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717" name="Google Shape;2717;p18"/>
          <p:cNvGrpSpPr/>
          <p:nvPr/>
        </p:nvGrpSpPr>
        <p:grpSpPr>
          <a:xfrm>
            <a:off x="11004071" y="1043373"/>
            <a:ext cx="230796" cy="226531"/>
            <a:chOff x="4954425" y="2036375"/>
            <a:chExt cx="166675" cy="168575"/>
          </a:xfrm>
        </p:grpSpPr>
        <p:sp>
          <p:nvSpPr>
            <p:cNvPr id="2718" name="Google Shape;2718;p18"/>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19" name="Google Shape;2719;p18"/>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720" name="Google Shape;2720;p18"/>
          <p:cNvSpPr/>
          <p:nvPr/>
        </p:nvSpPr>
        <p:spPr>
          <a:xfrm>
            <a:off x="2054612" y="6264683"/>
            <a:ext cx="164953" cy="109117"/>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21" name="Google Shape;2721;p18"/>
          <p:cNvSpPr/>
          <p:nvPr/>
        </p:nvSpPr>
        <p:spPr>
          <a:xfrm>
            <a:off x="10995521" y="6181468"/>
            <a:ext cx="120469" cy="8321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722" name="Google Shape;2722;p18"/>
          <p:cNvGrpSpPr/>
          <p:nvPr/>
        </p:nvGrpSpPr>
        <p:grpSpPr>
          <a:xfrm>
            <a:off x="817359" y="5192331"/>
            <a:ext cx="230796" cy="226531"/>
            <a:chOff x="4954425" y="2036375"/>
            <a:chExt cx="166675" cy="168575"/>
          </a:xfrm>
        </p:grpSpPr>
        <p:sp>
          <p:nvSpPr>
            <p:cNvPr id="2723" name="Google Shape;2723;p18"/>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24" name="Google Shape;2724;p18"/>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725" name="Google Shape;2725;p18"/>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26" name="Google Shape;2726;p18"/>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27" name="Google Shape;2727;p18"/>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28" name="Google Shape;2728;p18"/>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29" name="Google Shape;2729;p18"/>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30" name="Google Shape;2730;p18"/>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31" name="Google Shape;2731;p18"/>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32" name="Google Shape;2732;p18"/>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33" name="Google Shape;2733;p18"/>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34" name="Google Shape;2734;p18"/>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35" name="Google Shape;2735;p18"/>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36" name="Google Shape;2736;p18"/>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37" name="Google Shape;2737;p18"/>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38" name="Google Shape;2738;p18"/>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39" name="Google Shape;2739;p18"/>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40" name="Google Shape;2740;p18"/>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41" name="Google Shape;2741;p18"/>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42" name="Google Shape;2742;p18"/>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43" name="Google Shape;2743;p18"/>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44" name="Google Shape;2744;p18"/>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45" name="Google Shape;2745;p18"/>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46" name="Google Shape;2746;p18"/>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47" name="Google Shape;2747;p18"/>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48" name="Google Shape;2748;p18"/>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49" name="Google Shape;2749;p18"/>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50" name="Google Shape;2750;p18"/>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51" name="Google Shape;2751;p18"/>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52" name="Google Shape;2752;p18"/>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53" name="Google Shape;2753;p18"/>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54" name="Google Shape;2754;p18"/>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55" name="Google Shape;2755;p18"/>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56" name="Google Shape;2756;p18"/>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57" name="Google Shape;2757;p18"/>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58" name="Google Shape;2758;p18"/>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59" name="Google Shape;2759;p18"/>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60" name="Google Shape;2760;p18"/>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61" name="Google Shape;2761;p18"/>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62" name="Google Shape;2762;p18"/>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63" name="Google Shape;2763;p18"/>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64" name="Google Shape;2764;p18"/>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65" name="Google Shape;2765;p18"/>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66" name="Google Shape;2766;p18"/>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67" name="Google Shape;2767;p18"/>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68" name="Google Shape;2768;p18"/>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69" name="Google Shape;2769;p18"/>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770" name="Google Shape;2770;p18"/>
          <p:cNvGrpSpPr/>
          <p:nvPr/>
        </p:nvGrpSpPr>
        <p:grpSpPr>
          <a:xfrm>
            <a:off x="745412" y="1491606"/>
            <a:ext cx="9867486" cy="4773077"/>
            <a:chOff x="623255" y="927125"/>
            <a:chExt cx="7691377" cy="3871900"/>
          </a:xfrm>
        </p:grpSpPr>
        <p:sp>
          <p:nvSpPr>
            <p:cNvPr id="2771" name="Google Shape;2771;p18"/>
            <p:cNvSpPr/>
            <p:nvPr/>
          </p:nvSpPr>
          <p:spPr>
            <a:xfrm>
              <a:off x="2977025" y="927125"/>
              <a:ext cx="3134100" cy="1481700"/>
            </a:xfrm>
            <a:prstGeom prst="ellipse">
              <a:avLst/>
            </a:prstGeom>
            <a:solidFill>
              <a:srgbClr val="ABD7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772" name="Google Shape;2772;p18"/>
            <p:cNvGrpSpPr/>
            <p:nvPr/>
          </p:nvGrpSpPr>
          <p:grpSpPr>
            <a:xfrm>
              <a:off x="623255" y="973375"/>
              <a:ext cx="7691377" cy="3825650"/>
              <a:chOff x="623255" y="973375"/>
              <a:chExt cx="7691377" cy="3825650"/>
            </a:xfrm>
          </p:grpSpPr>
          <p:sp>
            <p:nvSpPr>
              <p:cNvPr id="2773" name="Google Shape;2773;p18"/>
              <p:cNvSpPr/>
              <p:nvPr/>
            </p:nvSpPr>
            <p:spPr>
              <a:xfrm>
                <a:off x="623255" y="973375"/>
                <a:ext cx="7691377" cy="3825650"/>
              </a:xfrm>
              <a:custGeom>
                <a:rect b="b" l="l" r="r" t="t"/>
                <a:pathLst>
                  <a:path extrusionOk="0" h="15544" w="19015">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ABD7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74" name="Google Shape;2774;p18"/>
              <p:cNvSpPr/>
              <p:nvPr/>
            </p:nvSpPr>
            <p:spPr>
              <a:xfrm>
                <a:off x="1878425" y="1185100"/>
                <a:ext cx="2028300" cy="1403400"/>
              </a:xfrm>
              <a:prstGeom prst="ellipse">
                <a:avLst/>
              </a:prstGeom>
              <a:solidFill>
                <a:srgbClr val="ABD7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75" name="Google Shape;2775;p18"/>
              <p:cNvSpPr/>
              <p:nvPr/>
            </p:nvSpPr>
            <p:spPr>
              <a:xfrm>
                <a:off x="5585525" y="3231300"/>
                <a:ext cx="2028300" cy="1403400"/>
              </a:xfrm>
              <a:prstGeom prst="ellipse">
                <a:avLst/>
              </a:prstGeom>
              <a:solidFill>
                <a:srgbClr val="ABD7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grpSp>
        <p:nvGrpSpPr>
          <p:cNvPr id="2776" name="Google Shape;2776;p18"/>
          <p:cNvGrpSpPr/>
          <p:nvPr/>
        </p:nvGrpSpPr>
        <p:grpSpPr>
          <a:xfrm>
            <a:off x="8391927" y="4047629"/>
            <a:ext cx="2301387" cy="1593766"/>
            <a:chOff x="4799733" y="3457797"/>
            <a:chExt cx="2301387" cy="1593766"/>
          </a:xfrm>
        </p:grpSpPr>
        <p:sp>
          <p:nvSpPr>
            <p:cNvPr id="2777" name="Google Shape;2777;p18"/>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78" name="Google Shape;2778;p18"/>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79" name="Google Shape;2779;p18"/>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80" name="Google Shape;2780;p18"/>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81" name="Google Shape;2781;p18"/>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82" name="Google Shape;2782;p18"/>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83" name="Google Shape;2783;p18"/>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84" name="Google Shape;2784;p18"/>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85" name="Google Shape;2785;p18"/>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86" name="Google Shape;2786;p18"/>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87" name="Google Shape;2787;p18"/>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88" name="Google Shape;2788;p18"/>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89" name="Google Shape;2789;p18"/>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90" name="Google Shape;2790;p18"/>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91" name="Google Shape;2791;p18"/>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92" name="Google Shape;2792;p18"/>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93" name="Google Shape;2793;p18"/>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94" name="Google Shape;2794;p18"/>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95" name="Google Shape;2795;p18"/>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96" name="Google Shape;2796;p18"/>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97" name="Google Shape;2797;p18"/>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98" name="Google Shape;2798;p18"/>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99" name="Google Shape;2799;p18"/>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00" name="Google Shape;2800;p18"/>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01" name="Google Shape;2801;p18"/>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02" name="Google Shape;2802;p18"/>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03" name="Google Shape;2803;p18"/>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04" name="Google Shape;2804;p18"/>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05" name="Google Shape;2805;p18"/>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06" name="Google Shape;2806;p18"/>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07" name="Google Shape;2807;p18"/>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08" name="Google Shape;2808;p18"/>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09" name="Google Shape;2809;p18"/>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10" name="Google Shape;2810;p18"/>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11" name="Google Shape;2811;p18"/>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12" name="Google Shape;2812;p18"/>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13" name="Google Shape;2813;p18"/>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14" name="Google Shape;2814;p18"/>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15" name="Google Shape;2815;p18"/>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16" name="Google Shape;2816;p18"/>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17" name="Google Shape;2817;p18"/>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18" name="Google Shape;2818;p18"/>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19" name="Google Shape;2819;p18"/>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20" name="Google Shape;2820;p18"/>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21" name="Google Shape;2821;p18"/>
            <p:cNvSpPr/>
            <p:nvPr/>
          </p:nvSpPr>
          <p:spPr>
            <a:xfrm>
              <a:off x="564583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22" name="Google Shape;2822;p18"/>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23" name="Google Shape;2823;p18"/>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24" name="Google Shape;2824;p18"/>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25" name="Google Shape;2825;p18"/>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26" name="Google Shape;2826;p18"/>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27" name="Google Shape;2827;p18"/>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28" name="Google Shape;2828;p18"/>
            <p:cNvSpPr/>
            <p:nvPr/>
          </p:nvSpPr>
          <p:spPr>
            <a:xfrm>
              <a:off x="5604409" y="4254476"/>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29" name="Google Shape;2829;p18"/>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30" name="Google Shape;2830;p18"/>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31" name="Google Shape;2831;p18"/>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32" name="Google Shape;2832;p18"/>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833" name="Google Shape;2833;p18"/>
          <p:cNvGrpSpPr/>
          <p:nvPr/>
        </p:nvGrpSpPr>
        <p:grpSpPr>
          <a:xfrm>
            <a:off x="1598355" y="3608289"/>
            <a:ext cx="2204156" cy="2018295"/>
            <a:chOff x="1598355" y="3608289"/>
            <a:chExt cx="2204156" cy="2018295"/>
          </a:xfrm>
        </p:grpSpPr>
        <p:grpSp>
          <p:nvGrpSpPr>
            <p:cNvPr id="2834" name="Google Shape;2834;p18"/>
            <p:cNvGrpSpPr/>
            <p:nvPr/>
          </p:nvGrpSpPr>
          <p:grpSpPr>
            <a:xfrm>
              <a:off x="1598355" y="4368136"/>
              <a:ext cx="868989" cy="1258447"/>
              <a:chOff x="3235834" y="3793115"/>
              <a:chExt cx="868989" cy="1258447"/>
            </a:xfrm>
          </p:grpSpPr>
          <p:sp>
            <p:nvSpPr>
              <p:cNvPr id="2835" name="Google Shape;2835;p18"/>
              <p:cNvSpPr/>
              <p:nvPr/>
            </p:nvSpPr>
            <p:spPr>
              <a:xfrm>
                <a:off x="3236476" y="3795496"/>
                <a:ext cx="868347" cy="1256066"/>
              </a:xfrm>
              <a:custGeom>
                <a:rect b="b" l="l" r="r" t="t"/>
                <a:pathLst>
                  <a:path extrusionOk="0" h="22726" w="15711">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836" name="Google Shape;2836;p18"/>
              <p:cNvGrpSpPr/>
              <p:nvPr/>
            </p:nvGrpSpPr>
            <p:grpSpPr>
              <a:xfrm>
                <a:off x="3235834" y="3793115"/>
                <a:ext cx="865418" cy="1258447"/>
                <a:chOff x="3235834" y="3793115"/>
                <a:chExt cx="865418" cy="1258447"/>
              </a:xfrm>
            </p:grpSpPr>
            <p:sp>
              <p:nvSpPr>
                <p:cNvPr id="2837" name="Google Shape;2837;p18"/>
                <p:cNvSpPr/>
                <p:nvPr/>
              </p:nvSpPr>
              <p:spPr>
                <a:xfrm>
                  <a:off x="3235834" y="3793115"/>
                  <a:ext cx="865418" cy="389985"/>
                </a:xfrm>
                <a:custGeom>
                  <a:rect b="b" l="l" r="r" t="t"/>
                  <a:pathLst>
                    <a:path extrusionOk="0" h="7056" w="15658">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38" name="Google Shape;2838;p18"/>
                <p:cNvSpPr/>
                <p:nvPr/>
              </p:nvSpPr>
              <p:spPr>
                <a:xfrm>
                  <a:off x="3306725" y="3905262"/>
                  <a:ext cx="719118" cy="182888"/>
                </a:xfrm>
                <a:custGeom>
                  <a:rect b="b" l="l" r="r" t="t"/>
                  <a:pathLst>
                    <a:path extrusionOk="0" h="3309" w="13011">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39" name="Google Shape;2839;p18"/>
                <p:cNvSpPr/>
                <p:nvPr/>
              </p:nvSpPr>
              <p:spPr>
                <a:xfrm>
                  <a:off x="3309654" y="4261478"/>
                  <a:ext cx="146355" cy="143426"/>
                </a:xfrm>
                <a:custGeom>
                  <a:rect b="b" l="l" r="r" t="t"/>
                  <a:pathLst>
                    <a:path extrusionOk="0" h="2595" w="2648">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40" name="Google Shape;2840;p18"/>
                <p:cNvSpPr/>
                <p:nvPr/>
              </p:nvSpPr>
              <p:spPr>
                <a:xfrm>
                  <a:off x="3501275" y="4261478"/>
                  <a:ext cx="143426" cy="143426"/>
                </a:xfrm>
                <a:custGeom>
                  <a:rect b="b" l="l" r="r" t="t"/>
                  <a:pathLst>
                    <a:path extrusionOk="0" h="2595" w="2595">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41" name="Google Shape;2841;p18"/>
                <p:cNvSpPr/>
                <p:nvPr/>
              </p:nvSpPr>
              <p:spPr>
                <a:xfrm>
                  <a:off x="3693670" y="4261478"/>
                  <a:ext cx="143426" cy="143426"/>
                </a:xfrm>
                <a:custGeom>
                  <a:rect b="b" l="l" r="r" t="t"/>
                  <a:pathLst>
                    <a:path extrusionOk="0" h="2595" w="2595">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42" name="Google Shape;2842;p18"/>
                <p:cNvSpPr/>
                <p:nvPr/>
              </p:nvSpPr>
              <p:spPr>
                <a:xfrm>
                  <a:off x="3309654" y="4453872"/>
                  <a:ext cx="146355" cy="143426"/>
                </a:xfrm>
                <a:custGeom>
                  <a:rect b="b" l="l" r="r" t="t"/>
                  <a:pathLst>
                    <a:path extrusionOk="0" h="2595" w="2648">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43" name="Google Shape;2843;p18"/>
                <p:cNvSpPr/>
                <p:nvPr/>
              </p:nvSpPr>
              <p:spPr>
                <a:xfrm>
                  <a:off x="3501275" y="4453872"/>
                  <a:ext cx="143426" cy="143426"/>
                </a:xfrm>
                <a:custGeom>
                  <a:rect b="b" l="l" r="r" t="t"/>
                  <a:pathLst>
                    <a:path extrusionOk="0" h="2595" w="2595">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44" name="Google Shape;2844;p18"/>
                <p:cNvSpPr/>
                <p:nvPr/>
              </p:nvSpPr>
              <p:spPr>
                <a:xfrm>
                  <a:off x="3693670" y="4453872"/>
                  <a:ext cx="143426" cy="143426"/>
                </a:xfrm>
                <a:custGeom>
                  <a:rect b="b" l="l" r="r" t="t"/>
                  <a:pathLst>
                    <a:path extrusionOk="0" h="2595" w="2595">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45" name="Google Shape;2845;p18"/>
                <p:cNvSpPr/>
                <p:nvPr/>
              </p:nvSpPr>
              <p:spPr>
                <a:xfrm>
                  <a:off x="3309654" y="4645549"/>
                  <a:ext cx="146355" cy="146355"/>
                </a:xfrm>
                <a:custGeom>
                  <a:rect b="b" l="l" r="r" t="t"/>
                  <a:pathLst>
                    <a:path extrusionOk="0" h="2648" w="2648">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46" name="Google Shape;2846;p18"/>
                <p:cNvSpPr/>
                <p:nvPr/>
              </p:nvSpPr>
              <p:spPr>
                <a:xfrm>
                  <a:off x="3501275" y="4645549"/>
                  <a:ext cx="143426" cy="146355"/>
                </a:xfrm>
                <a:custGeom>
                  <a:rect b="b" l="l" r="r" t="t"/>
                  <a:pathLst>
                    <a:path extrusionOk="0" h="2648" w="2595">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47" name="Google Shape;2847;p18"/>
                <p:cNvSpPr/>
                <p:nvPr/>
              </p:nvSpPr>
              <p:spPr>
                <a:xfrm>
                  <a:off x="3693670" y="4645549"/>
                  <a:ext cx="143426" cy="146355"/>
                </a:xfrm>
                <a:custGeom>
                  <a:rect b="b" l="l" r="r" t="t"/>
                  <a:pathLst>
                    <a:path extrusionOk="0" h="2648" w="2595">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48" name="Google Shape;2848;p18"/>
                <p:cNvSpPr/>
                <p:nvPr/>
              </p:nvSpPr>
              <p:spPr>
                <a:xfrm>
                  <a:off x="3309654" y="4840873"/>
                  <a:ext cx="146355" cy="143426"/>
                </a:xfrm>
                <a:custGeom>
                  <a:rect b="b" l="l" r="r" t="t"/>
                  <a:pathLst>
                    <a:path extrusionOk="0" h="2595" w="2648">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49" name="Google Shape;2849;p18"/>
                <p:cNvSpPr/>
                <p:nvPr/>
              </p:nvSpPr>
              <p:spPr>
                <a:xfrm>
                  <a:off x="3501275" y="4840873"/>
                  <a:ext cx="143426" cy="143426"/>
                </a:xfrm>
                <a:custGeom>
                  <a:rect b="b" l="l" r="r" t="t"/>
                  <a:pathLst>
                    <a:path extrusionOk="0" h="2595" w="2595">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50" name="Google Shape;2850;p18"/>
                <p:cNvSpPr/>
                <p:nvPr/>
              </p:nvSpPr>
              <p:spPr>
                <a:xfrm>
                  <a:off x="3693670" y="4840873"/>
                  <a:ext cx="143426" cy="143426"/>
                </a:xfrm>
                <a:custGeom>
                  <a:rect b="b" l="l" r="r" t="t"/>
                  <a:pathLst>
                    <a:path extrusionOk="0" h="2595" w="2595">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51" name="Google Shape;2851;p18"/>
                <p:cNvSpPr/>
                <p:nvPr/>
              </p:nvSpPr>
              <p:spPr>
                <a:xfrm>
                  <a:off x="3855335" y="4185426"/>
                  <a:ext cx="243685" cy="866136"/>
                </a:xfrm>
                <a:custGeom>
                  <a:rect b="b" l="l" r="r" t="t"/>
                  <a:pathLst>
                    <a:path extrusionOk="0" h="15671" w="4409">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52" name="Google Shape;2852;p18"/>
                <p:cNvSpPr/>
                <p:nvPr/>
              </p:nvSpPr>
              <p:spPr>
                <a:xfrm>
                  <a:off x="3855335" y="3793115"/>
                  <a:ext cx="243685" cy="389985"/>
                </a:xfrm>
                <a:custGeom>
                  <a:rect b="b" l="l" r="r" t="t"/>
                  <a:pathLst>
                    <a:path extrusionOk="0" h="7056" w="4409">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53" name="Google Shape;2853;p18"/>
                <p:cNvSpPr/>
                <p:nvPr/>
              </p:nvSpPr>
              <p:spPr>
                <a:xfrm>
                  <a:off x="3855335" y="3905262"/>
                  <a:ext cx="170508" cy="182888"/>
                </a:xfrm>
                <a:custGeom>
                  <a:rect b="b" l="l" r="r" t="t"/>
                  <a:pathLst>
                    <a:path extrusionOk="0" h="3309" w="3085">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54" name="Google Shape;2854;p18"/>
                <p:cNvSpPr/>
                <p:nvPr/>
              </p:nvSpPr>
              <p:spPr>
                <a:xfrm>
                  <a:off x="3723681" y="3945499"/>
                  <a:ext cx="35870" cy="100260"/>
                </a:xfrm>
                <a:custGeom>
                  <a:rect b="b" l="l" r="r" t="t"/>
                  <a:pathLst>
                    <a:path extrusionOk="0" h="1814" w="649">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55" name="Google Shape;2855;p18"/>
                <p:cNvSpPr/>
                <p:nvPr/>
              </p:nvSpPr>
              <p:spPr>
                <a:xfrm>
                  <a:off x="3764636" y="3944007"/>
                  <a:ext cx="63671" cy="102471"/>
                </a:xfrm>
                <a:custGeom>
                  <a:rect b="b" l="l" r="r" t="t"/>
                  <a:pathLst>
                    <a:path extrusionOk="0" h="1854" w="1152">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56" name="Google Shape;2856;p18"/>
                <p:cNvSpPr/>
                <p:nvPr/>
              </p:nvSpPr>
              <p:spPr>
                <a:xfrm>
                  <a:off x="3829745" y="3991539"/>
                  <a:ext cx="65882" cy="57149"/>
                </a:xfrm>
                <a:custGeom>
                  <a:rect b="b" l="l" r="r" t="t"/>
                  <a:pathLst>
                    <a:path extrusionOk="0" h="1034" w="1192">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57" name="Google Shape;2857;p18"/>
                <p:cNvSpPr/>
                <p:nvPr/>
              </p:nvSpPr>
              <p:spPr>
                <a:xfrm>
                  <a:off x="3901430" y="3946218"/>
                  <a:ext cx="60023" cy="100260"/>
                </a:xfrm>
                <a:custGeom>
                  <a:rect b="b" l="l" r="r" t="t"/>
                  <a:pathLst>
                    <a:path extrusionOk="0" h="1814" w="1086">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58" name="Google Shape;2858;p18"/>
                <p:cNvSpPr/>
                <p:nvPr/>
              </p:nvSpPr>
              <p:spPr>
                <a:xfrm>
                  <a:off x="3885346" y="4261478"/>
                  <a:ext cx="143426" cy="143426"/>
                </a:xfrm>
                <a:custGeom>
                  <a:rect b="b" l="l" r="r" t="t"/>
                  <a:pathLst>
                    <a:path extrusionOk="0" h="2595" w="2595">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59" name="Google Shape;2859;p18"/>
                <p:cNvSpPr/>
                <p:nvPr/>
              </p:nvSpPr>
              <p:spPr>
                <a:xfrm>
                  <a:off x="3885346" y="4453872"/>
                  <a:ext cx="143426" cy="143426"/>
                </a:xfrm>
                <a:custGeom>
                  <a:rect b="b" l="l" r="r" t="t"/>
                  <a:pathLst>
                    <a:path extrusionOk="0" h="2595" w="2595">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60" name="Google Shape;2860;p18"/>
                <p:cNvSpPr/>
                <p:nvPr/>
              </p:nvSpPr>
              <p:spPr>
                <a:xfrm>
                  <a:off x="3885346" y="4645549"/>
                  <a:ext cx="143426" cy="338750"/>
                </a:xfrm>
                <a:custGeom>
                  <a:rect b="b" l="l" r="r" t="t"/>
                  <a:pathLst>
                    <a:path extrusionOk="0" h="6129" w="2595">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sp>
          <p:nvSpPr>
            <p:cNvPr id="2861" name="Google Shape;2861;p18"/>
            <p:cNvSpPr/>
            <p:nvPr/>
          </p:nvSpPr>
          <p:spPr>
            <a:xfrm>
              <a:off x="2415510" y="3608289"/>
              <a:ext cx="278008" cy="1899077"/>
            </a:xfrm>
            <a:custGeom>
              <a:rect b="b" l="l" r="r" t="t"/>
              <a:pathLst>
                <a:path extrusionOk="0" h="34360" w="5030">
                  <a:moveTo>
                    <a:pt x="1" y="1"/>
                  </a:moveTo>
                  <a:lnTo>
                    <a:pt x="1" y="34359"/>
                  </a:lnTo>
                  <a:lnTo>
                    <a:pt x="5030" y="34359"/>
                  </a:lnTo>
                  <a:lnTo>
                    <a:pt x="503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62" name="Google Shape;2862;p18"/>
            <p:cNvSpPr/>
            <p:nvPr/>
          </p:nvSpPr>
          <p:spPr>
            <a:xfrm>
              <a:off x="2653282" y="3608289"/>
              <a:ext cx="40237" cy="1899077"/>
            </a:xfrm>
            <a:custGeom>
              <a:rect b="b" l="l" r="r" t="t"/>
              <a:pathLst>
                <a:path extrusionOk="0" h="34360" w="728">
                  <a:moveTo>
                    <a:pt x="0" y="1"/>
                  </a:moveTo>
                  <a:lnTo>
                    <a:pt x="0" y="34359"/>
                  </a:lnTo>
                  <a:lnTo>
                    <a:pt x="728" y="34359"/>
                  </a:lnTo>
                  <a:lnTo>
                    <a:pt x="728"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63" name="Google Shape;2863;p18"/>
            <p:cNvSpPr/>
            <p:nvPr/>
          </p:nvSpPr>
          <p:spPr>
            <a:xfrm>
              <a:off x="2510630" y="3669749"/>
              <a:ext cx="182888" cy="8843"/>
            </a:xfrm>
            <a:custGeom>
              <a:rect b="b" l="l" r="r" t="t"/>
              <a:pathLst>
                <a:path extrusionOk="0" h="160" w="3309">
                  <a:moveTo>
                    <a:pt x="0" y="1"/>
                  </a:moveTo>
                  <a:lnTo>
                    <a:pt x="0" y="159"/>
                  </a:lnTo>
                  <a:lnTo>
                    <a:pt x="3309" y="159"/>
                  </a:lnTo>
                  <a:lnTo>
                    <a:pt x="330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64" name="Google Shape;2864;p18"/>
            <p:cNvSpPr/>
            <p:nvPr/>
          </p:nvSpPr>
          <p:spPr>
            <a:xfrm>
              <a:off x="2571316" y="3745856"/>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65" name="Google Shape;2865;p18"/>
            <p:cNvSpPr/>
            <p:nvPr/>
          </p:nvSpPr>
          <p:spPr>
            <a:xfrm>
              <a:off x="2571316" y="3848990"/>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66" name="Google Shape;2866;p18"/>
            <p:cNvSpPr/>
            <p:nvPr/>
          </p:nvSpPr>
          <p:spPr>
            <a:xfrm>
              <a:off x="2571316" y="3955771"/>
              <a:ext cx="122202" cy="9562"/>
            </a:xfrm>
            <a:custGeom>
              <a:rect b="b" l="l" r="r" t="t"/>
              <a:pathLst>
                <a:path extrusionOk="0" h="173" w="2211">
                  <a:moveTo>
                    <a:pt x="1" y="1"/>
                  </a:moveTo>
                  <a:lnTo>
                    <a:pt x="1" y="173"/>
                  </a:lnTo>
                  <a:lnTo>
                    <a:pt x="2211" y="173"/>
                  </a:lnTo>
                  <a:lnTo>
                    <a:pt x="2211"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67" name="Google Shape;2867;p18"/>
            <p:cNvSpPr/>
            <p:nvPr/>
          </p:nvSpPr>
          <p:spPr>
            <a:xfrm>
              <a:off x="2571316" y="4120365"/>
              <a:ext cx="122202" cy="9562"/>
            </a:xfrm>
            <a:custGeom>
              <a:rect b="b" l="l" r="r" t="t"/>
              <a:pathLst>
                <a:path extrusionOk="0" h="173" w="2211">
                  <a:moveTo>
                    <a:pt x="1" y="0"/>
                  </a:moveTo>
                  <a:lnTo>
                    <a:pt x="1" y="173"/>
                  </a:lnTo>
                  <a:lnTo>
                    <a:pt x="2211" y="173"/>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68" name="Google Shape;2868;p18"/>
            <p:cNvSpPr/>
            <p:nvPr/>
          </p:nvSpPr>
          <p:spPr>
            <a:xfrm>
              <a:off x="2571316" y="4227147"/>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69" name="Google Shape;2869;p18"/>
            <p:cNvSpPr/>
            <p:nvPr/>
          </p:nvSpPr>
          <p:spPr>
            <a:xfrm>
              <a:off x="2571316" y="4333984"/>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70" name="Google Shape;2870;p18"/>
            <p:cNvSpPr/>
            <p:nvPr/>
          </p:nvSpPr>
          <p:spPr>
            <a:xfrm>
              <a:off x="2571316" y="4495649"/>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71" name="Google Shape;2871;p18"/>
            <p:cNvSpPr/>
            <p:nvPr/>
          </p:nvSpPr>
          <p:spPr>
            <a:xfrm>
              <a:off x="2571316" y="4598782"/>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72" name="Google Shape;2872;p18"/>
            <p:cNvSpPr/>
            <p:nvPr/>
          </p:nvSpPr>
          <p:spPr>
            <a:xfrm>
              <a:off x="2571316" y="4705564"/>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73" name="Google Shape;2873;p18"/>
            <p:cNvSpPr/>
            <p:nvPr/>
          </p:nvSpPr>
          <p:spPr>
            <a:xfrm>
              <a:off x="2571316" y="4867229"/>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74" name="Google Shape;2874;p18"/>
            <p:cNvSpPr/>
            <p:nvPr/>
          </p:nvSpPr>
          <p:spPr>
            <a:xfrm>
              <a:off x="2571316" y="4974010"/>
              <a:ext cx="122202" cy="8843"/>
            </a:xfrm>
            <a:custGeom>
              <a:rect b="b" l="l" r="r" t="t"/>
              <a:pathLst>
                <a:path extrusionOk="0" h="160" w="2211">
                  <a:moveTo>
                    <a:pt x="1" y="1"/>
                  </a:moveTo>
                  <a:lnTo>
                    <a:pt x="1" y="160"/>
                  </a:lnTo>
                  <a:lnTo>
                    <a:pt x="2211" y="160"/>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75" name="Google Shape;2875;p18"/>
            <p:cNvSpPr/>
            <p:nvPr/>
          </p:nvSpPr>
          <p:spPr>
            <a:xfrm>
              <a:off x="2571316" y="5080847"/>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76" name="Google Shape;2876;p18"/>
            <p:cNvSpPr/>
            <p:nvPr/>
          </p:nvSpPr>
          <p:spPr>
            <a:xfrm>
              <a:off x="2571316" y="5242512"/>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77" name="Google Shape;2877;p18"/>
            <p:cNvSpPr/>
            <p:nvPr/>
          </p:nvSpPr>
          <p:spPr>
            <a:xfrm>
              <a:off x="2571316" y="5348575"/>
              <a:ext cx="122202" cy="9562"/>
            </a:xfrm>
            <a:custGeom>
              <a:rect b="b" l="l" r="r" t="t"/>
              <a:pathLst>
                <a:path extrusionOk="0" h="173" w="2211">
                  <a:moveTo>
                    <a:pt x="1" y="0"/>
                  </a:moveTo>
                  <a:lnTo>
                    <a:pt x="1" y="172"/>
                  </a:lnTo>
                  <a:lnTo>
                    <a:pt x="2211" y="172"/>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78" name="Google Shape;2878;p18"/>
            <p:cNvSpPr/>
            <p:nvPr/>
          </p:nvSpPr>
          <p:spPr>
            <a:xfrm>
              <a:off x="2571316" y="5452427"/>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79" name="Google Shape;2879;p18"/>
            <p:cNvSpPr/>
            <p:nvPr/>
          </p:nvSpPr>
          <p:spPr>
            <a:xfrm>
              <a:off x="2510630" y="4041384"/>
              <a:ext cx="182888" cy="12491"/>
            </a:xfrm>
            <a:custGeom>
              <a:rect b="b" l="l" r="r" t="t"/>
              <a:pathLst>
                <a:path extrusionOk="0" h="226" w="3309">
                  <a:moveTo>
                    <a:pt x="0" y="0"/>
                  </a:moveTo>
                  <a:lnTo>
                    <a:pt x="0" y="225"/>
                  </a:lnTo>
                  <a:lnTo>
                    <a:pt x="3309" y="225"/>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80" name="Google Shape;2880;p18"/>
            <p:cNvSpPr/>
            <p:nvPr/>
          </p:nvSpPr>
          <p:spPr>
            <a:xfrm>
              <a:off x="2510630" y="4415894"/>
              <a:ext cx="182888" cy="9562"/>
            </a:xfrm>
            <a:custGeom>
              <a:rect b="b" l="l" r="r" t="t"/>
              <a:pathLst>
                <a:path extrusionOk="0" h="173" w="3309">
                  <a:moveTo>
                    <a:pt x="0" y="0"/>
                  </a:moveTo>
                  <a:lnTo>
                    <a:pt x="0" y="173"/>
                  </a:lnTo>
                  <a:lnTo>
                    <a:pt x="3309" y="173"/>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81" name="Google Shape;2881;p18"/>
            <p:cNvSpPr/>
            <p:nvPr/>
          </p:nvSpPr>
          <p:spPr>
            <a:xfrm>
              <a:off x="2510630" y="4788248"/>
              <a:ext cx="182888" cy="8843"/>
            </a:xfrm>
            <a:custGeom>
              <a:rect b="b" l="l" r="r" t="t"/>
              <a:pathLst>
                <a:path extrusionOk="0" h="160" w="3309">
                  <a:moveTo>
                    <a:pt x="0" y="0"/>
                  </a:moveTo>
                  <a:lnTo>
                    <a:pt x="0" y="159"/>
                  </a:lnTo>
                  <a:lnTo>
                    <a:pt x="3309" y="159"/>
                  </a:lnTo>
                  <a:lnTo>
                    <a:pt x="3309"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82" name="Google Shape;2882;p18"/>
            <p:cNvSpPr/>
            <p:nvPr/>
          </p:nvSpPr>
          <p:spPr>
            <a:xfrm>
              <a:off x="2510630" y="5162757"/>
              <a:ext cx="182888" cy="9562"/>
            </a:xfrm>
            <a:custGeom>
              <a:rect b="b" l="l" r="r" t="t"/>
              <a:pathLst>
                <a:path extrusionOk="0" h="173" w="3309">
                  <a:moveTo>
                    <a:pt x="0" y="1"/>
                  </a:moveTo>
                  <a:lnTo>
                    <a:pt x="0" y="173"/>
                  </a:lnTo>
                  <a:lnTo>
                    <a:pt x="3309" y="173"/>
                  </a:lnTo>
                  <a:lnTo>
                    <a:pt x="3309"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83" name="Google Shape;2883;p18"/>
            <p:cNvSpPr/>
            <p:nvPr/>
          </p:nvSpPr>
          <p:spPr>
            <a:xfrm>
              <a:off x="2598398" y="4303254"/>
              <a:ext cx="317526" cy="1058089"/>
            </a:xfrm>
            <a:custGeom>
              <a:rect b="b" l="l" r="r" t="t"/>
              <a:pathLst>
                <a:path extrusionOk="0" h="19144" w="5745">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84" name="Google Shape;2884;p18"/>
            <p:cNvSpPr/>
            <p:nvPr/>
          </p:nvSpPr>
          <p:spPr>
            <a:xfrm>
              <a:off x="2607905" y="4617077"/>
              <a:ext cx="286796" cy="744266"/>
            </a:xfrm>
            <a:custGeom>
              <a:rect b="b" l="l" r="r" t="t"/>
              <a:pathLst>
                <a:path extrusionOk="0" h="13466" w="5189">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85" name="Google Shape;2885;p18"/>
            <p:cNvSpPr/>
            <p:nvPr/>
          </p:nvSpPr>
          <p:spPr>
            <a:xfrm>
              <a:off x="2723474" y="4415452"/>
              <a:ext cx="101034" cy="247886"/>
            </a:xfrm>
            <a:custGeom>
              <a:rect b="b" l="l" r="r" t="t"/>
              <a:pathLst>
                <a:path extrusionOk="0" h="4485" w="1828">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86" name="Google Shape;2886;p18"/>
            <p:cNvSpPr/>
            <p:nvPr/>
          </p:nvSpPr>
          <p:spPr>
            <a:xfrm>
              <a:off x="2525221" y="3916253"/>
              <a:ext cx="396562" cy="371691"/>
            </a:xfrm>
            <a:custGeom>
              <a:rect b="b" l="l" r="r" t="t"/>
              <a:pathLst>
                <a:path extrusionOk="0" h="6725" w="7175">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87" name="Google Shape;2887;p18"/>
            <p:cNvSpPr/>
            <p:nvPr/>
          </p:nvSpPr>
          <p:spPr>
            <a:xfrm>
              <a:off x="2568387" y="4063935"/>
              <a:ext cx="246559" cy="224009"/>
            </a:xfrm>
            <a:custGeom>
              <a:rect b="b" l="l" r="r" t="t"/>
              <a:pathLst>
                <a:path extrusionOk="0" h="4053" w="4461">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88" name="Google Shape;2888;p18"/>
            <p:cNvSpPr/>
            <p:nvPr/>
          </p:nvSpPr>
          <p:spPr>
            <a:xfrm>
              <a:off x="2586681" y="4259646"/>
              <a:ext cx="216603" cy="130382"/>
            </a:xfrm>
            <a:custGeom>
              <a:rect b="b" l="l" r="r" t="t"/>
              <a:pathLst>
                <a:path extrusionOk="0" h="2359" w="3919">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89" name="Google Shape;2889;p18"/>
            <p:cNvSpPr/>
            <p:nvPr/>
          </p:nvSpPr>
          <p:spPr>
            <a:xfrm rot="41933">
              <a:off x="2590197" y="4314548"/>
              <a:ext cx="215526" cy="77273"/>
            </a:xfrm>
            <a:custGeom>
              <a:rect b="b" l="l" r="r" t="t"/>
              <a:pathLst>
                <a:path extrusionOk="0" h="1398" w="3866">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90" name="Google Shape;2890;p18"/>
            <p:cNvSpPr/>
            <p:nvPr/>
          </p:nvSpPr>
          <p:spPr>
            <a:xfrm>
              <a:off x="2724193" y="5007670"/>
              <a:ext cx="239982" cy="242138"/>
            </a:xfrm>
            <a:custGeom>
              <a:rect b="b" l="l" r="r" t="t"/>
              <a:pathLst>
                <a:path extrusionOk="0" h="4381" w="4342">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91" name="Google Shape;2891;p18"/>
            <p:cNvSpPr/>
            <p:nvPr/>
          </p:nvSpPr>
          <p:spPr>
            <a:xfrm>
              <a:off x="2730052" y="4358081"/>
              <a:ext cx="356326" cy="853756"/>
            </a:xfrm>
            <a:custGeom>
              <a:rect b="b" l="l" r="r" t="t"/>
              <a:pathLst>
                <a:path extrusionOk="0" h="15447" w="6447">
                  <a:moveTo>
                    <a:pt x="2198" y="1"/>
                  </a:moveTo>
                  <a:lnTo>
                    <a:pt x="1" y="14785"/>
                  </a:lnTo>
                  <a:lnTo>
                    <a:pt x="4236" y="15446"/>
                  </a:lnTo>
                  <a:lnTo>
                    <a:pt x="6446" y="610"/>
                  </a:lnTo>
                  <a:lnTo>
                    <a:pt x="219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92" name="Google Shape;2892;p18"/>
            <p:cNvSpPr/>
            <p:nvPr/>
          </p:nvSpPr>
          <p:spPr>
            <a:xfrm>
              <a:off x="2842692" y="4373447"/>
              <a:ext cx="243685" cy="838391"/>
            </a:xfrm>
            <a:custGeom>
              <a:rect b="b" l="l" r="r" t="t"/>
              <a:pathLst>
                <a:path extrusionOk="0" h="15169" w="4409">
                  <a:moveTo>
                    <a:pt x="2198" y="1"/>
                  </a:moveTo>
                  <a:lnTo>
                    <a:pt x="1" y="14838"/>
                  </a:lnTo>
                  <a:lnTo>
                    <a:pt x="2198" y="15168"/>
                  </a:lnTo>
                  <a:lnTo>
                    <a:pt x="4408" y="332"/>
                  </a:lnTo>
                  <a:lnTo>
                    <a:pt x="219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93" name="Google Shape;2893;p18"/>
            <p:cNvSpPr/>
            <p:nvPr/>
          </p:nvSpPr>
          <p:spPr>
            <a:xfrm>
              <a:off x="2846063" y="4187684"/>
              <a:ext cx="240314" cy="242083"/>
            </a:xfrm>
            <a:custGeom>
              <a:rect b="b" l="l" r="r" t="t"/>
              <a:pathLst>
                <a:path extrusionOk="0" h="4380" w="4348">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94" name="Google Shape;2894;p18"/>
            <p:cNvSpPr/>
            <p:nvPr/>
          </p:nvSpPr>
          <p:spPr>
            <a:xfrm>
              <a:off x="2942952" y="4186493"/>
              <a:ext cx="79755" cy="77267"/>
            </a:xfrm>
            <a:custGeom>
              <a:rect b="b" l="l" r="r" t="t"/>
              <a:pathLst>
                <a:path extrusionOk="0" h="1398" w="1443">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95" name="Google Shape;2895;p18"/>
            <p:cNvSpPr/>
            <p:nvPr/>
          </p:nvSpPr>
          <p:spPr>
            <a:xfrm>
              <a:off x="2339458" y="4663117"/>
              <a:ext cx="777649" cy="963467"/>
            </a:xfrm>
            <a:custGeom>
              <a:rect b="b" l="l" r="r" t="t"/>
              <a:pathLst>
                <a:path extrusionOk="0" h="17432" w="1407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96" name="Google Shape;2896;p18"/>
            <p:cNvSpPr/>
            <p:nvPr/>
          </p:nvSpPr>
          <p:spPr>
            <a:xfrm>
              <a:off x="2375983" y="4821897"/>
              <a:ext cx="741115" cy="804661"/>
            </a:xfrm>
            <a:custGeom>
              <a:rect b="b" l="l" r="r" t="t"/>
              <a:pathLst>
                <a:path extrusionOk="0" h="17432" w="13409">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97" name="Google Shape;2897;p18"/>
            <p:cNvSpPr/>
            <p:nvPr/>
          </p:nvSpPr>
          <p:spPr>
            <a:xfrm>
              <a:off x="2433804" y="4873087"/>
              <a:ext cx="460897" cy="490908"/>
            </a:xfrm>
            <a:custGeom>
              <a:rect b="b" l="l" r="r" t="t"/>
              <a:pathLst>
                <a:path extrusionOk="0" h="8882" w="8339">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98" name="Google Shape;2898;p18"/>
            <p:cNvSpPr/>
            <p:nvPr/>
          </p:nvSpPr>
          <p:spPr>
            <a:xfrm>
              <a:off x="3375992" y="4937477"/>
              <a:ext cx="426519" cy="429448"/>
            </a:xfrm>
            <a:custGeom>
              <a:rect b="b" l="l" r="r" t="t"/>
              <a:pathLst>
                <a:path extrusionOk="0" h="7770" w="7717">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99" name="Google Shape;2899;p18"/>
            <p:cNvSpPr/>
            <p:nvPr/>
          </p:nvSpPr>
          <p:spPr>
            <a:xfrm>
              <a:off x="2894646" y="4821907"/>
              <a:ext cx="658432" cy="768142"/>
            </a:xfrm>
            <a:custGeom>
              <a:rect b="b" l="l" r="r" t="t"/>
              <a:pathLst>
                <a:path extrusionOk="0" h="13898" w="11913">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00" name="Google Shape;2900;p18"/>
            <p:cNvSpPr/>
            <p:nvPr/>
          </p:nvSpPr>
          <p:spPr>
            <a:xfrm>
              <a:off x="2927587" y="4821907"/>
              <a:ext cx="625491" cy="768142"/>
            </a:xfrm>
            <a:custGeom>
              <a:rect b="b" l="l" r="r" t="t"/>
              <a:pathLst>
                <a:path extrusionOk="0" h="13898" w="11317">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901" name="Google Shape;2901;p18"/>
            <p:cNvGrpSpPr/>
            <p:nvPr/>
          </p:nvGrpSpPr>
          <p:grpSpPr>
            <a:xfrm>
              <a:off x="3041664" y="5111577"/>
              <a:ext cx="320455" cy="156580"/>
              <a:chOff x="2774143" y="4536556"/>
              <a:chExt cx="320455" cy="156580"/>
            </a:xfrm>
          </p:grpSpPr>
          <p:sp>
            <p:nvSpPr>
              <p:cNvPr id="2902" name="Google Shape;2902;p18"/>
              <p:cNvSpPr/>
              <p:nvPr/>
            </p:nvSpPr>
            <p:spPr>
              <a:xfrm>
                <a:off x="2774143" y="4562865"/>
                <a:ext cx="112751" cy="98104"/>
              </a:xfrm>
              <a:custGeom>
                <a:rect b="b" l="l" r="r" t="t"/>
                <a:pathLst>
                  <a:path extrusionOk="0" h="1775" w="204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03" name="Google Shape;2903;p18"/>
              <p:cNvSpPr/>
              <p:nvPr/>
            </p:nvSpPr>
            <p:spPr>
              <a:xfrm>
                <a:off x="2897782" y="4536556"/>
                <a:ext cx="65882" cy="66600"/>
              </a:xfrm>
              <a:custGeom>
                <a:rect b="b" l="l" r="r" t="t"/>
                <a:pathLst>
                  <a:path extrusionOk="0" h="1205" w="1192">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04" name="Google Shape;2904;p18"/>
              <p:cNvSpPr/>
              <p:nvPr/>
            </p:nvSpPr>
            <p:spPr>
              <a:xfrm>
                <a:off x="2967311" y="4565794"/>
                <a:ext cx="127287" cy="127342"/>
              </a:xfrm>
              <a:custGeom>
                <a:rect b="b" l="l" r="r" t="t"/>
                <a:pathLst>
                  <a:path extrusionOk="0" h="2304" w="2303">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905" name="Google Shape;2905;p18"/>
            <p:cNvSpPr/>
            <p:nvPr/>
          </p:nvSpPr>
          <p:spPr>
            <a:xfrm>
              <a:off x="3028510" y="5577559"/>
              <a:ext cx="389985" cy="49024"/>
            </a:xfrm>
            <a:custGeom>
              <a:rect b="b" l="l" r="r" t="t"/>
              <a:pathLst>
                <a:path extrusionOk="0" h="887" w="7056">
                  <a:moveTo>
                    <a:pt x="1" y="0"/>
                  </a:moveTo>
                  <a:lnTo>
                    <a:pt x="1" y="887"/>
                  </a:lnTo>
                  <a:lnTo>
                    <a:pt x="7055" y="887"/>
                  </a:lnTo>
                  <a:lnTo>
                    <a:pt x="7055" y="0"/>
                  </a:ln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906" name="Google Shape;2906;p18"/>
          <p:cNvSpPr/>
          <p:nvPr/>
        </p:nvSpPr>
        <p:spPr>
          <a:xfrm>
            <a:off x="3307961" y="6418000"/>
            <a:ext cx="265628" cy="164649"/>
          </a:xfrm>
          <a:custGeom>
            <a:rect b="b" l="l" r="r" t="t"/>
            <a:pathLst>
              <a:path extrusionOk="0" h="2979" w="4806">
                <a:moveTo>
                  <a:pt x="1" y="1"/>
                </a:moveTo>
                <a:lnTo>
                  <a:pt x="1" y="2978"/>
                </a:lnTo>
                <a:lnTo>
                  <a:pt x="4805" y="2978"/>
                </a:lnTo>
                <a:lnTo>
                  <a:pt x="4805"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907" name="Google Shape;2907;p18"/>
          <p:cNvGrpSpPr/>
          <p:nvPr/>
        </p:nvGrpSpPr>
        <p:grpSpPr>
          <a:xfrm>
            <a:off x="1524301" y="5626805"/>
            <a:ext cx="9320239" cy="1231194"/>
            <a:chOff x="1524301" y="5626805"/>
            <a:chExt cx="9320239" cy="1231194"/>
          </a:xfrm>
        </p:grpSpPr>
        <p:sp>
          <p:nvSpPr>
            <p:cNvPr id="2908" name="Google Shape;2908;p18"/>
            <p:cNvSpPr/>
            <p:nvPr/>
          </p:nvSpPr>
          <p:spPr>
            <a:xfrm>
              <a:off x="3307961" y="6403010"/>
              <a:ext cx="265628" cy="451390"/>
            </a:xfrm>
            <a:custGeom>
              <a:rect b="b" l="l" r="r" t="t"/>
              <a:pathLst>
                <a:path extrusionOk="0" h="8167" w="4806">
                  <a:moveTo>
                    <a:pt x="1" y="1"/>
                  </a:moveTo>
                  <a:lnTo>
                    <a:pt x="1" y="8167"/>
                  </a:lnTo>
                  <a:lnTo>
                    <a:pt x="4805" y="8167"/>
                  </a:lnTo>
                  <a:lnTo>
                    <a:pt x="4805"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909" name="Google Shape;2909;p18"/>
            <p:cNvGrpSpPr/>
            <p:nvPr/>
          </p:nvGrpSpPr>
          <p:grpSpPr>
            <a:xfrm>
              <a:off x="1524301" y="5626805"/>
              <a:ext cx="9320239" cy="1231194"/>
              <a:chOff x="929285" y="5051507"/>
              <a:chExt cx="7315206" cy="1231194"/>
            </a:xfrm>
          </p:grpSpPr>
          <p:sp>
            <p:nvSpPr>
              <p:cNvPr id="2910" name="Google Shape;2910;p18"/>
              <p:cNvSpPr/>
              <p:nvPr/>
            </p:nvSpPr>
            <p:spPr>
              <a:xfrm>
                <a:off x="929285" y="5051507"/>
                <a:ext cx="7315206" cy="420715"/>
              </a:xfrm>
              <a:custGeom>
                <a:rect b="b" l="l" r="r" t="t"/>
                <a:pathLst>
                  <a:path extrusionOk="0" h="7612" w="132354">
                    <a:moveTo>
                      <a:pt x="1" y="1"/>
                    </a:moveTo>
                    <a:lnTo>
                      <a:pt x="1" y="7611"/>
                    </a:lnTo>
                    <a:lnTo>
                      <a:pt x="132353" y="7611"/>
                    </a:lnTo>
                    <a:lnTo>
                      <a:pt x="132353" y="1"/>
                    </a:lnTo>
                    <a:close/>
                  </a:path>
                </a:pathLst>
              </a:custGeom>
              <a:solidFill>
                <a:srgbClr val="EFEDD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11" name="Google Shape;2911;p18"/>
              <p:cNvSpPr/>
              <p:nvPr/>
            </p:nvSpPr>
            <p:spPr>
              <a:xfrm>
                <a:off x="929285" y="5051507"/>
                <a:ext cx="7315206" cy="133919"/>
              </a:xfrm>
              <a:custGeom>
                <a:rect b="b" l="l" r="r" t="t"/>
                <a:pathLst>
                  <a:path extrusionOk="0" h="2423" w="132354">
                    <a:moveTo>
                      <a:pt x="1" y="1"/>
                    </a:moveTo>
                    <a:lnTo>
                      <a:pt x="1" y="2423"/>
                    </a:lnTo>
                    <a:lnTo>
                      <a:pt x="132353" y="2423"/>
                    </a:lnTo>
                    <a:lnTo>
                      <a:pt x="132353" y="1"/>
                    </a:lnTo>
                    <a:close/>
                  </a:path>
                </a:pathLst>
              </a:custGeom>
              <a:solidFill>
                <a:srgbClr val="FFFEF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12" name="Google Shape;2912;p18"/>
              <p:cNvSpPr/>
              <p:nvPr/>
            </p:nvSpPr>
            <p:spPr>
              <a:xfrm>
                <a:off x="6668743" y="5831311"/>
                <a:ext cx="264854" cy="451390"/>
              </a:xfrm>
              <a:custGeom>
                <a:rect b="b" l="l" r="r" t="t"/>
                <a:pathLst>
                  <a:path extrusionOk="0" h="8167" w="4792">
                    <a:moveTo>
                      <a:pt x="1" y="1"/>
                    </a:moveTo>
                    <a:lnTo>
                      <a:pt x="1" y="8167"/>
                    </a:lnTo>
                    <a:lnTo>
                      <a:pt x="4792" y="8167"/>
                    </a:lnTo>
                    <a:lnTo>
                      <a:pt x="4792"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13" name="Google Shape;2913;p18"/>
              <p:cNvSpPr/>
              <p:nvPr/>
            </p:nvSpPr>
            <p:spPr>
              <a:xfrm>
                <a:off x="6668743" y="5831311"/>
                <a:ext cx="264854" cy="164649"/>
              </a:xfrm>
              <a:custGeom>
                <a:rect b="b" l="l" r="r" t="t"/>
                <a:pathLst>
                  <a:path extrusionOk="0" h="2979" w="4792">
                    <a:moveTo>
                      <a:pt x="1" y="1"/>
                    </a:moveTo>
                    <a:lnTo>
                      <a:pt x="1" y="2978"/>
                    </a:lnTo>
                    <a:lnTo>
                      <a:pt x="4792" y="2978"/>
                    </a:lnTo>
                    <a:lnTo>
                      <a:pt x="479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14" name="Google Shape;2914;p18"/>
              <p:cNvSpPr/>
              <p:nvPr/>
            </p:nvSpPr>
            <p:spPr>
              <a:xfrm>
                <a:off x="1654207" y="5472167"/>
                <a:ext cx="5864644" cy="359200"/>
              </a:xfrm>
              <a:custGeom>
                <a:rect b="b" l="l" r="r" t="t"/>
                <a:pathLst>
                  <a:path extrusionOk="0" h="6499" w="106109">
                    <a:moveTo>
                      <a:pt x="1" y="0"/>
                    </a:moveTo>
                    <a:lnTo>
                      <a:pt x="1" y="6499"/>
                    </a:lnTo>
                    <a:lnTo>
                      <a:pt x="106108" y="6499"/>
                    </a:lnTo>
                    <a:lnTo>
                      <a:pt x="106108" y="0"/>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15" name="Google Shape;2915;p18"/>
              <p:cNvSpPr/>
              <p:nvPr/>
            </p:nvSpPr>
            <p:spPr>
              <a:xfrm>
                <a:off x="1654207" y="5472167"/>
                <a:ext cx="5864644" cy="176311"/>
              </a:xfrm>
              <a:custGeom>
                <a:rect b="b" l="l" r="r" t="t"/>
                <a:pathLst>
                  <a:path extrusionOk="0" h="3190" w="106109">
                    <a:moveTo>
                      <a:pt x="1" y="0"/>
                    </a:moveTo>
                    <a:lnTo>
                      <a:pt x="1" y="3190"/>
                    </a:lnTo>
                    <a:lnTo>
                      <a:pt x="106108" y="3190"/>
                    </a:lnTo>
                    <a:lnTo>
                      <a:pt x="106108" y="0"/>
                    </a:lnTo>
                    <a:close/>
                  </a:path>
                </a:pathLst>
              </a:custGeom>
              <a:solidFill>
                <a:srgbClr val="B7B7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907"/>
                                        </p:tgtEl>
                                        <p:attrNameLst>
                                          <p:attrName>style.visibility</p:attrName>
                                        </p:attrNameLst>
                                      </p:cBhvr>
                                      <p:to>
                                        <p:strVal val="visible"/>
                                      </p:to>
                                    </p:set>
                                    <p:anim calcmode="lin" valueType="num">
                                      <p:cBhvr additive="base">
                                        <p:cTn dur="500"/>
                                        <p:tgtEl>
                                          <p:spTgt spid="290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2833"/>
                                        </p:tgtEl>
                                        <p:attrNameLst>
                                          <p:attrName>style.visibility</p:attrName>
                                        </p:attrNameLst>
                                      </p:cBhvr>
                                      <p:to>
                                        <p:strVal val="visible"/>
                                      </p:to>
                                    </p:set>
                                    <p:anim calcmode="lin" valueType="num">
                                      <p:cBhvr additive="base">
                                        <p:cTn dur="500"/>
                                        <p:tgtEl>
                                          <p:spTgt spid="283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2776"/>
                                        </p:tgtEl>
                                        <p:attrNameLst>
                                          <p:attrName>style.visibility</p:attrName>
                                        </p:attrNameLst>
                                      </p:cBhvr>
                                      <p:to>
                                        <p:strVal val="visible"/>
                                      </p:to>
                                    </p:set>
                                    <p:anim calcmode="lin" valueType="num">
                                      <p:cBhvr additive="base">
                                        <p:cTn dur="500"/>
                                        <p:tgtEl>
                                          <p:spTgt spid="2776"/>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770"/>
                                        </p:tgtEl>
                                        <p:attrNameLst>
                                          <p:attrName>style.visibility</p:attrName>
                                        </p:attrNameLst>
                                      </p:cBhvr>
                                      <p:to>
                                        <p:strVal val="visible"/>
                                      </p:to>
                                    </p:set>
                                    <p:animEffect filter="fade" transition="in">
                                      <p:cBhvr>
                                        <p:cTn dur="500"/>
                                        <p:tgtEl>
                                          <p:spTgt spid="27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2916" name="Shape 2916"/>
        <p:cNvGrpSpPr/>
        <p:nvPr/>
      </p:nvGrpSpPr>
      <p:grpSpPr>
        <a:xfrm>
          <a:off x="0" y="0"/>
          <a:ext cx="0" cy="0"/>
          <a:chOff x="0" y="0"/>
          <a:chExt cx="0" cy="0"/>
        </a:xfrm>
      </p:grpSpPr>
      <p:grpSp>
        <p:nvGrpSpPr>
          <p:cNvPr id="2917" name="Google Shape;2917;p19"/>
          <p:cNvGrpSpPr/>
          <p:nvPr/>
        </p:nvGrpSpPr>
        <p:grpSpPr>
          <a:xfrm>
            <a:off x="395894" y="219519"/>
            <a:ext cx="11613234" cy="6240131"/>
            <a:chOff x="395894" y="219519"/>
            <a:chExt cx="8518865" cy="4788281"/>
          </a:xfrm>
        </p:grpSpPr>
        <p:sp>
          <p:nvSpPr>
            <p:cNvPr id="2918" name="Google Shape;2918;p19"/>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00216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919" name="Google Shape;2919;p19"/>
            <p:cNvGrpSpPr/>
            <p:nvPr/>
          </p:nvGrpSpPr>
          <p:grpSpPr>
            <a:xfrm>
              <a:off x="8341543" y="2282008"/>
              <a:ext cx="569676" cy="380612"/>
              <a:chOff x="8341543" y="2282008"/>
              <a:chExt cx="569676" cy="380612"/>
            </a:xfrm>
          </p:grpSpPr>
          <p:sp>
            <p:nvSpPr>
              <p:cNvPr id="2920" name="Google Shape;2920;p1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21" name="Google Shape;2921;p1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922" name="Google Shape;2922;p19"/>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923" name="Google Shape;2923;p19"/>
            <p:cNvGrpSpPr/>
            <p:nvPr/>
          </p:nvGrpSpPr>
          <p:grpSpPr>
            <a:xfrm>
              <a:off x="8341543" y="1721094"/>
              <a:ext cx="569676" cy="380612"/>
              <a:chOff x="8341543" y="1721094"/>
              <a:chExt cx="569676" cy="380612"/>
            </a:xfrm>
          </p:grpSpPr>
          <p:sp>
            <p:nvSpPr>
              <p:cNvPr id="2924" name="Google Shape;2924;p19"/>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25" name="Google Shape;2925;p19"/>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926" name="Google Shape;2926;p19"/>
            <p:cNvGrpSpPr/>
            <p:nvPr/>
          </p:nvGrpSpPr>
          <p:grpSpPr>
            <a:xfrm>
              <a:off x="8346273" y="1183592"/>
              <a:ext cx="568486" cy="388014"/>
              <a:chOff x="8346273" y="1183592"/>
              <a:chExt cx="568486" cy="388014"/>
            </a:xfrm>
          </p:grpSpPr>
          <p:sp>
            <p:nvSpPr>
              <p:cNvPr id="2927" name="Google Shape;2927;p19"/>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28" name="Google Shape;2928;p19"/>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929" name="Google Shape;2929;p19"/>
            <p:cNvGrpSpPr/>
            <p:nvPr/>
          </p:nvGrpSpPr>
          <p:grpSpPr>
            <a:xfrm>
              <a:off x="8341543" y="606635"/>
              <a:ext cx="569676" cy="388014"/>
              <a:chOff x="8341543" y="606635"/>
              <a:chExt cx="569676" cy="388014"/>
            </a:xfrm>
          </p:grpSpPr>
          <p:sp>
            <p:nvSpPr>
              <p:cNvPr id="2930" name="Google Shape;2930;p19"/>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31" name="Google Shape;2931;p19"/>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932" name="Google Shape;2932;p19"/>
            <p:cNvGrpSpPr/>
            <p:nvPr/>
          </p:nvGrpSpPr>
          <p:grpSpPr>
            <a:xfrm>
              <a:off x="8341543" y="2842933"/>
              <a:ext cx="569676" cy="380612"/>
              <a:chOff x="8341543" y="2282008"/>
              <a:chExt cx="569676" cy="380612"/>
            </a:xfrm>
          </p:grpSpPr>
          <p:sp>
            <p:nvSpPr>
              <p:cNvPr id="2933" name="Google Shape;2933;p1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34" name="Google Shape;2934;p1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935" name="Google Shape;2935;p19"/>
            <p:cNvGrpSpPr/>
            <p:nvPr/>
          </p:nvGrpSpPr>
          <p:grpSpPr>
            <a:xfrm>
              <a:off x="8341543" y="3403858"/>
              <a:ext cx="569676" cy="380612"/>
              <a:chOff x="8341543" y="2282008"/>
              <a:chExt cx="569676" cy="380612"/>
            </a:xfrm>
          </p:grpSpPr>
          <p:sp>
            <p:nvSpPr>
              <p:cNvPr id="2936" name="Google Shape;2936;p1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37" name="Google Shape;2937;p1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938" name="Google Shape;2938;p19"/>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39" name="Google Shape;2939;p19"/>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940" name="Google Shape;2940;p19"/>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41" name="Google Shape;2941;p19"/>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42" name="Google Shape;2942;p19"/>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43" name="Google Shape;2943;p19"/>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44" name="Google Shape;2944;p19"/>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45" name="Google Shape;2945;p19"/>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46" name="Google Shape;2946;p19"/>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47" name="Google Shape;2947;p19"/>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48" name="Google Shape;2948;p19"/>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49" name="Google Shape;2949;p19"/>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50" name="Google Shape;2950;p19"/>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51" name="Google Shape;2951;p19"/>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52" name="Google Shape;2952;p19"/>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53" name="Google Shape;2953;p19"/>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54" name="Google Shape;2954;p19"/>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55" name="Google Shape;2955;p19"/>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56" name="Google Shape;2956;p19"/>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57" name="Google Shape;2957;p19"/>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58" name="Google Shape;2958;p19"/>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59" name="Google Shape;2959;p19"/>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60" name="Google Shape;2960;p19"/>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61" name="Google Shape;2961;p19"/>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62" name="Google Shape;2962;p19"/>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63" name="Google Shape;2963;p19"/>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64" name="Google Shape;2964;p19"/>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65" name="Google Shape;2965;p19"/>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66" name="Google Shape;2966;p19"/>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67" name="Google Shape;2967;p19"/>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68" name="Google Shape;2968;p19"/>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69" name="Google Shape;2969;p19"/>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70" name="Google Shape;2970;p19"/>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71" name="Google Shape;2971;p19"/>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72" name="Google Shape;2972;p19"/>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73" name="Google Shape;2973;p19"/>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74" name="Google Shape;2974;p19"/>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75" name="Google Shape;2975;p19"/>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76" name="Google Shape;2976;p19"/>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77" name="Google Shape;2977;p19"/>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78" name="Google Shape;2978;p19"/>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79" name="Google Shape;2979;p19"/>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80" name="Google Shape;2980;p19"/>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81" name="Google Shape;2981;p19"/>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82" name="Google Shape;2982;p19"/>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83" name="Google Shape;2983;p19"/>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84" name="Google Shape;2984;p19"/>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85" name="Google Shape;2985;p19"/>
          <p:cNvSpPr/>
          <p:nvPr/>
        </p:nvSpPr>
        <p:spPr>
          <a:xfrm rot="126755">
            <a:off x="3091462" y="1090110"/>
            <a:ext cx="5550035" cy="4730758"/>
          </a:xfrm>
          <a:prstGeom prst="rect">
            <a:avLst/>
          </a:prstGeom>
          <a:solidFill>
            <a:srgbClr val="FFE28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986" name="Google Shape;2986;p19"/>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987" name="Google Shape;2987;p19"/>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2988" name="Google Shape;2988;p19"/>
          <p:cNvGrpSpPr/>
          <p:nvPr/>
        </p:nvGrpSpPr>
        <p:grpSpPr>
          <a:xfrm>
            <a:off x="1030175" y="1581350"/>
            <a:ext cx="444275" cy="398525"/>
            <a:chOff x="2495125" y="2142250"/>
            <a:chExt cx="444275" cy="398525"/>
          </a:xfrm>
        </p:grpSpPr>
        <p:sp>
          <p:nvSpPr>
            <p:cNvPr id="2989" name="Google Shape;2989;p19"/>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90" name="Google Shape;2990;p19"/>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991" name="Google Shape;2991;p19"/>
          <p:cNvGrpSpPr/>
          <p:nvPr/>
        </p:nvGrpSpPr>
        <p:grpSpPr>
          <a:xfrm>
            <a:off x="10561107" y="5038641"/>
            <a:ext cx="291375" cy="281375"/>
            <a:chOff x="3243875" y="2372825"/>
            <a:chExt cx="291375" cy="281375"/>
          </a:xfrm>
        </p:grpSpPr>
        <p:sp>
          <p:nvSpPr>
            <p:cNvPr id="2992" name="Google Shape;2992;p19"/>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93" name="Google Shape;2993;p19"/>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94" name="Google Shape;2994;p19"/>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95" name="Google Shape;2995;p19"/>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96" name="Google Shape;2996;p19"/>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97" name="Google Shape;2997;p19"/>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98" name="Google Shape;2998;p19"/>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99" name="Google Shape;2999;p19"/>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00" name="Google Shape;3000;p19"/>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01" name="Google Shape;3001;p19"/>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002" name="Google Shape;3002;p19"/>
          <p:cNvGrpSpPr/>
          <p:nvPr/>
        </p:nvGrpSpPr>
        <p:grpSpPr>
          <a:xfrm>
            <a:off x="10778557" y="714860"/>
            <a:ext cx="166675" cy="168575"/>
            <a:chOff x="4954425" y="2036375"/>
            <a:chExt cx="166675" cy="168575"/>
          </a:xfrm>
        </p:grpSpPr>
        <p:sp>
          <p:nvSpPr>
            <p:cNvPr id="3003" name="Google Shape;3003;p19"/>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04" name="Google Shape;3004;p19"/>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005" name="Google Shape;3005;p19"/>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06" name="Google Shape;3006;p19"/>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007" name="Google Shape;3007;p19"/>
          <p:cNvGrpSpPr/>
          <p:nvPr/>
        </p:nvGrpSpPr>
        <p:grpSpPr>
          <a:xfrm>
            <a:off x="1274794" y="5541495"/>
            <a:ext cx="166675" cy="168575"/>
            <a:chOff x="4954425" y="2036375"/>
            <a:chExt cx="166675" cy="168575"/>
          </a:xfrm>
        </p:grpSpPr>
        <p:sp>
          <p:nvSpPr>
            <p:cNvPr id="3008" name="Google Shape;3008;p19"/>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09" name="Google Shape;3009;p19"/>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010" name="Google Shape;3010;p19"/>
          <p:cNvGrpSpPr/>
          <p:nvPr/>
        </p:nvGrpSpPr>
        <p:grpSpPr>
          <a:xfrm>
            <a:off x="2548289" y="3588080"/>
            <a:ext cx="2599447" cy="2521829"/>
            <a:chOff x="5641385" y="2381306"/>
            <a:chExt cx="2599447" cy="2521829"/>
          </a:xfrm>
        </p:grpSpPr>
        <p:sp>
          <p:nvSpPr>
            <p:cNvPr id="3011" name="Google Shape;3011;p19"/>
            <p:cNvSpPr/>
            <p:nvPr/>
          </p:nvSpPr>
          <p:spPr>
            <a:xfrm>
              <a:off x="5715495" y="4459755"/>
              <a:ext cx="2364987" cy="361232"/>
            </a:xfrm>
            <a:custGeom>
              <a:rect b="b" l="l" r="r" t="t"/>
              <a:pathLst>
                <a:path extrusionOk="0" h="5883" w="38516">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012" name="Google Shape;3012;p19"/>
            <p:cNvGrpSpPr/>
            <p:nvPr/>
          </p:nvGrpSpPr>
          <p:grpSpPr>
            <a:xfrm flipH="1">
              <a:off x="6793276" y="3690844"/>
              <a:ext cx="1447556" cy="1002468"/>
              <a:chOff x="4799733" y="3457797"/>
              <a:chExt cx="2301387" cy="1593766"/>
            </a:xfrm>
          </p:grpSpPr>
          <p:sp>
            <p:nvSpPr>
              <p:cNvPr id="3013" name="Google Shape;3013;p19"/>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14" name="Google Shape;3014;p19"/>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15" name="Google Shape;3015;p19"/>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16" name="Google Shape;3016;p19"/>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17" name="Google Shape;3017;p19"/>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18" name="Google Shape;3018;p19"/>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19" name="Google Shape;3019;p19"/>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20" name="Google Shape;3020;p19"/>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21" name="Google Shape;3021;p19"/>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22" name="Google Shape;3022;p19"/>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23" name="Google Shape;3023;p19"/>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24" name="Google Shape;3024;p19"/>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25" name="Google Shape;3025;p19"/>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26" name="Google Shape;3026;p19"/>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27" name="Google Shape;3027;p19"/>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28" name="Google Shape;3028;p19"/>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29" name="Google Shape;3029;p19"/>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30" name="Google Shape;3030;p19"/>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31" name="Google Shape;3031;p19"/>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32" name="Google Shape;3032;p19"/>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33" name="Google Shape;3033;p19"/>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34" name="Google Shape;3034;p19"/>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35" name="Google Shape;3035;p19"/>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36" name="Google Shape;3036;p19"/>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37" name="Google Shape;3037;p19"/>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38" name="Google Shape;3038;p19"/>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39" name="Google Shape;3039;p19"/>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40" name="Google Shape;3040;p19"/>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41" name="Google Shape;3041;p19"/>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42" name="Google Shape;3042;p19"/>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43" name="Google Shape;3043;p19"/>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44" name="Google Shape;3044;p19"/>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45" name="Google Shape;3045;p19"/>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46" name="Google Shape;3046;p19"/>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47" name="Google Shape;3047;p19"/>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48" name="Google Shape;3048;p19"/>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49" name="Google Shape;3049;p19"/>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50" name="Google Shape;3050;p19"/>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51" name="Google Shape;3051;p19"/>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52" name="Google Shape;3052;p19"/>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53" name="Google Shape;3053;p19"/>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54" name="Google Shape;3054;p19"/>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55" name="Google Shape;3055;p19"/>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56" name="Google Shape;3056;p19"/>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57" name="Google Shape;3057;p19"/>
              <p:cNvSpPr/>
              <p:nvPr/>
            </p:nvSpPr>
            <p:spPr>
              <a:xfrm>
                <a:off x="564464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58" name="Google Shape;3058;p19"/>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59" name="Google Shape;3059;p19"/>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60" name="Google Shape;3060;p19"/>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61" name="Google Shape;3061;p19"/>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62" name="Google Shape;3062;p19"/>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63" name="Google Shape;3063;p19"/>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64" name="Google Shape;3064;p19"/>
              <p:cNvSpPr/>
              <p:nvPr/>
            </p:nvSpPr>
            <p:spPr>
              <a:xfrm>
                <a:off x="5604409" y="4252690"/>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65" name="Google Shape;3065;p19"/>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66" name="Google Shape;3066;p19"/>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67" name="Google Shape;3067;p19"/>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68" name="Google Shape;3068;p19"/>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069" name="Google Shape;3069;p19"/>
            <p:cNvSpPr/>
            <p:nvPr/>
          </p:nvSpPr>
          <p:spPr>
            <a:xfrm>
              <a:off x="5641385" y="4715193"/>
              <a:ext cx="204624" cy="152288"/>
            </a:xfrm>
            <a:custGeom>
              <a:rect b="b" l="l" r="r" t="t"/>
              <a:pathLst>
                <a:path extrusionOk="0" h="4903" w="6588">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70" name="Google Shape;3070;p19"/>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71" name="Google Shape;3071;p19"/>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72" name="Google Shape;3072;p19"/>
            <p:cNvSpPr/>
            <p:nvPr/>
          </p:nvSpPr>
          <p:spPr>
            <a:xfrm>
              <a:off x="5802121" y="4428136"/>
              <a:ext cx="435338" cy="335107"/>
            </a:xfrm>
            <a:custGeom>
              <a:rect b="b" l="l" r="r" t="t"/>
              <a:pathLst>
                <a:path extrusionOk="0" h="10789" w="14016">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73" name="Google Shape;3073;p19"/>
            <p:cNvSpPr/>
            <p:nvPr/>
          </p:nvSpPr>
          <p:spPr>
            <a:xfrm>
              <a:off x="5993172" y="3849238"/>
              <a:ext cx="435338" cy="325727"/>
            </a:xfrm>
            <a:custGeom>
              <a:rect b="b" l="l" r="r" t="t"/>
              <a:pathLst>
                <a:path extrusionOk="0" h="10487" w="14016">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74" name="Google Shape;3074;p19"/>
            <p:cNvSpPr/>
            <p:nvPr/>
          </p:nvSpPr>
          <p:spPr>
            <a:xfrm>
              <a:off x="6106945" y="3870700"/>
              <a:ext cx="178533" cy="304824"/>
            </a:xfrm>
            <a:custGeom>
              <a:rect b="b" l="l" r="r" t="t"/>
              <a:pathLst>
                <a:path extrusionOk="0" h="9814" w="5748">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75" name="Google Shape;3075;p19"/>
            <p:cNvSpPr/>
            <p:nvPr/>
          </p:nvSpPr>
          <p:spPr>
            <a:xfrm>
              <a:off x="6175836" y="3779880"/>
              <a:ext cx="439532" cy="506031"/>
            </a:xfrm>
            <a:custGeom>
              <a:rect b="b" l="l" r="r" t="t"/>
              <a:pathLst>
                <a:path extrusionOk="0" h="16292" w="14151">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76" name="Google Shape;3076;p19"/>
            <p:cNvSpPr/>
            <p:nvPr/>
          </p:nvSpPr>
          <p:spPr>
            <a:xfrm>
              <a:off x="6446215" y="3823706"/>
              <a:ext cx="169153" cy="460404"/>
            </a:xfrm>
            <a:custGeom>
              <a:rect b="b" l="l" r="r" t="t"/>
              <a:pathLst>
                <a:path extrusionOk="0" h="14823" w="5446">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77" name="Google Shape;3077;p19"/>
            <p:cNvSpPr/>
            <p:nvPr/>
          </p:nvSpPr>
          <p:spPr>
            <a:xfrm>
              <a:off x="6123655" y="4195040"/>
              <a:ext cx="501093" cy="361229"/>
            </a:xfrm>
            <a:custGeom>
              <a:rect b="b" l="l" r="r" t="t"/>
              <a:pathLst>
                <a:path extrusionOk="0" h="11630" w="16133">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78" name="Google Shape;3078;p19"/>
            <p:cNvSpPr/>
            <p:nvPr/>
          </p:nvSpPr>
          <p:spPr>
            <a:xfrm>
              <a:off x="6319893" y="3623306"/>
              <a:ext cx="143063" cy="253078"/>
            </a:xfrm>
            <a:custGeom>
              <a:rect b="b" l="l" r="r" t="t"/>
              <a:pathLst>
                <a:path extrusionOk="0" h="8148" w="4606">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79" name="Google Shape;3079;p19"/>
            <p:cNvSpPr/>
            <p:nvPr/>
          </p:nvSpPr>
          <p:spPr>
            <a:xfrm>
              <a:off x="5802125" y="4764263"/>
              <a:ext cx="234920" cy="138872"/>
            </a:xfrm>
            <a:custGeom>
              <a:rect b="b" l="l" r="r" t="t"/>
              <a:pathLst>
                <a:path extrusionOk="0" h="4389" w="642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80" name="Google Shape;3080;p19"/>
            <p:cNvSpPr/>
            <p:nvPr/>
          </p:nvSpPr>
          <p:spPr>
            <a:xfrm>
              <a:off x="5950371" y="4370395"/>
              <a:ext cx="674377" cy="457578"/>
            </a:xfrm>
            <a:custGeom>
              <a:rect b="b" l="l" r="r" t="t"/>
              <a:pathLst>
                <a:path extrusionOk="0" h="14732" w="21712">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81" name="Google Shape;3081;p19"/>
            <p:cNvSpPr/>
            <p:nvPr/>
          </p:nvSpPr>
          <p:spPr>
            <a:xfrm>
              <a:off x="6428479" y="4371762"/>
              <a:ext cx="196269" cy="273515"/>
            </a:xfrm>
            <a:custGeom>
              <a:rect b="b" l="l" r="r" t="t"/>
              <a:pathLst>
                <a:path extrusionOk="0" h="8806" w="6319">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82" name="Google Shape;3082;p19"/>
            <p:cNvSpPr/>
            <p:nvPr/>
          </p:nvSpPr>
          <p:spPr>
            <a:xfrm>
              <a:off x="6476498" y="3874086"/>
              <a:ext cx="226552" cy="540508"/>
            </a:xfrm>
            <a:custGeom>
              <a:rect b="b" l="l" r="r" t="t"/>
              <a:pathLst>
                <a:path extrusionOk="0" h="17402" w="7294">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83" name="Google Shape;3083;p19"/>
            <p:cNvSpPr/>
            <p:nvPr/>
          </p:nvSpPr>
          <p:spPr>
            <a:xfrm>
              <a:off x="6645590" y="4402045"/>
              <a:ext cx="148281" cy="95013"/>
            </a:xfrm>
            <a:custGeom>
              <a:rect b="b" l="l" r="r" t="t"/>
              <a:pathLst>
                <a:path extrusionOk="0" h="3059" w="4774">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84" name="Google Shape;3084;p19"/>
            <p:cNvSpPr/>
            <p:nvPr/>
          </p:nvSpPr>
          <p:spPr>
            <a:xfrm>
              <a:off x="6454570" y="3753790"/>
              <a:ext cx="4193" cy="26122"/>
            </a:xfrm>
            <a:custGeom>
              <a:rect b="b" l="l" r="r" t="t"/>
              <a:pathLst>
                <a:path extrusionOk="0" h="841" w="135">
                  <a:moveTo>
                    <a:pt x="0" y="0"/>
                  </a:moveTo>
                  <a:lnTo>
                    <a:pt x="0" y="0"/>
                  </a:lnTo>
                  <a:lnTo>
                    <a:pt x="135" y="840"/>
                  </a:lnTo>
                  <a:lnTo>
                    <a:pt x="135" y="840"/>
                  </a:lnTo>
                  <a:lnTo>
                    <a:pt x="135" y="840"/>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85" name="Google Shape;3085;p19"/>
            <p:cNvSpPr/>
            <p:nvPr/>
          </p:nvSpPr>
          <p:spPr>
            <a:xfrm>
              <a:off x="6458732" y="3779880"/>
              <a:ext cx="31" cy="31"/>
            </a:xfrm>
            <a:custGeom>
              <a:rect b="b" l="l" r="r" t="t"/>
              <a:pathLst>
                <a:path extrusionOk="0" h="1" w="1">
                  <a:moveTo>
                    <a:pt x="1" y="0"/>
                  </a:moveTo>
                  <a:lnTo>
                    <a:pt x="1" y="0"/>
                  </a:lnTo>
                  <a:lnTo>
                    <a:pt x="1" y="0"/>
                  </a:lnTo>
                  <a:close/>
                </a:path>
              </a:pathLst>
            </a:custGeom>
            <a:solidFill>
              <a:srgbClr val="CBAA7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86" name="Google Shape;3086;p19"/>
            <p:cNvSpPr/>
            <p:nvPr/>
          </p:nvSpPr>
          <p:spPr>
            <a:xfrm>
              <a:off x="6328248" y="3762114"/>
              <a:ext cx="4224" cy="21959"/>
            </a:xfrm>
            <a:custGeom>
              <a:rect b="b" l="l" r="r" t="t"/>
              <a:pathLst>
                <a:path extrusionOk="0" h="707" w="136">
                  <a:moveTo>
                    <a:pt x="1" y="1"/>
                  </a:moveTo>
                  <a:lnTo>
                    <a:pt x="135" y="707"/>
                  </a:lnTo>
                  <a:lnTo>
                    <a:pt x="135" y="707"/>
                  </a:lnTo>
                  <a:lnTo>
                    <a:pt x="1" y="1"/>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87" name="Google Shape;3087;p19"/>
            <p:cNvSpPr/>
            <p:nvPr/>
          </p:nvSpPr>
          <p:spPr>
            <a:xfrm>
              <a:off x="6328248" y="3753790"/>
              <a:ext cx="130515" cy="56374"/>
            </a:xfrm>
            <a:custGeom>
              <a:rect b="b" l="l" r="r" t="t"/>
              <a:pathLst>
                <a:path extrusionOk="0" h="1815" w="4202">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88" name="Google Shape;3088;p19"/>
            <p:cNvSpPr/>
            <p:nvPr/>
          </p:nvSpPr>
          <p:spPr>
            <a:xfrm>
              <a:off x="5797959" y="2518871"/>
              <a:ext cx="1226595" cy="1243460"/>
            </a:xfrm>
            <a:custGeom>
              <a:rect b="b" l="l" r="r" t="t"/>
              <a:pathLst>
                <a:path extrusionOk="0" h="40034" w="39491">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89" name="Google Shape;3089;p19"/>
            <p:cNvSpPr/>
            <p:nvPr/>
          </p:nvSpPr>
          <p:spPr>
            <a:xfrm>
              <a:off x="5854333" y="3348735"/>
              <a:ext cx="1026164" cy="330945"/>
            </a:xfrm>
            <a:custGeom>
              <a:rect b="b" l="l" r="r" t="t"/>
              <a:pathLst>
                <a:path extrusionOk="0" h="10655" w="33038">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90" name="Google Shape;3090;p19"/>
            <p:cNvSpPr/>
            <p:nvPr/>
          </p:nvSpPr>
          <p:spPr>
            <a:xfrm>
              <a:off x="5854333" y="3127432"/>
              <a:ext cx="1122202" cy="552249"/>
            </a:xfrm>
            <a:custGeom>
              <a:rect b="b" l="l" r="r" t="t"/>
              <a:pathLst>
                <a:path extrusionOk="0" h="17780" w="3613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91" name="Google Shape;3091;p19"/>
            <p:cNvSpPr/>
            <p:nvPr/>
          </p:nvSpPr>
          <p:spPr>
            <a:xfrm>
              <a:off x="5641385" y="2381306"/>
              <a:ext cx="1491724" cy="1007776"/>
            </a:xfrm>
            <a:custGeom>
              <a:rect b="b" l="l" r="r" t="t"/>
              <a:pathLst>
                <a:path extrusionOk="0" h="32446" w="48027">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92" name="Google Shape;3092;p19"/>
            <p:cNvSpPr/>
            <p:nvPr/>
          </p:nvSpPr>
          <p:spPr>
            <a:xfrm>
              <a:off x="5715495" y="3061677"/>
              <a:ext cx="8386" cy="5249"/>
            </a:xfrm>
            <a:custGeom>
              <a:rect b="b" l="l" r="r" t="t"/>
              <a:pathLst>
                <a:path extrusionOk="0" h="169" w="270">
                  <a:moveTo>
                    <a:pt x="269" y="1"/>
                  </a:moveTo>
                  <a:cubicBezTo>
                    <a:pt x="135" y="1"/>
                    <a:pt x="0" y="169"/>
                    <a:pt x="0" y="169"/>
                  </a:cubicBezTo>
                  <a:cubicBezTo>
                    <a:pt x="0" y="169"/>
                    <a:pt x="135" y="169"/>
                    <a:pt x="269" y="1"/>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93" name="Google Shape;3093;p19"/>
            <p:cNvSpPr/>
            <p:nvPr/>
          </p:nvSpPr>
          <p:spPr>
            <a:xfrm>
              <a:off x="6324086" y="3197379"/>
              <a:ext cx="96069" cy="52243"/>
            </a:xfrm>
            <a:custGeom>
              <a:rect b="b" l="l" r="r" t="t"/>
              <a:pathLst>
                <a:path extrusionOk="0" h="1682" w="3093">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94" name="Google Shape;3094;p19"/>
            <p:cNvSpPr/>
            <p:nvPr/>
          </p:nvSpPr>
          <p:spPr>
            <a:xfrm>
              <a:off x="6420124" y="3127432"/>
              <a:ext cx="221334" cy="78334"/>
            </a:xfrm>
            <a:custGeom>
              <a:rect b="b" l="l" r="r" t="t"/>
              <a:pathLst>
                <a:path extrusionOk="0" h="2522" w="7126">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95" name="Google Shape;3095;p19"/>
            <p:cNvSpPr/>
            <p:nvPr/>
          </p:nvSpPr>
          <p:spPr>
            <a:xfrm>
              <a:off x="6119462" y="3187999"/>
              <a:ext cx="126353" cy="61623"/>
            </a:xfrm>
            <a:custGeom>
              <a:rect b="b" l="l" r="r" t="t"/>
              <a:pathLst>
                <a:path extrusionOk="0" h="1984" w="4068">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96" name="Google Shape;3096;p19"/>
            <p:cNvSpPr/>
            <p:nvPr/>
          </p:nvSpPr>
          <p:spPr>
            <a:xfrm>
              <a:off x="5854333" y="3344573"/>
              <a:ext cx="31" cy="4193"/>
            </a:xfrm>
            <a:custGeom>
              <a:rect b="b" l="l" r="r" t="t"/>
              <a:pathLst>
                <a:path extrusionOk="0" h="135" w="1">
                  <a:moveTo>
                    <a:pt x="0" y="0"/>
                  </a:moveTo>
                  <a:lnTo>
                    <a:pt x="0" y="0"/>
                  </a:lnTo>
                  <a:lnTo>
                    <a:pt x="0" y="135"/>
                  </a:lnTo>
                  <a:lnTo>
                    <a:pt x="0" y="135"/>
                  </a:lnTo>
                  <a:close/>
                </a:path>
              </a:pathLst>
            </a:custGeom>
            <a:solidFill>
              <a:srgbClr val="A992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97" name="Google Shape;3097;p19"/>
            <p:cNvSpPr/>
            <p:nvPr/>
          </p:nvSpPr>
          <p:spPr>
            <a:xfrm>
              <a:off x="5854333" y="3276272"/>
              <a:ext cx="43639" cy="72494"/>
            </a:xfrm>
            <a:custGeom>
              <a:rect b="b" l="l" r="r" t="t"/>
              <a:pathLst>
                <a:path extrusionOk="0" h="2334" w="1405">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98" name="Google Shape;3098;p19"/>
            <p:cNvSpPr/>
            <p:nvPr/>
          </p:nvSpPr>
          <p:spPr>
            <a:xfrm>
              <a:off x="5659120" y="3179644"/>
              <a:ext cx="1465664" cy="208817"/>
            </a:xfrm>
            <a:custGeom>
              <a:rect b="b" l="l" r="r" t="t"/>
              <a:pathLst>
                <a:path extrusionOk="0" h="6723" w="47188">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99" name="Google Shape;3099;p19"/>
            <p:cNvSpPr/>
            <p:nvPr/>
          </p:nvSpPr>
          <p:spPr>
            <a:xfrm>
              <a:off x="6968149" y="3384237"/>
              <a:ext cx="31" cy="31"/>
            </a:xfrm>
            <a:custGeom>
              <a:rect b="b" l="l" r="r" t="t"/>
              <a:pathLst>
                <a:path extrusionOk="0" h="1" w="1">
                  <a:moveTo>
                    <a:pt x="1" y="1"/>
                  </a:moveTo>
                  <a:lnTo>
                    <a:pt x="1" y="1"/>
                  </a:lnTo>
                  <a:lnTo>
                    <a:pt x="1" y="1"/>
                  </a:lnTo>
                  <a:lnTo>
                    <a:pt x="1" y="1"/>
                  </a:ln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00" name="Google Shape;3100;p19"/>
            <p:cNvSpPr/>
            <p:nvPr/>
          </p:nvSpPr>
          <p:spPr>
            <a:xfrm>
              <a:off x="6880497" y="3314289"/>
              <a:ext cx="87683" cy="69978"/>
            </a:xfrm>
            <a:custGeom>
              <a:rect b="b" l="l" r="r" t="t"/>
              <a:pathLst>
                <a:path extrusionOk="0" h="2253" w="2823">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01" name="Google Shape;3101;p19"/>
            <p:cNvSpPr/>
            <p:nvPr/>
          </p:nvSpPr>
          <p:spPr>
            <a:xfrm>
              <a:off x="5659120" y="2836212"/>
              <a:ext cx="1465664" cy="552249"/>
            </a:xfrm>
            <a:custGeom>
              <a:rect b="b" l="l" r="r" t="t"/>
              <a:pathLst>
                <a:path extrusionOk="0" h="17780" w="47188">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02" name="Google Shape;3102;p19"/>
            <p:cNvSpPr/>
            <p:nvPr/>
          </p:nvSpPr>
          <p:spPr>
            <a:xfrm>
              <a:off x="6133036" y="3492792"/>
              <a:ext cx="178533" cy="122190"/>
            </a:xfrm>
            <a:custGeom>
              <a:rect b="b" l="l" r="r" t="t"/>
              <a:pathLst>
                <a:path extrusionOk="0" h="3934" w="5748">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03" name="Google Shape;3103;p19"/>
            <p:cNvSpPr/>
            <p:nvPr/>
          </p:nvSpPr>
          <p:spPr>
            <a:xfrm>
              <a:off x="6337660" y="3256735"/>
              <a:ext cx="234908" cy="209376"/>
            </a:xfrm>
            <a:custGeom>
              <a:rect b="b" l="l" r="r" t="t"/>
              <a:pathLst>
                <a:path extrusionOk="0" h="6741" w="7563">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04" name="Google Shape;3104;p19"/>
            <p:cNvSpPr/>
            <p:nvPr/>
          </p:nvSpPr>
          <p:spPr>
            <a:xfrm>
              <a:off x="6384622" y="3440611"/>
              <a:ext cx="266216" cy="134677"/>
            </a:xfrm>
            <a:custGeom>
              <a:rect b="b" l="l" r="r" t="t"/>
              <a:pathLst>
                <a:path extrusionOk="0" h="4336" w="8571">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05" name="Google Shape;3105;p19"/>
            <p:cNvSpPr/>
            <p:nvPr/>
          </p:nvSpPr>
          <p:spPr>
            <a:xfrm>
              <a:off x="5893997" y="3288416"/>
              <a:ext cx="217172" cy="192914"/>
            </a:xfrm>
            <a:custGeom>
              <a:rect b="b" l="l" r="r" t="t"/>
              <a:pathLst>
                <a:path extrusionOk="0" h="6211" w="6992">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06" name="Google Shape;3106;p19"/>
            <p:cNvSpPr/>
            <p:nvPr/>
          </p:nvSpPr>
          <p:spPr>
            <a:xfrm>
              <a:off x="5880424" y="3458346"/>
              <a:ext cx="182727" cy="121569"/>
            </a:xfrm>
            <a:custGeom>
              <a:rect b="b" l="l" r="r" t="t"/>
              <a:pathLst>
                <a:path extrusionOk="0" h="3914" w="5883">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07" name="Google Shape;3107;p19"/>
            <p:cNvSpPr/>
            <p:nvPr/>
          </p:nvSpPr>
          <p:spPr>
            <a:xfrm>
              <a:off x="5858495" y="3818488"/>
              <a:ext cx="248481" cy="358775"/>
            </a:xfrm>
            <a:custGeom>
              <a:rect b="b" l="l" r="r" t="t"/>
              <a:pathLst>
                <a:path extrusionOk="0" h="11551" w="800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08" name="Google Shape;3108;p19"/>
            <p:cNvSpPr/>
            <p:nvPr/>
          </p:nvSpPr>
          <p:spPr>
            <a:xfrm>
              <a:off x="5858495" y="3818488"/>
              <a:ext cx="248481" cy="357036"/>
            </a:xfrm>
            <a:custGeom>
              <a:rect b="b" l="l" r="r" t="t"/>
              <a:pathLst>
                <a:path extrusionOk="0" h="11495" w="800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09" name="Google Shape;3109;p19"/>
            <p:cNvSpPr/>
            <p:nvPr/>
          </p:nvSpPr>
          <p:spPr>
            <a:xfrm>
              <a:off x="6106945" y="3980311"/>
              <a:ext cx="31" cy="138870"/>
            </a:xfrm>
            <a:custGeom>
              <a:rect b="b" l="l" r="r" t="t"/>
              <a:pathLst>
                <a:path extrusionOk="0" h="4471" w="1">
                  <a:moveTo>
                    <a:pt x="1" y="0"/>
                  </a:moveTo>
                  <a:lnTo>
                    <a:pt x="1" y="4470"/>
                  </a:lnTo>
                  <a:lnTo>
                    <a:pt x="1" y="4470"/>
                  </a:lnTo>
                  <a:close/>
                </a:path>
              </a:pathLst>
            </a:custGeom>
            <a:solidFill>
              <a:srgbClr val="DB9F5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10" name="Google Shape;3110;p19"/>
            <p:cNvSpPr/>
            <p:nvPr/>
          </p:nvSpPr>
          <p:spPr>
            <a:xfrm>
              <a:off x="6080855" y="3827899"/>
              <a:ext cx="26122" cy="12548"/>
            </a:xfrm>
            <a:custGeom>
              <a:rect b="b" l="l" r="r" t="t"/>
              <a:pathLst>
                <a:path extrusionOk="0" h="404" w="841">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11" name="Google Shape;3111;p19"/>
            <p:cNvSpPr/>
            <p:nvPr/>
          </p:nvSpPr>
          <p:spPr>
            <a:xfrm>
              <a:off x="5858495" y="3827899"/>
              <a:ext cx="248481" cy="347625"/>
            </a:xfrm>
            <a:custGeom>
              <a:rect b="b" l="l" r="r" t="t"/>
              <a:pathLst>
                <a:path extrusionOk="0" h="11192" w="800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12" name="Google Shape;3112;p19"/>
            <p:cNvSpPr/>
            <p:nvPr/>
          </p:nvSpPr>
          <p:spPr>
            <a:xfrm>
              <a:off x="5858495" y="3784042"/>
              <a:ext cx="248481" cy="69978"/>
            </a:xfrm>
            <a:custGeom>
              <a:rect b="b" l="l" r="r" t="t"/>
              <a:pathLst>
                <a:path extrusionOk="0" h="2253" w="800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13" name="Google Shape;3113;p19"/>
            <p:cNvSpPr/>
            <p:nvPr/>
          </p:nvSpPr>
          <p:spPr>
            <a:xfrm>
              <a:off x="5872069" y="3797616"/>
              <a:ext cx="221334" cy="42832"/>
            </a:xfrm>
            <a:custGeom>
              <a:rect b="b" l="l" r="r" t="t"/>
              <a:pathLst>
                <a:path extrusionOk="0" h="1379" w="7126">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14" name="Google Shape;3114;p19"/>
            <p:cNvSpPr/>
            <p:nvPr/>
          </p:nvSpPr>
          <p:spPr>
            <a:xfrm>
              <a:off x="5888779" y="3814326"/>
              <a:ext cx="187914" cy="39695"/>
            </a:xfrm>
            <a:custGeom>
              <a:rect b="b" l="l" r="r" t="t"/>
              <a:pathLst>
                <a:path extrusionOk="0" h="1278" w="605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15" name="Google Shape;3115;p19"/>
            <p:cNvSpPr/>
            <p:nvPr/>
          </p:nvSpPr>
          <p:spPr>
            <a:xfrm>
              <a:off x="5737423" y="3468130"/>
              <a:ext cx="217141" cy="311781"/>
            </a:xfrm>
            <a:custGeom>
              <a:rect b="b" l="l" r="r" t="t"/>
              <a:pathLst>
                <a:path extrusionOk="0" h="10038" w="6991">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16" name="Google Shape;3116;p19"/>
            <p:cNvSpPr/>
            <p:nvPr/>
          </p:nvSpPr>
          <p:spPr>
            <a:xfrm>
              <a:off x="5771869" y="3709933"/>
              <a:ext cx="143032" cy="43888"/>
            </a:xfrm>
            <a:custGeom>
              <a:rect b="b" l="l" r="r" t="t"/>
              <a:pathLst>
                <a:path extrusionOk="0" h="1413" w="4605">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17" name="Google Shape;3117;p19"/>
            <p:cNvSpPr/>
            <p:nvPr/>
          </p:nvSpPr>
          <p:spPr>
            <a:xfrm>
              <a:off x="5749940" y="3583612"/>
              <a:ext cx="191051" cy="196300"/>
            </a:xfrm>
            <a:custGeom>
              <a:rect b="b" l="l" r="r" t="t"/>
              <a:pathLst>
                <a:path extrusionOk="0" h="6320" w="6151">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18" name="Google Shape;3118;p19"/>
            <p:cNvSpPr/>
            <p:nvPr/>
          </p:nvSpPr>
          <p:spPr>
            <a:xfrm>
              <a:off x="5984817" y="3614951"/>
              <a:ext cx="91876" cy="199406"/>
            </a:xfrm>
            <a:custGeom>
              <a:rect b="b" l="l" r="r" t="t"/>
              <a:pathLst>
                <a:path extrusionOk="0" h="6420" w="2958">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19" name="Google Shape;3119;p19"/>
            <p:cNvSpPr/>
            <p:nvPr/>
          </p:nvSpPr>
          <p:spPr>
            <a:xfrm>
              <a:off x="5984817" y="3645204"/>
              <a:ext cx="74140" cy="169153"/>
            </a:xfrm>
            <a:custGeom>
              <a:rect b="b" l="l" r="r" t="t"/>
              <a:pathLst>
                <a:path extrusionOk="0" h="5446" w="2387">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20" name="Google Shape;3120;p19"/>
            <p:cNvSpPr/>
            <p:nvPr/>
          </p:nvSpPr>
          <p:spPr>
            <a:xfrm>
              <a:off x="5972300" y="3370663"/>
              <a:ext cx="73084" cy="78334"/>
            </a:xfrm>
            <a:custGeom>
              <a:rect b="b" l="l" r="r" t="t"/>
              <a:pathLst>
                <a:path extrusionOk="0" h="2522" w="2353">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21" name="Google Shape;3121;p19"/>
            <p:cNvSpPr/>
            <p:nvPr/>
          </p:nvSpPr>
          <p:spPr>
            <a:xfrm>
              <a:off x="6398196" y="3353953"/>
              <a:ext cx="74140" cy="73115"/>
            </a:xfrm>
            <a:custGeom>
              <a:rect b="b" l="l" r="r" t="t"/>
              <a:pathLst>
                <a:path extrusionOk="0" h="2354" w="2387">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22" name="Google Shape;3122;p19"/>
            <p:cNvSpPr/>
            <p:nvPr/>
          </p:nvSpPr>
          <p:spPr>
            <a:xfrm>
              <a:off x="5949809" y="4373187"/>
              <a:ext cx="674377" cy="457578"/>
            </a:xfrm>
            <a:custGeom>
              <a:rect b="b" l="l" r="r" t="t"/>
              <a:pathLst>
                <a:path extrusionOk="0" h="14732" w="21712">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123" name="Google Shape;3123;p19"/>
          <p:cNvSpPr txBox="1"/>
          <p:nvPr/>
        </p:nvSpPr>
        <p:spPr>
          <a:xfrm>
            <a:off x="4334110" y="1572168"/>
            <a:ext cx="3725448"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001644"/>
                </a:solidFill>
                <a:latin typeface="Cookie"/>
                <a:ea typeface="Cookie"/>
                <a:cs typeface="Cookie"/>
                <a:sym typeface="Cookie"/>
              </a:rPr>
              <a:t>KHÁM PHÁ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6"/>
                                        </p:tgtEl>
                                        <p:attrNameLst>
                                          <p:attrName>style.visibility</p:attrName>
                                        </p:attrNameLst>
                                      </p:cBhvr>
                                      <p:to>
                                        <p:strVal val="visible"/>
                                      </p:to>
                                    </p:set>
                                    <p:animEffect filter="fade" transition="in">
                                      <p:cBhvr>
                                        <p:cTn dur="500"/>
                                        <p:tgtEl>
                                          <p:spTgt spid="2986"/>
                                        </p:tgtEl>
                                      </p:cBhvr>
                                    </p:animEffect>
                                  </p:childTnLst>
                                </p:cTn>
                              </p:par>
                              <p:par>
                                <p:cTn fill="hold" nodeType="withEffect" presetClass="entr" presetID="10" presetSubtype="0">
                                  <p:stCondLst>
                                    <p:cond delay="0"/>
                                  </p:stCondLst>
                                  <p:childTnLst>
                                    <p:set>
                                      <p:cBhvr>
                                        <p:cTn dur="1" fill="hold">
                                          <p:stCondLst>
                                            <p:cond delay="0"/>
                                          </p:stCondLst>
                                        </p:cTn>
                                        <p:tgtEl>
                                          <p:spTgt spid="2987"/>
                                        </p:tgtEl>
                                        <p:attrNameLst>
                                          <p:attrName>style.visibility</p:attrName>
                                        </p:attrNameLst>
                                      </p:cBhvr>
                                      <p:to>
                                        <p:strVal val="visible"/>
                                      </p:to>
                                    </p:set>
                                    <p:animEffect filter="fade" transition="in">
                                      <p:cBhvr>
                                        <p:cTn dur="500"/>
                                        <p:tgtEl>
                                          <p:spTgt spid="29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85"/>
                                        </p:tgtEl>
                                        <p:attrNameLst>
                                          <p:attrName>style.visibility</p:attrName>
                                        </p:attrNameLst>
                                      </p:cBhvr>
                                      <p:to>
                                        <p:strVal val="visible"/>
                                      </p:to>
                                    </p:set>
                                    <p:animEffect filter="fade" transition="in">
                                      <p:cBhvr>
                                        <p:cTn dur="500"/>
                                        <p:tgtEl>
                                          <p:spTgt spid="29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10"/>
                                        </p:tgtEl>
                                        <p:attrNameLst>
                                          <p:attrName>style.visibility</p:attrName>
                                        </p:attrNameLst>
                                      </p:cBhvr>
                                      <p:to>
                                        <p:strVal val="visible"/>
                                      </p:to>
                                    </p:set>
                                    <p:animEffect filter="fade" transition="in">
                                      <p:cBhvr>
                                        <p:cTn dur="1000"/>
                                        <p:tgtEl>
                                          <p:spTgt spid="301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123"/>
                                        </p:tgtEl>
                                        <p:attrNameLst>
                                          <p:attrName>style.visibility</p:attrName>
                                        </p:attrNameLst>
                                      </p:cBhvr>
                                      <p:to>
                                        <p:strVal val="visible"/>
                                      </p:to>
                                    </p:set>
                                    <p:animEffect filter="fade" transition="in">
                                      <p:cBhvr>
                                        <p:cTn dur="500"/>
                                        <p:tgtEl>
                                          <p:spTgt spid="3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3124" name="Shape 3124"/>
        <p:cNvGrpSpPr/>
        <p:nvPr/>
      </p:nvGrpSpPr>
      <p:grpSpPr>
        <a:xfrm>
          <a:off x="0" y="0"/>
          <a:ext cx="0" cy="0"/>
          <a:chOff x="0" y="0"/>
          <a:chExt cx="0" cy="0"/>
        </a:xfrm>
      </p:grpSpPr>
      <p:grpSp>
        <p:nvGrpSpPr>
          <p:cNvPr id="3125" name="Google Shape;3125;p20"/>
          <p:cNvGrpSpPr/>
          <p:nvPr/>
        </p:nvGrpSpPr>
        <p:grpSpPr>
          <a:xfrm>
            <a:off x="395894" y="219519"/>
            <a:ext cx="11613234" cy="6240131"/>
            <a:chOff x="395894" y="219519"/>
            <a:chExt cx="8518865" cy="4788281"/>
          </a:xfrm>
        </p:grpSpPr>
        <p:sp>
          <p:nvSpPr>
            <p:cNvPr id="3126" name="Google Shape;3126;p20"/>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00216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127" name="Google Shape;3127;p20"/>
            <p:cNvGrpSpPr/>
            <p:nvPr/>
          </p:nvGrpSpPr>
          <p:grpSpPr>
            <a:xfrm>
              <a:off x="8341543" y="2282008"/>
              <a:ext cx="569676" cy="380612"/>
              <a:chOff x="8341543" y="2282008"/>
              <a:chExt cx="569676" cy="380612"/>
            </a:xfrm>
          </p:grpSpPr>
          <p:sp>
            <p:nvSpPr>
              <p:cNvPr id="3128" name="Google Shape;3128;p2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29" name="Google Shape;3129;p2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130" name="Google Shape;3130;p20"/>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131" name="Google Shape;3131;p20"/>
            <p:cNvGrpSpPr/>
            <p:nvPr/>
          </p:nvGrpSpPr>
          <p:grpSpPr>
            <a:xfrm>
              <a:off x="8341543" y="1721094"/>
              <a:ext cx="569676" cy="380612"/>
              <a:chOff x="8341543" y="1721094"/>
              <a:chExt cx="569676" cy="380612"/>
            </a:xfrm>
          </p:grpSpPr>
          <p:sp>
            <p:nvSpPr>
              <p:cNvPr id="3132" name="Google Shape;3132;p20"/>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33" name="Google Shape;3133;p20"/>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134" name="Google Shape;3134;p20"/>
            <p:cNvGrpSpPr/>
            <p:nvPr/>
          </p:nvGrpSpPr>
          <p:grpSpPr>
            <a:xfrm>
              <a:off x="8346273" y="1183592"/>
              <a:ext cx="568486" cy="388014"/>
              <a:chOff x="8346273" y="1183592"/>
              <a:chExt cx="568486" cy="388014"/>
            </a:xfrm>
          </p:grpSpPr>
          <p:sp>
            <p:nvSpPr>
              <p:cNvPr id="3135" name="Google Shape;3135;p20"/>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36" name="Google Shape;3136;p20"/>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137" name="Google Shape;3137;p20"/>
            <p:cNvGrpSpPr/>
            <p:nvPr/>
          </p:nvGrpSpPr>
          <p:grpSpPr>
            <a:xfrm>
              <a:off x="8341543" y="606635"/>
              <a:ext cx="569676" cy="388014"/>
              <a:chOff x="8341543" y="606635"/>
              <a:chExt cx="569676" cy="388014"/>
            </a:xfrm>
          </p:grpSpPr>
          <p:sp>
            <p:nvSpPr>
              <p:cNvPr id="3138" name="Google Shape;3138;p20"/>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39" name="Google Shape;3139;p20"/>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140" name="Google Shape;3140;p20"/>
            <p:cNvGrpSpPr/>
            <p:nvPr/>
          </p:nvGrpSpPr>
          <p:grpSpPr>
            <a:xfrm>
              <a:off x="8341543" y="2842933"/>
              <a:ext cx="569676" cy="380612"/>
              <a:chOff x="8341543" y="2282008"/>
              <a:chExt cx="569676" cy="380612"/>
            </a:xfrm>
          </p:grpSpPr>
          <p:sp>
            <p:nvSpPr>
              <p:cNvPr id="3141" name="Google Shape;3141;p2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42" name="Google Shape;3142;p2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143" name="Google Shape;3143;p20"/>
            <p:cNvGrpSpPr/>
            <p:nvPr/>
          </p:nvGrpSpPr>
          <p:grpSpPr>
            <a:xfrm>
              <a:off x="8341543" y="3403858"/>
              <a:ext cx="569676" cy="380612"/>
              <a:chOff x="8341543" y="2282008"/>
              <a:chExt cx="569676" cy="380612"/>
            </a:xfrm>
          </p:grpSpPr>
          <p:sp>
            <p:nvSpPr>
              <p:cNvPr id="3144" name="Google Shape;3144;p2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45" name="Google Shape;3145;p2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146" name="Google Shape;3146;p20"/>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47" name="Google Shape;3147;p20"/>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148" name="Google Shape;3148;p20"/>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49" name="Google Shape;3149;p20"/>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50" name="Google Shape;3150;p20"/>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51" name="Google Shape;3151;p20"/>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52" name="Google Shape;3152;p20"/>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53" name="Google Shape;3153;p20"/>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54" name="Google Shape;3154;p20"/>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55" name="Google Shape;3155;p20"/>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56" name="Google Shape;3156;p20"/>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57" name="Google Shape;3157;p20"/>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58" name="Google Shape;3158;p20"/>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59" name="Google Shape;3159;p20"/>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60" name="Google Shape;3160;p20"/>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61" name="Google Shape;3161;p20"/>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62" name="Google Shape;3162;p20"/>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63" name="Google Shape;3163;p20"/>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64" name="Google Shape;3164;p20"/>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65" name="Google Shape;3165;p20"/>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66" name="Google Shape;3166;p20"/>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67" name="Google Shape;3167;p20"/>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68" name="Google Shape;3168;p20"/>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69" name="Google Shape;3169;p20"/>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70" name="Google Shape;3170;p20"/>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71" name="Google Shape;3171;p20"/>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72" name="Google Shape;3172;p20"/>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73" name="Google Shape;3173;p20"/>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74" name="Google Shape;3174;p20"/>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75" name="Google Shape;3175;p20"/>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76" name="Google Shape;3176;p20"/>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77" name="Google Shape;3177;p20"/>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78" name="Google Shape;3178;p20"/>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79" name="Google Shape;3179;p20"/>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80" name="Google Shape;3180;p20"/>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81" name="Google Shape;3181;p20"/>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82" name="Google Shape;3182;p20"/>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83" name="Google Shape;3183;p20"/>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84" name="Google Shape;3184;p20"/>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85" name="Google Shape;3185;p20"/>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86" name="Google Shape;3186;p20"/>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87" name="Google Shape;3187;p20"/>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88" name="Google Shape;3188;p20"/>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89" name="Google Shape;3189;p20"/>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90" name="Google Shape;3190;p20"/>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91" name="Google Shape;3191;p20"/>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92" name="Google Shape;3192;p20"/>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93" name="Google Shape;3193;p20"/>
          <p:cNvSpPr/>
          <p:nvPr/>
        </p:nvSpPr>
        <p:spPr>
          <a:xfrm rot="126755">
            <a:off x="3091462" y="1090110"/>
            <a:ext cx="5550035" cy="4730758"/>
          </a:xfrm>
          <a:prstGeom prst="rect">
            <a:avLst/>
          </a:prstGeom>
          <a:solidFill>
            <a:srgbClr val="699B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3194" name="Google Shape;3194;p20"/>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AC9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3195" name="Google Shape;3195;p20"/>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3196" name="Google Shape;3196;p20"/>
          <p:cNvGrpSpPr/>
          <p:nvPr/>
        </p:nvGrpSpPr>
        <p:grpSpPr>
          <a:xfrm>
            <a:off x="7672546" y="3622312"/>
            <a:ext cx="1309691" cy="2486166"/>
            <a:chOff x="961250" y="234750"/>
            <a:chExt cx="1222525" cy="2320700"/>
          </a:xfrm>
        </p:grpSpPr>
        <p:sp>
          <p:nvSpPr>
            <p:cNvPr id="3197" name="Google Shape;3197;p20"/>
            <p:cNvSpPr/>
            <p:nvPr/>
          </p:nvSpPr>
          <p:spPr>
            <a:xfrm>
              <a:off x="1529225" y="1558100"/>
              <a:ext cx="189075" cy="241150"/>
            </a:xfrm>
            <a:custGeom>
              <a:rect b="b" l="l" r="r" t="t"/>
              <a:pathLst>
                <a:path extrusionOk="0" h="9646" w="7563">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98" name="Google Shape;3198;p20"/>
            <p:cNvSpPr/>
            <p:nvPr/>
          </p:nvSpPr>
          <p:spPr>
            <a:xfrm>
              <a:off x="1647700" y="1816875"/>
              <a:ext cx="206725" cy="252400"/>
            </a:xfrm>
            <a:custGeom>
              <a:rect b="b" l="l" r="r" t="t"/>
              <a:pathLst>
                <a:path extrusionOk="0" h="10096" w="8269">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99" name="Google Shape;3199;p20"/>
            <p:cNvSpPr/>
            <p:nvPr/>
          </p:nvSpPr>
          <p:spPr>
            <a:xfrm>
              <a:off x="1598975" y="1737350"/>
              <a:ext cx="164700" cy="132500"/>
            </a:xfrm>
            <a:custGeom>
              <a:rect b="b" l="l" r="r" t="t"/>
              <a:pathLst>
                <a:path extrusionOk="0" h="5300" w="6588">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00" name="Google Shape;3200;p20"/>
            <p:cNvSpPr/>
            <p:nvPr/>
          </p:nvSpPr>
          <p:spPr>
            <a:xfrm>
              <a:off x="1287250" y="1496000"/>
              <a:ext cx="392400" cy="420700"/>
            </a:xfrm>
            <a:custGeom>
              <a:rect b="b" l="l" r="r" t="t"/>
              <a:pathLst>
                <a:path extrusionOk="0" h="16828" w="15696">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01" name="Google Shape;3201;p20"/>
            <p:cNvSpPr/>
            <p:nvPr/>
          </p:nvSpPr>
          <p:spPr>
            <a:xfrm>
              <a:off x="1567025" y="1904250"/>
              <a:ext cx="4225" cy="25"/>
            </a:xfrm>
            <a:custGeom>
              <a:rect b="b" l="l" r="r" t="t"/>
              <a:pathLst>
                <a:path extrusionOk="0" h="1" w="169">
                  <a:moveTo>
                    <a:pt x="169" y="1"/>
                  </a:moveTo>
                  <a:lnTo>
                    <a:pt x="1" y="1"/>
                  </a:lnTo>
                  <a:lnTo>
                    <a:pt x="1" y="1"/>
                  </a:lnTo>
                  <a:lnTo>
                    <a:pt x="16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02" name="Google Shape;3202;p20"/>
            <p:cNvSpPr/>
            <p:nvPr/>
          </p:nvSpPr>
          <p:spPr>
            <a:xfrm>
              <a:off x="1567025" y="1575725"/>
              <a:ext cx="7600" cy="328550"/>
            </a:xfrm>
            <a:custGeom>
              <a:rect b="b" l="l" r="r" t="t"/>
              <a:pathLst>
                <a:path extrusionOk="0" h="13142" w="304">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03" name="Google Shape;3203;p20"/>
            <p:cNvSpPr/>
            <p:nvPr/>
          </p:nvSpPr>
          <p:spPr>
            <a:xfrm>
              <a:off x="1462000" y="1915175"/>
              <a:ext cx="49600" cy="3400"/>
            </a:xfrm>
            <a:custGeom>
              <a:rect b="b" l="l" r="r" t="t"/>
              <a:pathLst>
                <a:path extrusionOk="0" h="136" w="1984">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04" name="Google Shape;3204;p20"/>
            <p:cNvSpPr/>
            <p:nvPr/>
          </p:nvSpPr>
          <p:spPr>
            <a:xfrm>
              <a:off x="1462000" y="1533725"/>
              <a:ext cx="73975" cy="384850"/>
            </a:xfrm>
            <a:custGeom>
              <a:rect b="b" l="l" r="r" t="t"/>
              <a:pathLst>
                <a:path extrusionOk="0" h="15394" w="2959">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05" name="Google Shape;3205;p20"/>
            <p:cNvSpPr/>
            <p:nvPr/>
          </p:nvSpPr>
          <p:spPr>
            <a:xfrm>
              <a:off x="1602325" y="1519450"/>
              <a:ext cx="3375" cy="14300"/>
            </a:xfrm>
            <a:custGeom>
              <a:rect b="b" l="l" r="r" t="t"/>
              <a:pathLst>
                <a:path extrusionOk="0" h="572" w="135">
                  <a:moveTo>
                    <a:pt x="135" y="0"/>
                  </a:moveTo>
                  <a:lnTo>
                    <a:pt x="0" y="572"/>
                  </a:lnTo>
                  <a:lnTo>
                    <a:pt x="135" y="572"/>
                  </a:lnTo>
                  <a:lnTo>
                    <a:pt x="135" y="0"/>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06" name="Google Shape;3206;p20"/>
            <p:cNvSpPr/>
            <p:nvPr/>
          </p:nvSpPr>
          <p:spPr>
            <a:xfrm>
              <a:off x="1571225" y="1533725"/>
              <a:ext cx="34475" cy="370550"/>
            </a:xfrm>
            <a:custGeom>
              <a:rect b="b" l="l" r="r" t="t"/>
              <a:pathLst>
                <a:path extrusionOk="0" h="14822" w="1379">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07" name="Google Shape;3207;p20"/>
            <p:cNvSpPr/>
            <p:nvPr/>
          </p:nvSpPr>
          <p:spPr>
            <a:xfrm>
              <a:off x="1518300" y="1953825"/>
              <a:ext cx="252100" cy="447225"/>
            </a:xfrm>
            <a:custGeom>
              <a:rect b="b" l="l" r="r" t="t"/>
              <a:pathLst>
                <a:path extrusionOk="0" h="17889" w="10084">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08" name="Google Shape;3208;p20"/>
            <p:cNvSpPr/>
            <p:nvPr/>
          </p:nvSpPr>
          <p:spPr>
            <a:xfrm>
              <a:off x="1518300" y="2272275"/>
              <a:ext cx="84050" cy="128775"/>
            </a:xfrm>
            <a:custGeom>
              <a:rect b="b" l="l" r="r" t="t"/>
              <a:pathLst>
                <a:path extrusionOk="0" h="5151" w="3362">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09" name="Google Shape;3209;p20"/>
            <p:cNvSpPr/>
            <p:nvPr/>
          </p:nvSpPr>
          <p:spPr>
            <a:xfrm>
              <a:off x="1266250" y="1990050"/>
              <a:ext cx="357100" cy="513300"/>
            </a:xfrm>
            <a:custGeom>
              <a:rect b="b" l="l" r="r" t="t"/>
              <a:pathLst>
                <a:path extrusionOk="0" h="20532" w="14284">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10" name="Google Shape;3210;p20"/>
            <p:cNvSpPr/>
            <p:nvPr/>
          </p:nvSpPr>
          <p:spPr>
            <a:xfrm>
              <a:off x="1272950" y="1873175"/>
              <a:ext cx="420150" cy="227725"/>
            </a:xfrm>
            <a:custGeom>
              <a:rect b="b" l="l" r="r" t="t"/>
              <a:pathLst>
                <a:path extrusionOk="0" h="9109" w="16806">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11" name="Google Shape;3211;p20"/>
            <p:cNvSpPr/>
            <p:nvPr/>
          </p:nvSpPr>
          <p:spPr>
            <a:xfrm>
              <a:off x="1560325" y="2072300"/>
              <a:ext cx="119325" cy="200000"/>
            </a:xfrm>
            <a:custGeom>
              <a:rect b="b" l="l" r="r" t="t"/>
              <a:pathLst>
                <a:path extrusionOk="0" h="8000" w="4773">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12" name="Google Shape;3212;p20"/>
            <p:cNvSpPr/>
            <p:nvPr/>
          </p:nvSpPr>
          <p:spPr>
            <a:xfrm>
              <a:off x="1493925" y="1994601"/>
              <a:ext cx="111775" cy="108425"/>
            </a:xfrm>
            <a:custGeom>
              <a:rect b="b" l="l" r="r" t="t"/>
              <a:pathLst>
                <a:path extrusionOk="0" h="4337" w="4471">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13" name="Google Shape;3213;p20"/>
            <p:cNvSpPr/>
            <p:nvPr/>
          </p:nvSpPr>
          <p:spPr>
            <a:xfrm>
              <a:off x="1529225" y="2489050"/>
              <a:ext cx="153775" cy="66400"/>
            </a:xfrm>
            <a:custGeom>
              <a:rect b="b" l="l" r="r" t="t"/>
              <a:pathLst>
                <a:path extrusionOk="0" h="2656" w="6151">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14" name="Google Shape;3214;p20"/>
            <p:cNvSpPr/>
            <p:nvPr/>
          </p:nvSpPr>
          <p:spPr>
            <a:xfrm>
              <a:off x="1500650" y="1379125"/>
              <a:ext cx="112625" cy="203350"/>
            </a:xfrm>
            <a:custGeom>
              <a:rect b="b" l="l" r="r" t="t"/>
              <a:pathLst>
                <a:path extrusionOk="0" h="8134" w="4505">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15" name="Google Shape;3215;p20"/>
            <p:cNvSpPr/>
            <p:nvPr/>
          </p:nvSpPr>
          <p:spPr>
            <a:xfrm>
              <a:off x="1059550" y="406000"/>
              <a:ext cx="1015850" cy="1068100"/>
            </a:xfrm>
            <a:custGeom>
              <a:rect b="b" l="l" r="r" t="t"/>
              <a:pathLst>
                <a:path extrusionOk="0" h="42724" w="40634">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16" name="Google Shape;3216;p20"/>
            <p:cNvSpPr/>
            <p:nvPr/>
          </p:nvSpPr>
          <p:spPr>
            <a:xfrm>
              <a:off x="1077200" y="1176625"/>
              <a:ext cx="651175" cy="297475"/>
            </a:xfrm>
            <a:custGeom>
              <a:rect b="b" l="l" r="r" t="t"/>
              <a:pathLst>
                <a:path extrusionOk="0" h="11899" w="26047">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17" name="Google Shape;3217;p20"/>
            <p:cNvSpPr/>
            <p:nvPr/>
          </p:nvSpPr>
          <p:spPr>
            <a:xfrm>
              <a:off x="1560325" y="1467350"/>
              <a:ext cx="48750" cy="3375"/>
            </a:xfrm>
            <a:custGeom>
              <a:rect b="b" l="l" r="r" t="t"/>
              <a:pathLst>
                <a:path extrusionOk="0" h="135" w="195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18" name="Google Shape;3218;p20"/>
            <p:cNvSpPr/>
            <p:nvPr/>
          </p:nvSpPr>
          <p:spPr>
            <a:xfrm>
              <a:off x="1077200" y="1078325"/>
              <a:ext cx="651175" cy="395775"/>
            </a:xfrm>
            <a:custGeom>
              <a:rect b="b" l="l" r="r" t="t"/>
              <a:pathLst>
                <a:path extrusionOk="0" h="15831" w="26047">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19" name="Google Shape;3219;p20"/>
            <p:cNvSpPr/>
            <p:nvPr/>
          </p:nvSpPr>
          <p:spPr>
            <a:xfrm>
              <a:off x="1230950" y="1480775"/>
              <a:ext cx="280650" cy="704150"/>
            </a:xfrm>
            <a:custGeom>
              <a:rect b="b" l="l" r="r" t="t"/>
              <a:pathLst>
                <a:path extrusionOk="0" h="28166" w="11226">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20" name="Google Shape;3220;p20"/>
            <p:cNvSpPr/>
            <p:nvPr/>
          </p:nvSpPr>
          <p:spPr>
            <a:xfrm>
              <a:off x="1235312" y="1480800"/>
              <a:ext cx="273100" cy="689825"/>
            </a:xfrm>
            <a:custGeom>
              <a:rect b="b" l="l" r="r" t="t"/>
              <a:pathLst>
                <a:path extrusionOk="0" h="27593" w="10924">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21" name="Google Shape;3221;p20"/>
            <p:cNvSpPr/>
            <p:nvPr/>
          </p:nvSpPr>
          <p:spPr>
            <a:xfrm>
              <a:off x="1605675" y="1516075"/>
              <a:ext cx="158000" cy="639125"/>
            </a:xfrm>
            <a:custGeom>
              <a:rect b="b" l="l" r="r" t="t"/>
              <a:pathLst>
                <a:path extrusionOk="0" h="25565" w="632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22" name="Google Shape;3222;p20"/>
            <p:cNvSpPr/>
            <p:nvPr/>
          </p:nvSpPr>
          <p:spPr>
            <a:xfrm>
              <a:off x="1742650" y="1988275"/>
              <a:ext cx="25" cy="56325"/>
            </a:xfrm>
            <a:custGeom>
              <a:rect b="b" l="l" r="r" t="t"/>
              <a:pathLst>
                <a:path extrusionOk="0" h="2253" w="1">
                  <a:moveTo>
                    <a:pt x="0" y="1"/>
                  </a:moveTo>
                  <a:lnTo>
                    <a:pt x="0" y="2253"/>
                  </a:lnTo>
                  <a:lnTo>
                    <a:pt x="0" y="2253"/>
                  </a:lnTo>
                  <a:close/>
                </a:path>
              </a:pathLst>
            </a:custGeom>
            <a:solidFill>
              <a:srgbClr val="9D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23" name="Google Shape;3223;p20"/>
            <p:cNvSpPr/>
            <p:nvPr/>
          </p:nvSpPr>
          <p:spPr>
            <a:xfrm>
              <a:off x="1612719" y="1526520"/>
              <a:ext cx="129425" cy="584825"/>
            </a:xfrm>
            <a:custGeom>
              <a:rect b="b" l="l" r="r" t="t"/>
              <a:pathLst>
                <a:path extrusionOk="0" h="23393" w="5177">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24" name="Google Shape;3224;p20"/>
            <p:cNvSpPr/>
            <p:nvPr/>
          </p:nvSpPr>
          <p:spPr>
            <a:xfrm>
              <a:off x="1672050" y="1203050"/>
              <a:ext cx="133625" cy="120650"/>
            </a:xfrm>
            <a:custGeom>
              <a:rect b="b" l="l" r="r" t="t"/>
              <a:pathLst>
                <a:path extrusionOk="0" h="4826" w="5345">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25" name="Google Shape;3225;p20"/>
            <p:cNvSpPr/>
            <p:nvPr/>
          </p:nvSpPr>
          <p:spPr>
            <a:xfrm>
              <a:off x="1511575" y="981325"/>
              <a:ext cx="189075" cy="169625"/>
            </a:xfrm>
            <a:custGeom>
              <a:rect b="b" l="l" r="r" t="t"/>
              <a:pathLst>
                <a:path extrusionOk="0" h="6785" w="7563">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26" name="Google Shape;3226;p20"/>
            <p:cNvSpPr/>
            <p:nvPr/>
          </p:nvSpPr>
          <p:spPr>
            <a:xfrm>
              <a:off x="1416625" y="1104875"/>
              <a:ext cx="217650" cy="119550"/>
            </a:xfrm>
            <a:custGeom>
              <a:rect b="b" l="l" r="r" t="t"/>
              <a:pathLst>
                <a:path extrusionOk="0" h="4782" w="8706">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27" name="Google Shape;3227;p20"/>
            <p:cNvSpPr/>
            <p:nvPr/>
          </p:nvSpPr>
          <p:spPr>
            <a:xfrm>
              <a:off x="1851025" y="1079925"/>
              <a:ext cx="161350" cy="143875"/>
            </a:xfrm>
            <a:custGeom>
              <a:rect b="b" l="l" r="r" t="t"/>
              <a:pathLst>
                <a:path extrusionOk="0" h="5755" w="6454">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28" name="Google Shape;3228;p20"/>
            <p:cNvSpPr/>
            <p:nvPr/>
          </p:nvSpPr>
          <p:spPr>
            <a:xfrm>
              <a:off x="1861100" y="1212125"/>
              <a:ext cx="130275" cy="93925"/>
            </a:xfrm>
            <a:custGeom>
              <a:rect b="b" l="l" r="r" t="t"/>
              <a:pathLst>
                <a:path extrusionOk="0" h="3757" w="5211">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29" name="Google Shape;3229;p20"/>
            <p:cNvSpPr/>
            <p:nvPr/>
          </p:nvSpPr>
          <p:spPr>
            <a:xfrm>
              <a:off x="1609050" y="1010500"/>
              <a:ext cx="70600" cy="61000"/>
            </a:xfrm>
            <a:custGeom>
              <a:rect b="b" l="l" r="r" t="t"/>
              <a:pathLst>
                <a:path extrusionOk="0" h="2440" w="2824">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30" name="Google Shape;3230;p20"/>
            <p:cNvSpPr/>
            <p:nvPr/>
          </p:nvSpPr>
          <p:spPr>
            <a:xfrm>
              <a:off x="1920775" y="1096000"/>
              <a:ext cx="70600" cy="61125"/>
            </a:xfrm>
            <a:custGeom>
              <a:rect b="b" l="l" r="r" t="t"/>
              <a:pathLst>
                <a:path extrusionOk="0" h="2445" w="2824">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31" name="Google Shape;3231;p20"/>
            <p:cNvSpPr/>
            <p:nvPr/>
          </p:nvSpPr>
          <p:spPr>
            <a:xfrm>
              <a:off x="961250" y="236825"/>
              <a:ext cx="1222525" cy="946550"/>
            </a:xfrm>
            <a:custGeom>
              <a:rect b="b" l="l" r="r" t="t"/>
              <a:pathLst>
                <a:path extrusionOk="0" h="37862" w="48901">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32" name="Google Shape;3232;p20"/>
            <p:cNvSpPr/>
            <p:nvPr/>
          </p:nvSpPr>
          <p:spPr>
            <a:xfrm>
              <a:off x="989800" y="234750"/>
              <a:ext cx="1193975" cy="706225"/>
            </a:xfrm>
            <a:custGeom>
              <a:rect b="b" l="l" r="r" t="t"/>
              <a:pathLst>
                <a:path extrusionOk="0" h="28249" w="47759">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33" name="Google Shape;3233;p20"/>
            <p:cNvSpPr/>
            <p:nvPr/>
          </p:nvSpPr>
          <p:spPr>
            <a:xfrm>
              <a:off x="989800" y="238125"/>
              <a:ext cx="1193975" cy="935175"/>
            </a:xfrm>
            <a:custGeom>
              <a:rect b="b" l="l" r="r" t="t"/>
              <a:pathLst>
                <a:path extrusionOk="0" h="37407" w="47759">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34" name="Google Shape;3234;p20"/>
            <p:cNvSpPr/>
            <p:nvPr/>
          </p:nvSpPr>
          <p:spPr>
            <a:xfrm>
              <a:off x="1070475" y="1736225"/>
              <a:ext cx="244525" cy="252075"/>
            </a:xfrm>
            <a:custGeom>
              <a:rect b="b" l="l" r="r" t="t"/>
              <a:pathLst>
                <a:path extrusionOk="0" h="10083" w="9781">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35" name="Google Shape;3235;p20"/>
            <p:cNvSpPr/>
            <p:nvPr/>
          </p:nvSpPr>
          <p:spPr>
            <a:xfrm>
              <a:off x="1272950" y="1526175"/>
              <a:ext cx="203375" cy="224350"/>
            </a:xfrm>
            <a:custGeom>
              <a:rect b="b" l="l" r="r" t="t"/>
              <a:pathLst>
                <a:path extrusionOk="0" h="8974" w="8135">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36" name="Google Shape;3236;p20"/>
            <p:cNvSpPr/>
            <p:nvPr/>
          </p:nvSpPr>
          <p:spPr>
            <a:xfrm>
              <a:off x="1272950" y="1526175"/>
              <a:ext cx="200000" cy="224350"/>
            </a:xfrm>
            <a:custGeom>
              <a:rect b="b" l="l" r="r" t="t"/>
              <a:pathLst>
                <a:path extrusionOk="0" h="8974" w="800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37" name="Google Shape;3237;p20"/>
            <p:cNvSpPr/>
            <p:nvPr/>
          </p:nvSpPr>
          <p:spPr>
            <a:xfrm>
              <a:off x="1220875" y="1659450"/>
              <a:ext cx="153775" cy="156625"/>
            </a:xfrm>
            <a:custGeom>
              <a:rect b="b" l="l" r="r" t="t"/>
              <a:pathLst>
                <a:path extrusionOk="0" h="6265" w="6151">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238" name="Google Shape;3238;p20"/>
          <p:cNvGrpSpPr/>
          <p:nvPr/>
        </p:nvGrpSpPr>
        <p:grpSpPr>
          <a:xfrm>
            <a:off x="1030175" y="1581350"/>
            <a:ext cx="444275" cy="398525"/>
            <a:chOff x="2495125" y="2142250"/>
            <a:chExt cx="444275" cy="398525"/>
          </a:xfrm>
        </p:grpSpPr>
        <p:sp>
          <p:nvSpPr>
            <p:cNvPr id="3239" name="Google Shape;3239;p20"/>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40" name="Google Shape;3240;p20"/>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241" name="Google Shape;3241;p20"/>
          <p:cNvGrpSpPr/>
          <p:nvPr/>
        </p:nvGrpSpPr>
        <p:grpSpPr>
          <a:xfrm>
            <a:off x="10561107" y="5038641"/>
            <a:ext cx="291375" cy="281375"/>
            <a:chOff x="3243875" y="2372825"/>
            <a:chExt cx="291375" cy="281375"/>
          </a:xfrm>
        </p:grpSpPr>
        <p:sp>
          <p:nvSpPr>
            <p:cNvPr id="3242" name="Google Shape;3242;p20"/>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43" name="Google Shape;3243;p20"/>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44" name="Google Shape;3244;p20"/>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45" name="Google Shape;3245;p20"/>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46" name="Google Shape;3246;p20"/>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47" name="Google Shape;3247;p20"/>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48" name="Google Shape;3248;p20"/>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49" name="Google Shape;3249;p20"/>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50" name="Google Shape;3250;p20"/>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51" name="Google Shape;3251;p20"/>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252" name="Google Shape;3252;p20"/>
          <p:cNvGrpSpPr/>
          <p:nvPr/>
        </p:nvGrpSpPr>
        <p:grpSpPr>
          <a:xfrm>
            <a:off x="10778557" y="714860"/>
            <a:ext cx="166675" cy="168575"/>
            <a:chOff x="4954425" y="2036375"/>
            <a:chExt cx="166675" cy="168575"/>
          </a:xfrm>
        </p:grpSpPr>
        <p:sp>
          <p:nvSpPr>
            <p:cNvPr id="3253" name="Google Shape;3253;p20"/>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54" name="Google Shape;3254;p20"/>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255" name="Google Shape;3255;p20"/>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56" name="Google Shape;3256;p20"/>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257" name="Google Shape;3257;p20"/>
          <p:cNvGrpSpPr/>
          <p:nvPr/>
        </p:nvGrpSpPr>
        <p:grpSpPr>
          <a:xfrm>
            <a:off x="1274794" y="5541495"/>
            <a:ext cx="166675" cy="168575"/>
            <a:chOff x="4954425" y="2036375"/>
            <a:chExt cx="166675" cy="168575"/>
          </a:xfrm>
        </p:grpSpPr>
        <p:sp>
          <p:nvSpPr>
            <p:cNvPr id="3258" name="Google Shape;3258;p20"/>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59" name="Google Shape;3259;p20"/>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260" name="Google Shape;3260;p20"/>
          <p:cNvSpPr txBox="1"/>
          <p:nvPr/>
        </p:nvSpPr>
        <p:spPr>
          <a:xfrm>
            <a:off x="3558840" y="1522374"/>
            <a:ext cx="4518031"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94"/>
                                        </p:tgtEl>
                                        <p:attrNameLst>
                                          <p:attrName>style.visibility</p:attrName>
                                        </p:attrNameLst>
                                      </p:cBhvr>
                                      <p:to>
                                        <p:strVal val="visible"/>
                                      </p:to>
                                    </p:set>
                                    <p:animEffect filter="fade" transition="in">
                                      <p:cBhvr>
                                        <p:cTn dur="500"/>
                                        <p:tgtEl>
                                          <p:spTgt spid="3194"/>
                                        </p:tgtEl>
                                      </p:cBhvr>
                                    </p:animEffect>
                                  </p:childTnLst>
                                </p:cTn>
                              </p:par>
                              <p:par>
                                <p:cTn fill="hold" nodeType="withEffect" presetClass="entr" presetID="10" presetSubtype="0">
                                  <p:stCondLst>
                                    <p:cond delay="0"/>
                                  </p:stCondLst>
                                  <p:childTnLst>
                                    <p:set>
                                      <p:cBhvr>
                                        <p:cTn dur="1" fill="hold">
                                          <p:stCondLst>
                                            <p:cond delay="0"/>
                                          </p:stCondLst>
                                        </p:cTn>
                                        <p:tgtEl>
                                          <p:spTgt spid="3195"/>
                                        </p:tgtEl>
                                        <p:attrNameLst>
                                          <p:attrName>style.visibility</p:attrName>
                                        </p:attrNameLst>
                                      </p:cBhvr>
                                      <p:to>
                                        <p:strVal val="visible"/>
                                      </p:to>
                                    </p:set>
                                    <p:animEffect filter="fade" transition="in">
                                      <p:cBhvr>
                                        <p:cTn dur="500"/>
                                        <p:tgtEl>
                                          <p:spTgt spid="31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93"/>
                                        </p:tgtEl>
                                        <p:attrNameLst>
                                          <p:attrName>style.visibility</p:attrName>
                                        </p:attrNameLst>
                                      </p:cBhvr>
                                      <p:to>
                                        <p:strVal val="visible"/>
                                      </p:to>
                                    </p:set>
                                    <p:animEffect filter="fade" transition="in">
                                      <p:cBhvr>
                                        <p:cTn dur="500"/>
                                        <p:tgtEl>
                                          <p:spTgt spid="319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96"/>
                                        </p:tgtEl>
                                        <p:attrNameLst>
                                          <p:attrName>style.visibility</p:attrName>
                                        </p:attrNameLst>
                                      </p:cBhvr>
                                      <p:to>
                                        <p:strVal val="visible"/>
                                      </p:to>
                                    </p:set>
                                    <p:animEffect filter="fade" transition="in">
                                      <p:cBhvr>
                                        <p:cTn dur="1000"/>
                                        <p:tgtEl>
                                          <p:spTgt spid="319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60"/>
                                        </p:tgtEl>
                                        <p:attrNameLst>
                                          <p:attrName>style.visibility</p:attrName>
                                        </p:attrNameLst>
                                      </p:cBhvr>
                                      <p:to>
                                        <p:strVal val="visible"/>
                                      </p:to>
                                    </p:set>
                                    <p:animEffect filter="fade" transition="in">
                                      <p:cBhvr>
                                        <p:cTn dur="500"/>
                                        <p:tgtEl>
                                          <p:spTgt spid="3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249" name="Shape 249"/>
        <p:cNvGrpSpPr/>
        <p:nvPr/>
      </p:nvGrpSpPr>
      <p:grpSpPr>
        <a:xfrm>
          <a:off x="0" y="0"/>
          <a:ext cx="0" cy="0"/>
          <a:chOff x="0" y="0"/>
          <a:chExt cx="0" cy="0"/>
        </a:xfrm>
      </p:grpSpPr>
      <p:grpSp>
        <p:nvGrpSpPr>
          <p:cNvPr id="250" name="Google Shape;250;p3"/>
          <p:cNvGrpSpPr/>
          <p:nvPr/>
        </p:nvGrpSpPr>
        <p:grpSpPr>
          <a:xfrm>
            <a:off x="395894" y="219519"/>
            <a:ext cx="11613234" cy="6240131"/>
            <a:chOff x="395894" y="219519"/>
            <a:chExt cx="8518865" cy="4788281"/>
          </a:xfrm>
        </p:grpSpPr>
        <p:sp>
          <p:nvSpPr>
            <p:cNvPr id="251" name="Google Shape;251;p3"/>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52" name="Google Shape;252;p3"/>
            <p:cNvGrpSpPr/>
            <p:nvPr/>
          </p:nvGrpSpPr>
          <p:grpSpPr>
            <a:xfrm>
              <a:off x="8341543" y="2282008"/>
              <a:ext cx="569676" cy="380612"/>
              <a:chOff x="8341543" y="2282008"/>
              <a:chExt cx="569676" cy="380612"/>
            </a:xfrm>
          </p:grpSpPr>
          <p:sp>
            <p:nvSpPr>
              <p:cNvPr id="253" name="Google Shape;253;p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4" name="Google Shape;254;p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55" name="Google Shape;255;p3"/>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256" name="Google Shape;256;p3"/>
            <p:cNvGrpSpPr/>
            <p:nvPr/>
          </p:nvGrpSpPr>
          <p:grpSpPr>
            <a:xfrm>
              <a:off x="8341543" y="1721094"/>
              <a:ext cx="569676" cy="380612"/>
              <a:chOff x="8341543" y="1721094"/>
              <a:chExt cx="569676" cy="380612"/>
            </a:xfrm>
          </p:grpSpPr>
          <p:sp>
            <p:nvSpPr>
              <p:cNvPr id="257" name="Google Shape;257;p3"/>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8" name="Google Shape;258;p3"/>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59" name="Google Shape;259;p3"/>
            <p:cNvGrpSpPr/>
            <p:nvPr/>
          </p:nvGrpSpPr>
          <p:grpSpPr>
            <a:xfrm>
              <a:off x="8346273" y="1183592"/>
              <a:ext cx="568486" cy="388014"/>
              <a:chOff x="8346273" y="1183592"/>
              <a:chExt cx="568486" cy="388014"/>
            </a:xfrm>
          </p:grpSpPr>
          <p:sp>
            <p:nvSpPr>
              <p:cNvPr id="260" name="Google Shape;260;p3"/>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1" name="Google Shape;261;p3"/>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62" name="Google Shape;262;p3"/>
            <p:cNvGrpSpPr/>
            <p:nvPr/>
          </p:nvGrpSpPr>
          <p:grpSpPr>
            <a:xfrm>
              <a:off x="8341543" y="606635"/>
              <a:ext cx="569676" cy="388014"/>
              <a:chOff x="8341543" y="606635"/>
              <a:chExt cx="569676" cy="388014"/>
            </a:xfrm>
          </p:grpSpPr>
          <p:sp>
            <p:nvSpPr>
              <p:cNvPr id="263" name="Google Shape;263;p3"/>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4" name="Google Shape;264;p3"/>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65" name="Google Shape;265;p3"/>
            <p:cNvGrpSpPr/>
            <p:nvPr/>
          </p:nvGrpSpPr>
          <p:grpSpPr>
            <a:xfrm>
              <a:off x="8341543" y="2842933"/>
              <a:ext cx="569676" cy="380612"/>
              <a:chOff x="8341543" y="2282008"/>
              <a:chExt cx="569676" cy="380612"/>
            </a:xfrm>
          </p:grpSpPr>
          <p:sp>
            <p:nvSpPr>
              <p:cNvPr id="266" name="Google Shape;266;p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7" name="Google Shape;267;p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68" name="Google Shape;268;p3"/>
            <p:cNvGrpSpPr/>
            <p:nvPr/>
          </p:nvGrpSpPr>
          <p:grpSpPr>
            <a:xfrm>
              <a:off x="8341543" y="3403858"/>
              <a:ext cx="569676" cy="380612"/>
              <a:chOff x="8341543" y="2282008"/>
              <a:chExt cx="569676" cy="380612"/>
            </a:xfrm>
          </p:grpSpPr>
          <p:sp>
            <p:nvSpPr>
              <p:cNvPr id="269" name="Google Shape;269;p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0" name="Google Shape;270;p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71" name="Google Shape;271;p3"/>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2" name="Google Shape;272;p3"/>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73" name="Google Shape;273;p3"/>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4" name="Google Shape;274;p3"/>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5" name="Google Shape;275;p3"/>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6" name="Google Shape;276;p3"/>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7" name="Google Shape;277;p3"/>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8" name="Google Shape;278;p3"/>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9" name="Google Shape;279;p3"/>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0" name="Google Shape;280;p3"/>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1" name="Google Shape;281;p3"/>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2" name="Google Shape;282;p3"/>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3" name="Google Shape;283;p3"/>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4" name="Google Shape;284;p3"/>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5" name="Google Shape;285;p3"/>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6" name="Google Shape;286;p3"/>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7" name="Google Shape;287;p3"/>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8" name="Google Shape;288;p3"/>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9" name="Google Shape;289;p3"/>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0" name="Google Shape;290;p3"/>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1" name="Google Shape;291;p3"/>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2" name="Google Shape;292;p3"/>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3" name="Google Shape;293;p3"/>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4" name="Google Shape;294;p3"/>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5" name="Google Shape;295;p3"/>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6" name="Google Shape;296;p3"/>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7" name="Google Shape;297;p3"/>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8" name="Google Shape;298;p3"/>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9" name="Google Shape;299;p3"/>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0" name="Google Shape;300;p3"/>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1" name="Google Shape;301;p3"/>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2" name="Google Shape;302;p3"/>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3" name="Google Shape;303;p3"/>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4" name="Google Shape;304;p3"/>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5" name="Google Shape;305;p3"/>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6" name="Google Shape;306;p3"/>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7" name="Google Shape;307;p3"/>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8" name="Google Shape;308;p3"/>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9" name="Google Shape;309;p3"/>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0" name="Google Shape;310;p3"/>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1" name="Google Shape;311;p3"/>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2" name="Google Shape;312;p3"/>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3" name="Google Shape;313;p3"/>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4" name="Google Shape;314;p3"/>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5" name="Google Shape;315;p3"/>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6" name="Google Shape;316;p3"/>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7" name="Google Shape;317;p3"/>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3261" name="Shape 3261"/>
        <p:cNvGrpSpPr/>
        <p:nvPr/>
      </p:nvGrpSpPr>
      <p:grpSpPr>
        <a:xfrm>
          <a:off x="0" y="0"/>
          <a:ext cx="0" cy="0"/>
          <a:chOff x="0" y="0"/>
          <a:chExt cx="0" cy="0"/>
        </a:xfrm>
      </p:grpSpPr>
      <p:grpSp>
        <p:nvGrpSpPr>
          <p:cNvPr id="3262" name="Google Shape;3262;p21"/>
          <p:cNvGrpSpPr/>
          <p:nvPr/>
        </p:nvGrpSpPr>
        <p:grpSpPr>
          <a:xfrm>
            <a:off x="395894" y="219519"/>
            <a:ext cx="11613234" cy="6240131"/>
            <a:chOff x="395894" y="219519"/>
            <a:chExt cx="8518865" cy="4788281"/>
          </a:xfrm>
        </p:grpSpPr>
        <p:sp>
          <p:nvSpPr>
            <p:cNvPr id="3263" name="Google Shape;3263;p21"/>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00216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264" name="Google Shape;3264;p21"/>
            <p:cNvGrpSpPr/>
            <p:nvPr/>
          </p:nvGrpSpPr>
          <p:grpSpPr>
            <a:xfrm>
              <a:off x="8341543" y="2282008"/>
              <a:ext cx="569676" cy="380612"/>
              <a:chOff x="8341543" y="2282008"/>
              <a:chExt cx="569676" cy="380612"/>
            </a:xfrm>
          </p:grpSpPr>
          <p:sp>
            <p:nvSpPr>
              <p:cNvPr id="3265" name="Google Shape;3265;p2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66" name="Google Shape;3266;p2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267" name="Google Shape;3267;p21"/>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268" name="Google Shape;3268;p21"/>
            <p:cNvGrpSpPr/>
            <p:nvPr/>
          </p:nvGrpSpPr>
          <p:grpSpPr>
            <a:xfrm>
              <a:off x="8341543" y="1721094"/>
              <a:ext cx="569676" cy="380612"/>
              <a:chOff x="8341543" y="1721094"/>
              <a:chExt cx="569676" cy="380612"/>
            </a:xfrm>
          </p:grpSpPr>
          <p:sp>
            <p:nvSpPr>
              <p:cNvPr id="3269" name="Google Shape;3269;p21"/>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70" name="Google Shape;3270;p21"/>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271" name="Google Shape;3271;p21"/>
            <p:cNvGrpSpPr/>
            <p:nvPr/>
          </p:nvGrpSpPr>
          <p:grpSpPr>
            <a:xfrm>
              <a:off x="8346273" y="1183592"/>
              <a:ext cx="568486" cy="388014"/>
              <a:chOff x="8346273" y="1183592"/>
              <a:chExt cx="568486" cy="388014"/>
            </a:xfrm>
          </p:grpSpPr>
          <p:sp>
            <p:nvSpPr>
              <p:cNvPr id="3272" name="Google Shape;3272;p21"/>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73" name="Google Shape;3273;p21"/>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274" name="Google Shape;3274;p21"/>
            <p:cNvGrpSpPr/>
            <p:nvPr/>
          </p:nvGrpSpPr>
          <p:grpSpPr>
            <a:xfrm>
              <a:off x="8341543" y="606635"/>
              <a:ext cx="569676" cy="388014"/>
              <a:chOff x="8341543" y="606635"/>
              <a:chExt cx="569676" cy="388014"/>
            </a:xfrm>
          </p:grpSpPr>
          <p:sp>
            <p:nvSpPr>
              <p:cNvPr id="3275" name="Google Shape;3275;p21"/>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76" name="Google Shape;3276;p21"/>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277" name="Google Shape;3277;p21"/>
            <p:cNvGrpSpPr/>
            <p:nvPr/>
          </p:nvGrpSpPr>
          <p:grpSpPr>
            <a:xfrm>
              <a:off x="8341543" y="2842933"/>
              <a:ext cx="569676" cy="380612"/>
              <a:chOff x="8341543" y="2282008"/>
              <a:chExt cx="569676" cy="380612"/>
            </a:xfrm>
          </p:grpSpPr>
          <p:sp>
            <p:nvSpPr>
              <p:cNvPr id="3278" name="Google Shape;3278;p2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79" name="Google Shape;3279;p2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280" name="Google Shape;3280;p21"/>
            <p:cNvGrpSpPr/>
            <p:nvPr/>
          </p:nvGrpSpPr>
          <p:grpSpPr>
            <a:xfrm>
              <a:off x="8341543" y="3403858"/>
              <a:ext cx="569676" cy="380612"/>
              <a:chOff x="8341543" y="2282008"/>
              <a:chExt cx="569676" cy="380612"/>
            </a:xfrm>
          </p:grpSpPr>
          <p:sp>
            <p:nvSpPr>
              <p:cNvPr id="3281" name="Google Shape;3281;p21"/>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82" name="Google Shape;3282;p21"/>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283" name="Google Shape;3283;p21"/>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84" name="Google Shape;3284;p21"/>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285" name="Google Shape;3285;p21"/>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86" name="Google Shape;3286;p21"/>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87" name="Google Shape;3287;p21"/>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88" name="Google Shape;3288;p21"/>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89" name="Google Shape;3289;p21"/>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90" name="Google Shape;3290;p21"/>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91" name="Google Shape;3291;p21"/>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92" name="Google Shape;3292;p21"/>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93" name="Google Shape;3293;p21"/>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94" name="Google Shape;3294;p21"/>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95" name="Google Shape;3295;p21"/>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96" name="Google Shape;3296;p21"/>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97" name="Google Shape;3297;p21"/>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98" name="Google Shape;3298;p21"/>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99" name="Google Shape;3299;p21"/>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00" name="Google Shape;3300;p21"/>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01" name="Google Shape;3301;p21"/>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02" name="Google Shape;3302;p21"/>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03" name="Google Shape;3303;p21"/>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04" name="Google Shape;3304;p21"/>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05" name="Google Shape;3305;p21"/>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06" name="Google Shape;3306;p21"/>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07" name="Google Shape;3307;p21"/>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08" name="Google Shape;3308;p21"/>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09" name="Google Shape;3309;p21"/>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10" name="Google Shape;3310;p21"/>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11" name="Google Shape;3311;p21"/>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12" name="Google Shape;3312;p21"/>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13" name="Google Shape;3313;p21"/>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14" name="Google Shape;3314;p21"/>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15" name="Google Shape;3315;p21"/>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16" name="Google Shape;3316;p21"/>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17" name="Google Shape;3317;p21"/>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18" name="Google Shape;3318;p21"/>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19" name="Google Shape;3319;p21"/>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20" name="Google Shape;3320;p21"/>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21" name="Google Shape;3321;p21"/>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22" name="Google Shape;3322;p21"/>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23" name="Google Shape;3323;p21"/>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24" name="Google Shape;3324;p21"/>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25" name="Google Shape;3325;p21"/>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26" name="Google Shape;3326;p21"/>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27" name="Google Shape;3327;p21"/>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28" name="Google Shape;3328;p21"/>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29" name="Google Shape;3329;p21"/>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30" name="Google Shape;3330;p21"/>
          <p:cNvSpPr/>
          <p:nvPr/>
        </p:nvSpPr>
        <p:spPr>
          <a:xfrm rot="126755">
            <a:off x="3091462" y="1090110"/>
            <a:ext cx="5550035" cy="4730758"/>
          </a:xfrm>
          <a:prstGeom prst="rect">
            <a:avLst/>
          </a:prstGeom>
          <a:solidFill>
            <a:srgbClr val="CCDDE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3331" name="Google Shape;3331;p21"/>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3332" name="Google Shape;3332;p21"/>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3333" name="Google Shape;3333;p21"/>
          <p:cNvGrpSpPr/>
          <p:nvPr/>
        </p:nvGrpSpPr>
        <p:grpSpPr>
          <a:xfrm>
            <a:off x="2204474" y="3950454"/>
            <a:ext cx="1973864" cy="2020086"/>
            <a:chOff x="2718975" y="493050"/>
            <a:chExt cx="2013175" cy="2066600"/>
          </a:xfrm>
        </p:grpSpPr>
        <p:sp>
          <p:nvSpPr>
            <p:cNvPr id="3334" name="Google Shape;3334;p21"/>
            <p:cNvSpPr/>
            <p:nvPr/>
          </p:nvSpPr>
          <p:spPr>
            <a:xfrm>
              <a:off x="3297025" y="2415950"/>
              <a:ext cx="962925" cy="143700"/>
            </a:xfrm>
            <a:custGeom>
              <a:rect b="b" l="l" r="r" t="t"/>
              <a:pathLst>
                <a:path extrusionOk="0" h="5748" w="38517">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35" name="Google Shape;3335;p21"/>
            <p:cNvSpPr/>
            <p:nvPr/>
          </p:nvSpPr>
          <p:spPr>
            <a:xfrm>
              <a:off x="3853250" y="2190975"/>
              <a:ext cx="381500" cy="366800"/>
            </a:xfrm>
            <a:custGeom>
              <a:rect b="b" l="l" r="r" t="t"/>
              <a:pathLst>
                <a:path extrusionOk="0" h="14672" w="1526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36" name="Google Shape;3336;p21"/>
            <p:cNvSpPr/>
            <p:nvPr/>
          </p:nvSpPr>
          <p:spPr>
            <a:xfrm>
              <a:off x="3975925" y="2373950"/>
              <a:ext cx="195800" cy="181500"/>
            </a:xfrm>
            <a:custGeom>
              <a:rect b="b" l="l" r="r" t="t"/>
              <a:pathLst>
                <a:path extrusionOk="0" h="7260" w="7832">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37" name="Google Shape;3337;p21"/>
            <p:cNvSpPr/>
            <p:nvPr/>
          </p:nvSpPr>
          <p:spPr>
            <a:xfrm>
              <a:off x="3366775" y="2190975"/>
              <a:ext cx="381475" cy="366800"/>
            </a:xfrm>
            <a:custGeom>
              <a:rect b="b" l="l" r="r" t="t"/>
              <a:pathLst>
                <a:path extrusionOk="0" h="14672" w="15259">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38" name="Google Shape;3338;p21"/>
            <p:cNvSpPr/>
            <p:nvPr/>
          </p:nvSpPr>
          <p:spPr>
            <a:xfrm>
              <a:off x="3426425" y="2377300"/>
              <a:ext cx="199150" cy="178150"/>
            </a:xfrm>
            <a:custGeom>
              <a:rect b="b" l="l" r="r" t="t"/>
              <a:pathLst>
                <a:path extrusionOk="0" h="7126" w="7966">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39" name="Google Shape;3339;p21"/>
            <p:cNvSpPr/>
            <p:nvPr/>
          </p:nvSpPr>
          <p:spPr>
            <a:xfrm>
              <a:off x="3366775" y="2482325"/>
              <a:ext cx="111775" cy="75450"/>
            </a:xfrm>
            <a:custGeom>
              <a:rect b="b" l="l" r="r" t="t"/>
              <a:pathLst>
                <a:path extrusionOk="0" h="3018" w="4471">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40" name="Google Shape;3340;p21"/>
            <p:cNvSpPr/>
            <p:nvPr/>
          </p:nvSpPr>
          <p:spPr>
            <a:xfrm>
              <a:off x="4122975" y="2482325"/>
              <a:ext cx="111775" cy="75450"/>
            </a:xfrm>
            <a:custGeom>
              <a:rect b="b" l="l" r="r" t="t"/>
              <a:pathLst>
                <a:path extrusionOk="0" h="3018" w="4471">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41" name="Google Shape;3341;p21"/>
            <p:cNvSpPr/>
            <p:nvPr/>
          </p:nvSpPr>
          <p:spPr>
            <a:xfrm>
              <a:off x="3559175" y="1745975"/>
              <a:ext cx="473075" cy="611225"/>
            </a:xfrm>
            <a:custGeom>
              <a:rect b="b" l="l" r="r" t="t"/>
              <a:pathLst>
                <a:path extrusionOk="0" h="24449" w="18923">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42" name="Google Shape;3342;p21"/>
            <p:cNvSpPr/>
            <p:nvPr/>
          </p:nvSpPr>
          <p:spPr>
            <a:xfrm>
              <a:off x="3597825" y="2020200"/>
              <a:ext cx="14325" cy="111775"/>
            </a:xfrm>
            <a:custGeom>
              <a:rect b="b" l="l" r="r" t="t"/>
              <a:pathLst>
                <a:path extrusionOk="0" h="4471" w="573">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43" name="Google Shape;3343;p21"/>
            <p:cNvSpPr/>
            <p:nvPr/>
          </p:nvSpPr>
          <p:spPr>
            <a:xfrm>
              <a:off x="3595030" y="1907045"/>
              <a:ext cx="59700" cy="252100"/>
            </a:xfrm>
            <a:custGeom>
              <a:rect b="b" l="l" r="r" t="t"/>
              <a:pathLst>
                <a:path extrusionOk="0" h="10084" w="2388">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44" name="Google Shape;3344;p21"/>
            <p:cNvSpPr/>
            <p:nvPr/>
          </p:nvSpPr>
          <p:spPr>
            <a:xfrm>
              <a:off x="3965850" y="1984925"/>
              <a:ext cx="31100" cy="147050"/>
            </a:xfrm>
            <a:custGeom>
              <a:rect b="b" l="l" r="r" t="t"/>
              <a:pathLst>
                <a:path extrusionOk="0" h="5882" w="1244">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45" name="Google Shape;3345;p21"/>
            <p:cNvSpPr/>
            <p:nvPr/>
          </p:nvSpPr>
          <p:spPr>
            <a:xfrm>
              <a:off x="3877625" y="1852175"/>
              <a:ext cx="115975" cy="308375"/>
            </a:xfrm>
            <a:custGeom>
              <a:rect b="b" l="l" r="r" t="t"/>
              <a:pathLst>
                <a:path extrusionOk="0" h="12335" w="4639">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46" name="Google Shape;3346;p21"/>
            <p:cNvSpPr/>
            <p:nvPr/>
          </p:nvSpPr>
          <p:spPr>
            <a:xfrm>
              <a:off x="3486075" y="2128600"/>
              <a:ext cx="622625" cy="372375"/>
            </a:xfrm>
            <a:custGeom>
              <a:rect b="b" l="l" r="r" t="t"/>
              <a:pathLst>
                <a:path extrusionOk="0" h="14895" w="24905">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47" name="Google Shape;3347;p21"/>
            <p:cNvSpPr/>
            <p:nvPr/>
          </p:nvSpPr>
          <p:spPr>
            <a:xfrm>
              <a:off x="3486075" y="2131950"/>
              <a:ext cx="111775" cy="224375"/>
            </a:xfrm>
            <a:custGeom>
              <a:rect b="b" l="l" r="r" t="t"/>
              <a:pathLst>
                <a:path extrusionOk="0" h="8975" w="4471">
                  <a:moveTo>
                    <a:pt x="4336" y="1"/>
                  </a:moveTo>
                  <a:lnTo>
                    <a:pt x="1" y="8974"/>
                  </a:lnTo>
                  <a:lnTo>
                    <a:pt x="1" y="8974"/>
                  </a:lnTo>
                  <a:lnTo>
                    <a:pt x="4336" y="1"/>
                  </a:lnTo>
                  <a:lnTo>
                    <a:pt x="4471" y="1"/>
                  </a:lnTo>
                  <a:lnTo>
                    <a:pt x="4471" y="1"/>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48" name="Google Shape;3348;p21"/>
            <p:cNvSpPr/>
            <p:nvPr/>
          </p:nvSpPr>
          <p:spPr>
            <a:xfrm>
              <a:off x="3597825" y="2131950"/>
              <a:ext cx="25" cy="25"/>
            </a:xfrm>
            <a:custGeom>
              <a:rect b="b" l="l" r="r" t="t"/>
              <a:pathLst>
                <a:path extrusionOk="0" h="1" w="1">
                  <a:moveTo>
                    <a:pt x="1" y="1"/>
                  </a:moveTo>
                  <a:lnTo>
                    <a:pt x="1" y="1"/>
                  </a:lnTo>
                  <a:lnTo>
                    <a:pt x="1" y="1"/>
                  </a:lnTo>
                  <a:lnTo>
                    <a:pt x="1" y="1"/>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49" name="Google Shape;3349;p21"/>
            <p:cNvSpPr/>
            <p:nvPr/>
          </p:nvSpPr>
          <p:spPr>
            <a:xfrm>
              <a:off x="3486075" y="2131950"/>
              <a:ext cx="160525" cy="231100"/>
            </a:xfrm>
            <a:custGeom>
              <a:rect b="b" l="l" r="r" t="t"/>
              <a:pathLst>
                <a:path extrusionOk="0" h="9244" w="6421">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50" name="Google Shape;3350;p21"/>
            <p:cNvSpPr/>
            <p:nvPr/>
          </p:nvSpPr>
          <p:spPr>
            <a:xfrm>
              <a:off x="3996925" y="2131950"/>
              <a:ext cx="111775" cy="224375"/>
            </a:xfrm>
            <a:custGeom>
              <a:rect b="b" l="l" r="r" t="t"/>
              <a:pathLst>
                <a:path extrusionOk="0" h="8975" w="4471">
                  <a:moveTo>
                    <a:pt x="1" y="1"/>
                  </a:moveTo>
                  <a:lnTo>
                    <a:pt x="1" y="1"/>
                  </a:lnTo>
                  <a:lnTo>
                    <a:pt x="4471" y="8974"/>
                  </a:lnTo>
                  <a:lnTo>
                    <a:pt x="4471" y="8974"/>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51" name="Google Shape;3351;p21"/>
            <p:cNvSpPr/>
            <p:nvPr/>
          </p:nvSpPr>
          <p:spPr>
            <a:xfrm>
              <a:off x="3993575" y="2128600"/>
              <a:ext cx="3375" cy="3375"/>
            </a:xfrm>
            <a:custGeom>
              <a:rect b="b" l="l" r="r" t="t"/>
              <a:pathLst>
                <a:path extrusionOk="0" h="135" w="135">
                  <a:moveTo>
                    <a:pt x="0" y="0"/>
                  </a:moveTo>
                  <a:lnTo>
                    <a:pt x="0" y="135"/>
                  </a:lnTo>
                  <a:lnTo>
                    <a:pt x="135" y="135"/>
                  </a:lnTo>
                  <a:lnTo>
                    <a:pt x="0" y="0"/>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52" name="Google Shape;3352;p21"/>
            <p:cNvSpPr/>
            <p:nvPr/>
          </p:nvSpPr>
          <p:spPr>
            <a:xfrm>
              <a:off x="3933925" y="2128600"/>
              <a:ext cx="59675" cy="24400"/>
            </a:xfrm>
            <a:custGeom>
              <a:rect b="b" l="l" r="r" t="t"/>
              <a:pathLst>
                <a:path extrusionOk="0" h="976" w="2387">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53" name="Google Shape;3353;p21"/>
            <p:cNvSpPr/>
            <p:nvPr/>
          </p:nvSpPr>
          <p:spPr>
            <a:xfrm>
              <a:off x="3933925" y="2128600"/>
              <a:ext cx="174775" cy="237800"/>
            </a:xfrm>
            <a:custGeom>
              <a:rect b="b" l="l" r="r" t="t"/>
              <a:pathLst>
                <a:path extrusionOk="0" h="9512" w="6991">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54" name="Google Shape;3354;p21"/>
            <p:cNvSpPr/>
            <p:nvPr/>
          </p:nvSpPr>
          <p:spPr>
            <a:xfrm>
              <a:off x="3801175" y="2093300"/>
              <a:ext cx="108400" cy="238650"/>
            </a:xfrm>
            <a:custGeom>
              <a:rect b="b" l="l" r="r" t="t"/>
              <a:pathLst>
                <a:path extrusionOk="0" h="9546" w="4336">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55" name="Google Shape;3355;p21"/>
            <p:cNvSpPr/>
            <p:nvPr/>
          </p:nvSpPr>
          <p:spPr>
            <a:xfrm>
              <a:off x="3814600" y="1806800"/>
              <a:ext cx="147075" cy="241175"/>
            </a:xfrm>
            <a:custGeom>
              <a:rect b="b" l="l" r="r" t="t"/>
              <a:pathLst>
                <a:path extrusionOk="0" h="9647" w="5883">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56" name="Google Shape;3356;p21"/>
            <p:cNvSpPr/>
            <p:nvPr/>
          </p:nvSpPr>
          <p:spPr>
            <a:xfrm>
              <a:off x="3807875" y="2044575"/>
              <a:ext cx="140350" cy="52950"/>
            </a:xfrm>
            <a:custGeom>
              <a:rect b="b" l="l" r="r" t="t"/>
              <a:pathLst>
                <a:path extrusionOk="0" h="2118" w="5614">
                  <a:moveTo>
                    <a:pt x="5614" y="1"/>
                  </a:moveTo>
                  <a:lnTo>
                    <a:pt x="135" y="135"/>
                  </a:lnTo>
                  <a:lnTo>
                    <a:pt x="1" y="2118"/>
                  </a:lnTo>
                  <a:lnTo>
                    <a:pt x="4336" y="1950"/>
                  </a:lnTo>
                  <a:lnTo>
                    <a:pt x="56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57" name="Google Shape;3357;p21"/>
            <p:cNvSpPr/>
            <p:nvPr/>
          </p:nvSpPr>
          <p:spPr>
            <a:xfrm>
              <a:off x="3618850" y="2044575"/>
              <a:ext cx="143700" cy="48750"/>
            </a:xfrm>
            <a:custGeom>
              <a:rect b="b" l="l" r="r" t="t"/>
              <a:pathLst>
                <a:path extrusionOk="0" h="1950" w="5748">
                  <a:moveTo>
                    <a:pt x="0" y="1"/>
                  </a:moveTo>
                  <a:lnTo>
                    <a:pt x="1412" y="1950"/>
                  </a:lnTo>
                  <a:lnTo>
                    <a:pt x="5747" y="1950"/>
                  </a:lnTo>
                  <a:lnTo>
                    <a:pt x="54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58" name="Google Shape;3358;p21"/>
            <p:cNvSpPr/>
            <p:nvPr/>
          </p:nvSpPr>
          <p:spPr>
            <a:xfrm>
              <a:off x="3612125" y="1806800"/>
              <a:ext cx="143700" cy="237800"/>
            </a:xfrm>
            <a:custGeom>
              <a:rect b="b" l="l" r="r" t="t"/>
              <a:pathLst>
                <a:path extrusionOk="0" h="9512" w="5748">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59" name="Google Shape;3359;p21"/>
            <p:cNvSpPr/>
            <p:nvPr/>
          </p:nvSpPr>
          <p:spPr>
            <a:xfrm>
              <a:off x="3654125" y="2093300"/>
              <a:ext cx="105050" cy="238650"/>
            </a:xfrm>
            <a:custGeom>
              <a:rect b="b" l="l" r="r" t="t"/>
              <a:pathLst>
                <a:path extrusionOk="0" h="9546" w="4202">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60" name="Google Shape;3360;p21"/>
            <p:cNvSpPr/>
            <p:nvPr/>
          </p:nvSpPr>
          <p:spPr>
            <a:xfrm>
              <a:off x="3706225" y="1631200"/>
              <a:ext cx="119325" cy="203350"/>
            </a:xfrm>
            <a:custGeom>
              <a:rect b="b" l="l" r="r" t="t"/>
              <a:pathLst>
                <a:path extrusionOk="0" h="8134" w="4773">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61" name="Google Shape;3361;p21"/>
            <p:cNvSpPr/>
            <p:nvPr/>
          </p:nvSpPr>
          <p:spPr>
            <a:xfrm>
              <a:off x="3717150" y="1729500"/>
              <a:ext cx="101675" cy="42025"/>
            </a:xfrm>
            <a:custGeom>
              <a:rect b="b" l="l" r="r" t="t"/>
              <a:pathLst>
                <a:path extrusionOk="0" h="1681" w="4067">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62" name="Google Shape;3362;p21"/>
            <p:cNvSpPr/>
            <p:nvPr/>
          </p:nvSpPr>
          <p:spPr>
            <a:xfrm>
              <a:off x="3891900" y="493050"/>
              <a:ext cx="840250" cy="1409575"/>
            </a:xfrm>
            <a:custGeom>
              <a:rect b="b" l="l" r="r" t="t"/>
              <a:pathLst>
                <a:path extrusionOk="0" h="56383" w="3361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63" name="Google Shape;3363;p21"/>
            <p:cNvSpPr/>
            <p:nvPr/>
          </p:nvSpPr>
          <p:spPr>
            <a:xfrm>
              <a:off x="4056600" y="538900"/>
              <a:ext cx="304175" cy="1172975"/>
            </a:xfrm>
            <a:custGeom>
              <a:rect b="b" l="l" r="r" t="t"/>
              <a:pathLst>
                <a:path extrusionOk="0" h="46919" w="12167">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64" name="Google Shape;3364;p21"/>
            <p:cNvSpPr/>
            <p:nvPr/>
          </p:nvSpPr>
          <p:spPr>
            <a:xfrm>
              <a:off x="2718975" y="714525"/>
              <a:ext cx="861250" cy="1396700"/>
            </a:xfrm>
            <a:custGeom>
              <a:rect b="b" l="l" r="r" t="t"/>
              <a:pathLst>
                <a:path extrusionOk="0" h="55868" w="3445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65" name="Google Shape;3365;p21"/>
            <p:cNvSpPr/>
            <p:nvPr/>
          </p:nvSpPr>
          <p:spPr>
            <a:xfrm>
              <a:off x="3135725" y="1369050"/>
              <a:ext cx="315100" cy="514225"/>
            </a:xfrm>
            <a:custGeom>
              <a:rect b="b" l="l" r="r" t="t"/>
              <a:pathLst>
                <a:path extrusionOk="0" h="20569" w="12604">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66" name="Google Shape;3366;p21"/>
            <p:cNvSpPr/>
            <p:nvPr/>
          </p:nvSpPr>
          <p:spPr>
            <a:xfrm>
              <a:off x="3198725" y="661575"/>
              <a:ext cx="1124250" cy="1071300"/>
            </a:xfrm>
            <a:custGeom>
              <a:rect b="b" l="l" r="r" t="t"/>
              <a:pathLst>
                <a:path extrusionOk="0" h="42852" w="4497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67" name="Google Shape;3367;p21"/>
            <p:cNvSpPr/>
            <p:nvPr/>
          </p:nvSpPr>
          <p:spPr>
            <a:xfrm>
              <a:off x="3352500" y="1064050"/>
              <a:ext cx="830150" cy="259650"/>
            </a:xfrm>
            <a:custGeom>
              <a:rect b="b" l="l" r="r" t="t"/>
              <a:pathLst>
                <a:path extrusionOk="0" h="10386" w="33206">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68" name="Google Shape;3368;p21"/>
            <p:cNvSpPr/>
            <p:nvPr/>
          </p:nvSpPr>
          <p:spPr>
            <a:xfrm>
              <a:off x="4266650" y="1267375"/>
              <a:ext cx="56325" cy="94975"/>
            </a:xfrm>
            <a:custGeom>
              <a:rect b="b" l="l" r="r" t="t"/>
              <a:pathLst>
                <a:path extrusionOk="0" h="3799" w="2253">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69" name="Google Shape;3369;p21"/>
            <p:cNvSpPr/>
            <p:nvPr/>
          </p:nvSpPr>
          <p:spPr>
            <a:xfrm>
              <a:off x="4210350" y="1463150"/>
              <a:ext cx="52950" cy="10950"/>
            </a:xfrm>
            <a:custGeom>
              <a:rect b="b" l="l" r="r" t="t"/>
              <a:pathLst>
                <a:path extrusionOk="0" h="438" w="2118">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70" name="Google Shape;3370;p21"/>
            <p:cNvSpPr/>
            <p:nvPr/>
          </p:nvSpPr>
          <p:spPr>
            <a:xfrm>
              <a:off x="4192700" y="1243000"/>
              <a:ext cx="130275" cy="231100"/>
            </a:xfrm>
            <a:custGeom>
              <a:rect b="b" l="l" r="r" t="t"/>
              <a:pathLst>
                <a:path extrusionOk="0" h="9244" w="5211">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71" name="Google Shape;3371;p21"/>
            <p:cNvSpPr/>
            <p:nvPr/>
          </p:nvSpPr>
          <p:spPr>
            <a:xfrm>
              <a:off x="3209650" y="1446350"/>
              <a:ext cx="10100" cy="21025"/>
            </a:xfrm>
            <a:custGeom>
              <a:rect b="b" l="l" r="r" t="t"/>
              <a:pathLst>
                <a:path extrusionOk="0" h="841" w="404">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72" name="Google Shape;3372;p21"/>
            <p:cNvSpPr/>
            <p:nvPr/>
          </p:nvSpPr>
          <p:spPr>
            <a:xfrm>
              <a:off x="3202100" y="1421125"/>
              <a:ext cx="38675" cy="83975"/>
            </a:xfrm>
            <a:custGeom>
              <a:rect b="b" l="l" r="r" t="t"/>
              <a:pathLst>
                <a:path extrusionOk="0" h="3359" w="1547">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73" name="Google Shape;3373;p21"/>
            <p:cNvSpPr/>
            <p:nvPr/>
          </p:nvSpPr>
          <p:spPr>
            <a:xfrm>
              <a:off x="3202100" y="1320300"/>
              <a:ext cx="175625" cy="297475"/>
            </a:xfrm>
            <a:custGeom>
              <a:rect b="b" l="l" r="r" t="t"/>
              <a:pathLst>
                <a:path extrusionOk="0" h="11899" w="7025">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74" name="Google Shape;3374;p21"/>
            <p:cNvSpPr/>
            <p:nvPr/>
          </p:nvSpPr>
          <p:spPr>
            <a:xfrm>
              <a:off x="3058425" y="530950"/>
              <a:ext cx="1320000" cy="898800"/>
            </a:xfrm>
            <a:custGeom>
              <a:rect b="b" l="l" r="r" t="t"/>
              <a:pathLst>
                <a:path extrusionOk="0" h="35952" w="5280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75" name="Google Shape;3375;p21"/>
            <p:cNvSpPr/>
            <p:nvPr/>
          </p:nvSpPr>
          <p:spPr>
            <a:xfrm>
              <a:off x="4266650" y="996350"/>
              <a:ext cx="80675" cy="246675"/>
            </a:xfrm>
            <a:custGeom>
              <a:rect b="b" l="l" r="r" t="t"/>
              <a:pathLst>
                <a:path extrusionOk="0" h="9867" w="3227">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76" name="Google Shape;3376;p21"/>
            <p:cNvSpPr/>
            <p:nvPr/>
          </p:nvSpPr>
          <p:spPr>
            <a:xfrm>
              <a:off x="4287650" y="1162350"/>
              <a:ext cx="24400" cy="48750"/>
            </a:xfrm>
            <a:custGeom>
              <a:rect b="b" l="l" r="r" t="t"/>
              <a:pathLst>
                <a:path extrusionOk="0" h="1950" w="976">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77" name="Google Shape;3377;p21"/>
            <p:cNvSpPr/>
            <p:nvPr/>
          </p:nvSpPr>
          <p:spPr>
            <a:xfrm>
              <a:off x="3759150" y="1134625"/>
              <a:ext cx="241150" cy="122700"/>
            </a:xfrm>
            <a:custGeom>
              <a:rect b="b" l="l" r="r" t="t"/>
              <a:pathLst>
                <a:path extrusionOk="0" h="4908" w="9646">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78" name="Google Shape;3378;p21"/>
            <p:cNvSpPr/>
            <p:nvPr/>
          </p:nvSpPr>
          <p:spPr>
            <a:xfrm>
              <a:off x="3058425" y="1190075"/>
              <a:ext cx="56300" cy="21025"/>
            </a:xfrm>
            <a:custGeom>
              <a:rect b="b" l="l" r="r" t="t"/>
              <a:pathLst>
                <a:path extrusionOk="0" h="841" w="2252">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79" name="Google Shape;3379;p21"/>
            <p:cNvSpPr/>
            <p:nvPr/>
          </p:nvSpPr>
          <p:spPr>
            <a:xfrm>
              <a:off x="3671800" y="1239650"/>
              <a:ext cx="87375" cy="27750"/>
            </a:xfrm>
            <a:custGeom>
              <a:rect b="b" l="l" r="r" t="t"/>
              <a:pathLst>
                <a:path extrusionOk="0" h="1110" w="3495">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80" name="Google Shape;3380;p21"/>
            <p:cNvSpPr/>
            <p:nvPr/>
          </p:nvSpPr>
          <p:spPr>
            <a:xfrm>
              <a:off x="3097075" y="1260650"/>
              <a:ext cx="136975" cy="157150"/>
            </a:xfrm>
            <a:custGeom>
              <a:rect b="b" l="l" r="r" t="t"/>
              <a:pathLst>
                <a:path extrusionOk="0" h="6286" w="5479">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81" name="Google Shape;3381;p21"/>
            <p:cNvSpPr/>
            <p:nvPr/>
          </p:nvSpPr>
          <p:spPr>
            <a:xfrm>
              <a:off x="3234025" y="1417775"/>
              <a:ext cx="6750" cy="3375"/>
            </a:xfrm>
            <a:custGeom>
              <a:rect b="b" l="l" r="r" t="t"/>
              <a:pathLst>
                <a:path extrusionOk="0" h="135" w="270">
                  <a:moveTo>
                    <a:pt x="0" y="1"/>
                  </a:moveTo>
                  <a:cubicBezTo>
                    <a:pt x="0" y="135"/>
                    <a:pt x="135" y="135"/>
                    <a:pt x="269" y="135"/>
                  </a:cubicBezTo>
                  <a:cubicBezTo>
                    <a:pt x="135" y="135"/>
                    <a:pt x="135" y="135"/>
                    <a:pt x="0" y="1"/>
                  </a:cubicBez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82" name="Google Shape;3382;p21"/>
            <p:cNvSpPr/>
            <p:nvPr/>
          </p:nvSpPr>
          <p:spPr>
            <a:xfrm>
              <a:off x="4175900" y="1351525"/>
              <a:ext cx="16775" cy="24275"/>
            </a:xfrm>
            <a:custGeom>
              <a:rect b="b" l="l" r="r" t="t"/>
              <a:pathLst>
                <a:path extrusionOk="0" h="971" w="671">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83" name="Google Shape;3383;p21"/>
            <p:cNvSpPr/>
            <p:nvPr/>
          </p:nvSpPr>
          <p:spPr>
            <a:xfrm>
              <a:off x="4000300" y="1074975"/>
              <a:ext cx="161350" cy="147050"/>
            </a:xfrm>
            <a:custGeom>
              <a:rect b="b" l="l" r="r" t="t"/>
              <a:pathLst>
                <a:path extrusionOk="0" h="5882" w="6454">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84" name="Google Shape;3384;p21"/>
            <p:cNvSpPr/>
            <p:nvPr/>
          </p:nvSpPr>
          <p:spPr>
            <a:xfrm>
              <a:off x="4266650" y="1239650"/>
              <a:ext cx="25" cy="3375"/>
            </a:xfrm>
            <a:custGeom>
              <a:rect b="b" l="l" r="r" t="t"/>
              <a:pathLst>
                <a:path extrusionOk="0" h="135" w="1">
                  <a:moveTo>
                    <a:pt x="0" y="1"/>
                  </a:moveTo>
                  <a:lnTo>
                    <a:pt x="0" y="1"/>
                  </a:lnTo>
                  <a:lnTo>
                    <a:pt x="0" y="135"/>
                  </a:lnTo>
                  <a:lnTo>
                    <a:pt x="0" y="135"/>
                  </a:lnTo>
                  <a:close/>
                </a:path>
              </a:pathLst>
            </a:custGeom>
            <a:solidFill>
              <a:srgbClr val="E8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85" name="Google Shape;3385;p21"/>
            <p:cNvSpPr/>
            <p:nvPr/>
          </p:nvSpPr>
          <p:spPr>
            <a:xfrm>
              <a:off x="3265100" y="1239650"/>
              <a:ext cx="1001575" cy="126050"/>
            </a:xfrm>
            <a:custGeom>
              <a:rect b="b" l="l" r="r" t="t"/>
              <a:pathLst>
                <a:path extrusionOk="0" h="5042" w="40063">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86" name="Google Shape;3386;p21"/>
            <p:cNvSpPr/>
            <p:nvPr/>
          </p:nvSpPr>
          <p:spPr>
            <a:xfrm>
              <a:off x="3240750" y="1421125"/>
              <a:ext cx="25" cy="4250"/>
            </a:xfrm>
            <a:custGeom>
              <a:rect b="b" l="l" r="r" t="t"/>
              <a:pathLst>
                <a:path extrusionOk="0" h="170" w="1">
                  <a:moveTo>
                    <a:pt x="0" y="1"/>
                  </a:moveTo>
                  <a:lnTo>
                    <a:pt x="0" y="1"/>
                  </a:lnTo>
                  <a:lnTo>
                    <a:pt x="0" y="169"/>
                  </a:lnTo>
                  <a:lnTo>
                    <a:pt x="0" y="1"/>
                  </a:lnTo>
                  <a:close/>
                </a:path>
              </a:pathLst>
            </a:custGeom>
            <a:solidFill>
              <a:srgbClr val="DFA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87" name="Google Shape;3387;p21"/>
            <p:cNvSpPr/>
            <p:nvPr/>
          </p:nvSpPr>
          <p:spPr>
            <a:xfrm>
              <a:off x="3240750" y="1421125"/>
              <a:ext cx="48750" cy="10950"/>
            </a:xfrm>
            <a:custGeom>
              <a:rect b="b" l="l" r="r" t="t"/>
              <a:pathLst>
                <a:path extrusionOk="0" h="438" w="195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88" name="Google Shape;3388;p21"/>
            <p:cNvSpPr/>
            <p:nvPr/>
          </p:nvSpPr>
          <p:spPr>
            <a:xfrm>
              <a:off x="3058425" y="819550"/>
              <a:ext cx="1316625" cy="612525"/>
            </a:xfrm>
            <a:custGeom>
              <a:rect b="b" l="l" r="r" t="t"/>
              <a:pathLst>
                <a:path extrusionOk="0" h="24501" w="52665">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89" name="Google Shape;3389;p21"/>
            <p:cNvSpPr/>
            <p:nvPr/>
          </p:nvSpPr>
          <p:spPr>
            <a:xfrm>
              <a:off x="3664200" y="1449700"/>
              <a:ext cx="175650" cy="115150"/>
            </a:xfrm>
            <a:custGeom>
              <a:rect b="b" l="l" r="r" t="t"/>
              <a:pathLst>
                <a:path extrusionOk="0" h="4606" w="7026">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90" name="Google Shape;3390;p21"/>
            <p:cNvSpPr/>
            <p:nvPr/>
          </p:nvSpPr>
          <p:spPr>
            <a:xfrm>
              <a:off x="3381050" y="1294800"/>
              <a:ext cx="231100" cy="168725"/>
            </a:xfrm>
            <a:custGeom>
              <a:rect b="b" l="l" r="r" t="t"/>
              <a:pathLst>
                <a:path extrusionOk="0" h="6749" w="9244">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91" name="Google Shape;3391;p21"/>
            <p:cNvSpPr/>
            <p:nvPr/>
          </p:nvSpPr>
          <p:spPr>
            <a:xfrm>
              <a:off x="3507100" y="1306025"/>
              <a:ext cx="59675" cy="59675"/>
            </a:xfrm>
            <a:custGeom>
              <a:rect b="b" l="l" r="r" t="t"/>
              <a:pathLst>
                <a:path extrusionOk="0" h="2387" w="2387">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92" name="Google Shape;3392;p21"/>
            <p:cNvSpPr/>
            <p:nvPr/>
          </p:nvSpPr>
          <p:spPr>
            <a:xfrm>
              <a:off x="3877625" y="1246025"/>
              <a:ext cx="227725" cy="168650"/>
            </a:xfrm>
            <a:custGeom>
              <a:rect b="b" l="l" r="r" t="t"/>
              <a:pathLst>
                <a:path extrusionOk="0" h="6746" w="9109">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93" name="Google Shape;3393;p21"/>
            <p:cNvSpPr/>
            <p:nvPr/>
          </p:nvSpPr>
          <p:spPr>
            <a:xfrm>
              <a:off x="3916275" y="1264025"/>
              <a:ext cx="59675" cy="59675"/>
            </a:xfrm>
            <a:custGeom>
              <a:rect b="b" l="l" r="r" t="t"/>
              <a:pathLst>
                <a:path extrusionOk="0" h="2387" w="2387">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94" name="Google Shape;3394;p21"/>
            <p:cNvSpPr/>
            <p:nvPr/>
          </p:nvSpPr>
          <p:spPr>
            <a:xfrm>
              <a:off x="3373500" y="1446350"/>
              <a:ext cx="206725" cy="105050"/>
            </a:xfrm>
            <a:custGeom>
              <a:rect b="b" l="l" r="r" t="t"/>
              <a:pathLst>
                <a:path extrusionOk="0" h="4202" w="8269">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95" name="Google Shape;3395;p21"/>
            <p:cNvSpPr/>
            <p:nvPr/>
          </p:nvSpPr>
          <p:spPr>
            <a:xfrm>
              <a:off x="3930550" y="1374500"/>
              <a:ext cx="213450" cy="111225"/>
            </a:xfrm>
            <a:custGeom>
              <a:rect b="b" l="l" r="r" t="t"/>
              <a:pathLst>
                <a:path extrusionOk="0" h="4449" w="8538">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96" name="Google Shape;3396;p21"/>
            <p:cNvSpPr/>
            <p:nvPr/>
          </p:nvSpPr>
          <p:spPr>
            <a:xfrm>
              <a:off x="3597825" y="2131950"/>
              <a:ext cx="48775" cy="21050"/>
            </a:xfrm>
            <a:custGeom>
              <a:rect b="b" l="l" r="r" t="t"/>
              <a:pathLst>
                <a:path extrusionOk="0" h="842" w="1951">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397" name="Google Shape;3397;p21"/>
          <p:cNvGrpSpPr/>
          <p:nvPr/>
        </p:nvGrpSpPr>
        <p:grpSpPr>
          <a:xfrm>
            <a:off x="1030175" y="1581350"/>
            <a:ext cx="444275" cy="398525"/>
            <a:chOff x="2495125" y="2142250"/>
            <a:chExt cx="444275" cy="398525"/>
          </a:xfrm>
        </p:grpSpPr>
        <p:sp>
          <p:nvSpPr>
            <p:cNvPr id="3398" name="Google Shape;3398;p21"/>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99" name="Google Shape;3399;p21"/>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400" name="Google Shape;3400;p21"/>
          <p:cNvGrpSpPr/>
          <p:nvPr/>
        </p:nvGrpSpPr>
        <p:grpSpPr>
          <a:xfrm>
            <a:off x="10561107" y="5038641"/>
            <a:ext cx="291375" cy="281375"/>
            <a:chOff x="3243875" y="2372825"/>
            <a:chExt cx="291375" cy="281375"/>
          </a:xfrm>
        </p:grpSpPr>
        <p:sp>
          <p:nvSpPr>
            <p:cNvPr id="3401" name="Google Shape;3401;p21"/>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02" name="Google Shape;3402;p21"/>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03" name="Google Shape;3403;p21"/>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04" name="Google Shape;3404;p21"/>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05" name="Google Shape;3405;p21"/>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06" name="Google Shape;3406;p21"/>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07" name="Google Shape;3407;p21"/>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08" name="Google Shape;3408;p21"/>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09" name="Google Shape;3409;p21"/>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10" name="Google Shape;3410;p21"/>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411" name="Google Shape;3411;p21"/>
          <p:cNvGrpSpPr/>
          <p:nvPr/>
        </p:nvGrpSpPr>
        <p:grpSpPr>
          <a:xfrm>
            <a:off x="10778557" y="714860"/>
            <a:ext cx="166675" cy="168575"/>
            <a:chOff x="4954425" y="2036375"/>
            <a:chExt cx="166675" cy="168575"/>
          </a:xfrm>
        </p:grpSpPr>
        <p:sp>
          <p:nvSpPr>
            <p:cNvPr id="3412" name="Google Shape;3412;p21"/>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13" name="Google Shape;3413;p21"/>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414" name="Google Shape;3414;p21"/>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15" name="Google Shape;3415;p21"/>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416" name="Google Shape;3416;p21"/>
          <p:cNvGrpSpPr/>
          <p:nvPr/>
        </p:nvGrpSpPr>
        <p:grpSpPr>
          <a:xfrm>
            <a:off x="1274794" y="5541495"/>
            <a:ext cx="166675" cy="168575"/>
            <a:chOff x="4954425" y="2036375"/>
            <a:chExt cx="166675" cy="168575"/>
          </a:xfrm>
        </p:grpSpPr>
        <p:sp>
          <p:nvSpPr>
            <p:cNvPr id="3417" name="Google Shape;3417;p21"/>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18" name="Google Shape;3418;p21"/>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419" name="Google Shape;3419;p21"/>
          <p:cNvSpPr txBox="1"/>
          <p:nvPr/>
        </p:nvSpPr>
        <p:spPr>
          <a:xfrm>
            <a:off x="3604226" y="1596479"/>
            <a:ext cx="4752083"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31"/>
                                        </p:tgtEl>
                                        <p:attrNameLst>
                                          <p:attrName>style.visibility</p:attrName>
                                        </p:attrNameLst>
                                      </p:cBhvr>
                                      <p:to>
                                        <p:strVal val="visible"/>
                                      </p:to>
                                    </p:set>
                                    <p:animEffect filter="fade" transition="in">
                                      <p:cBhvr>
                                        <p:cTn dur="500"/>
                                        <p:tgtEl>
                                          <p:spTgt spid="3331"/>
                                        </p:tgtEl>
                                      </p:cBhvr>
                                    </p:animEffect>
                                  </p:childTnLst>
                                </p:cTn>
                              </p:par>
                              <p:par>
                                <p:cTn fill="hold" nodeType="withEffect" presetClass="entr" presetID="10" presetSubtype="0">
                                  <p:stCondLst>
                                    <p:cond delay="0"/>
                                  </p:stCondLst>
                                  <p:childTnLst>
                                    <p:set>
                                      <p:cBhvr>
                                        <p:cTn dur="1" fill="hold">
                                          <p:stCondLst>
                                            <p:cond delay="0"/>
                                          </p:stCondLst>
                                        </p:cTn>
                                        <p:tgtEl>
                                          <p:spTgt spid="3332"/>
                                        </p:tgtEl>
                                        <p:attrNameLst>
                                          <p:attrName>style.visibility</p:attrName>
                                        </p:attrNameLst>
                                      </p:cBhvr>
                                      <p:to>
                                        <p:strVal val="visible"/>
                                      </p:to>
                                    </p:set>
                                    <p:animEffect filter="fade" transition="in">
                                      <p:cBhvr>
                                        <p:cTn dur="500"/>
                                        <p:tgtEl>
                                          <p:spTgt spid="333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30"/>
                                        </p:tgtEl>
                                        <p:attrNameLst>
                                          <p:attrName>style.visibility</p:attrName>
                                        </p:attrNameLst>
                                      </p:cBhvr>
                                      <p:to>
                                        <p:strVal val="visible"/>
                                      </p:to>
                                    </p:set>
                                    <p:animEffect filter="fade" transition="in">
                                      <p:cBhvr>
                                        <p:cTn dur="500"/>
                                        <p:tgtEl>
                                          <p:spTgt spid="333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33"/>
                                        </p:tgtEl>
                                        <p:attrNameLst>
                                          <p:attrName>style.visibility</p:attrName>
                                        </p:attrNameLst>
                                      </p:cBhvr>
                                      <p:to>
                                        <p:strVal val="visible"/>
                                      </p:to>
                                    </p:set>
                                    <p:animEffect filter="fade" transition="in">
                                      <p:cBhvr>
                                        <p:cTn dur="1000"/>
                                        <p:tgtEl>
                                          <p:spTgt spid="333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419"/>
                                        </p:tgtEl>
                                        <p:attrNameLst>
                                          <p:attrName>style.visibility</p:attrName>
                                        </p:attrNameLst>
                                      </p:cBhvr>
                                      <p:to>
                                        <p:strVal val="visible"/>
                                      </p:to>
                                    </p:set>
                                    <p:animEffect filter="fade" transition="in">
                                      <p:cBhvr>
                                        <p:cTn dur="500"/>
                                        <p:tgtEl>
                                          <p:spTgt spid="3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spTree>
      <p:nvGrpSpPr>
        <p:cNvPr id="3420" name="Shape 3420"/>
        <p:cNvGrpSpPr/>
        <p:nvPr/>
      </p:nvGrpSpPr>
      <p:grpSpPr>
        <a:xfrm>
          <a:off x="0" y="0"/>
          <a:ext cx="0" cy="0"/>
          <a:chOff x="0" y="0"/>
          <a:chExt cx="0" cy="0"/>
        </a:xfrm>
      </p:grpSpPr>
      <p:grpSp>
        <p:nvGrpSpPr>
          <p:cNvPr id="3421" name="Google Shape;3421;p22"/>
          <p:cNvGrpSpPr/>
          <p:nvPr/>
        </p:nvGrpSpPr>
        <p:grpSpPr>
          <a:xfrm>
            <a:off x="395894" y="219519"/>
            <a:ext cx="11613234" cy="6240131"/>
            <a:chOff x="395894" y="219519"/>
            <a:chExt cx="8518865" cy="4788281"/>
          </a:xfrm>
        </p:grpSpPr>
        <p:sp>
          <p:nvSpPr>
            <p:cNvPr id="3422" name="Google Shape;3422;p22"/>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00216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423" name="Google Shape;3423;p22"/>
            <p:cNvGrpSpPr/>
            <p:nvPr/>
          </p:nvGrpSpPr>
          <p:grpSpPr>
            <a:xfrm>
              <a:off x="8341543" y="2282008"/>
              <a:ext cx="569676" cy="380612"/>
              <a:chOff x="8341543" y="2282008"/>
              <a:chExt cx="569676" cy="380612"/>
            </a:xfrm>
          </p:grpSpPr>
          <p:sp>
            <p:nvSpPr>
              <p:cNvPr id="3424" name="Google Shape;3424;p2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25" name="Google Shape;3425;p2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426" name="Google Shape;3426;p22"/>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427" name="Google Shape;3427;p22"/>
            <p:cNvGrpSpPr/>
            <p:nvPr/>
          </p:nvGrpSpPr>
          <p:grpSpPr>
            <a:xfrm>
              <a:off x="8341543" y="1721094"/>
              <a:ext cx="569676" cy="380612"/>
              <a:chOff x="8341543" y="1721094"/>
              <a:chExt cx="569676" cy="380612"/>
            </a:xfrm>
          </p:grpSpPr>
          <p:sp>
            <p:nvSpPr>
              <p:cNvPr id="3428" name="Google Shape;3428;p22"/>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29" name="Google Shape;3429;p22"/>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430" name="Google Shape;3430;p22"/>
            <p:cNvGrpSpPr/>
            <p:nvPr/>
          </p:nvGrpSpPr>
          <p:grpSpPr>
            <a:xfrm>
              <a:off x="8346273" y="1183592"/>
              <a:ext cx="568486" cy="388014"/>
              <a:chOff x="8346273" y="1183592"/>
              <a:chExt cx="568486" cy="388014"/>
            </a:xfrm>
          </p:grpSpPr>
          <p:sp>
            <p:nvSpPr>
              <p:cNvPr id="3431" name="Google Shape;3431;p22"/>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32" name="Google Shape;3432;p22"/>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433" name="Google Shape;3433;p22"/>
            <p:cNvGrpSpPr/>
            <p:nvPr/>
          </p:nvGrpSpPr>
          <p:grpSpPr>
            <a:xfrm>
              <a:off x="8341543" y="606635"/>
              <a:ext cx="569676" cy="388014"/>
              <a:chOff x="8341543" y="606635"/>
              <a:chExt cx="569676" cy="388014"/>
            </a:xfrm>
          </p:grpSpPr>
          <p:sp>
            <p:nvSpPr>
              <p:cNvPr id="3434" name="Google Shape;3434;p22"/>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35" name="Google Shape;3435;p22"/>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436" name="Google Shape;3436;p22"/>
            <p:cNvGrpSpPr/>
            <p:nvPr/>
          </p:nvGrpSpPr>
          <p:grpSpPr>
            <a:xfrm>
              <a:off x="8341543" y="2842933"/>
              <a:ext cx="569676" cy="380612"/>
              <a:chOff x="8341543" y="2282008"/>
              <a:chExt cx="569676" cy="380612"/>
            </a:xfrm>
          </p:grpSpPr>
          <p:sp>
            <p:nvSpPr>
              <p:cNvPr id="3437" name="Google Shape;3437;p2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38" name="Google Shape;3438;p2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439" name="Google Shape;3439;p22"/>
            <p:cNvGrpSpPr/>
            <p:nvPr/>
          </p:nvGrpSpPr>
          <p:grpSpPr>
            <a:xfrm>
              <a:off x="8341543" y="3403858"/>
              <a:ext cx="569676" cy="380612"/>
              <a:chOff x="8341543" y="2282008"/>
              <a:chExt cx="569676" cy="380612"/>
            </a:xfrm>
          </p:grpSpPr>
          <p:sp>
            <p:nvSpPr>
              <p:cNvPr id="3440" name="Google Shape;3440;p22"/>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41" name="Google Shape;3441;p22"/>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442" name="Google Shape;3442;p22"/>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43" name="Google Shape;3443;p22"/>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444" name="Google Shape;3444;p22"/>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45" name="Google Shape;3445;p22"/>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46" name="Google Shape;3446;p22"/>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47" name="Google Shape;3447;p22"/>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48" name="Google Shape;3448;p22"/>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49" name="Google Shape;3449;p22"/>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50" name="Google Shape;3450;p22"/>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51" name="Google Shape;3451;p22"/>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52" name="Google Shape;3452;p22"/>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53" name="Google Shape;3453;p22"/>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54" name="Google Shape;3454;p22"/>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55" name="Google Shape;3455;p22"/>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56" name="Google Shape;3456;p22"/>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57" name="Google Shape;3457;p22"/>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58" name="Google Shape;3458;p22"/>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59" name="Google Shape;3459;p22"/>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60" name="Google Shape;3460;p22"/>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61" name="Google Shape;3461;p22"/>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62" name="Google Shape;3462;p22"/>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63" name="Google Shape;3463;p22"/>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64" name="Google Shape;3464;p22"/>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65" name="Google Shape;3465;p22"/>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66" name="Google Shape;3466;p22"/>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67" name="Google Shape;3467;p22"/>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68" name="Google Shape;3468;p22"/>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69" name="Google Shape;3469;p22"/>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70" name="Google Shape;3470;p22"/>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71" name="Google Shape;3471;p22"/>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72" name="Google Shape;3472;p22"/>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73" name="Google Shape;3473;p22"/>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74" name="Google Shape;3474;p22"/>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75" name="Google Shape;3475;p22"/>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76" name="Google Shape;3476;p22"/>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77" name="Google Shape;3477;p22"/>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78" name="Google Shape;3478;p22"/>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79" name="Google Shape;3479;p22"/>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80" name="Google Shape;3480;p22"/>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81" name="Google Shape;3481;p22"/>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82" name="Google Shape;3482;p22"/>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83" name="Google Shape;3483;p22"/>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84" name="Google Shape;3484;p22"/>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85" name="Google Shape;3485;p22"/>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86" name="Google Shape;3486;p22"/>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87" name="Google Shape;3487;p22"/>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88" name="Google Shape;3488;p22"/>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3489" name="Shape 3489"/>
        <p:cNvGrpSpPr/>
        <p:nvPr/>
      </p:nvGrpSpPr>
      <p:grpSpPr>
        <a:xfrm>
          <a:off x="0" y="0"/>
          <a:ext cx="0" cy="0"/>
          <a:chOff x="0" y="0"/>
          <a:chExt cx="0" cy="0"/>
        </a:xfrm>
      </p:grpSpPr>
      <p:grpSp>
        <p:nvGrpSpPr>
          <p:cNvPr id="3490" name="Google Shape;3490;p23"/>
          <p:cNvGrpSpPr/>
          <p:nvPr/>
        </p:nvGrpSpPr>
        <p:grpSpPr>
          <a:xfrm>
            <a:off x="395894" y="219519"/>
            <a:ext cx="11613234" cy="6240131"/>
            <a:chOff x="395894" y="219519"/>
            <a:chExt cx="8518865" cy="4788281"/>
          </a:xfrm>
        </p:grpSpPr>
        <p:sp>
          <p:nvSpPr>
            <p:cNvPr id="3491" name="Google Shape;3491;p23"/>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492" name="Google Shape;3492;p23"/>
            <p:cNvGrpSpPr/>
            <p:nvPr/>
          </p:nvGrpSpPr>
          <p:grpSpPr>
            <a:xfrm>
              <a:off x="8341543" y="2282008"/>
              <a:ext cx="569676" cy="380612"/>
              <a:chOff x="8341543" y="2282008"/>
              <a:chExt cx="569676" cy="380612"/>
            </a:xfrm>
          </p:grpSpPr>
          <p:sp>
            <p:nvSpPr>
              <p:cNvPr id="3493" name="Google Shape;3493;p2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94" name="Google Shape;3494;p2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495" name="Google Shape;3495;p23"/>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496" name="Google Shape;3496;p23"/>
            <p:cNvGrpSpPr/>
            <p:nvPr/>
          </p:nvGrpSpPr>
          <p:grpSpPr>
            <a:xfrm>
              <a:off x="8341543" y="1721094"/>
              <a:ext cx="569676" cy="380612"/>
              <a:chOff x="8341543" y="1721094"/>
              <a:chExt cx="569676" cy="380612"/>
            </a:xfrm>
          </p:grpSpPr>
          <p:sp>
            <p:nvSpPr>
              <p:cNvPr id="3497" name="Google Shape;3497;p23"/>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98" name="Google Shape;3498;p23"/>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499" name="Google Shape;3499;p23"/>
            <p:cNvGrpSpPr/>
            <p:nvPr/>
          </p:nvGrpSpPr>
          <p:grpSpPr>
            <a:xfrm>
              <a:off x="8346273" y="1183592"/>
              <a:ext cx="568486" cy="388014"/>
              <a:chOff x="8346273" y="1183592"/>
              <a:chExt cx="568486" cy="388014"/>
            </a:xfrm>
          </p:grpSpPr>
          <p:sp>
            <p:nvSpPr>
              <p:cNvPr id="3500" name="Google Shape;3500;p23"/>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01" name="Google Shape;3501;p23"/>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502" name="Google Shape;3502;p23"/>
            <p:cNvGrpSpPr/>
            <p:nvPr/>
          </p:nvGrpSpPr>
          <p:grpSpPr>
            <a:xfrm>
              <a:off x="8341543" y="606635"/>
              <a:ext cx="569676" cy="388014"/>
              <a:chOff x="8341543" y="606635"/>
              <a:chExt cx="569676" cy="388014"/>
            </a:xfrm>
          </p:grpSpPr>
          <p:sp>
            <p:nvSpPr>
              <p:cNvPr id="3503" name="Google Shape;3503;p23"/>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04" name="Google Shape;3504;p23"/>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505" name="Google Shape;3505;p23"/>
            <p:cNvGrpSpPr/>
            <p:nvPr/>
          </p:nvGrpSpPr>
          <p:grpSpPr>
            <a:xfrm>
              <a:off x="8341543" y="2842933"/>
              <a:ext cx="569676" cy="380612"/>
              <a:chOff x="8341543" y="2282008"/>
              <a:chExt cx="569676" cy="380612"/>
            </a:xfrm>
          </p:grpSpPr>
          <p:sp>
            <p:nvSpPr>
              <p:cNvPr id="3506" name="Google Shape;3506;p2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07" name="Google Shape;3507;p2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508" name="Google Shape;3508;p23"/>
            <p:cNvGrpSpPr/>
            <p:nvPr/>
          </p:nvGrpSpPr>
          <p:grpSpPr>
            <a:xfrm>
              <a:off x="8341543" y="3403858"/>
              <a:ext cx="569676" cy="380612"/>
              <a:chOff x="8341543" y="2282008"/>
              <a:chExt cx="569676" cy="380612"/>
            </a:xfrm>
          </p:grpSpPr>
          <p:sp>
            <p:nvSpPr>
              <p:cNvPr id="3509" name="Google Shape;3509;p23"/>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10" name="Google Shape;3510;p23"/>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511" name="Google Shape;3511;p23"/>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12" name="Google Shape;3512;p23"/>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513" name="Google Shape;3513;p23"/>
          <p:cNvGrpSpPr/>
          <p:nvPr/>
        </p:nvGrpSpPr>
        <p:grpSpPr>
          <a:xfrm>
            <a:off x="989192" y="5645930"/>
            <a:ext cx="615189" cy="535538"/>
            <a:chOff x="2495125" y="2142250"/>
            <a:chExt cx="444275" cy="398525"/>
          </a:xfrm>
        </p:grpSpPr>
        <p:sp>
          <p:nvSpPr>
            <p:cNvPr id="3514" name="Google Shape;3514;p23"/>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15" name="Google Shape;3515;p23"/>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516" name="Google Shape;3516;p23"/>
          <p:cNvGrpSpPr/>
          <p:nvPr/>
        </p:nvGrpSpPr>
        <p:grpSpPr>
          <a:xfrm>
            <a:off x="10177821" y="427685"/>
            <a:ext cx="403468" cy="378112"/>
            <a:chOff x="3243875" y="2372825"/>
            <a:chExt cx="291375" cy="281375"/>
          </a:xfrm>
        </p:grpSpPr>
        <p:sp>
          <p:nvSpPr>
            <p:cNvPr id="3517" name="Google Shape;3517;p23"/>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18" name="Google Shape;3518;p23"/>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19" name="Google Shape;3519;p23"/>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20" name="Google Shape;3520;p23"/>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21" name="Google Shape;3521;p23"/>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22" name="Google Shape;3522;p23"/>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23" name="Google Shape;3523;p23"/>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24" name="Google Shape;3524;p23"/>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25" name="Google Shape;3525;p23"/>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26" name="Google Shape;3526;p23"/>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527" name="Google Shape;3527;p23"/>
          <p:cNvGrpSpPr/>
          <p:nvPr/>
        </p:nvGrpSpPr>
        <p:grpSpPr>
          <a:xfrm>
            <a:off x="11004071" y="1043373"/>
            <a:ext cx="230796" cy="226531"/>
            <a:chOff x="4954425" y="2036375"/>
            <a:chExt cx="166675" cy="168575"/>
          </a:xfrm>
        </p:grpSpPr>
        <p:sp>
          <p:nvSpPr>
            <p:cNvPr id="3528" name="Google Shape;3528;p23"/>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29" name="Google Shape;3529;p23"/>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530" name="Google Shape;3530;p23"/>
          <p:cNvSpPr/>
          <p:nvPr/>
        </p:nvSpPr>
        <p:spPr>
          <a:xfrm>
            <a:off x="2054612" y="6264683"/>
            <a:ext cx="164953" cy="109117"/>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31" name="Google Shape;3531;p23"/>
          <p:cNvSpPr/>
          <p:nvPr/>
        </p:nvSpPr>
        <p:spPr>
          <a:xfrm>
            <a:off x="10995521" y="6181468"/>
            <a:ext cx="120469" cy="8321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532" name="Google Shape;3532;p23"/>
          <p:cNvGrpSpPr/>
          <p:nvPr/>
        </p:nvGrpSpPr>
        <p:grpSpPr>
          <a:xfrm>
            <a:off x="817359" y="5192331"/>
            <a:ext cx="230796" cy="226531"/>
            <a:chOff x="4954425" y="2036375"/>
            <a:chExt cx="166675" cy="168575"/>
          </a:xfrm>
        </p:grpSpPr>
        <p:sp>
          <p:nvSpPr>
            <p:cNvPr id="3533" name="Google Shape;3533;p23"/>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34" name="Google Shape;3534;p23"/>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535" name="Google Shape;3535;p23"/>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36" name="Google Shape;3536;p23"/>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37" name="Google Shape;3537;p23"/>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38" name="Google Shape;3538;p23"/>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39" name="Google Shape;3539;p23"/>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40" name="Google Shape;3540;p23"/>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41" name="Google Shape;3541;p23"/>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42" name="Google Shape;3542;p23"/>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43" name="Google Shape;3543;p23"/>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44" name="Google Shape;3544;p23"/>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45" name="Google Shape;3545;p23"/>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46" name="Google Shape;3546;p23"/>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47" name="Google Shape;3547;p23"/>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48" name="Google Shape;3548;p23"/>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49" name="Google Shape;3549;p23"/>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50" name="Google Shape;3550;p23"/>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51" name="Google Shape;3551;p23"/>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52" name="Google Shape;3552;p23"/>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53" name="Google Shape;3553;p23"/>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54" name="Google Shape;3554;p23"/>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55" name="Google Shape;3555;p23"/>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56" name="Google Shape;3556;p23"/>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57" name="Google Shape;3557;p23"/>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58" name="Google Shape;3558;p23"/>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59" name="Google Shape;3559;p23"/>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60" name="Google Shape;3560;p23"/>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61" name="Google Shape;3561;p23"/>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62" name="Google Shape;3562;p23"/>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63" name="Google Shape;3563;p23"/>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64" name="Google Shape;3564;p23"/>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65" name="Google Shape;3565;p23"/>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66" name="Google Shape;3566;p23"/>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67" name="Google Shape;3567;p23"/>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68" name="Google Shape;3568;p23"/>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69" name="Google Shape;3569;p23"/>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70" name="Google Shape;3570;p23"/>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71" name="Google Shape;3571;p23"/>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72" name="Google Shape;3572;p23"/>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73" name="Google Shape;3573;p23"/>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74" name="Google Shape;3574;p23"/>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75" name="Google Shape;3575;p23"/>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76" name="Google Shape;3576;p23"/>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77" name="Google Shape;3577;p23"/>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78" name="Google Shape;3578;p23"/>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79" name="Google Shape;3579;p23"/>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580" name="Google Shape;3580;p23"/>
          <p:cNvGrpSpPr/>
          <p:nvPr/>
        </p:nvGrpSpPr>
        <p:grpSpPr>
          <a:xfrm>
            <a:off x="745412" y="1491606"/>
            <a:ext cx="9867486" cy="4773077"/>
            <a:chOff x="623255" y="927125"/>
            <a:chExt cx="7691377" cy="3871900"/>
          </a:xfrm>
        </p:grpSpPr>
        <p:sp>
          <p:nvSpPr>
            <p:cNvPr id="3581" name="Google Shape;3581;p23"/>
            <p:cNvSpPr/>
            <p:nvPr/>
          </p:nvSpPr>
          <p:spPr>
            <a:xfrm>
              <a:off x="2977025" y="927125"/>
              <a:ext cx="3134100" cy="1481700"/>
            </a:xfrm>
            <a:prstGeom prst="ellipse">
              <a:avLst/>
            </a:prstGeom>
            <a:solidFill>
              <a:srgbClr val="F357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582" name="Google Shape;3582;p23"/>
            <p:cNvGrpSpPr/>
            <p:nvPr/>
          </p:nvGrpSpPr>
          <p:grpSpPr>
            <a:xfrm>
              <a:off x="623255" y="973375"/>
              <a:ext cx="7691377" cy="3825650"/>
              <a:chOff x="623255" y="973375"/>
              <a:chExt cx="7691377" cy="3825650"/>
            </a:xfrm>
          </p:grpSpPr>
          <p:sp>
            <p:nvSpPr>
              <p:cNvPr id="3583" name="Google Shape;3583;p23"/>
              <p:cNvSpPr/>
              <p:nvPr/>
            </p:nvSpPr>
            <p:spPr>
              <a:xfrm>
                <a:off x="623255" y="973375"/>
                <a:ext cx="7691377" cy="3825650"/>
              </a:xfrm>
              <a:custGeom>
                <a:rect b="b" l="l" r="r" t="t"/>
                <a:pathLst>
                  <a:path extrusionOk="0" h="15544" w="19015">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F357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84" name="Google Shape;3584;p23"/>
              <p:cNvSpPr/>
              <p:nvPr/>
            </p:nvSpPr>
            <p:spPr>
              <a:xfrm>
                <a:off x="1878425" y="1185100"/>
                <a:ext cx="2028300" cy="1403400"/>
              </a:xfrm>
              <a:prstGeom prst="ellipse">
                <a:avLst/>
              </a:prstGeom>
              <a:solidFill>
                <a:srgbClr val="F357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85" name="Google Shape;3585;p23"/>
              <p:cNvSpPr/>
              <p:nvPr/>
            </p:nvSpPr>
            <p:spPr>
              <a:xfrm>
                <a:off x="5585525" y="3231300"/>
                <a:ext cx="2028300" cy="1403400"/>
              </a:xfrm>
              <a:prstGeom prst="ellipse">
                <a:avLst/>
              </a:prstGeom>
              <a:solidFill>
                <a:srgbClr val="F357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grpSp>
        <p:nvGrpSpPr>
          <p:cNvPr id="3586" name="Google Shape;3586;p23"/>
          <p:cNvGrpSpPr/>
          <p:nvPr/>
        </p:nvGrpSpPr>
        <p:grpSpPr>
          <a:xfrm>
            <a:off x="8391927" y="4047629"/>
            <a:ext cx="2301387" cy="1593766"/>
            <a:chOff x="4799733" y="3457797"/>
            <a:chExt cx="2301387" cy="1593766"/>
          </a:xfrm>
        </p:grpSpPr>
        <p:sp>
          <p:nvSpPr>
            <p:cNvPr id="3587" name="Google Shape;3587;p23"/>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88" name="Google Shape;3588;p23"/>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89" name="Google Shape;3589;p23"/>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90" name="Google Shape;3590;p23"/>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91" name="Google Shape;3591;p23"/>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92" name="Google Shape;3592;p23"/>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93" name="Google Shape;3593;p23"/>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94" name="Google Shape;3594;p23"/>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95" name="Google Shape;3595;p23"/>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96" name="Google Shape;3596;p23"/>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97" name="Google Shape;3597;p23"/>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98" name="Google Shape;3598;p23"/>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99" name="Google Shape;3599;p23"/>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00" name="Google Shape;3600;p23"/>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01" name="Google Shape;3601;p23"/>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02" name="Google Shape;3602;p23"/>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03" name="Google Shape;3603;p23"/>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04" name="Google Shape;3604;p23"/>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05" name="Google Shape;3605;p23"/>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06" name="Google Shape;3606;p23"/>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07" name="Google Shape;3607;p23"/>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08" name="Google Shape;3608;p23"/>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09" name="Google Shape;3609;p23"/>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10" name="Google Shape;3610;p23"/>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11" name="Google Shape;3611;p23"/>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12" name="Google Shape;3612;p23"/>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13" name="Google Shape;3613;p23"/>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14" name="Google Shape;3614;p23"/>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15" name="Google Shape;3615;p23"/>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16" name="Google Shape;3616;p23"/>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17" name="Google Shape;3617;p23"/>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18" name="Google Shape;3618;p23"/>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19" name="Google Shape;3619;p23"/>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20" name="Google Shape;3620;p23"/>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21" name="Google Shape;3621;p23"/>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22" name="Google Shape;3622;p23"/>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23" name="Google Shape;3623;p23"/>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24" name="Google Shape;3624;p23"/>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25" name="Google Shape;3625;p23"/>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26" name="Google Shape;3626;p23"/>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27" name="Google Shape;3627;p23"/>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28" name="Google Shape;3628;p23"/>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29" name="Google Shape;3629;p23"/>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30" name="Google Shape;3630;p23"/>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31" name="Google Shape;3631;p23"/>
            <p:cNvSpPr/>
            <p:nvPr/>
          </p:nvSpPr>
          <p:spPr>
            <a:xfrm>
              <a:off x="564583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32" name="Google Shape;3632;p23"/>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33" name="Google Shape;3633;p23"/>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34" name="Google Shape;3634;p23"/>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35" name="Google Shape;3635;p23"/>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36" name="Google Shape;3636;p23"/>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37" name="Google Shape;3637;p23"/>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38" name="Google Shape;3638;p23"/>
            <p:cNvSpPr/>
            <p:nvPr/>
          </p:nvSpPr>
          <p:spPr>
            <a:xfrm>
              <a:off x="5604409" y="4254476"/>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39" name="Google Shape;3639;p23"/>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40" name="Google Shape;3640;p23"/>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41" name="Google Shape;3641;p23"/>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42" name="Google Shape;3642;p23"/>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643" name="Google Shape;3643;p23"/>
          <p:cNvGrpSpPr/>
          <p:nvPr/>
        </p:nvGrpSpPr>
        <p:grpSpPr>
          <a:xfrm>
            <a:off x="1598355" y="3608289"/>
            <a:ext cx="2204156" cy="2018295"/>
            <a:chOff x="1598355" y="3608289"/>
            <a:chExt cx="2204156" cy="2018295"/>
          </a:xfrm>
        </p:grpSpPr>
        <p:grpSp>
          <p:nvGrpSpPr>
            <p:cNvPr id="3644" name="Google Shape;3644;p23"/>
            <p:cNvGrpSpPr/>
            <p:nvPr/>
          </p:nvGrpSpPr>
          <p:grpSpPr>
            <a:xfrm>
              <a:off x="1598355" y="4368136"/>
              <a:ext cx="868989" cy="1258447"/>
              <a:chOff x="3235834" y="3793115"/>
              <a:chExt cx="868989" cy="1258447"/>
            </a:xfrm>
          </p:grpSpPr>
          <p:sp>
            <p:nvSpPr>
              <p:cNvPr id="3645" name="Google Shape;3645;p23"/>
              <p:cNvSpPr/>
              <p:nvPr/>
            </p:nvSpPr>
            <p:spPr>
              <a:xfrm>
                <a:off x="3236476" y="3795496"/>
                <a:ext cx="868347" cy="1256066"/>
              </a:xfrm>
              <a:custGeom>
                <a:rect b="b" l="l" r="r" t="t"/>
                <a:pathLst>
                  <a:path extrusionOk="0" h="22726" w="15711">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646" name="Google Shape;3646;p23"/>
              <p:cNvGrpSpPr/>
              <p:nvPr/>
            </p:nvGrpSpPr>
            <p:grpSpPr>
              <a:xfrm>
                <a:off x="3235834" y="3793115"/>
                <a:ext cx="865418" cy="1258447"/>
                <a:chOff x="3235834" y="3793115"/>
                <a:chExt cx="865418" cy="1258447"/>
              </a:xfrm>
            </p:grpSpPr>
            <p:sp>
              <p:nvSpPr>
                <p:cNvPr id="3647" name="Google Shape;3647;p23"/>
                <p:cNvSpPr/>
                <p:nvPr/>
              </p:nvSpPr>
              <p:spPr>
                <a:xfrm>
                  <a:off x="3235834" y="3793115"/>
                  <a:ext cx="865418" cy="389985"/>
                </a:xfrm>
                <a:custGeom>
                  <a:rect b="b" l="l" r="r" t="t"/>
                  <a:pathLst>
                    <a:path extrusionOk="0" h="7056" w="15658">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48" name="Google Shape;3648;p23"/>
                <p:cNvSpPr/>
                <p:nvPr/>
              </p:nvSpPr>
              <p:spPr>
                <a:xfrm>
                  <a:off x="3306725" y="3905262"/>
                  <a:ext cx="719118" cy="182888"/>
                </a:xfrm>
                <a:custGeom>
                  <a:rect b="b" l="l" r="r" t="t"/>
                  <a:pathLst>
                    <a:path extrusionOk="0" h="3309" w="13011">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49" name="Google Shape;3649;p23"/>
                <p:cNvSpPr/>
                <p:nvPr/>
              </p:nvSpPr>
              <p:spPr>
                <a:xfrm>
                  <a:off x="3309654" y="4261478"/>
                  <a:ext cx="146355" cy="143426"/>
                </a:xfrm>
                <a:custGeom>
                  <a:rect b="b" l="l" r="r" t="t"/>
                  <a:pathLst>
                    <a:path extrusionOk="0" h="2595" w="2648">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50" name="Google Shape;3650;p23"/>
                <p:cNvSpPr/>
                <p:nvPr/>
              </p:nvSpPr>
              <p:spPr>
                <a:xfrm>
                  <a:off x="3501275" y="4261478"/>
                  <a:ext cx="143426" cy="143426"/>
                </a:xfrm>
                <a:custGeom>
                  <a:rect b="b" l="l" r="r" t="t"/>
                  <a:pathLst>
                    <a:path extrusionOk="0" h="2595" w="2595">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51" name="Google Shape;3651;p23"/>
                <p:cNvSpPr/>
                <p:nvPr/>
              </p:nvSpPr>
              <p:spPr>
                <a:xfrm>
                  <a:off x="3693670" y="4261478"/>
                  <a:ext cx="143426" cy="143426"/>
                </a:xfrm>
                <a:custGeom>
                  <a:rect b="b" l="l" r="r" t="t"/>
                  <a:pathLst>
                    <a:path extrusionOk="0" h="2595" w="2595">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52" name="Google Shape;3652;p23"/>
                <p:cNvSpPr/>
                <p:nvPr/>
              </p:nvSpPr>
              <p:spPr>
                <a:xfrm>
                  <a:off x="3309654" y="4453872"/>
                  <a:ext cx="146355" cy="143426"/>
                </a:xfrm>
                <a:custGeom>
                  <a:rect b="b" l="l" r="r" t="t"/>
                  <a:pathLst>
                    <a:path extrusionOk="0" h="2595" w="2648">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53" name="Google Shape;3653;p23"/>
                <p:cNvSpPr/>
                <p:nvPr/>
              </p:nvSpPr>
              <p:spPr>
                <a:xfrm>
                  <a:off x="3501275" y="4453872"/>
                  <a:ext cx="143426" cy="143426"/>
                </a:xfrm>
                <a:custGeom>
                  <a:rect b="b" l="l" r="r" t="t"/>
                  <a:pathLst>
                    <a:path extrusionOk="0" h="2595" w="2595">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54" name="Google Shape;3654;p23"/>
                <p:cNvSpPr/>
                <p:nvPr/>
              </p:nvSpPr>
              <p:spPr>
                <a:xfrm>
                  <a:off x="3693670" y="4453872"/>
                  <a:ext cx="143426" cy="143426"/>
                </a:xfrm>
                <a:custGeom>
                  <a:rect b="b" l="l" r="r" t="t"/>
                  <a:pathLst>
                    <a:path extrusionOk="0" h="2595" w="2595">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55" name="Google Shape;3655;p23"/>
                <p:cNvSpPr/>
                <p:nvPr/>
              </p:nvSpPr>
              <p:spPr>
                <a:xfrm>
                  <a:off x="3309654" y="4645549"/>
                  <a:ext cx="146355" cy="146355"/>
                </a:xfrm>
                <a:custGeom>
                  <a:rect b="b" l="l" r="r" t="t"/>
                  <a:pathLst>
                    <a:path extrusionOk="0" h="2648" w="2648">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56" name="Google Shape;3656;p23"/>
                <p:cNvSpPr/>
                <p:nvPr/>
              </p:nvSpPr>
              <p:spPr>
                <a:xfrm>
                  <a:off x="3501275" y="4645549"/>
                  <a:ext cx="143426" cy="146355"/>
                </a:xfrm>
                <a:custGeom>
                  <a:rect b="b" l="l" r="r" t="t"/>
                  <a:pathLst>
                    <a:path extrusionOk="0" h="2648" w="2595">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57" name="Google Shape;3657;p23"/>
                <p:cNvSpPr/>
                <p:nvPr/>
              </p:nvSpPr>
              <p:spPr>
                <a:xfrm>
                  <a:off x="3693670" y="4645549"/>
                  <a:ext cx="143426" cy="146355"/>
                </a:xfrm>
                <a:custGeom>
                  <a:rect b="b" l="l" r="r" t="t"/>
                  <a:pathLst>
                    <a:path extrusionOk="0" h="2648" w="2595">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58" name="Google Shape;3658;p23"/>
                <p:cNvSpPr/>
                <p:nvPr/>
              </p:nvSpPr>
              <p:spPr>
                <a:xfrm>
                  <a:off x="3309654" y="4840873"/>
                  <a:ext cx="146355" cy="143426"/>
                </a:xfrm>
                <a:custGeom>
                  <a:rect b="b" l="l" r="r" t="t"/>
                  <a:pathLst>
                    <a:path extrusionOk="0" h="2595" w="2648">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59" name="Google Shape;3659;p23"/>
                <p:cNvSpPr/>
                <p:nvPr/>
              </p:nvSpPr>
              <p:spPr>
                <a:xfrm>
                  <a:off x="3501275" y="4840873"/>
                  <a:ext cx="143426" cy="143426"/>
                </a:xfrm>
                <a:custGeom>
                  <a:rect b="b" l="l" r="r" t="t"/>
                  <a:pathLst>
                    <a:path extrusionOk="0" h="2595" w="2595">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60" name="Google Shape;3660;p23"/>
                <p:cNvSpPr/>
                <p:nvPr/>
              </p:nvSpPr>
              <p:spPr>
                <a:xfrm>
                  <a:off x="3693670" y="4840873"/>
                  <a:ext cx="143426" cy="143426"/>
                </a:xfrm>
                <a:custGeom>
                  <a:rect b="b" l="l" r="r" t="t"/>
                  <a:pathLst>
                    <a:path extrusionOk="0" h="2595" w="2595">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61" name="Google Shape;3661;p23"/>
                <p:cNvSpPr/>
                <p:nvPr/>
              </p:nvSpPr>
              <p:spPr>
                <a:xfrm>
                  <a:off x="3855335" y="4185426"/>
                  <a:ext cx="243685" cy="866136"/>
                </a:xfrm>
                <a:custGeom>
                  <a:rect b="b" l="l" r="r" t="t"/>
                  <a:pathLst>
                    <a:path extrusionOk="0" h="15671" w="4409">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62" name="Google Shape;3662;p23"/>
                <p:cNvSpPr/>
                <p:nvPr/>
              </p:nvSpPr>
              <p:spPr>
                <a:xfrm>
                  <a:off x="3855335" y="3793115"/>
                  <a:ext cx="243685" cy="389985"/>
                </a:xfrm>
                <a:custGeom>
                  <a:rect b="b" l="l" r="r" t="t"/>
                  <a:pathLst>
                    <a:path extrusionOk="0" h="7056" w="4409">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63" name="Google Shape;3663;p23"/>
                <p:cNvSpPr/>
                <p:nvPr/>
              </p:nvSpPr>
              <p:spPr>
                <a:xfrm>
                  <a:off x="3855335" y="3905262"/>
                  <a:ext cx="170508" cy="182888"/>
                </a:xfrm>
                <a:custGeom>
                  <a:rect b="b" l="l" r="r" t="t"/>
                  <a:pathLst>
                    <a:path extrusionOk="0" h="3309" w="3085">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64" name="Google Shape;3664;p23"/>
                <p:cNvSpPr/>
                <p:nvPr/>
              </p:nvSpPr>
              <p:spPr>
                <a:xfrm>
                  <a:off x="3723681" y="3945499"/>
                  <a:ext cx="35870" cy="100260"/>
                </a:xfrm>
                <a:custGeom>
                  <a:rect b="b" l="l" r="r" t="t"/>
                  <a:pathLst>
                    <a:path extrusionOk="0" h="1814" w="649">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65" name="Google Shape;3665;p23"/>
                <p:cNvSpPr/>
                <p:nvPr/>
              </p:nvSpPr>
              <p:spPr>
                <a:xfrm>
                  <a:off x="3764636" y="3944007"/>
                  <a:ext cx="63671" cy="102471"/>
                </a:xfrm>
                <a:custGeom>
                  <a:rect b="b" l="l" r="r" t="t"/>
                  <a:pathLst>
                    <a:path extrusionOk="0" h="1854" w="1152">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66" name="Google Shape;3666;p23"/>
                <p:cNvSpPr/>
                <p:nvPr/>
              </p:nvSpPr>
              <p:spPr>
                <a:xfrm>
                  <a:off x="3829745" y="3991539"/>
                  <a:ext cx="65882" cy="57149"/>
                </a:xfrm>
                <a:custGeom>
                  <a:rect b="b" l="l" r="r" t="t"/>
                  <a:pathLst>
                    <a:path extrusionOk="0" h="1034" w="1192">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67" name="Google Shape;3667;p23"/>
                <p:cNvSpPr/>
                <p:nvPr/>
              </p:nvSpPr>
              <p:spPr>
                <a:xfrm>
                  <a:off x="3901430" y="3946218"/>
                  <a:ext cx="60023" cy="100260"/>
                </a:xfrm>
                <a:custGeom>
                  <a:rect b="b" l="l" r="r" t="t"/>
                  <a:pathLst>
                    <a:path extrusionOk="0" h="1814" w="1086">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68" name="Google Shape;3668;p23"/>
                <p:cNvSpPr/>
                <p:nvPr/>
              </p:nvSpPr>
              <p:spPr>
                <a:xfrm>
                  <a:off x="3885346" y="4261478"/>
                  <a:ext cx="143426" cy="143426"/>
                </a:xfrm>
                <a:custGeom>
                  <a:rect b="b" l="l" r="r" t="t"/>
                  <a:pathLst>
                    <a:path extrusionOk="0" h="2595" w="2595">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69" name="Google Shape;3669;p23"/>
                <p:cNvSpPr/>
                <p:nvPr/>
              </p:nvSpPr>
              <p:spPr>
                <a:xfrm>
                  <a:off x="3885346" y="4453872"/>
                  <a:ext cx="143426" cy="143426"/>
                </a:xfrm>
                <a:custGeom>
                  <a:rect b="b" l="l" r="r" t="t"/>
                  <a:pathLst>
                    <a:path extrusionOk="0" h="2595" w="2595">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70" name="Google Shape;3670;p23"/>
                <p:cNvSpPr/>
                <p:nvPr/>
              </p:nvSpPr>
              <p:spPr>
                <a:xfrm>
                  <a:off x="3885346" y="4645549"/>
                  <a:ext cx="143426" cy="338750"/>
                </a:xfrm>
                <a:custGeom>
                  <a:rect b="b" l="l" r="r" t="t"/>
                  <a:pathLst>
                    <a:path extrusionOk="0" h="6129" w="2595">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sp>
          <p:nvSpPr>
            <p:cNvPr id="3671" name="Google Shape;3671;p23"/>
            <p:cNvSpPr/>
            <p:nvPr/>
          </p:nvSpPr>
          <p:spPr>
            <a:xfrm>
              <a:off x="2415510" y="3608289"/>
              <a:ext cx="278008" cy="1899077"/>
            </a:xfrm>
            <a:custGeom>
              <a:rect b="b" l="l" r="r" t="t"/>
              <a:pathLst>
                <a:path extrusionOk="0" h="34360" w="5030">
                  <a:moveTo>
                    <a:pt x="1" y="1"/>
                  </a:moveTo>
                  <a:lnTo>
                    <a:pt x="1" y="34359"/>
                  </a:lnTo>
                  <a:lnTo>
                    <a:pt x="5030" y="34359"/>
                  </a:lnTo>
                  <a:lnTo>
                    <a:pt x="503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72" name="Google Shape;3672;p23"/>
            <p:cNvSpPr/>
            <p:nvPr/>
          </p:nvSpPr>
          <p:spPr>
            <a:xfrm>
              <a:off x="2653282" y="3608289"/>
              <a:ext cx="40237" cy="1899077"/>
            </a:xfrm>
            <a:custGeom>
              <a:rect b="b" l="l" r="r" t="t"/>
              <a:pathLst>
                <a:path extrusionOk="0" h="34360" w="728">
                  <a:moveTo>
                    <a:pt x="0" y="1"/>
                  </a:moveTo>
                  <a:lnTo>
                    <a:pt x="0" y="34359"/>
                  </a:lnTo>
                  <a:lnTo>
                    <a:pt x="728" y="34359"/>
                  </a:lnTo>
                  <a:lnTo>
                    <a:pt x="728"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73" name="Google Shape;3673;p23"/>
            <p:cNvSpPr/>
            <p:nvPr/>
          </p:nvSpPr>
          <p:spPr>
            <a:xfrm>
              <a:off x="2510630" y="3669749"/>
              <a:ext cx="182888" cy="8843"/>
            </a:xfrm>
            <a:custGeom>
              <a:rect b="b" l="l" r="r" t="t"/>
              <a:pathLst>
                <a:path extrusionOk="0" h="160" w="3309">
                  <a:moveTo>
                    <a:pt x="0" y="1"/>
                  </a:moveTo>
                  <a:lnTo>
                    <a:pt x="0" y="159"/>
                  </a:lnTo>
                  <a:lnTo>
                    <a:pt x="3309" y="159"/>
                  </a:lnTo>
                  <a:lnTo>
                    <a:pt x="330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74" name="Google Shape;3674;p23"/>
            <p:cNvSpPr/>
            <p:nvPr/>
          </p:nvSpPr>
          <p:spPr>
            <a:xfrm>
              <a:off x="2571316" y="3745856"/>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75" name="Google Shape;3675;p23"/>
            <p:cNvSpPr/>
            <p:nvPr/>
          </p:nvSpPr>
          <p:spPr>
            <a:xfrm>
              <a:off x="2571316" y="3848990"/>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76" name="Google Shape;3676;p23"/>
            <p:cNvSpPr/>
            <p:nvPr/>
          </p:nvSpPr>
          <p:spPr>
            <a:xfrm>
              <a:off x="2571316" y="3955771"/>
              <a:ext cx="122202" cy="9562"/>
            </a:xfrm>
            <a:custGeom>
              <a:rect b="b" l="l" r="r" t="t"/>
              <a:pathLst>
                <a:path extrusionOk="0" h="173" w="2211">
                  <a:moveTo>
                    <a:pt x="1" y="1"/>
                  </a:moveTo>
                  <a:lnTo>
                    <a:pt x="1" y="173"/>
                  </a:lnTo>
                  <a:lnTo>
                    <a:pt x="2211" y="173"/>
                  </a:lnTo>
                  <a:lnTo>
                    <a:pt x="2211"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77" name="Google Shape;3677;p23"/>
            <p:cNvSpPr/>
            <p:nvPr/>
          </p:nvSpPr>
          <p:spPr>
            <a:xfrm>
              <a:off x="2571316" y="4120365"/>
              <a:ext cx="122202" cy="9562"/>
            </a:xfrm>
            <a:custGeom>
              <a:rect b="b" l="l" r="r" t="t"/>
              <a:pathLst>
                <a:path extrusionOk="0" h="173" w="2211">
                  <a:moveTo>
                    <a:pt x="1" y="0"/>
                  </a:moveTo>
                  <a:lnTo>
                    <a:pt x="1" y="173"/>
                  </a:lnTo>
                  <a:lnTo>
                    <a:pt x="2211" y="173"/>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78" name="Google Shape;3678;p23"/>
            <p:cNvSpPr/>
            <p:nvPr/>
          </p:nvSpPr>
          <p:spPr>
            <a:xfrm>
              <a:off x="2571316" y="4227147"/>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79" name="Google Shape;3679;p23"/>
            <p:cNvSpPr/>
            <p:nvPr/>
          </p:nvSpPr>
          <p:spPr>
            <a:xfrm>
              <a:off x="2571316" y="4333984"/>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80" name="Google Shape;3680;p23"/>
            <p:cNvSpPr/>
            <p:nvPr/>
          </p:nvSpPr>
          <p:spPr>
            <a:xfrm>
              <a:off x="2571316" y="4495649"/>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81" name="Google Shape;3681;p23"/>
            <p:cNvSpPr/>
            <p:nvPr/>
          </p:nvSpPr>
          <p:spPr>
            <a:xfrm>
              <a:off x="2571316" y="4598782"/>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82" name="Google Shape;3682;p23"/>
            <p:cNvSpPr/>
            <p:nvPr/>
          </p:nvSpPr>
          <p:spPr>
            <a:xfrm>
              <a:off x="2571316" y="4705564"/>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83" name="Google Shape;3683;p23"/>
            <p:cNvSpPr/>
            <p:nvPr/>
          </p:nvSpPr>
          <p:spPr>
            <a:xfrm>
              <a:off x="2571316" y="4867229"/>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84" name="Google Shape;3684;p23"/>
            <p:cNvSpPr/>
            <p:nvPr/>
          </p:nvSpPr>
          <p:spPr>
            <a:xfrm>
              <a:off x="2571316" y="4974010"/>
              <a:ext cx="122202" cy="8843"/>
            </a:xfrm>
            <a:custGeom>
              <a:rect b="b" l="l" r="r" t="t"/>
              <a:pathLst>
                <a:path extrusionOk="0" h="160" w="2211">
                  <a:moveTo>
                    <a:pt x="1" y="1"/>
                  </a:moveTo>
                  <a:lnTo>
                    <a:pt x="1" y="160"/>
                  </a:lnTo>
                  <a:lnTo>
                    <a:pt x="2211" y="160"/>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85" name="Google Shape;3685;p23"/>
            <p:cNvSpPr/>
            <p:nvPr/>
          </p:nvSpPr>
          <p:spPr>
            <a:xfrm>
              <a:off x="2571316" y="5080847"/>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86" name="Google Shape;3686;p23"/>
            <p:cNvSpPr/>
            <p:nvPr/>
          </p:nvSpPr>
          <p:spPr>
            <a:xfrm>
              <a:off x="2571316" y="5242512"/>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87" name="Google Shape;3687;p23"/>
            <p:cNvSpPr/>
            <p:nvPr/>
          </p:nvSpPr>
          <p:spPr>
            <a:xfrm>
              <a:off x="2571316" y="5348575"/>
              <a:ext cx="122202" cy="9562"/>
            </a:xfrm>
            <a:custGeom>
              <a:rect b="b" l="l" r="r" t="t"/>
              <a:pathLst>
                <a:path extrusionOk="0" h="173" w="2211">
                  <a:moveTo>
                    <a:pt x="1" y="0"/>
                  </a:moveTo>
                  <a:lnTo>
                    <a:pt x="1" y="172"/>
                  </a:lnTo>
                  <a:lnTo>
                    <a:pt x="2211" y="172"/>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88" name="Google Shape;3688;p23"/>
            <p:cNvSpPr/>
            <p:nvPr/>
          </p:nvSpPr>
          <p:spPr>
            <a:xfrm>
              <a:off x="2571316" y="5452427"/>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89" name="Google Shape;3689;p23"/>
            <p:cNvSpPr/>
            <p:nvPr/>
          </p:nvSpPr>
          <p:spPr>
            <a:xfrm>
              <a:off x="2510630" y="4041384"/>
              <a:ext cx="182888" cy="12491"/>
            </a:xfrm>
            <a:custGeom>
              <a:rect b="b" l="l" r="r" t="t"/>
              <a:pathLst>
                <a:path extrusionOk="0" h="226" w="3309">
                  <a:moveTo>
                    <a:pt x="0" y="0"/>
                  </a:moveTo>
                  <a:lnTo>
                    <a:pt x="0" y="225"/>
                  </a:lnTo>
                  <a:lnTo>
                    <a:pt x="3309" y="225"/>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90" name="Google Shape;3690;p23"/>
            <p:cNvSpPr/>
            <p:nvPr/>
          </p:nvSpPr>
          <p:spPr>
            <a:xfrm>
              <a:off x="2510630" y="4415894"/>
              <a:ext cx="182888" cy="9562"/>
            </a:xfrm>
            <a:custGeom>
              <a:rect b="b" l="l" r="r" t="t"/>
              <a:pathLst>
                <a:path extrusionOk="0" h="173" w="3309">
                  <a:moveTo>
                    <a:pt x="0" y="0"/>
                  </a:moveTo>
                  <a:lnTo>
                    <a:pt x="0" y="173"/>
                  </a:lnTo>
                  <a:lnTo>
                    <a:pt x="3309" y="173"/>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91" name="Google Shape;3691;p23"/>
            <p:cNvSpPr/>
            <p:nvPr/>
          </p:nvSpPr>
          <p:spPr>
            <a:xfrm>
              <a:off x="2510630" y="4788248"/>
              <a:ext cx="182888" cy="8843"/>
            </a:xfrm>
            <a:custGeom>
              <a:rect b="b" l="l" r="r" t="t"/>
              <a:pathLst>
                <a:path extrusionOk="0" h="160" w="3309">
                  <a:moveTo>
                    <a:pt x="0" y="0"/>
                  </a:moveTo>
                  <a:lnTo>
                    <a:pt x="0" y="159"/>
                  </a:lnTo>
                  <a:lnTo>
                    <a:pt x="3309" y="159"/>
                  </a:lnTo>
                  <a:lnTo>
                    <a:pt x="3309"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92" name="Google Shape;3692;p23"/>
            <p:cNvSpPr/>
            <p:nvPr/>
          </p:nvSpPr>
          <p:spPr>
            <a:xfrm>
              <a:off x="2510630" y="5162757"/>
              <a:ext cx="182888" cy="9562"/>
            </a:xfrm>
            <a:custGeom>
              <a:rect b="b" l="l" r="r" t="t"/>
              <a:pathLst>
                <a:path extrusionOk="0" h="173" w="3309">
                  <a:moveTo>
                    <a:pt x="0" y="1"/>
                  </a:moveTo>
                  <a:lnTo>
                    <a:pt x="0" y="173"/>
                  </a:lnTo>
                  <a:lnTo>
                    <a:pt x="3309" y="173"/>
                  </a:lnTo>
                  <a:lnTo>
                    <a:pt x="3309"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93" name="Google Shape;3693;p23"/>
            <p:cNvSpPr/>
            <p:nvPr/>
          </p:nvSpPr>
          <p:spPr>
            <a:xfrm>
              <a:off x="2598398" y="4303254"/>
              <a:ext cx="317526" cy="1058089"/>
            </a:xfrm>
            <a:custGeom>
              <a:rect b="b" l="l" r="r" t="t"/>
              <a:pathLst>
                <a:path extrusionOk="0" h="19144" w="5745">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94" name="Google Shape;3694;p23"/>
            <p:cNvSpPr/>
            <p:nvPr/>
          </p:nvSpPr>
          <p:spPr>
            <a:xfrm>
              <a:off x="2607905" y="4617077"/>
              <a:ext cx="286796" cy="744266"/>
            </a:xfrm>
            <a:custGeom>
              <a:rect b="b" l="l" r="r" t="t"/>
              <a:pathLst>
                <a:path extrusionOk="0" h="13466" w="5189">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95" name="Google Shape;3695;p23"/>
            <p:cNvSpPr/>
            <p:nvPr/>
          </p:nvSpPr>
          <p:spPr>
            <a:xfrm>
              <a:off x="2723474" y="4415452"/>
              <a:ext cx="101034" cy="247886"/>
            </a:xfrm>
            <a:custGeom>
              <a:rect b="b" l="l" r="r" t="t"/>
              <a:pathLst>
                <a:path extrusionOk="0" h="4485" w="1828">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96" name="Google Shape;3696;p23"/>
            <p:cNvSpPr/>
            <p:nvPr/>
          </p:nvSpPr>
          <p:spPr>
            <a:xfrm>
              <a:off x="2525221" y="3916253"/>
              <a:ext cx="396562" cy="371691"/>
            </a:xfrm>
            <a:custGeom>
              <a:rect b="b" l="l" r="r" t="t"/>
              <a:pathLst>
                <a:path extrusionOk="0" h="6725" w="7175">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97" name="Google Shape;3697;p23"/>
            <p:cNvSpPr/>
            <p:nvPr/>
          </p:nvSpPr>
          <p:spPr>
            <a:xfrm>
              <a:off x="2568387" y="4063935"/>
              <a:ext cx="246559" cy="224009"/>
            </a:xfrm>
            <a:custGeom>
              <a:rect b="b" l="l" r="r" t="t"/>
              <a:pathLst>
                <a:path extrusionOk="0" h="4053" w="4461">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98" name="Google Shape;3698;p23"/>
            <p:cNvSpPr/>
            <p:nvPr/>
          </p:nvSpPr>
          <p:spPr>
            <a:xfrm>
              <a:off x="2586681" y="4259646"/>
              <a:ext cx="216603" cy="130382"/>
            </a:xfrm>
            <a:custGeom>
              <a:rect b="b" l="l" r="r" t="t"/>
              <a:pathLst>
                <a:path extrusionOk="0" h="2359" w="3919">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99" name="Google Shape;3699;p23"/>
            <p:cNvSpPr/>
            <p:nvPr/>
          </p:nvSpPr>
          <p:spPr>
            <a:xfrm rot="41933">
              <a:off x="2590197" y="4314548"/>
              <a:ext cx="215526" cy="77273"/>
            </a:xfrm>
            <a:custGeom>
              <a:rect b="b" l="l" r="r" t="t"/>
              <a:pathLst>
                <a:path extrusionOk="0" h="1398" w="3866">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00" name="Google Shape;3700;p23"/>
            <p:cNvSpPr/>
            <p:nvPr/>
          </p:nvSpPr>
          <p:spPr>
            <a:xfrm>
              <a:off x="2724193" y="5007670"/>
              <a:ext cx="239982" cy="242138"/>
            </a:xfrm>
            <a:custGeom>
              <a:rect b="b" l="l" r="r" t="t"/>
              <a:pathLst>
                <a:path extrusionOk="0" h="4381" w="4342">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01" name="Google Shape;3701;p23"/>
            <p:cNvSpPr/>
            <p:nvPr/>
          </p:nvSpPr>
          <p:spPr>
            <a:xfrm>
              <a:off x="2730052" y="4358081"/>
              <a:ext cx="356326" cy="853756"/>
            </a:xfrm>
            <a:custGeom>
              <a:rect b="b" l="l" r="r" t="t"/>
              <a:pathLst>
                <a:path extrusionOk="0" h="15447" w="6447">
                  <a:moveTo>
                    <a:pt x="2198" y="1"/>
                  </a:moveTo>
                  <a:lnTo>
                    <a:pt x="1" y="14785"/>
                  </a:lnTo>
                  <a:lnTo>
                    <a:pt x="4236" y="15446"/>
                  </a:lnTo>
                  <a:lnTo>
                    <a:pt x="6446" y="610"/>
                  </a:lnTo>
                  <a:lnTo>
                    <a:pt x="219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02" name="Google Shape;3702;p23"/>
            <p:cNvSpPr/>
            <p:nvPr/>
          </p:nvSpPr>
          <p:spPr>
            <a:xfrm>
              <a:off x="2842692" y="4373447"/>
              <a:ext cx="243685" cy="838391"/>
            </a:xfrm>
            <a:custGeom>
              <a:rect b="b" l="l" r="r" t="t"/>
              <a:pathLst>
                <a:path extrusionOk="0" h="15169" w="4409">
                  <a:moveTo>
                    <a:pt x="2198" y="1"/>
                  </a:moveTo>
                  <a:lnTo>
                    <a:pt x="1" y="14838"/>
                  </a:lnTo>
                  <a:lnTo>
                    <a:pt x="2198" y="15168"/>
                  </a:lnTo>
                  <a:lnTo>
                    <a:pt x="4408" y="332"/>
                  </a:lnTo>
                  <a:lnTo>
                    <a:pt x="219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03" name="Google Shape;3703;p23"/>
            <p:cNvSpPr/>
            <p:nvPr/>
          </p:nvSpPr>
          <p:spPr>
            <a:xfrm>
              <a:off x="2846063" y="4187684"/>
              <a:ext cx="240314" cy="242083"/>
            </a:xfrm>
            <a:custGeom>
              <a:rect b="b" l="l" r="r" t="t"/>
              <a:pathLst>
                <a:path extrusionOk="0" h="4380" w="4348">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04" name="Google Shape;3704;p23"/>
            <p:cNvSpPr/>
            <p:nvPr/>
          </p:nvSpPr>
          <p:spPr>
            <a:xfrm>
              <a:off x="2942952" y="4186493"/>
              <a:ext cx="79755" cy="77267"/>
            </a:xfrm>
            <a:custGeom>
              <a:rect b="b" l="l" r="r" t="t"/>
              <a:pathLst>
                <a:path extrusionOk="0" h="1398" w="1443">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05" name="Google Shape;3705;p23"/>
            <p:cNvSpPr/>
            <p:nvPr/>
          </p:nvSpPr>
          <p:spPr>
            <a:xfrm>
              <a:off x="2339458" y="4663117"/>
              <a:ext cx="777649" cy="963467"/>
            </a:xfrm>
            <a:custGeom>
              <a:rect b="b" l="l" r="r" t="t"/>
              <a:pathLst>
                <a:path extrusionOk="0" h="17432" w="1407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06" name="Google Shape;3706;p23"/>
            <p:cNvSpPr/>
            <p:nvPr/>
          </p:nvSpPr>
          <p:spPr>
            <a:xfrm>
              <a:off x="2375983" y="4821897"/>
              <a:ext cx="741115" cy="804661"/>
            </a:xfrm>
            <a:custGeom>
              <a:rect b="b" l="l" r="r" t="t"/>
              <a:pathLst>
                <a:path extrusionOk="0" h="17432" w="13409">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07" name="Google Shape;3707;p23"/>
            <p:cNvSpPr/>
            <p:nvPr/>
          </p:nvSpPr>
          <p:spPr>
            <a:xfrm>
              <a:off x="2433804" y="4873087"/>
              <a:ext cx="460897" cy="490908"/>
            </a:xfrm>
            <a:custGeom>
              <a:rect b="b" l="l" r="r" t="t"/>
              <a:pathLst>
                <a:path extrusionOk="0" h="8882" w="8339">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08" name="Google Shape;3708;p23"/>
            <p:cNvSpPr/>
            <p:nvPr/>
          </p:nvSpPr>
          <p:spPr>
            <a:xfrm>
              <a:off x="3375992" y="4937477"/>
              <a:ext cx="426519" cy="429448"/>
            </a:xfrm>
            <a:custGeom>
              <a:rect b="b" l="l" r="r" t="t"/>
              <a:pathLst>
                <a:path extrusionOk="0" h="7770" w="7717">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09" name="Google Shape;3709;p23"/>
            <p:cNvSpPr/>
            <p:nvPr/>
          </p:nvSpPr>
          <p:spPr>
            <a:xfrm>
              <a:off x="2894646" y="4821907"/>
              <a:ext cx="658432" cy="768142"/>
            </a:xfrm>
            <a:custGeom>
              <a:rect b="b" l="l" r="r" t="t"/>
              <a:pathLst>
                <a:path extrusionOk="0" h="13898" w="11913">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10" name="Google Shape;3710;p23"/>
            <p:cNvSpPr/>
            <p:nvPr/>
          </p:nvSpPr>
          <p:spPr>
            <a:xfrm>
              <a:off x="2927587" y="4821907"/>
              <a:ext cx="625491" cy="768142"/>
            </a:xfrm>
            <a:custGeom>
              <a:rect b="b" l="l" r="r" t="t"/>
              <a:pathLst>
                <a:path extrusionOk="0" h="13898" w="11317">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711" name="Google Shape;3711;p23"/>
            <p:cNvGrpSpPr/>
            <p:nvPr/>
          </p:nvGrpSpPr>
          <p:grpSpPr>
            <a:xfrm>
              <a:off x="3041664" y="5111577"/>
              <a:ext cx="320455" cy="156580"/>
              <a:chOff x="2774143" y="4536556"/>
              <a:chExt cx="320455" cy="156580"/>
            </a:xfrm>
          </p:grpSpPr>
          <p:sp>
            <p:nvSpPr>
              <p:cNvPr id="3712" name="Google Shape;3712;p23"/>
              <p:cNvSpPr/>
              <p:nvPr/>
            </p:nvSpPr>
            <p:spPr>
              <a:xfrm>
                <a:off x="2774143" y="4562865"/>
                <a:ext cx="112751" cy="98104"/>
              </a:xfrm>
              <a:custGeom>
                <a:rect b="b" l="l" r="r" t="t"/>
                <a:pathLst>
                  <a:path extrusionOk="0" h="1775" w="204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13" name="Google Shape;3713;p23"/>
              <p:cNvSpPr/>
              <p:nvPr/>
            </p:nvSpPr>
            <p:spPr>
              <a:xfrm>
                <a:off x="2897782" y="4536556"/>
                <a:ext cx="65882" cy="66600"/>
              </a:xfrm>
              <a:custGeom>
                <a:rect b="b" l="l" r="r" t="t"/>
                <a:pathLst>
                  <a:path extrusionOk="0" h="1205" w="1192">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14" name="Google Shape;3714;p23"/>
              <p:cNvSpPr/>
              <p:nvPr/>
            </p:nvSpPr>
            <p:spPr>
              <a:xfrm>
                <a:off x="2967311" y="4565794"/>
                <a:ext cx="127287" cy="127342"/>
              </a:xfrm>
              <a:custGeom>
                <a:rect b="b" l="l" r="r" t="t"/>
                <a:pathLst>
                  <a:path extrusionOk="0" h="2304" w="2303">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715" name="Google Shape;3715;p23"/>
            <p:cNvSpPr/>
            <p:nvPr/>
          </p:nvSpPr>
          <p:spPr>
            <a:xfrm>
              <a:off x="3028510" y="5577559"/>
              <a:ext cx="389985" cy="49024"/>
            </a:xfrm>
            <a:custGeom>
              <a:rect b="b" l="l" r="r" t="t"/>
              <a:pathLst>
                <a:path extrusionOk="0" h="887" w="7056">
                  <a:moveTo>
                    <a:pt x="1" y="0"/>
                  </a:moveTo>
                  <a:lnTo>
                    <a:pt x="1" y="887"/>
                  </a:lnTo>
                  <a:lnTo>
                    <a:pt x="7055" y="887"/>
                  </a:lnTo>
                  <a:lnTo>
                    <a:pt x="7055" y="0"/>
                  </a:ln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716" name="Google Shape;3716;p23"/>
          <p:cNvSpPr/>
          <p:nvPr/>
        </p:nvSpPr>
        <p:spPr>
          <a:xfrm>
            <a:off x="3307961" y="6418000"/>
            <a:ext cx="265628" cy="164649"/>
          </a:xfrm>
          <a:custGeom>
            <a:rect b="b" l="l" r="r" t="t"/>
            <a:pathLst>
              <a:path extrusionOk="0" h="2979" w="4806">
                <a:moveTo>
                  <a:pt x="1" y="1"/>
                </a:moveTo>
                <a:lnTo>
                  <a:pt x="1" y="2978"/>
                </a:lnTo>
                <a:lnTo>
                  <a:pt x="4805" y="2978"/>
                </a:lnTo>
                <a:lnTo>
                  <a:pt x="4805"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717" name="Google Shape;3717;p23"/>
          <p:cNvGrpSpPr/>
          <p:nvPr/>
        </p:nvGrpSpPr>
        <p:grpSpPr>
          <a:xfrm>
            <a:off x="1524301" y="5626805"/>
            <a:ext cx="9320239" cy="1231194"/>
            <a:chOff x="1524301" y="5626805"/>
            <a:chExt cx="9320239" cy="1231194"/>
          </a:xfrm>
        </p:grpSpPr>
        <p:sp>
          <p:nvSpPr>
            <p:cNvPr id="3718" name="Google Shape;3718;p23"/>
            <p:cNvSpPr/>
            <p:nvPr/>
          </p:nvSpPr>
          <p:spPr>
            <a:xfrm>
              <a:off x="3307961" y="6403010"/>
              <a:ext cx="265628" cy="451390"/>
            </a:xfrm>
            <a:custGeom>
              <a:rect b="b" l="l" r="r" t="t"/>
              <a:pathLst>
                <a:path extrusionOk="0" h="8167" w="4806">
                  <a:moveTo>
                    <a:pt x="1" y="1"/>
                  </a:moveTo>
                  <a:lnTo>
                    <a:pt x="1" y="8167"/>
                  </a:lnTo>
                  <a:lnTo>
                    <a:pt x="4805" y="8167"/>
                  </a:lnTo>
                  <a:lnTo>
                    <a:pt x="4805"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719" name="Google Shape;3719;p23"/>
            <p:cNvGrpSpPr/>
            <p:nvPr/>
          </p:nvGrpSpPr>
          <p:grpSpPr>
            <a:xfrm>
              <a:off x="1524301" y="5626805"/>
              <a:ext cx="9320239" cy="1231194"/>
              <a:chOff x="929285" y="5051507"/>
              <a:chExt cx="7315206" cy="1231194"/>
            </a:xfrm>
          </p:grpSpPr>
          <p:sp>
            <p:nvSpPr>
              <p:cNvPr id="3720" name="Google Shape;3720;p23"/>
              <p:cNvSpPr/>
              <p:nvPr/>
            </p:nvSpPr>
            <p:spPr>
              <a:xfrm>
                <a:off x="929285" y="5051507"/>
                <a:ext cx="7315206" cy="420715"/>
              </a:xfrm>
              <a:custGeom>
                <a:rect b="b" l="l" r="r" t="t"/>
                <a:pathLst>
                  <a:path extrusionOk="0" h="7612" w="132354">
                    <a:moveTo>
                      <a:pt x="1" y="1"/>
                    </a:moveTo>
                    <a:lnTo>
                      <a:pt x="1" y="7611"/>
                    </a:lnTo>
                    <a:lnTo>
                      <a:pt x="132353" y="7611"/>
                    </a:lnTo>
                    <a:lnTo>
                      <a:pt x="132353" y="1"/>
                    </a:lnTo>
                    <a:close/>
                  </a:path>
                </a:pathLst>
              </a:custGeom>
              <a:solidFill>
                <a:srgbClr val="EFEDD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21" name="Google Shape;3721;p23"/>
              <p:cNvSpPr/>
              <p:nvPr/>
            </p:nvSpPr>
            <p:spPr>
              <a:xfrm>
                <a:off x="929285" y="5051507"/>
                <a:ext cx="7315206" cy="133919"/>
              </a:xfrm>
              <a:custGeom>
                <a:rect b="b" l="l" r="r" t="t"/>
                <a:pathLst>
                  <a:path extrusionOk="0" h="2423" w="132354">
                    <a:moveTo>
                      <a:pt x="1" y="1"/>
                    </a:moveTo>
                    <a:lnTo>
                      <a:pt x="1" y="2423"/>
                    </a:lnTo>
                    <a:lnTo>
                      <a:pt x="132353" y="2423"/>
                    </a:lnTo>
                    <a:lnTo>
                      <a:pt x="132353" y="1"/>
                    </a:lnTo>
                    <a:close/>
                  </a:path>
                </a:pathLst>
              </a:custGeom>
              <a:solidFill>
                <a:srgbClr val="FFFEF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22" name="Google Shape;3722;p23"/>
              <p:cNvSpPr/>
              <p:nvPr/>
            </p:nvSpPr>
            <p:spPr>
              <a:xfrm>
                <a:off x="6668743" y="5831311"/>
                <a:ext cx="264854" cy="451390"/>
              </a:xfrm>
              <a:custGeom>
                <a:rect b="b" l="l" r="r" t="t"/>
                <a:pathLst>
                  <a:path extrusionOk="0" h="8167" w="4792">
                    <a:moveTo>
                      <a:pt x="1" y="1"/>
                    </a:moveTo>
                    <a:lnTo>
                      <a:pt x="1" y="8167"/>
                    </a:lnTo>
                    <a:lnTo>
                      <a:pt x="4792" y="8167"/>
                    </a:lnTo>
                    <a:lnTo>
                      <a:pt x="4792"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23" name="Google Shape;3723;p23"/>
              <p:cNvSpPr/>
              <p:nvPr/>
            </p:nvSpPr>
            <p:spPr>
              <a:xfrm>
                <a:off x="6668743" y="5831311"/>
                <a:ext cx="264854" cy="164649"/>
              </a:xfrm>
              <a:custGeom>
                <a:rect b="b" l="l" r="r" t="t"/>
                <a:pathLst>
                  <a:path extrusionOk="0" h="2979" w="4792">
                    <a:moveTo>
                      <a:pt x="1" y="1"/>
                    </a:moveTo>
                    <a:lnTo>
                      <a:pt x="1" y="2978"/>
                    </a:lnTo>
                    <a:lnTo>
                      <a:pt x="4792" y="2978"/>
                    </a:lnTo>
                    <a:lnTo>
                      <a:pt x="479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24" name="Google Shape;3724;p23"/>
              <p:cNvSpPr/>
              <p:nvPr/>
            </p:nvSpPr>
            <p:spPr>
              <a:xfrm>
                <a:off x="1654207" y="5472167"/>
                <a:ext cx="5864644" cy="359200"/>
              </a:xfrm>
              <a:custGeom>
                <a:rect b="b" l="l" r="r" t="t"/>
                <a:pathLst>
                  <a:path extrusionOk="0" h="6499" w="106109">
                    <a:moveTo>
                      <a:pt x="1" y="0"/>
                    </a:moveTo>
                    <a:lnTo>
                      <a:pt x="1" y="6499"/>
                    </a:lnTo>
                    <a:lnTo>
                      <a:pt x="106108" y="6499"/>
                    </a:lnTo>
                    <a:lnTo>
                      <a:pt x="106108" y="0"/>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25" name="Google Shape;3725;p23"/>
              <p:cNvSpPr/>
              <p:nvPr/>
            </p:nvSpPr>
            <p:spPr>
              <a:xfrm>
                <a:off x="1654207" y="5472167"/>
                <a:ext cx="5864644" cy="176311"/>
              </a:xfrm>
              <a:custGeom>
                <a:rect b="b" l="l" r="r" t="t"/>
                <a:pathLst>
                  <a:path extrusionOk="0" h="3190" w="106109">
                    <a:moveTo>
                      <a:pt x="1" y="0"/>
                    </a:moveTo>
                    <a:lnTo>
                      <a:pt x="1" y="3190"/>
                    </a:lnTo>
                    <a:lnTo>
                      <a:pt x="106108" y="3190"/>
                    </a:lnTo>
                    <a:lnTo>
                      <a:pt x="106108" y="0"/>
                    </a:lnTo>
                    <a:close/>
                  </a:path>
                </a:pathLst>
              </a:custGeom>
              <a:solidFill>
                <a:srgbClr val="B7B7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717"/>
                                        </p:tgtEl>
                                        <p:attrNameLst>
                                          <p:attrName>style.visibility</p:attrName>
                                        </p:attrNameLst>
                                      </p:cBhvr>
                                      <p:to>
                                        <p:strVal val="visible"/>
                                      </p:to>
                                    </p:set>
                                    <p:anim calcmode="lin" valueType="num">
                                      <p:cBhvr additive="base">
                                        <p:cTn dur="500"/>
                                        <p:tgtEl>
                                          <p:spTgt spid="371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643"/>
                                        </p:tgtEl>
                                        <p:attrNameLst>
                                          <p:attrName>style.visibility</p:attrName>
                                        </p:attrNameLst>
                                      </p:cBhvr>
                                      <p:to>
                                        <p:strVal val="visible"/>
                                      </p:to>
                                    </p:set>
                                    <p:anim calcmode="lin" valueType="num">
                                      <p:cBhvr additive="base">
                                        <p:cTn dur="500"/>
                                        <p:tgtEl>
                                          <p:spTgt spid="364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3586"/>
                                        </p:tgtEl>
                                        <p:attrNameLst>
                                          <p:attrName>style.visibility</p:attrName>
                                        </p:attrNameLst>
                                      </p:cBhvr>
                                      <p:to>
                                        <p:strVal val="visible"/>
                                      </p:to>
                                    </p:set>
                                    <p:anim calcmode="lin" valueType="num">
                                      <p:cBhvr additive="base">
                                        <p:cTn dur="500"/>
                                        <p:tgtEl>
                                          <p:spTgt spid="3586"/>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580"/>
                                        </p:tgtEl>
                                        <p:attrNameLst>
                                          <p:attrName>style.visibility</p:attrName>
                                        </p:attrNameLst>
                                      </p:cBhvr>
                                      <p:to>
                                        <p:strVal val="visible"/>
                                      </p:to>
                                    </p:set>
                                    <p:animEffect filter="fade" transition="in">
                                      <p:cBhvr>
                                        <p:cTn dur="500"/>
                                        <p:tgtEl>
                                          <p:spTgt spid="35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p:cSld name="16_Title and Content">
    <p:spTree>
      <p:nvGrpSpPr>
        <p:cNvPr id="3726" name="Shape 3726"/>
        <p:cNvGrpSpPr/>
        <p:nvPr/>
      </p:nvGrpSpPr>
      <p:grpSpPr>
        <a:xfrm>
          <a:off x="0" y="0"/>
          <a:ext cx="0" cy="0"/>
          <a:chOff x="0" y="0"/>
          <a:chExt cx="0" cy="0"/>
        </a:xfrm>
      </p:grpSpPr>
      <p:grpSp>
        <p:nvGrpSpPr>
          <p:cNvPr id="3727" name="Google Shape;3727;p24"/>
          <p:cNvGrpSpPr/>
          <p:nvPr/>
        </p:nvGrpSpPr>
        <p:grpSpPr>
          <a:xfrm>
            <a:off x="395894" y="219519"/>
            <a:ext cx="11613234" cy="6240131"/>
            <a:chOff x="395894" y="219519"/>
            <a:chExt cx="8518865" cy="4788281"/>
          </a:xfrm>
        </p:grpSpPr>
        <p:sp>
          <p:nvSpPr>
            <p:cNvPr id="3728" name="Google Shape;3728;p24"/>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729" name="Google Shape;3729;p24"/>
            <p:cNvGrpSpPr/>
            <p:nvPr/>
          </p:nvGrpSpPr>
          <p:grpSpPr>
            <a:xfrm>
              <a:off x="8341543" y="2282008"/>
              <a:ext cx="569676" cy="380612"/>
              <a:chOff x="8341543" y="2282008"/>
              <a:chExt cx="569676" cy="380612"/>
            </a:xfrm>
          </p:grpSpPr>
          <p:sp>
            <p:nvSpPr>
              <p:cNvPr id="3730" name="Google Shape;3730;p2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31" name="Google Shape;3731;p2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732" name="Google Shape;3732;p24"/>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733" name="Google Shape;3733;p24"/>
            <p:cNvGrpSpPr/>
            <p:nvPr/>
          </p:nvGrpSpPr>
          <p:grpSpPr>
            <a:xfrm>
              <a:off x="8341543" y="1721094"/>
              <a:ext cx="569676" cy="380612"/>
              <a:chOff x="8341543" y="1721094"/>
              <a:chExt cx="569676" cy="380612"/>
            </a:xfrm>
          </p:grpSpPr>
          <p:sp>
            <p:nvSpPr>
              <p:cNvPr id="3734" name="Google Shape;3734;p24"/>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35" name="Google Shape;3735;p24"/>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736" name="Google Shape;3736;p24"/>
            <p:cNvGrpSpPr/>
            <p:nvPr/>
          </p:nvGrpSpPr>
          <p:grpSpPr>
            <a:xfrm>
              <a:off x="8346273" y="1183592"/>
              <a:ext cx="568486" cy="388014"/>
              <a:chOff x="8346273" y="1183592"/>
              <a:chExt cx="568486" cy="388014"/>
            </a:xfrm>
          </p:grpSpPr>
          <p:sp>
            <p:nvSpPr>
              <p:cNvPr id="3737" name="Google Shape;3737;p24"/>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38" name="Google Shape;3738;p24"/>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739" name="Google Shape;3739;p24"/>
            <p:cNvGrpSpPr/>
            <p:nvPr/>
          </p:nvGrpSpPr>
          <p:grpSpPr>
            <a:xfrm>
              <a:off x="8341543" y="606635"/>
              <a:ext cx="569676" cy="388014"/>
              <a:chOff x="8341543" y="606635"/>
              <a:chExt cx="569676" cy="388014"/>
            </a:xfrm>
          </p:grpSpPr>
          <p:sp>
            <p:nvSpPr>
              <p:cNvPr id="3740" name="Google Shape;3740;p24"/>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41" name="Google Shape;3741;p24"/>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742" name="Google Shape;3742;p24"/>
            <p:cNvGrpSpPr/>
            <p:nvPr/>
          </p:nvGrpSpPr>
          <p:grpSpPr>
            <a:xfrm>
              <a:off x="8341543" y="2842933"/>
              <a:ext cx="569676" cy="380612"/>
              <a:chOff x="8341543" y="2282008"/>
              <a:chExt cx="569676" cy="380612"/>
            </a:xfrm>
          </p:grpSpPr>
          <p:sp>
            <p:nvSpPr>
              <p:cNvPr id="3743" name="Google Shape;3743;p2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44" name="Google Shape;3744;p2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745" name="Google Shape;3745;p24"/>
            <p:cNvGrpSpPr/>
            <p:nvPr/>
          </p:nvGrpSpPr>
          <p:grpSpPr>
            <a:xfrm>
              <a:off x="8341543" y="3403858"/>
              <a:ext cx="569676" cy="380612"/>
              <a:chOff x="8341543" y="2282008"/>
              <a:chExt cx="569676" cy="380612"/>
            </a:xfrm>
          </p:grpSpPr>
          <p:sp>
            <p:nvSpPr>
              <p:cNvPr id="3746" name="Google Shape;3746;p2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47" name="Google Shape;3747;p2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748" name="Google Shape;3748;p24"/>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49" name="Google Shape;3749;p24"/>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750" name="Google Shape;3750;p24"/>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51" name="Google Shape;3751;p24"/>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52" name="Google Shape;3752;p24"/>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53" name="Google Shape;3753;p24"/>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54" name="Google Shape;3754;p24"/>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55" name="Google Shape;3755;p24"/>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56" name="Google Shape;3756;p24"/>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57" name="Google Shape;3757;p24"/>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58" name="Google Shape;3758;p24"/>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59" name="Google Shape;3759;p24"/>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60" name="Google Shape;3760;p24"/>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61" name="Google Shape;3761;p24"/>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62" name="Google Shape;3762;p24"/>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63" name="Google Shape;3763;p24"/>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64" name="Google Shape;3764;p24"/>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65" name="Google Shape;3765;p24"/>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66" name="Google Shape;3766;p24"/>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67" name="Google Shape;3767;p24"/>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68" name="Google Shape;3768;p24"/>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69" name="Google Shape;3769;p24"/>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70" name="Google Shape;3770;p24"/>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71" name="Google Shape;3771;p24"/>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72" name="Google Shape;3772;p24"/>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73" name="Google Shape;3773;p24"/>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74" name="Google Shape;3774;p24"/>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75" name="Google Shape;3775;p24"/>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76" name="Google Shape;3776;p24"/>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77" name="Google Shape;3777;p24"/>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78" name="Google Shape;3778;p24"/>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79" name="Google Shape;3779;p24"/>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80" name="Google Shape;3780;p24"/>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81" name="Google Shape;3781;p24"/>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82" name="Google Shape;3782;p24"/>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83" name="Google Shape;3783;p24"/>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84" name="Google Shape;3784;p24"/>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85" name="Google Shape;3785;p24"/>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86" name="Google Shape;3786;p24"/>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87" name="Google Shape;3787;p24"/>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88" name="Google Shape;3788;p24"/>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89" name="Google Shape;3789;p24"/>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90" name="Google Shape;3790;p24"/>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91" name="Google Shape;3791;p24"/>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92" name="Google Shape;3792;p24"/>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93" name="Google Shape;3793;p24"/>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94" name="Google Shape;3794;p24"/>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95" name="Google Shape;3795;p24"/>
          <p:cNvSpPr/>
          <p:nvPr/>
        </p:nvSpPr>
        <p:spPr>
          <a:xfrm rot="126755">
            <a:off x="3091462" y="1090110"/>
            <a:ext cx="5550035" cy="4730758"/>
          </a:xfrm>
          <a:prstGeom prst="rect">
            <a:avLst/>
          </a:prstGeom>
          <a:solidFill>
            <a:srgbClr val="FFE28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3796" name="Google Shape;3796;p24"/>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3797" name="Google Shape;3797;p24"/>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3798" name="Google Shape;3798;p24"/>
          <p:cNvGrpSpPr/>
          <p:nvPr/>
        </p:nvGrpSpPr>
        <p:grpSpPr>
          <a:xfrm>
            <a:off x="1030175" y="1581350"/>
            <a:ext cx="444275" cy="398525"/>
            <a:chOff x="2495125" y="2142250"/>
            <a:chExt cx="444275" cy="398525"/>
          </a:xfrm>
        </p:grpSpPr>
        <p:sp>
          <p:nvSpPr>
            <p:cNvPr id="3799" name="Google Shape;3799;p24"/>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00" name="Google Shape;3800;p24"/>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801" name="Google Shape;3801;p24"/>
          <p:cNvGrpSpPr/>
          <p:nvPr/>
        </p:nvGrpSpPr>
        <p:grpSpPr>
          <a:xfrm>
            <a:off x="10561107" y="5038641"/>
            <a:ext cx="291375" cy="281375"/>
            <a:chOff x="3243875" y="2372825"/>
            <a:chExt cx="291375" cy="281375"/>
          </a:xfrm>
        </p:grpSpPr>
        <p:sp>
          <p:nvSpPr>
            <p:cNvPr id="3802" name="Google Shape;3802;p24"/>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03" name="Google Shape;3803;p24"/>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04" name="Google Shape;3804;p24"/>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05" name="Google Shape;3805;p24"/>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06" name="Google Shape;3806;p24"/>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07" name="Google Shape;3807;p24"/>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08" name="Google Shape;3808;p24"/>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09" name="Google Shape;3809;p24"/>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10" name="Google Shape;3810;p24"/>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11" name="Google Shape;3811;p24"/>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812" name="Google Shape;3812;p24"/>
          <p:cNvGrpSpPr/>
          <p:nvPr/>
        </p:nvGrpSpPr>
        <p:grpSpPr>
          <a:xfrm>
            <a:off x="10778557" y="714860"/>
            <a:ext cx="166675" cy="168575"/>
            <a:chOff x="4954425" y="2036375"/>
            <a:chExt cx="166675" cy="168575"/>
          </a:xfrm>
        </p:grpSpPr>
        <p:sp>
          <p:nvSpPr>
            <p:cNvPr id="3813" name="Google Shape;3813;p24"/>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14" name="Google Shape;3814;p24"/>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815" name="Google Shape;3815;p24"/>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16" name="Google Shape;3816;p24"/>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817" name="Google Shape;3817;p24"/>
          <p:cNvGrpSpPr/>
          <p:nvPr/>
        </p:nvGrpSpPr>
        <p:grpSpPr>
          <a:xfrm>
            <a:off x="1274794" y="5541495"/>
            <a:ext cx="166675" cy="168575"/>
            <a:chOff x="4954425" y="2036375"/>
            <a:chExt cx="166675" cy="168575"/>
          </a:xfrm>
        </p:grpSpPr>
        <p:sp>
          <p:nvSpPr>
            <p:cNvPr id="3818" name="Google Shape;3818;p24"/>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19" name="Google Shape;3819;p24"/>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820" name="Google Shape;3820;p24"/>
          <p:cNvGrpSpPr/>
          <p:nvPr/>
        </p:nvGrpSpPr>
        <p:grpSpPr>
          <a:xfrm>
            <a:off x="2548289" y="3588080"/>
            <a:ext cx="2599447" cy="2521829"/>
            <a:chOff x="5641385" y="2381306"/>
            <a:chExt cx="2599447" cy="2521829"/>
          </a:xfrm>
        </p:grpSpPr>
        <p:sp>
          <p:nvSpPr>
            <p:cNvPr id="3821" name="Google Shape;3821;p24"/>
            <p:cNvSpPr/>
            <p:nvPr/>
          </p:nvSpPr>
          <p:spPr>
            <a:xfrm>
              <a:off x="5715495" y="4459755"/>
              <a:ext cx="2364987" cy="361232"/>
            </a:xfrm>
            <a:custGeom>
              <a:rect b="b" l="l" r="r" t="t"/>
              <a:pathLst>
                <a:path extrusionOk="0" h="5883" w="38516">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822" name="Google Shape;3822;p24"/>
            <p:cNvGrpSpPr/>
            <p:nvPr/>
          </p:nvGrpSpPr>
          <p:grpSpPr>
            <a:xfrm flipH="1">
              <a:off x="6793276" y="3690844"/>
              <a:ext cx="1447556" cy="1002468"/>
              <a:chOff x="4799733" y="3457797"/>
              <a:chExt cx="2301387" cy="1593766"/>
            </a:xfrm>
          </p:grpSpPr>
          <p:sp>
            <p:nvSpPr>
              <p:cNvPr id="3823" name="Google Shape;3823;p24"/>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24" name="Google Shape;3824;p24"/>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25" name="Google Shape;3825;p24"/>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26" name="Google Shape;3826;p24"/>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27" name="Google Shape;3827;p24"/>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28" name="Google Shape;3828;p24"/>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29" name="Google Shape;3829;p24"/>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30" name="Google Shape;3830;p24"/>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31" name="Google Shape;3831;p24"/>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32" name="Google Shape;3832;p24"/>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33" name="Google Shape;3833;p24"/>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34" name="Google Shape;3834;p24"/>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35" name="Google Shape;3835;p24"/>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36" name="Google Shape;3836;p24"/>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37" name="Google Shape;3837;p24"/>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38" name="Google Shape;3838;p24"/>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39" name="Google Shape;3839;p24"/>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40" name="Google Shape;3840;p24"/>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41" name="Google Shape;3841;p24"/>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42" name="Google Shape;3842;p24"/>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43" name="Google Shape;3843;p24"/>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44" name="Google Shape;3844;p24"/>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45" name="Google Shape;3845;p24"/>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46" name="Google Shape;3846;p24"/>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47" name="Google Shape;3847;p24"/>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48" name="Google Shape;3848;p24"/>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49" name="Google Shape;3849;p24"/>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50" name="Google Shape;3850;p24"/>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51" name="Google Shape;3851;p24"/>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52" name="Google Shape;3852;p24"/>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53" name="Google Shape;3853;p24"/>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54" name="Google Shape;3854;p24"/>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55" name="Google Shape;3855;p24"/>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56" name="Google Shape;3856;p24"/>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57" name="Google Shape;3857;p24"/>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58" name="Google Shape;3858;p24"/>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59" name="Google Shape;3859;p24"/>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60" name="Google Shape;3860;p24"/>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61" name="Google Shape;3861;p24"/>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62" name="Google Shape;3862;p24"/>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63" name="Google Shape;3863;p24"/>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64" name="Google Shape;3864;p24"/>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65" name="Google Shape;3865;p24"/>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66" name="Google Shape;3866;p24"/>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67" name="Google Shape;3867;p24"/>
              <p:cNvSpPr/>
              <p:nvPr/>
            </p:nvSpPr>
            <p:spPr>
              <a:xfrm>
                <a:off x="564464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68" name="Google Shape;3868;p24"/>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69" name="Google Shape;3869;p24"/>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70" name="Google Shape;3870;p24"/>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71" name="Google Shape;3871;p24"/>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72" name="Google Shape;3872;p24"/>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73" name="Google Shape;3873;p24"/>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74" name="Google Shape;3874;p24"/>
              <p:cNvSpPr/>
              <p:nvPr/>
            </p:nvSpPr>
            <p:spPr>
              <a:xfrm>
                <a:off x="5604409" y="4252690"/>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75" name="Google Shape;3875;p24"/>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76" name="Google Shape;3876;p24"/>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77" name="Google Shape;3877;p24"/>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78" name="Google Shape;3878;p24"/>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879" name="Google Shape;3879;p24"/>
            <p:cNvSpPr/>
            <p:nvPr/>
          </p:nvSpPr>
          <p:spPr>
            <a:xfrm>
              <a:off x="5641385" y="4715193"/>
              <a:ext cx="204624" cy="152288"/>
            </a:xfrm>
            <a:custGeom>
              <a:rect b="b" l="l" r="r" t="t"/>
              <a:pathLst>
                <a:path extrusionOk="0" h="4903" w="6588">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80" name="Google Shape;3880;p24"/>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81" name="Google Shape;3881;p24"/>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82" name="Google Shape;3882;p24"/>
            <p:cNvSpPr/>
            <p:nvPr/>
          </p:nvSpPr>
          <p:spPr>
            <a:xfrm>
              <a:off x="5802121" y="4428136"/>
              <a:ext cx="435338" cy="335107"/>
            </a:xfrm>
            <a:custGeom>
              <a:rect b="b" l="l" r="r" t="t"/>
              <a:pathLst>
                <a:path extrusionOk="0" h="10789" w="14016">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83" name="Google Shape;3883;p24"/>
            <p:cNvSpPr/>
            <p:nvPr/>
          </p:nvSpPr>
          <p:spPr>
            <a:xfrm>
              <a:off x="5993172" y="3849238"/>
              <a:ext cx="435338" cy="325727"/>
            </a:xfrm>
            <a:custGeom>
              <a:rect b="b" l="l" r="r" t="t"/>
              <a:pathLst>
                <a:path extrusionOk="0" h="10487" w="14016">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84" name="Google Shape;3884;p24"/>
            <p:cNvSpPr/>
            <p:nvPr/>
          </p:nvSpPr>
          <p:spPr>
            <a:xfrm>
              <a:off x="6106945" y="3870700"/>
              <a:ext cx="178533" cy="304824"/>
            </a:xfrm>
            <a:custGeom>
              <a:rect b="b" l="l" r="r" t="t"/>
              <a:pathLst>
                <a:path extrusionOk="0" h="9814" w="5748">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85" name="Google Shape;3885;p24"/>
            <p:cNvSpPr/>
            <p:nvPr/>
          </p:nvSpPr>
          <p:spPr>
            <a:xfrm>
              <a:off x="6175836" y="3779880"/>
              <a:ext cx="439532" cy="506031"/>
            </a:xfrm>
            <a:custGeom>
              <a:rect b="b" l="l" r="r" t="t"/>
              <a:pathLst>
                <a:path extrusionOk="0" h="16292" w="14151">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86" name="Google Shape;3886;p24"/>
            <p:cNvSpPr/>
            <p:nvPr/>
          </p:nvSpPr>
          <p:spPr>
            <a:xfrm>
              <a:off x="6446215" y="3823706"/>
              <a:ext cx="169153" cy="460404"/>
            </a:xfrm>
            <a:custGeom>
              <a:rect b="b" l="l" r="r" t="t"/>
              <a:pathLst>
                <a:path extrusionOk="0" h="14823" w="5446">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87" name="Google Shape;3887;p24"/>
            <p:cNvSpPr/>
            <p:nvPr/>
          </p:nvSpPr>
          <p:spPr>
            <a:xfrm>
              <a:off x="6123655" y="4195040"/>
              <a:ext cx="501093" cy="361229"/>
            </a:xfrm>
            <a:custGeom>
              <a:rect b="b" l="l" r="r" t="t"/>
              <a:pathLst>
                <a:path extrusionOk="0" h="11630" w="16133">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88" name="Google Shape;3888;p24"/>
            <p:cNvSpPr/>
            <p:nvPr/>
          </p:nvSpPr>
          <p:spPr>
            <a:xfrm>
              <a:off x="6319893" y="3623306"/>
              <a:ext cx="143063" cy="253078"/>
            </a:xfrm>
            <a:custGeom>
              <a:rect b="b" l="l" r="r" t="t"/>
              <a:pathLst>
                <a:path extrusionOk="0" h="8148" w="4606">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89" name="Google Shape;3889;p24"/>
            <p:cNvSpPr/>
            <p:nvPr/>
          </p:nvSpPr>
          <p:spPr>
            <a:xfrm>
              <a:off x="5802125" y="4764263"/>
              <a:ext cx="234920" cy="138872"/>
            </a:xfrm>
            <a:custGeom>
              <a:rect b="b" l="l" r="r" t="t"/>
              <a:pathLst>
                <a:path extrusionOk="0" h="4389" w="642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90" name="Google Shape;3890;p24"/>
            <p:cNvSpPr/>
            <p:nvPr/>
          </p:nvSpPr>
          <p:spPr>
            <a:xfrm>
              <a:off x="5950371" y="4370395"/>
              <a:ext cx="674377" cy="457578"/>
            </a:xfrm>
            <a:custGeom>
              <a:rect b="b" l="l" r="r" t="t"/>
              <a:pathLst>
                <a:path extrusionOk="0" h="14732" w="21712">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91" name="Google Shape;3891;p24"/>
            <p:cNvSpPr/>
            <p:nvPr/>
          </p:nvSpPr>
          <p:spPr>
            <a:xfrm>
              <a:off x="6428479" y="4371762"/>
              <a:ext cx="196269" cy="273515"/>
            </a:xfrm>
            <a:custGeom>
              <a:rect b="b" l="l" r="r" t="t"/>
              <a:pathLst>
                <a:path extrusionOk="0" h="8806" w="6319">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92" name="Google Shape;3892;p24"/>
            <p:cNvSpPr/>
            <p:nvPr/>
          </p:nvSpPr>
          <p:spPr>
            <a:xfrm>
              <a:off x="6476498" y="3874086"/>
              <a:ext cx="226552" cy="540508"/>
            </a:xfrm>
            <a:custGeom>
              <a:rect b="b" l="l" r="r" t="t"/>
              <a:pathLst>
                <a:path extrusionOk="0" h="17402" w="7294">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93" name="Google Shape;3893;p24"/>
            <p:cNvSpPr/>
            <p:nvPr/>
          </p:nvSpPr>
          <p:spPr>
            <a:xfrm>
              <a:off x="6645590" y="4402045"/>
              <a:ext cx="148281" cy="95013"/>
            </a:xfrm>
            <a:custGeom>
              <a:rect b="b" l="l" r="r" t="t"/>
              <a:pathLst>
                <a:path extrusionOk="0" h="3059" w="4774">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94" name="Google Shape;3894;p24"/>
            <p:cNvSpPr/>
            <p:nvPr/>
          </p:nvSpPr>
          <p:spPr>
            <a:xfrm>
              <a:off x="6454570" y="3753790"/>
              <a:ext cx="4193" cy="26122"/>
            </a:xfrm>
            <a:custGeom>
              <a:rect b="b" l="l" r="r" t="t"/>
              <a:pathLst>
                <a:path extrusionOk="0" h="841" w="135">
                  <a:moveTo>
                    <a:pt x="0" y="0"/>
                  </a:moveTo>
                  <a:lnTo>
                    <a:pt x="0" y="0"/>
                  </a:lnTo>
                  <a:lnTo>
                    <a:pt x="135" y="840"/>
                  </a:lnTo>
                  <a:lnTo>
                    <a:pt x="135" y="840"/>
                  </a:lnTo>
                  <a:lnTo>
                    <a:pt x="135" y="840"/>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95" name="Google Shape;3895;p24"/>
            <p:cNvSpPr/>
            <p:nvPr/>
          </p:nvSpPr>
          <p:spPr>
            <a:xfrm>
              <a:off x="6458732" y="3779880"/>
              <a:ext cx="31" cy="31"/>
            </a:xfrm>
            <a:custGeom>
              <a:rect b="b" l="l" r="r" t="t"/>
              <a:pathLst>
                <a:path extrusionOk="0" h="1" w="1">
                  <a:moveTo>
                    <a:pt x="1" y="0"/>
                  </a:moveTo>
                  <a:lnTo>
                    <a:pt x="1" y="0"/>
                  </a:lnTo>
                  <a:lnTo>
                    <a:pt x="1" y="0"/>
                  </a:lnTo>
                  <a:close/>
                </a:path>
              </a:pathLst>
            </a:custGeom>
            <a:solidFill>
              <a:srgbClr val="CBAA7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96" name="Google Shape;3896;p24"/>
            <p:cNvSpPr/>
            <p:nvPr/>
          </p:nvSpPr>
          <p:spPr>
            <a:xfrm>
              <a:off x="6328248" y="3762114"/>
              <a:ext cx="4224" cy="21959"/>
            </a:xfrm>
            <a:custGeom>
              <a:rect b="b" l="l" r="r" t="t"/>
              <a:pathLst>
                <a:path extrusionOk="0" h="707" w="136">
                  <a:moveTo>
                    <a:pt x="1" y="1"/>
                  </a:moveTo>
                  <a:lnTo>
                    <a:pt x="135" y="707"/>
                  </a:lnTo>
                  <a:lnTo>
                    <a:pt x="135" y="707"/>
                  </a:lnTo>
                  <a:lnTo>
                    <a:pt x="1" y="1"/>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97" name="Google Shape;3897;p24"/>
            <p:cNvSpPr/>
            <p:nvPr/>
          </p:nvSpPr>
          <p:spPr>
            <a:xfrm>
              <a:off x="6328248" y="3753790"/>
              <a:ext cx="130515" cy="56374"/>
            </a:xfrm>
            <a:custGeom>
              <a:rect b="b" l="l" r="r" t="t"/>
              <a:pathLst>
                <a:path extrusionOk="0" h="1815" w="4202">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98" name="Google Shape;3898;p24"/>
            <p:cNvSpPr/>
            <p:nvPr/>
          </p:nvSpPr>
          <p:spPr>
            <a:xfrm>
              <a:off x="5797959" y="2518871"/>
              <a:ext cx="1226595" cy="1243460"/>
            </a:xfrm>
            <a:custGeom>
              <a:rect b="b" l="l" r="r" t="t"/>
              <a:pathLst>
                <a:path extrusionOk="0" h="40034" w="39491">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99" name="Google Shape;3899;p24"/>
            <p:cNvSpPr/>
            <p:nvPr/>
          </p:nvSpPr>
          <p:spPr>
            <a:xfrm>
              <a:off x="5854333" y="3348735"/>
              <a:ext cx="1026164" cy="330945"/>
            </a:xfrm>
            <a:custGeom>
              <a:rect b="b" l="l" r="r" t="t"/>
              <a:pathLst>
                <a:path extrusionOk="0" h="10655" w="33038">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00" name="Google Shape;3900;p24"/>
            <p:cNvSpPr/>
            <p:nvPr/>
          </p:nvSpPr>
          <p:spPr>
            <a:xfrm>
              <a:off x="5854333" y="3127432"/>
              <a:ext cx="1122202" cy="552249"/>
            </a:xfrm>
            <a:custGeom>
              <a:rect b="b" l="l" r="r" t="t"/>
              <a:pathLst>
                <a:path extrusionOk="0" h="17780" w="3613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01" name="Google Shape;3901;p24"/>
            <p:cNvSpPr/>
            <p:nvPr/>
          </p:nvSpPr>
          <p:spPr>
            <a:xfrm>
              <a:off x="5641385" y="2381306"/>
              <a:ext cx="1491724" cy="1007776"/>
            </a:xfrm>
            <a:custGeom>
              <a:rect b="b" l="l" r="r" t="t"/>
              <a:pathLst>
                <a:path extrusionOk="0" h="32446" w="48027">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02" name="Google Shape;3902;p24"/>
            <p:cNvSpPr/>
            <p:nvPr/>
          </p:nvSpPr>
          <p:spPr>
            <a:xfrm>
              <a:off x="5715495" y="3061677"/>
              <a:ext cx="8386" cy="5249"/>
            </a:xfrm>
            <a:custGeom>
              <a:rect b="b" l="l" r="r" t="t"/>
              <a:pathLst>
                <a:path extrusionOk="0" h="169" w="270">
                  <a:moveTo>
                    <a:pt x="269" y="1"/>
                  </a:moveTo>
                  <a:cubicBezTo>
                    <a:pt x="135" y="1"/>
                    <a:pt x="0" y="169"/>
                    <a:pt x="0" y="169"/>
                  </a:cubicBezTo>
                  <a:cubicBezTo>
                    <a:pt x="0" y="169"/>
                    <a:pt x="135" y="169"/>
                    <a:pt x="269" y="1"/>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03" name="Google Shape;3903;p24"/>
            <p:cNvSpPr/>
            <p:nvPr/>
          </p:nvSpPr>
          <p:spPr>
            <a:xfrm>
              <a:off x="6324086" y="3197379"/>
              <a:ext cx="96069" cy="52243"/>
            </a:xfrm>
            <a:custGeom>
              <a:rect b="b" l="l" r="r" t="t"/>
              <a:pathLst>
                <a:path extrusionOk="0" h="1682" w="3093">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04" name="Google Shape;3904;p24"/>
            <p:cNvSpPr/>
            <p:nvPr/>
          </p:nvSpPr>
          <p:spPr>
            <a:xfrm>
              <a:off x="6420124" y="3127432"/>
              <a:ext cx="221334" cy="78334"/>
            </a:xfrm>
            <a:custGeom>
              <a:rect b="b" l="l" r="r" t="t"/>
              <a:pathLst>
                <a:path extrusionOk="0" h="2522" w="7126">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05" name="Google Shape;3905;p24"/>
            <p:cNvSpPr/>
            <p:nvPr/>
          </p:nvSpPr>
          <p:spPr>
            <a:xfrm>
              <a:off x="6119462" y="3187999"/>
              <a:ext cx="126353" cy="61623"/>
            </a:xfrm>
            <a:custGeom>
              <a:rect b="b" l="l" r="r" t="t"/>
              <a:pathLst>
                <a:path extrusionOk="0" h="1984" w="4068">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06" name="Google Shape;3906;p24"/>
            <p:cNvSpPr/>
            <p:nvPr/>
          </p:nvSpPr>
          <p:spPr>
            <a:xfrm>
              <a:off x="5854333" y="3344573"/>
              <a:ext cx="31" cy="4193"/>
            </a:xfrm>
            <a:custGeom>
              <a:rect b="b" l="l" r="r" t="t"/>
              <a:pathLst>
                <a:path extrusionOk="0" h="135" w="1">
                  <a:moveTo>
                    <a:pt x="0" y="0"/>
                  </a:moveTo>
                  <a:lnTo>
                    <a:pt x="0" y="0"/>
                  </a:lnTo>
                  <a:lnTo>
                    <a:pt x="0" y="135"/>
                  </a:lnTo>
                  <a:lnTo>
                    <a:pt x="0" y="135"/>
                  </a:lnTo>
                  <a:close/>
                </a:path>
              </a:pathLst>
            </a:custGeom>
            <a:solidFill>
              <a:srgbClr val="A992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07" name="Google Shape;3907;p24"/>
            <p:cNvSpPr/>
            <p:nvPr/>
          </p:nvSpPr>
          <p:spPr>
            <a:xfrm>
              <a:off x="5854333" y="3276272"/>
              <a:ext cx="43639" cy="72494"/>
            </a:xfrm>
            <a:custGeom>
              <a:rect b="b" l="l" r="r" t="t"/>
              <a:pathLst>
                <a:path extrusionOk="0" h="2334" w="1405">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08" name="Google Shape;3908;p24"/>
            <p:cNvSpPr/>
            <p:nvPr/>
          </p:nvSpPr>
          <p:spPr>
            <a:xfrm>
              <a:off x="5659120" y="3179644"/>
              <a:ext cx="1465664" cy="208817"/>
            </a:xfrm>
            <a:custGeom>
              <a:rect b="b" l="l" r="r" t="t"/>
              <a:pathLst>
                <a:path extrusionOk="0" h="6723" w="47188">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09" name="Google Shape;3909;p24"/>
            <p:cNvSpPr/>
            <p:nvPr/>
          </p:nvSpPr>
          <p:spPr>
            <a:xfrm>
              <a:off x="6968149" y="3384237"/>
              <a:ext cx="31" cy="31"/>
            </a:xfrm>
            <a:custGeom>
              <a:rect b="b" l="l" r="r" t="t"/>
              <a:pathLst>
                <a:path extrusionOk="0" h="1" w="1">
                  <a:moveTo>
                    <a:pt x="1" y="1"/>
                  </a:moveTo>
                  <a:lnTo>
                    <a:pt x="1" y="1"/>
                  </a:lnTo>
                  <a:lnTo>
                    <a:pt x="1" y="1"/>
                  </a:lnTo>
                  <a:lnTo>
                    <a:pt x="1" y="1"/>
                  </a:ln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10" name="Google Shape;3910;p24"/>
            <p:cNvSpPr/>
            <p:nvPr/>
          </p:nvSpPr>
          <p:spPr>
            <a:xfrm>
              <a:off x="6880497" y="3314289"/>
              <a:ext cx="87683" cy="69978"/>
            </a:xfrm>
            <a:custGeom>
              <a:rect b="b" l="l" r="r" t="t"/>
              <a:pathLst>
                <a:path extrusionOk="0" h="2253" w="2823">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11" name="Google Shape;3911;p24"/>
            <p:cNvSpPr/>
            <p:nvPr/>
          </p:nvSpPr>
          <p:spPr>
            <a:xfrm>
              <a:off x="5659120" y="2836212"/>
              <a:ext cx="1465664" cy="552249"/>
            </a:xfrm>
            <a:custGeom>
              <a:rect b="b" l="l" r="r" t="t"/>
              <a:pathLst>
                <a:path extrusionOk="0" h="17780" w="47188">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12" name="Google Shape;3912;p24"/>
            <p:cNvSpPr/>
            <p:nvPr/>
          </p:nvSpPr>
          <p:spPr>
            <a:xfrm>
              <a:off x="6133036" y="3492792"/>
              <a:ext cx="178533" cy="122190"/>
            </a:xfrm>
            <a:custGeom>
              <a:rect b="b" l="l" r="r" t="t"/>
              <a:pathLst>
                <a:path extrusionOk="0" h="3934" w="5748">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13" name="Google Shape;3913;p24"/>
            <p:cNvSpPr/>
            <p:nvPr/>
          </p:nvSpPr>
          <p:spPr>
            <a:xfrm>
              <a:off x="6337660" y="3256735"/>
              <a:ext cx="234908" cy="209376"/>
            </a:xfrm>
            <a:custGeom>
              <a:rect b="b" l="l" r="r" t="t"/>
              <a:pathLst>
                <a:path extrusionOk="0" h="6741" w="7563">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14" name="Google Shape;3914;p24"/>
            <p:cNvSpPr/>
            <p:nvPr/>
          </p:nvSpPr>
          <p:spPr>
            <a:xfrm>
              <a:off x="6384622" y="3440611"/>
              <a:ext cx="266216" cy="134677"/>
            </a:xfrm>
            <a:custGeom>
              <a:rect b="b" l="l" r="r" t="t"/>
              <a:pathLst>
                <a:path extrusionOk="0" h="4336" w="8571">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15" name="Google Shape;3915;p24"/>
            <p:cNvSpPr/>
            <p:nvPr/>
          </p:nvSpPr>
          <p:spPr>
            <a:xfrm>
              <a:off x="5893997" y="3288416"/>
              <a:ext cx="217172" cy="192914"/>
            </a:xfrm>
            <a:custGeom>
              <a:rect b="b" l="l" r="r" t="t"/>
              <a:pathLst>
                <a:path extrusionOk="0" h="6211" w="6992">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16" name="Google Shape;3916;p24"/>
            <p:cNvSpPr/>
            <p:nvPr/>
          </p:nvSpPr>
          <p:spPr>
            <a:xfrm>
              <a:off x="5880424" y="3458346"/>
              <a:ext cx="182727" cy="121569"/>
            </a:xfrm>
            <a:custGeom>
              <a:rect b="b" l="l" r="r" t="t"/>
              <a:pathLst>
                <a:path extrusionOk="0" h="3914" w="5883">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17" name="Google Shape;3917;p24"/>
            <p:cNvSpPr/>
            <p:nvPr/>
          </p:nvSpPr>
          <p:spPr>
            <a:xfrm>
              <a:off x="5858495" y="3818488"/>
              <a:ext cx="248481" cy="358775"/>
            </a:xfrm>
            <a:custGeom>
              <a:rect b="b" l="l" r="r" t="t"/>
              <a:pathLst>
                <a:path extrusionOk="0" h="11551" w="800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18" name="Google Shape;3918;p24"/>
            <p:cNvSpPr/>
            <p:nvPr/>
          </p:nvSpPr>
          <p:spPr>
            <a:xfrm>
              <a:off x="5858495" y="3818488"/>
              <a:ext cx="248481" cy="357036"/>
            </a:xfrm>
            <a:custGeom>
              <a:rect b="b" l="l" r="r" t="t"/>
              <a:pathLst>
                <a:path extrusionOk="0" h="11495" w="800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19" name="Google Shape;3919;p24"/>
            <p:cNvSpPr/>
            <p:nvPr/>
          </p:nvSpPr>
          <p:spPr>
            <a:xfrm>
              <a:off x="6106945" y="3980311"/>
              <a:ext cx="31" cy="138870"/>
            </a:xfrm>
            <a:custGeom>
              <a:rect b="b" l="l" r="r" t="t"/>
              <a:pathLst>
                <a:path extrusionOk="0" h="4471" w="1">
                  <a:moveTo>
                    <a:pt x="1" y="0"/>
                  </a:moveTo>
                  <a:lnTo>
                    <a:pt x="1" y="4470"/>
                  </a:lnTo>
                  <a:lnTo>
                    <a:pt x="1" y="4470"/>
                  </a:lnTo>
                  <a:close/>
                </a:path>
              </a:pathLst>
            </a:custGeom>
            <a:solidFill>
              <a:srgbClr val="DB9F5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20" name="Google Shape;3920;p24"/>
            <p:cNvSpPr/>
            <p:nvPr/>
          </p:nvSpPr>
          <p:spPr>
            <a:xfrm>
              <a:off x="6080855" y="3827899"/>
              <a:ext cx="26122" cy="12548"/>
            </a:xfrm>
            <a:custGeom>
              <a:rect b="b" l="l" r="r" t="t"/>
              <a:pathLst>
                <a:path extrusionOk="0" h="404" w="841">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21" name="Google Shape;3921;p24"/>
            <p:cNvSpPr/>
            <p:nvPr/>
          </p:nvSpPr>
          <p:spPr>
            <a:xfrm>
              <a:off x="5858495" y="3827899"/>
              <a:ext cx="248481" cy="347625"/>
            </a:xfrm>
            <a:custGeom>
              <a:rect b="b" l="l" r="r" t="t"/>
              <a:pathLst>
                <a:path extrusionOk="0" h="11192" w="800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22" name="Google Shape;3922;p24"/>
            <p:cNvSpPr/>
            <p:nvPr/>
          </p:nvSpPr>
          <p:spPr>
            <a:xfrm>
              <a:off x="5858495" y="3784042"/>
              <a:ext cx="248481" cy="69978"/>
            </a:xfrm>
            <a:custGeom>
              <a:rect b="b" l="l" r="r" t="t"/>
              <a:pathLst>
                <a:path extrusionOk="0" h="2253" w="800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23" name="Google Shape;3923;p24"/>
            <p:cNvSpPr/>
            <p:nvPr/>
          </p:nvSpPr>
          <p:spPr>
            <a:xfrm>
              <a:off x="5872069" y="3797616"/>
              <a:ext cx="221334" cy="42832"/>
            </a:xfrm>
            <a:custGeom>
              <a:rect b="b" l="l" r="r" t="t"/>
              <a:pathLst>
                <a:path extrusionOk="0" h="1379" w="7126">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24" name="Google Shape;3924;p24"/>
            <p:cNvSpPr/>
            <p:nvPr/>
          </p:nvSpPr>
          <p:spPr>
            <a:xfrm>
              <a:off x="5888779" y="3814326"/>
              <a:ext cx="187914" cy="39695"/>
            </a:xfrm>
            <a:custGeom>
              <a:rect b="b" l="l" r="r" t="t"/>
              <a:pathLst>
                <a:path extrusionOk="0" h="1278" w="605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25" name="Google Shape;3925;p24"/>
            <p:cNvSpPr/>
            <p:nvPr/>
          </p:nvSpPr>
          <p:spPr>
            <a:xfrm>
              <a:off x="5737423" y="3468130"/>
              <a:ext cx="217141" cy="311781"/>
            </a:xfrm>
            <a:custGeom>
              <a:rect b="b" l="l" r="r" t="t"/>
              <a:pathLst>
                <a:path extrusionOk="0" h="10038" w="6991">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26" name="Google Shape;3926;p24"/>
            <p:cNvSpPr/>
            <p:nvPr/>
          </p:nvSpPr>
          <p:spPr>
            <a:xfrm>
              <a:off x="5771869" y="3709933"/>
              <a:ext cx="143032" cy="43888"/>
            </a:xfrm>
            <a:custGeom>
              <a:rect b="b" l="l" r="r" t="t"/>
              <a:pathLst>
                <a:path extrusionOk="0" h="1413" w="4605">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27" name="Google Shape;3927;p24"/>
            <p:cNvSpPr/>
            <p:nvPr/>
          </p:nvSpPr>
          <p:spPr>
            <a:xfrm>
              <a:off x="5749940" y="3583612"/>
              <a:ext cx="191051" cy="196300"/>
            </a:xfrm>
            <a:custGeom>
              <a:rect b="b" l="l" r="r" t="t"/>
              <a:pathLst>
                <a:path extrusionOk="0" h="6320" w="6151">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28" name="Google Shape;3928;p24"/>
            <p:cNvSpPr/>
            <p:nvPr/>
          </p:nvSpPr>
          <p:spPr>
            <a:xfrm>
              <a:off x="5984817" y="3614951"/>
              <a:ext cx="91876" cy="199406"/>
            </a:xfrm>
            <a:custGeom>
              <a:rect b="b" l="l" r="r" t="t"/>
              <a:pathLst>
                <a:path extrusionOk="0" h="6420" w="2958">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29" name="Google Shape;3929;p24"/>
            <p:cNvSpPr/>
            <p:nvPr/>
          </p:nvSpPr>
          <p:spPr>
            <a:xfrm>
              <a:off x="5984817" y="3645204"/>
              <a:ext cx="74140" cy="169153"/>
            </a:xfrm>
            <a:custGeom>
              <a:rect b="b" l="l" r="r" t="t"/>
              <a:pathLst>
                <a:path extrusionOk="0" h="5446" w="2387">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30" name="Google Shape;3930;p24"/>
            <p:cNvSpPr/>
            <p:nvPr/>
          </p:nvSpPr>
          <p:spPr>
            <a:xfrm>
              <a:off x="5972300" y="3370663"/>
              <a:ext cx="73084" cy="78334"/>
            </a:xfrm>
            <a:custGeom>
              <a:rect b="b" l="l" r="r" t="t"/>
              <a:pathLst>
                <a:path extrusionOk="0" h="2522" w="2353">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31" name="Google Shape;3931;p24"/>
            <p:cNvSpPr/>
            <p:nvPr/>
          </p:nvSpPr>
          <p:spPr>
            <a:xfrm>
              <a:off x="6398196" y="3353953"/>
              <a:ext cx="74140" cy="73115"/>
            </a:xfrm>
            <a:custGeom>
              <a:rect b="b" l="l" r="r" t="t"/>
              <a:pathLst>
                <a:path extrusionOk="0" h="2354" w="2387">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32" name="Google Shape;3932;p24"/>
            <p:cNvSpPr/>
            <p:nvPr/>
          </p:nvSpPr>
          <p:spPr>
            <a:xfrm>
              <a:off x="5949809" y="4373187"/>
              <a:ext cx="674377" cy="457578"/>
            </a:xfrm>
            <a:custGeom>
              <a:rect b="b" l="l" r="r" t="t"/>
              <a:pathLst>
                <a:path extrusionOk="0" h="14732" w="21712">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933" name="Google Shape;3933;p24"/>
          <p:cNvSpPr txBox="1"/>
          <p:nvPr/>
        </p:nvSpPr>
        <p:spPr>
          <a:xfrm>
            <a:off x="4334110" y="1572168"/>
            <a:ext cx="3725448"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001644"/>
                </a:solidFill>
                <a:latin typeface="Cookie"/>
                <a:ea typeface="Cookie"/>
                <a:cs typeface="Cookie"/>
                <a:sym typeface="Cookie"/>
              </a:rPr>
              <a:t>KHÁM PHÁ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6"/>
                                        </p:tgtEl>
                                        <p:attrNameLst>
                                          <p:attrName>style.visibility</p:attrName>
                                        </p:attrNameLst>
                                      </p:cBhvr>
                                      <p:to>
                                        <p:strVal val="visible"/>
                                      </p:to>
                                    </p:set>
                                    <p:animEffect filter="fade" transition="in">
                                      <p:cBhvr>
                                        <p:cTn dur="500"/>
                                        <p:tgtEl>
                                          <p:spTgt spid="3796"/>
                                        </p:tgtEl>
                                      </p:cBhvr>
                                    </p:animEffect>
                                  </p:childTnLst>
                                </p:cTn>
                              </p:par>
                              <p:par>
                                <p:cTn fill="hold" nodeType="withEffect" presetClass="entr" presetID="10" presetSubtype="0">
                                  <p:stCondLst>
                                    <p:cond delay="0"/>
                                  </p:stCondLst>
                                  <p:childTnLst>
                                    <p:set>
                                      <p:cBhvr>
                                        <p:cTn dur="1" fill="hold">
                                          <p:stCondLst>
                                            <p:cond delay="0"/>
                                          </p:stCondLst>
                                        </p:cTn>
                                        <p:tgtEl>
                                          <p:spTgt spid="3797"/>
                                        </p:tgtEl>
                                        <p:attrNameLst>
                                          <p:attrName>style.visibility</p:attrName>
                                        </p:attrNameLst>
                                      </p:cBhvr>
                                      <p:to>
                                        <p:strVal val="visible"/>
                                      </p:to>
                                    </p:set>
                                    <p:animEffect filter="fade" transition="in">
                                      <p:cBhvr>
                                        <p:cTn dur="500"/>
                                        <p:tgtEl>
                                          <p:spTgt spid="379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95"/>
                                        </p:tgtEl>
                                        <p:attrNameLst>
                                          <p:attrName>style.visibility</p:attrName>
                                        </p:attrNameLst>
                                      </p:cBhvr>
                                      <p:to>
                                        <p:strVal val="visible"/>
                                      </p:to>
                                    </p:set>
                                    <p:animEffect filter="fade" transition="in">
                                      <p:cBhvr>
                                        <p:cTn dur="500"/>
                                        <p:tgtEl>
                                          <p:spTgt spid="379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20"/>
                                        </p:tgtEl>
                                        <p:attrNameLst>
                                          <p:attrName>style.visibility</p:attrName>
                                        </p:attrNameLst>
                                      </p:cBhvr>
                                      <p:to>
                                        <p:strVal val="visible"/>
                                      </p:to>
                                    </p:set>
                                    <p:animEffect filter="fade" transition="in">
                                      <p:cBhvr>
                                        <p:cTn dur="1000"/>
                                        <p:tgtEl>
                                          <p:spTgt spid="382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933"/>
                                        </p:tgtEl>
                                        <p:attrNameLst>
                                          <p:attrName>style.visibility</p:attrName>
                                        </p:attrNameLst>
                                      </p:cBhvr>
                                      <p:to>
                                        <p:strVal val="visible"/>
                                      </p:to>
                                    </p:set>
                                    <p:animEffect filter="fade" transition="in">
                                      <p:cBhvr>
                                        <p:cTn dur="500"/>
                                        <p:tgtEl>
                                          <p:spTgt spid="39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and Content">
  <p:cSld name="17_Title and Content">
    <p:spTree>
      <p:nvGrpSpPr>
        <p:cNvPr id="3934" name="Shape 3934"/>
        <p:cNvGrpSpPr/>
        <p:nvPr/>
      </p:nvGrpSpPr>
      <p:grpSpPr>
        <a:xfrm>
          <a:off x="0" y="0"/>
          <a:ext cx="0" cy="0"/>
          <a:chOff x="0" y="0"/>
          <a:chExt cx="0" cy="0"/>
        </a:xfrm>
      </p:grpSpPr>
      <p:grpSp>
        <p:nvGrpSpPr>
          <p:cNvPr id="3935" name="Google Shape;3935;p25"/>
          <p:cNvGrpSpPr/>
          <p:nvPr/>
        </p:nvGrpSpPr>
        <p:grpSpPr>
          <a:xfrm>
            <a:off x="395894" y="219519"/>
            <a:ext cx="11613234" cy="6240131"/>
            <a:chOff x="395894" y="219519"/>
            <a:chExt cx="8518865" cy="4788281"/>
          </a:xfrm>
        </p:grpSpPr>
        <p:sp>
          <p:nvSpPr>
            <p:cNvPr id="3936" name="Google Shape;3936;p25"/>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937" name="Google Shape;3937;p25"/>
            <p:cNvGrpSpPr/>
            <p:nvPr/>
          </p:nvGrpSpPr>
          <p:grpSpPr>
            <a:xfrm>
              <a:off x="8341543" y="2282008"/>
              <a:ext cx="569676" cy="380612"/>
              <a:chOff x="8341543" y="2282008"/>
              <a:chExt cx="569676" cy="380612"/>
            </a:xfrm>
          </p:grpSpPr>
          <p:sp>
            <p:nvSpPr>
              <p:cNvPr id="3938" name="Google Shape;3938;p2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39" name="Google Shape;3939;p2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940" name="Google Shape;3940;p25"/>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941" name="Google Shape;3941;p25"/>
            <p:cNvGrpSpPr/>
            <p:nvPr/>
          </p:nvGrpSpPr>
          <p:grpSpPr>
            <a:xfrm>
              <a:off x="8341543" y="1721094"/>
              <a:ext cx="569676" cy="380612"/>
              <a:chOff x="8341543" y="1721094"/>
              <a:chExt cx="569676" cy="380612"/>
            </a:xfrm>
          </p:grpSpPr>
          <p:sp>
            <p:nvSpPr>
              <p:cNvPr id="3942" name="Google Shape;3942;p25"/>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43" name="Google Shape;3943;p25"/>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944" name="Google Shape;3944;p25"/>
            <p:cNvGrpSpPr/>
            <p:nvPr/>
          </p:nvGrpSpPr>
          <p:grpSpPr>
            <a:xfrm>
              <a:off x="8346273" y="1183592"/>
              <a:ext cx="568486" cy="388014"/>
              <a:chOff x="8346273" y="1183592"/>
              <a:chExt cx="568486" cy="388014"/>
            </a:xfrm>
          </p:grpSpPr>
          <p:sp>
            <p:nvSpPr>
              <p:cNvPr id="3945" name="Google Shape;3945;p25"/>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46" name="Google Shape;3946;p25"/>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947" name="Google Shape;3947;p25"/>
            <p:cNvGrpSpPr/>
            <p:nvPr/>
          </p:nvGrpSpPr>
          <p:grpSpPr>
            <a:xfrm>
              <a:off x="8341543" y="606635"/>
              <a:ext cx="569676" cy="388014"/>
              <a:chOff x="8341543" y="606635"/>
              <a:chExt cx="569676" cy="388014"/>
            </a:xfrm>
          </p:grpSpPr>
          <p:sp>
            <p:nvSpPr>
              <p:cNvPr id="3948" name="Google Shape;3948;p25"/>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49" name="Google Shape;3949;p25"/>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950" name="Google Shape;3950;p25"/>
            <p:cNvGrpSpPr/>
            <p:nvPr/>
          </p:nvGrpSpPr>
          <p:grpSpPr>
            <a:xfrm>
              <a:off x="8341543" y="2842933"/>
              <a:ext cx="569676" cy="380612"/>
              <a:chOff x="8341543" y="2282008"/>
              <a:chExt cx="569676" cy="380612"/>
            </a:xfrm>
          </p:grpSpPr>
          <p:sp>
            <p:nvSpPr>
              <p:cNvPr id="3951" name="Google Shape;3951;p2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52" name="Google Shape;3952;p2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953" name="Google Shape;3953;p25"/>
            <p:cNvGrpSpPr/>
            <p:nvPr/>
          </p:nvGrpSpPr>
          <p:grpSpPr>
            <a:xfrm>
              <a:off x="8341543" y="3403858"/>
              <a:ext cx="569676" cy="380612"/>
              <a:chOff x="8341543" y="2282008"/>
              <a:chExt cx="569676" cy="380612"/>
            </a:xfrm>
          </p:grpSpPr>
          <p:sp>
            <p:nvSpPr>
              <p:cNvPr id="3954" name="Google Shape;3954;p2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55" name="Google Shape;3955;p2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956" name="Google Shape;3956;p25"/>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57" name="Google Shape;3957;p25"/>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958" name="Google Shape;3958;p25"/>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59" name="Google Shape;3959;p25"/>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60" name="Google Shape;3960;p25"/>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61" name="Google Shape;3961;p25"/>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62" name="Google Shape;3962;p25"/>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63" name="Google Shape;3963;p25"/>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64" name="Google Shape;3964;p25"/>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65" name="Google Shape;3965;p25"/>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66" name="Google Shape;3966;p25"/>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67" name="Google Shape;3967;p25"/>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68" name="Google Shape;3968;p25"/>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69" name="Google Shape;3969;p25"/>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70" name="Google Shape;3970;p25"/>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71" name="Google Shape;3971;p25"/>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72" name="Google Shape;3972;p25"/>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73" name="Google Shape;3973;p25"/>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74" name="Google Shape;3974;p25"/>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75" name="Google Shape;3975;p25"/>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76" name="Google Shape;3976;p25"/>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77" name="Google Shape;3977;p25"/>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78" name="Google Shape;3978;p25"/>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79" name="Google Shape;3979;p25"/>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80" name="Google Shape;3980;p25"/>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81" name="Google Shape;3981;p25"/>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82" name="Google Shape;3982;p25"/>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83" name="Google Shape;3983;p25"/>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84" name="Google Shape;3984;p25"/>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85" name="Google Shape;3985;p25"/>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86" name="Google Shape;3986;p25"/>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87" name="Google Shape;3987;p25"/>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88" name="Google Shape;3988;p25"/>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89" name="Google Shape;3989;p25"/>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90" name="Google Shape;3990;p25"/>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91" name="Google Shape;3991;p25"/>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92" name="Google Shape;3992;p25"/>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93" name="Google Shape;3993;p25"/>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94" name="Google Shape;3994;p25"/>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95" name="Google Shape;3995;p25"/>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96" name="Google Shape;3996;p25"/>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97" name="Google Shape;3997;p25"/>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98" name="Google Shape;3998;p25"/>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99" name="Google Shape;3999;p25"/>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00" name="Google Shape;4000;p25"/>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01" name="Google Shape;4001;p25"/>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02" name="Google Shape;4002;p25"/>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03" name="Google Shape;4003;p25"/>
          <p:cNvSpPr/>
          <p:nvPr/>
        </p:nvSpPr>
        <p:spPr>
          <a:xfrm rot="126755">
            <a:off x="3091462" y="1090110"/>
            <a:ext cx="5550035" cy="4730758"/>
          </a:xfrm>
          <a:prstGeom prst="rect">
            <a:avLst/>
          </a:prstGeom>
          <a:solidFill>
            <a:srgbClr val="699B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4004" name="Google Shape;4004;p25"/>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AC9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4005" name="Google Shape;4005;p25"/>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4006" name="Google Shape;4006;p25"/>
          <p:cNvGrpSpPr/>
          <p:nvPr/>
        </p:nvGrpSpPr>
        <p:grpSpPr>
          <a:xfrm>
            <a:off x="7672546" y="3622312"/>
            <a:ext cx="1309691" cy="2486166"/>
            <a:chOff x="961250" y="234750"/>
            <a:chExt cx="1222525" cy="2320700"/>
          </a:xfrm>
        </p:grpSpPr>
        <p:sp>
          <p:nvSpPr>
            <p:cNvPr id="4007" name="Google Shape;4007;p25"/>
            <p:cNvSpPr/>
            <p:nvPr/>
          </p:nvSpPr>
          <p:spPr>
            <a:xfrm>
              <a:off x="1529225" y="1558100"/>
              <a:ext cx="189075" cy="241150"/>
            </a:xfrm>
            <a:custGeom>
              <a:rect b="b" l="l" r="r" t="t"/>
              <a:pathLst>
                <a:path extrusionOk="0" h="9646" w="7563">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08" name="Google Shape;4008;p25"/>
            <p:cNvSpPr/>
            <p:nvPr/>
          </p:nvSpPr>
          <p:spPr>
            <a:xfrm>
              <a:off x="1647700" y="1816875"/>
              <a:ext cx="206725" cy="252400"/>
            </a:xfrm>
            <a:custGeom>
              <a:rect b="b" l="l" r="r" t="t"/>
              <a:pathLst>
                <a:path extrusionOk="0" h="10096" w="8269">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09" name="Google Shape;4009;p25"/>
            <p:cNvSpPr/>
            <p:nvPr/>
          </p:nvSpPr>
          <p:spPr>
            <a:xfrm>
              <a:off x="1598975" y="1737350"/>
              <a:ext cx="164700" cy="132500"/>
            </a:xfrm>
            <a:custGeom>
              <a:rect b="b" l="l" r="r" t="t"/>
              <a:pathLst>
                <a:path extrusionOk="0" h="5300" w="6588">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10" name="Google Shape;4010;p25"/>
            <p:cNvSpPr/>
            <p:nvPr/>
          </p:nvSpPr>
          <p:spPr>
            <a:xfrm>
              <a:off x="1287250" y="1496000"/>
              <a:ext cx="392400" cy="420700"/>
            </a:xfrm>
            <a:custGeom>
              <a:rect b="b" l="l" r="r" t="t"/>
              <a:pathLst>
                <a:path extrusionOk="0" h="16828" w="15696">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11" name="Google Shape;4011;p25"/>
            <p:cNvSpPr/>
            <p:nvPr/>
          </p:nvSpPr>
          <p:spPr>
            <a:xfrm>
              <a:off x="1567025" y="1904250"/>
              <a:ext cx="4225" cy="25"/>
            </a:xfrm>
            <a:custGeom>
              <a:rect b="b" l="l" r="r" t="t"/>
              <a:pathLst>
                <a:path extrusionOk="0" h="1" w="169">
                  <a:moveTo>
                    <a:pt x="169" y="1"/>
                  </a:moveTo>
                  <a:lnTo>
                    <a:pt x="1" y="1"/>
                  </a:lnTo>
                  <a:lnTo>
                    <a:pt x="1" y="1"/>
                  </a:lnTo>
                  <a:lnTo>
                    <a:pt x="16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12" name="Google Shape;4012;p25"/>
            <p:cNvSpPr/>
            <p:nvPr/>
          </p:nvSpPr>
          <p:spPr>
            <a:xfrm>
              <a:off x="1567025" y="1575725"/>
              <a:ext cx="7600" cy="328550"/>
            </a:xfrm>
            <a:custGeom>
              <a:rect b="b" l="l" r="r" t="t"/>
              <a:pathLst>
                <a:path extrusionOk="0" h="13142" w="304">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13" name="Google Shape;4013;p25"/>
            <p:cNvSpPr/>
            <p:nvPr/>
          </p:nvSpPr>
          <p:spPr>
            <a:xfrm>
              <a:off x="1462000" y="1915175"/>
              <a:ext cx="49600" cy="3400"/>
            </a:xfrm>
            <a:custGeom>
              <a:rect b="b" l="l" r="r" t="t"/>
              <a:pathLst>
                <a:path extrusionOk="0" h="136" w="1984">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14" name="Google Shape;4014;p25"/>
            <p:cNvSpPr/>
            <p:nvPr/>
          </p:nvSpPr>
          <p:spPr>
            <a:xfrm>
              <a:off x="1462000" y="1533725"/>
              <a:ext cx="73975" cy="384850"/>
            </a:xfrm>
            <a:custGeom>
              <a:rect b="b" l="l" r="r" t="t"/>
              <a:pathLst>
                <a:path extrusionOk="0" h="15394" w="2959">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15" name="Google Shape;4015;p25"/>
            <p:cNvSpPr/>
            <p:nvPr/>
          </p:nvSpPr>
          <p:spPr>
            <a:xfrm>
              <a:off x="1602325" y="1519450"/>
              <a:ext cx="3375" cy="14300"/>
            </a:xfrm>
            <a:custGeom>
              <a:rect b="b" l="l" r="r" t="t"/>
              <a:pathLst>
                <a:path extrusionOk="0" h="572" w="135">
                  <a:moveTo>
                    <a:pt x="135" y="0"/>
                  </a:moveTo>
                  <a:lnTo>
                    <a:pt x="0" y="572"/>
                  </a:lnTo>
                  <a:lnTo>
                    <a:pt x="135" y="572"/>
                  </a:lnTo>
                  <a:lnTo>
                    <a:pt x="135" y="0"/>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16" name="Google Shape;4016;p25"/>
            <p:cNvSpPr/>
            <p:nvPr/>
          </p:nvSpPr>
          <p:spPr>
            <a:xfrm>
              <a:off x="1571225" y="1533725"/>
              <a:ext cx="34475" cy="370550"/>
            </a:xfrm>
            <a:custGeom>
              <a:rect b="b" l="l" r="r" t="t"/>
              <a:pathLst>
                <a:path extrusionOk="0" h="14822" w="1379">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17" name="Google Shape;4017;p25"/>
            <p:cNvSpPr/>
            <p:nvPr/>
          </p:nvSpPr>
          <p:spPr>
            <a:xfrm>
              <a:off x="1518300" y="1953825"/>
              <a:ext cx="252100" cy="447225"/>
            </a:xfrm>
            <a:custGeom>
              <a:rect b="b" l="l" r="r" t="t"/>
              <a:pathLst>
                <a:path extrusionOk="0" h="17889" w="10084">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18" name="Google Shape;4018;p25"/>
            <p:cNvSpPr/>
            <p:nvPr/>
          </p:nvSpPr>
          <p:spPr>
            <a:xfrm>
              <a:off x="1518300" y="2272275"/>
              <a:ext cx="84050" cy="128775"/>
            </a:xfrm>
            <a:custGeom>
              <a:rect b="b" l="l" r="r" t="t"/>
              <a:pathLst>
                <a:path extrusionOk="0" h="5151" w="3362">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19" name="Google Shape;4019;p25"/>
            <p:cNvSpPr/>
            <p:nvPr/>
          </p:nvSpPr>
          <p:spPr>
            <a:xfrm>
              <a:off x="1266250" y="1990050"/>
              <a:ext cx="357100" cy="513300"/>
            </a:xfrm>
            <a:custGeom>
              <a:rect b="b" l="l" r="r" t="t"/>
              <a:pathLst>
                <a:path extrusionOk="0" h="20532" w="14284">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20" name="Google Shape;4020;p25"/>
            <p:cNvSpPr/>
            <p:nvPr/>
          </p:nvSpPr>
          <p:spPr>
            <a:xfrm>
              <a:off x="1272950" y="1873175"/>
              <a:ext cx="420150" cy="227725"/>
            </a:xfrm>
            <a:custGeom>
              <a:rect b="b" l="l" r="r" t="t"/>
              <a:pathLst>
                <a:path extrusionOk="0" h="9109" w="16806">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21" name="Google Shape;4021;p25"/>
            <p:cNvSpPr/>
            <p:nvPr/>
          </p:nvSpPr>
          <p:spPr>
            <a:xfrm>
              <a:off x="1560325" y="2072300"/>
              <a:ext cx="119325" cy="200000"/>
            </a:xfrm>
            <a:custGeom>
              <a:rect b="b" l="l" r="r" t="t"/>
              <a:pathLst>
                <a:path extrusionOk="0" h="8000" w="4773">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22" name="Google Shape;4022;p25"/>
            <p:cNvSpPr/>
            <p:nvPr/>
          </p:nvSpPr>
          <p:spPr>
            <a:xfrm>
              <a:off x="1493925" y="1994601"/>
              <a:ext cx="111775" cy="108425"/>
            </a:xfrm>
            <a:custGeom>
              <a:rect b="b" l="l" r="r" t="t"/>
              <a:pathLst>
                <a:path extrusionOk="0" h="4337" w="4471">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23" name="Google Shape;4023;p25"/>
            <p:cNvSpPr/>
            <p:nvPr/>
          </p:nvSpPr>
          <p:spPr>
            <a:xfrm>
              <a:off x="1529225" y="2489050"/>
              <a:ext cx="153775" cy="66400"/>
            </a:xfrm>
            <a:custGeom>
              <a:rect b="b" l="l" r="r" t="t"/>
              <a:pathLst>
                <a:path extrusionOk="0" h="2656" w="6151">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24" name="Google Shape;4024;p25"/>
            <p:cNvSpPr/>
            <p:nvPr/>
          </p:nvSpPr>
          <p:spPr>
            <a:xfrm>
              <a:off x="1500650" y="1379125"/>
              <a:ext cx="112625" cy="203350"/>
            </a:xfrm>
            <a:custGeom>
              <a:rect b="b" l="l" r="r" t="t"/>
              <a:pathLst>
                <a:path extrusionOk="0" h="8134" w="4505">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25" name="Google Shape;4025;p25"/>
            <p:cNvSpPr/>
            <p:nvPr/>
          </p:nvSpPr>
          <p:spPr>
            <a:xfrm>
              <a:off x="1059550" y="406000"/>
              <a:ext cx="1015850" cy="1068100"/>
            </a:xfrm>
            <a:custGeom>
              <a:rect b="b" l="l" r="r" t="t"/>
              <a:pathLst>
                <a:path extrusionOk="0" h="42724" w="40634">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26" name="Google Shape;4026;p25"/>
            <p:cNvSpPr/>
            <p:nvPr/>
          </p:nvSpPr>
          <p:spPr>
            <a:xfrm>
              <a:off x="1077200" y="1176625"/>
              <a:ext cx="651175" cy="297475"/>
            </a:xfrm>
            <a:custGeom>
              <a:rect b="b" l="l" r="r" t="t"/>
              <a:pathLst>
                <a:path extrusionOk="0" h="11899" w="26047">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27" name="Google Shape;4027;p25"/>
            <p:cNvSpPr/>
            <p:nvPr/>
          </p:nvSpPr>
          <p:spPr>
            <a:xfrm>
              <a:off x="1560325" y="1467350"/>
              <a:ext cx="48750" cy="3375"/>
            </a:xfrm>
            <a:custGeom>
              <a:rect b="b" l="l" r="r" t="t"/>
              <a:pathLst>
                <a:path extrusionOk="0" h="135" w="195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28" name="Google Shape;4028;p25"/>
            <p:cNvSpPr/>
            <p:nvPr/>
          </p:nvSpPr>
          <p:spPr>
            <a:xfrm>
              <a:off x="1077200" y="1078325"/>
              <a:ext cx="651175" cy="395775"/>
            </a:xfrm>
            <a:custGeom>
              <a:rect b="b" l="l" r="r" t="t"/>
              <a:pathLst>
                <a:path extrusionOk="0" h="15831" w="26047">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29" name="Google Shape;4029;p25"/>
            <p:cNvSpPr/>
            <p:nvPr/>
          </p:nvSpPr>
          <p:spPr>
            <a:xfrm>
              <a:off x="1230950" y="1480775"/>
              <a:ext cx="280650" cy="704150"/>
            </a:xfrm>
            <a:custGeom>
              <a:rect b="b" l="l" r="r" t="t"/>
              <a:pathLst>
                <a:path extrusionOk="0" h="28166" w="11226">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30" name="Google Shape;4030;p25"/>
            <p:cNvSpPr/>
            <p:nvPr/>
          </p:nvSpPr>
          <p:spPr>
            <a:xfrm>
              <a:off x="1235312" y="1480800"/>
              <a:ext cx="273100" cy="689825"/>
            </a:xfrm>
            <a:custGeom>
              <a:rect b="b" l="l" r="r" t="t"/>
              <a:pathLst>
                <a:path extrusionOk="0" h="27593" w="10924">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31" name="Google Shape;4031;p25"/>
            <p:cNvSpPr/>
            <p:nvPr/>
          </p:nvSpPr>
          <p:spPr>
            <a:xfrm>
              <a:off x="1605675" y="1516075"/>
              <a:ext cx="158000" cy="639125"/>
            </a:xfrm>
            <a:custGeom>
              <a:rect b="b" l="l" r="r" t="t"/>
              <a:pathLst>
                <a:path extrusionOk="0" h="25565" w="632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32" name="Google Shape;4032;p25"/>
            <p:cNvSpPr/>
            <p:nvPr/>
          </p:nvSpPr>
          <p:spPr>
            <a:xfrm>
              <a:off x="1742650" y="1988275"/>
              <a:ext cx="25" cy="56325"/>
            </a:xfrm>
            <a:custGeom>
              <a:rect b="b" l="l" r="r" t="t"/>
              <a:pathLst>
                <a:path extrusionOk="0" h="2253" w="1">
                  <a:moveTo>
                    <a:pt x="0" y="1"/>
                  </a:moveTo>
                  <a:lnTo>
                    <a:pt x="0" y="2253"/>
                  </a:lnTo>
                  <a:lnTo>
                    <a:pt x="0" y="2253"/>
                  </a:lnTo>
                  <a:close/>
                </a:path>
              </a:pathLst>
            </a:custGeom>
            <a:solidFill>
              <a:srgbClr val="9D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33" name="Google Shape;4033;p25"/>
            <p:cNvSpPr/>
            <p:nvPr/>
          </p:nvSpPr>
          <p:spPr>
            <a:xfrm>
              <a:off x="1612719" y="1526520"/>
              <a:ext cx="129425" cy="584825"/>
            </a:xfrm>
            <a:custGeom>
              <a:rect b="b" l="l" r="r" t="t"/>
              <a:pathLst>
                <a:path extrusionOk="0" h="23393" w="5177">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34" name="Google Shape;4034;p25"/>
            <p:cNvSpPr/>
            <p:nvPr/>
          </p:nvSpPr>
          <p:spPr>
            <a:xfrm>
              <a:off x="1672050" y="1203050"/>
              <a:ext cx="133625" cy="120650"/>
            </a:xfrm>
            <a:custGeom>
              <a:rect b="b" l="l" r="r" t="t"/>
              <a:pathLst>
                <a:path extrusionOk="0" h="4826" w="5345">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35" name="Google Shape;4035;p25"/>
            <p:cNvSpPr/>
            <p:nvPr/>
          </p:nvSpPr>
          <p:spPr>
            <a:xfrm>
              <a:off x="1511575" y="981325"/>
              <a:ext cx="189075" cy="169625"/>
            </a:xfrm>
            <a:custGeom>
              <a:rect b="b" l="l" r="r" t="t"/>
              <a:pathLst>
                <a:path extrusionOk="0" h="6785" w="7563">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36" name="Google Shape;4036;p25"/>
            <p:cNvSpPr/>
            <p:nvPr/>
          </p:nvSpPr>
          <p:spPr>
            <a:xfrm>
              <a:off x="1416625" y="1104875"/>
              <a:ext cx="217650" cy="119550"/>
            </a:xfrm>
            <a:custGeom>
              <a:rect b="b" l="l" r="r" t="t"/>
              <a:pathLst>
                <a:path extrusionOk="0" h="4782" w="8706">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37" name="Google Shape;4037;p25"/>
            <p:cNvSpPr/>
            <p:nvPr/>
          </p:nvSpPr>
          <p:spPr>
            <a:xfrm>
              <a:off x="1851025" y="1079925"/>
              <a:ext cx="161350" cy="143875"/>
            </a:xfrm>
            <a:custGeom>
              <a:rect b="b" l="l" r="r" t="t"/>
              <a:pathLst>
                <a:path extrusionOk="0" h="5755" w="6454">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38" name="Google Shape;4038;p25"/>
            <p:cNvSpPr/>
            <p:nvPr/>
          </p:nvSpPr>
          <p:spPr>
            <a:xfrm>
              <a:off x="1861100" y="1212125"/>
              <a:ext cx="130275" cy="93925"/>
            </a:xfrm>
            <a:custGeom>
              <a:rect b="b" l="l" r="r" t="t"/>
              <a:pathLst>
                <a:path extrusionOk="0" h="3757" w="5211">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39" name="Google Shape;4039;p25"/>
            <p:cNvSpPr/>
            <p:nvPr/>
          </p:nvSpPr>
          <p:spPr>
            <a:xfrm>
              <a:off x="1609050" y="1010500"/>
              <a:ext cx="70600" cy="61000"/>
            </a:xfrm>
            <a:custGeom>
              <a:rect b="b" l="l" r="r" t="t"/>
              <a:pathLst>
                <a:path extrusionOk="0" h="2440" w="2824">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40" name="Google Shape;4040;p25"/>
            <p:cNvSpPr/>
            <p:nvPr/>
          </p:nvSpPr>
          <p:spPr>
            <a:xfrm>
              <a:off x="1920775" y="1096000"/>
              <a:ext cx="70600" cy="61125"/>
            </a:xfrm>
            <a:custGeom>
              <a:rect b="b" l="l" r="r" t="t"/>
              <a:pathLst>
                <a:path extrusionOk="0" h="2445" w="2824">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41" name="Google Shape;4041;p25"/>
            <p:cNvSpPr/>
            <p:nvPr/>
          </p:nvSpPr>
          <p:spPr>
            <a:xfrm>
              <a:off x="961250" y="236825"/>
              <a:ext cx="1222525" cy="946550"/>
            </a:xfrm>
            <a:custGeom>
              <a:rect b="b" l="l" r="r" t="t"/>
              <a:pathLst>
                <a:path extrusionOk="0" h="37862" w="48901">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42" name="Google Shape;4042;p25"/>
            <p:cNvSpPr/>
            <p:nvPr/>
          </p:nvSpPr>
          <p:spPr>
            <a:xfrm>
              <a:off x="989800" y="234750"/>
              <a:ext cx="1193975" cy="706225"/>
            </a:xfrm>
            <a:custGeom>
              <a:rect b="b" l="l" r="r" t="t"/>
              <a:pathLst>
                <a:path extrusionOk="0" h="28249" w="47759">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43" name="Google Shape;4043;p25"/>
            <p:cNvSpPr/>
            <p:nvPr/>
          </p:nvSpPr>
          <p:spPr>
            <a:xfrm>
              <a:off x="989800" y="238125"/>
              <a:ext cx="1193975" cy="935175"/>
            </a:xfrm>
            <a:custGeom>
              <a:rect b="b" l="l" r="r" t="t"/>
              <a:pathLst>
                <a:path extrusionOk="0" h="37407" w="47759">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44" name="Google Shape;4044;p25"/>
            <p:cNvSpPr/>
            <p:nvPr/>
          </p:nvSpPr>
          <p:spPr>
            <a:xfrm>
              <a:off x="1070475" y="1736225"/>
              <a:ext cx="244525" cy="252075"/>
            </a:xfrm>
            <a:custGeom>
              <a:rect b="b" l="l" r="r" t="t"/>
              <a:pathLst>
                <a:path extrusionOk="0" h="10083" w="9781">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45" name="Google Shape;4045;p25"/>
            <p:cNvSpPr/>
            <p:nvPr/>
          </p:nvSpPr>
          <p:spPr>
            <a:xfrm>
              <a:off x="1272950" y="1526175"/>
              <a:ext cx="203375" cy="224350"/>
            </a:xfrm>
            <a:custGeom>
              <a:rect b="b" l="l" r="r" t="t"/>
              <a:pathLst>
                <a:path extrusionOk="0" h="8974" w="8135">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46" name="Google Shape;4046;p25"/>
            <p:cNvSpPr/>
            <p:nvPr/>
          </p:nvSpPr>
          <p:spPr>
            <a:xfrm>
              <a:off x="1272950" y="1526175"/>
              <a:ext cx="200000" cy="224350"/>
            </a:xfrm>
            <a:custGeom>
              <a:rect b="b" l="l" r="r" t="t"/>
              <a:pathLst>
                <a:path extrusionOk="0" h="8974" w="800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47" name="Google Shape;4047;p25"/>
            <p:cNvSpPr/>
            <p:nvPr/>
          </p:nvSpPr>
          <p:spPr>
            <a:xfrm>
              <a:off x="1220875" y="1659450"/>
              <a:ext cx="153775" cy="156625"/>
            </a:xfrm>
            <a:custGeom>
              <a:rect b="b" l="l" r="r" t="t"/>
              <a:pathLst>
                <a:path extrusionOk="0" h="6265" w="6151">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048" name="Google Shape;4048;p25"/>
          <p:cNvGrpSpPr/>
          <p:nvPr/>
        </p:nvGrpSpPr>
        <p:grpSpPr>
          <a:xfrm>
            <a:off x="1030175" y="1581350"/>
            <a:ext cx="444275" cy="398525"/>
            <a:chOff x="2495125" y="2142250"/>
            <a:chExt cx="444275" cy="398525"/>
          </a:xfrm>
        </p:grpSpPr>
        <p:sp>
          <p:nvSpPr>
            <p:cNvPr id="4049" name="Google Shape;4049;p25"/>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50" name="Google Shape;4050;p25"/>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051" name="Google Shape;4051;p25"/>
          <p:cNvGrpSpPr/>
          <p:nvPr/>
        </p:nvGrpSpPr>
        <p:grpSpPr>
          <a:xfrm>
            <a:off x="10561107" y="5038641"/>
            <a:ext cx="291375" cy="281375"/>
            <a:chOff x="3243875" y="2372825"/>
            <a:chExt cx="291375" cy="281375"/>
          </a:xfrm>
        </p:grpSpPr>
        <p:sp>
          <p:nvSpPr>
            <p:cNvPr id="4052" name="Google Shape;4052;p25"/>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53" name="Google Shape;4053;p25"/>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54" name="Google Shape;4054;p25"/>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55" name="Google Shape;4055;p25"/>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56" name="Google Shape;4056;p25"/>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57" name="Google Shape;4057;p25"/>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58" name="Google Shape;4058;p25"/>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59" name="Google Shape;4059;p25"/>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60" name="Google Shape;4060;p25"/>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61" name="Google Shape;4061;p25"/>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062" name="Google Shape;4062;p25"/>
          <p:cNvGrpSpPr/>
          <p:nvPr/>
        </p:nvGrpSpPr>
        <p:grpSpPr>
          <a:xfrm>
            <a:off x="10778557" y="714860"/>
            <a:ext cx="166675" cy="168575"/>
            <a:chOff x="4954425" y="2036375"/>
            <a:chExt cx="166675" cy="168575"/>
          </a:xfrm>
        </p:grpSpPr>
        <p:sp>
          <p:nvSpPr>
            <p:cNvPr id="4063" name="Google Shape;4063;p25"/>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64" name="Google Shape;4064;p25"/>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065" name="Google Shape;4065;p25"/>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66" name="Google Shape;4066;p25"/>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4067" name="Google Shape;4067;p25"/>
          <p:cNvGrpSpPr/>
          <p:nvPr/>
        </p:nvGrpSpPr>
        <p:grpSpPr>
          <a:xfrm>
            <a:off x="1274794" y="5541495"/>
            <a:ext cx="166675" cy="168575"/>
            <a:chOff x="4954425" y="2036375"/>
            <a:chExt cx="166675" cy="168575"/>
          </a:xfrm>
        </p:grpSpPr>
        <p:sp>
          <p:nvSpPr>
            <p:cNvPr id="4068" name="Google Shape;4068;p25"/>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69" name="Google Shape;4069;p25"/>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070" name="Google Shape;4070;p25"/>
          <p:cNvSpPr txBox="1"/>
          <p:nvPr/>
        </p:nvSpPr>
        <p:spPr>
          <a:xfrm>
            <a:off x="3558840" y="1522374"/>
            <a:ext cx="4518031"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04"/>
                                        </p:tgtEl>
                                        <p:attrNameLst>
                                          <p:attrName>style.visibility</p:attrName>
                                        </p:attrNameLst>
                                      </p:cBhvr>
                                      <p:to>
                                        <p:strVal val="visible"/>
                                      </p:to>
                                    </p:set>
                                    <p:animEffect filter="fade" transition="in">
                                      <p:cBhvr>
                                        <p:cTn dur="500"/>
                                        <p:tgtEl>
                                          <p:spTgt spid="4004"/>
                                        </p:tgtEl>
                                      </p:cBhvr>
                                    </p:animEffect>
                                  </p:childTnLst>
                                </p:cTn>
                              </p:par>
                              <p:par>
                                <p:cTn fill="hold" nodeType="withEffect" presetClass="entr" presetID="10" presetSubtype="0">
                                  <p:stCondLst>
                                    <p:cond delay="0"/>
                                  </p:stCondLst>
                                  <p:childTnLst>
                                    <p:set>
                                      <p:cBhvr>
                                        <p:cTn dur="1" fill="hold">
                                          <p:stCondLst>
                                            <p:cond delay="0"/>
                                          </p:stCondLst>
                                        </p:cTn>
                                        <p:tgtEl>
                                          <p:spTgt spid="4005"/>
                                        </p:tgtEl>
                                        <p:attrNameLst>
                                          <p:attrName>style.visibility</p:attrName>
                                        </p:attrNameLst>
                                      </p:cBhvr>
                                      <p:to>
                                        <p:strVal val="visible"/>
                                      </p:to>
                                    </p:set>
                                    <p:animEffect filter="fade" transition="in">
                                      <p:cBhvr>
                                        <p:cTn dur="500"/>
                                        <p:tgtEl>
                                          <p:spTgt spid="40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03"/>
                                        </p:tgtEl>
                                        <p:attrNameLst>
                                          <p:attrName>style.visibility</p:attrName>
                                        </p:attrNameLst>
                                      </p:cBhvr>
                                      <p:to>
                                        <p:strVal val="visible"/>
                                      </p:to>
                                    </p:set>
                                    <p:animEffect filter="fade" transition="in">
                                      <p:cBhvr>
                                        <p:cTn dur="500"/>
                                        <p:tgtEl>
                                          <p:spTgt spid="400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006"/>
                                        </p:tgtEl>
                                        <p:attrNameLst>
                                          <p:attrName>style.visibility</p:attrName>
                                        </p:attrNameLst>
                                      </p:cBhvr>
                                      <p:to>
                                        <p:strVal val="visible"/>
                                      </p:to>
                                    </p:set>
                                    <p:animEffect filter="fade" transition="in">
                                      <p:cBhvr>
                                        <p:cTn dur="1000"/>
                                        <p:tgtEl>
                                          <p:spTgt spid="400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070"/>
                                        </p:tgtEl>
                                        <p:attrNameLst>
                                          <p:attrName>style.visibility</p:attrName>
                                        </p:attrNameLst>
                                      </p:cBhvr>
                                      <p:to>
                                        <p:strVal val="visible"/>
                                      </p:to>
                                    </p:set>
                                    <p:animEffect filter="fade" transition="in">
                                      <p:cBhvr>
                                        <p:cTn dur="500"/>
                                        <p:tgtEl>
                                          <p:spTgt spid="40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and Content">
  <p:cSld name="18_Title and Content">
    <p:spTree>
      <p:nvGrpSpPr>
        <p:cNvPr id="4071" name="Shape 4071"/>
        <p:cNvGrpSpPr/>
        <p:nvPr/>
      </p:nvGrpSpPr>
      <p:grpSpPr>
        <a:xfrm>
          <a:off x="0" y="0"/>
          <a:ext cx="0" cy="0"/>
          <a:chOff x="0" y="0"/>
          <a:chExt cx="0" cy="0"/>
        </a:xfrm>
      </p:grpSpPr>
      <p:grpSp>
        <p:nvGrpSpPr>
          <p:cNvPr id="4072" name="Google Shape;4072;p26"/>
          <p:cNvGrpSpPr/>
          <p:nvPr/>
        </p:nvGrpSpPr>
        <p:grpSpPr>
          <a:xfrm>
            <a:off x="395894" y="219519"/>
            <a:ext cx="11613234" cy="6240131"/>
            <a:chOff x="395894" y="219519"/>
            <a:chExt cx="8518865" cy="4788281"/>
          </a:xfrm>
        </p:grpSpPr>
        <p:sp>
          <p:nvSpPr>
            <p:cNvPr id="4073" name="Google Shape;4073;p26"/>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4074" name="Google Shape;4074;p26"/>
            <p:cNvGrpSpPr/>
            <p:nvPr/>
          </p:nvGrpSpPr>
          <p:grpSpPr>
            <a:xfrm>
              <a:off x="8341543" y="2282008"/>
              <a:ext cx="569676" cy="380612"/>
              <a:chOff x="8341543" y="2282008"/>
              <a:chExt cx="569676" cy="380612"/>
            </a:xfrm>
          </p:grpSpPr>
          <p:sp>
            <p:nvSpPr>
              <p:cNvPr id="4075" name="Google Shape;4075;p2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76" name="Google Shape;4076;p2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077" name="Google Shape;4077;p26"/>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4078" name="Google Shape;4078;p26"/>
            <p:cNvGrpSpPr/>
            <p:nvPr/>
          </p:nvGrpSpPr>
          <p:grpSpPr>
            <a:xfrm>
              <a:off x="8341543" y="1721094"/>
              <a:ext cx="569676" cy="380612"/>
              <a:chOff x="8341543" y="1721094"/>
              <a:chExt cx="569676" cy="380612"/>
            </a:xfrm>
          </p:grpSpPr>
          <p:sp>
            <p:nvSpPr>
              <p:cNvPr id="4079" name="Google Shape;4079;p26"/>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80" name="Google Shape;4080;p26"/>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081" name="Google Shape;4081;p26"/>
            <p:cNvGrpSpPr/>
            <p:nvPr/>
          </p:nvGrpSpPr>
          <p:grpSpPr>
            <a:xfrm>
              <a:off x="8346273" y="1183592"/>
              <a:ext cx="568486" cy="388014"/>
              <a:chOff x="8346273" y="1183592"/>
              <a:chExt cx="568486" cy="388014"/>
            </a:xfrm>
          </p:grpSpPr>
          <p:sp>
            <p:nvSpPr>
              <p:cNvPr id="4082" name="Google Shape;4082;p26"/>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83" name="Google Shape;4083;p26"/>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084" name="Google Shape;4084;p26"/>
            <p:cNvGrpSpPr/>
            <p:nvPr/>
          </p:nvGrpSpPr>
          <p:grpSpPr>
            <a:xfrm>
              <a:off x="8341543" y="606635"/>
              <a:ext cx="569676" cy="388014"/>
              <a:chOff x="8341543" y="606635"/>
              <a:chExt cx="569676" cy="388014"/>
            </a:xfrm>
          </p:grpSpPr>
          <p:sp>
            <p:nvSpPr>
              <p:cNvPr id="4085" name="Google Shape;4085;p26"/>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86" name="Google Shape;4086;p26"/>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087" name="Google Shape;4087;p26"/>
            <p:cNvGrpSpPr/>
            <p:nvPr/>
          </p:nvGrpSpPr>
          <p:grpSpPr>
            <a:xfrm>
              <a:off x="8341543" y="2842933"/>
              <a:ext cx="569676" cy="380612"/>
              <a:chOff x="8341543" y="2282008"/>
              <a:chExt cx="569676" cy="380612"/>
            </a:xfrm>
          </p:grpSpPr>
          <p:sp>
            <p:nvSpPr>
              <p:cNvPr id="4088" name="Google Shape;4088;p2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89" name="Google Shape;4089;p2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090" name="Google Shape;4090;p26"/>
            <p:cNvGrpSpPr/>
            <p:nvPr/>
          </p:nvGrpSpPr>
          <p:grpSpPr>
            <a:xfrm>
              <a:off x="8341543" y="3403858"/>
              <a:ext cx="569676" cy="380612"/>
              <a:chOff x="8341543" y="2282008"/>
              <a:chExt cx="569676" cy="380612"/>
            </a:xfrm>
          </p:grpSpPr>
          <p:sp>
            <p:nvSpPr>
              <p:cNvPr id="4091" name="Google Shape;4091;p2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92" name="Google Shape;4092;p2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093" name="Google Shape;4093;p26"/>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94" name="Google Shape;4094;p26"/>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095" name="Google Shape;4095;p26"/>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96" name="Google Shape;4096;p26"/>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97" name="Google Shape;4097;p26"/>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98" name="Google Shape;4098;p26"/>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99" name="Google Shape;4099;p26"/>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00" name="Google Shape;4100;p26"/>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01" name="Google Shape;4101;p26"/>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02" name="Google Shape;4102;p26"/>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03" name="Google Shape;4103;p26"/>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04" name="Google Shape;4104;p26"/>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05" name="Google Shape;4105;p26"/>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06" name="Google Shape;4106;p26"/>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07" name="Google Shape;4107;p26"/>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08" name="Google Shape;4108;p26"/>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09" name="Google Shape;4109;p26"/>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10" name="Google Shape;4110;p26"/>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11" name="Google Shape;4111;p26"/>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12" name="Google Shape;4112;p26"/>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13" name="Google Shape;4113;p26"/>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14" name="Google Shape;4114;p26"/>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15" name="Google Shape;4115;p26"/>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16" name="Google Shape;4116;p26"/>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17" name="Google Shape;4117;p26"/>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18" name="Google Shape;4118;p26"/>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19" name="Google Shape;4119;p26"/>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20" name="Google Shape;4120;p26"/>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21" name="Google Shape;4121;p26"/>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22" name="Google Shape;4122;p26"/>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23" name="Google Shape;4123;p26"/>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24" name="Google Shape;4124;p26"/>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25" name="Google Shape;4125;p26"/>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26" name="Google Shape;4126;p26"/>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27" name="Google Shape;4127;p26"/>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28" name="Google Shape;4128;p26"/>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29" name="Google Shape;4129;p26"/>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30" name="Google Shape;4130;p26"/>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31" name="Google Shape;4131;p26"/>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32" name="Google Shape;4132;p26"/>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33" name="Google Shape;4133;p26"/>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34" name="Google Shape;4134;p26"/>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35" name="Google Shape;4135;p26"/>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36" name="Google Shape;4136;p26"/>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37" name="Google Shape;4137;p26"/>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38" name="Google Shape;4138;p26"/>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39" name="Google Shape;4139;p26"/>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40" name="Google Shape;4140;p26"/>
          <p:cNvSpPr/>
          <p:nvPr/>
        </p:nvSpPr>
        <p:spPr>
          <a:xfrm rot="126755">
            <a:off x="3091462" y="1090110"/>
            <a:ext cx="5550035" cy="4730758"/>
          </a:xfrm>
          <a:prstGeom prst="rect">
            <a:avLst/>
          </a:prstGeom>
          <a:solidFill>
            <a:srgbClr val="CCDDE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4141" name="Google Shape;4141;p26"/>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4142" name="Google Shape;4142;p26"/>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4143" name="Google Shape;4143;p26"/>
          <p:cNvGrpSpPr/>
          <p:nvPr/>
        </p:nvGrpSpPr>
        <p:grpSpPr>
          <a:xfrm>
            <a:off x="2204474" y="3950454"/>
            <a:ext cx="1973864" cy="2020086"/>
            <a:chOff x="2718975" y="493050"/>
            <a:chExt cx="2013175" cy="2066600"/>
          </a:xfrm>
        </p:grpSpPr>
        <p:sp>
          <p:nvSpPr>
            <p:cNvPr id="4144" name="Google Shape;4144;p26"/>
            <p:cNvSpPr/>
            <p:nvPr/>
          </p:nvSpPr>
          <p:spPr>
            <a:xfrm>
              <a:off x="3297025" y="2415950"/>
              <a:ext cx="962925" cy="143700"/>
            </a:xfrm>
            <a:custGeom>
              <a:rect b="b" l="l" r="r" t="t"/>
              <a:pathLst>
                <a:path extrusionOk="0" h="5748" w="38517">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45" name="Google Shape;4145;p26"/>
            <p:cNvSpPr/>
            <p:nvPr/>
          </p:nvSpPr>
          <p:spPr>
            <a:xfrm>
              <a:off x="3853250" y="2190975"/>
              <a:ext cx="381500" cy="366800"/>
            </a:xfrm>
            <a:custGeom>
              <a:rect b="b" l="l" r="r" t="t"/>
              <a:pathLst>
                <a:path extrusionOk="0" h="14672" w="1526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46" name="Google Shape;4146;p26"/>
            <p:cNvSpPr/>
            <p:nvPr/>
          </p:nvSpPr>
          <p:spPr>
            <a:xfrm>
              <a:off x="3975925" y="2373950"/>
              <a:ext cx="195800" cy="181500"/>
            </a:xfrm>
            <a:custGeom>
              <a:rect b="b" l="l" r="r" t="t"/>
              <a:pathLst>
                <a:path extrusionOk="0" h="7260" w="7832">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47" name="Google Shape;4147;p26"/>
            <p:cNvSpPr/>
            <p:nvPr/>
          </p:nvSpPr>
          <p:spPr>
            <a:xfrm>
              <a:off x="3366775" y="2190975"/>
              <a:ext cx="381475" cy="366800"/>
            </a:xfrm>
            <a:custGeom>
              <a:rect b="b" l="l" r="r" t="t"/>
              <a:pathLst>
                <a:path extrusionOk="0" h="14672" w="15259">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48" name="Google Shape;4148;p26"/>
            <p:cNvSpPr/>
            <p:nvPr/>
          </p:nvSpPr>
          <p:spPr>
            <a:xfrm>
              <a:off x="3426425" y="2377300"/>
              <a:ext cx="199150" cy="178150"/>
            </a:xfrm>
            <a:custGeom>
              <a:rect b="b" l="l" r="r" t="t"/>
              <a:pathLst>
                <a:path extrusionOk="0" h="7126" w="7966">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49" name="Google Shape;4149;p26"/>
            <p:cNvSpPr/>
            <p:nvPr/>
          </p:nvSpPr>
          <p:spPr>
            <a:xfrm>
              <a:off x="3366775" y="2482325"/>
              <a:ext cx="111775" cy="75450"/>
            </a:xfrm>
            <a:custGeom>
              <a:rect b="b" l="l" r="r" t="t"/>
              <a:pathLst>
                <a:path extrusionOk="0" h="3018" w="4471">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50" name="Google Shape;4150;p26"/>
            <p:cNvSpPr/>
            <p:nvPr/>
          </p:nvSpPr>
          <p:spPr>
            <a:xfrm>
              <a:off x="4122975" y="2482325"/>
              <a:ext cx="111775" cy="75450"/>
            </a:xfrm>
            <a:custGeom>
              <a:rect b="b" l="l" r="r" t="t"/>
              <a:pathLst>
                <a:path extrusionOk="0" h="3018" w="4471">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51" name="Google Shape;4151;p26"/>
            <p:cNvSpPr/>
            <p:nvPr/>
          </p:nvSpPr>
          <p:spPr>
            <a:xfrm>
              <a:off x="3559175" y="1745975"/>
              <a:ext cx="473075" cy="611225"/>
            </a:xfrm>
            <a:custGeom>
              <a:rect b="b" l="l" r="r" t="t"/>
              <a:pathLst>
                <a:path extrusionOk="0" h="24449" w="18923">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52" name="Google Shape;4152;p26"/>
            <p:cNvSpPr/>
            <p:nvPr/>
          </p:nvSpPr>
          <p:spPr>
            <a:xfrm>
              <a:off x="3597825" y="2020200"/>
              <a:ext cx="14325" cy="111775"/>
            </a:xfrm>
            <a:custGeom>
              <a:rect b="b" l="l" r="r" t="t"/>
              <a:pathLst>
                <a:path extrusionOk="0" h="4471" w="573">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53" name="Google Shape;4153;p26"/>
            <p:cNvSpPr/>
            <p:nvPr/>
          </p:nvSpPr>
          <p:spPr>
            <a:xfrm>
              <a:off x="3595030" y="1907045"/>
              <a:ext cx="59700" cy="252100"/>
            </a:xfrm>
            <a:custGeom>
              <a:rect b="b" l="l" r="r" t="t"/>
              <a:pathLst>
                <a:path extrusionOk="0" h="10084" w="2388">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54" name="Google Shape;4154;p26"/>
            <p:cNvSpPr/>
            <p:nvPr/>
          </p:nvSpPr>
          <p:spPr>
            <a:xfrm>
              <a:off x="3965850" y="1984925"/>
              <a:ext cx="31100" cy="147050"/>
            </a:xfrm>
            <a:custGeom>
              <a:rect b="b" l="l" r="r" t="t"/>
              <a:pathLst>
                <a:path extrusionOk="0" h="5882" w="1244">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55" name="Google Shape;4155;p26"/>
            <p:cNvSpPr/>
            <p:nvPr/>
          </p:nvSpPr>
          <p:spPr>
            <a:xfrm>
              <a:off x="3877625" y="1852175"/>
              <a:ext cx="115975" cy="308375"/>
            </a:xfrm>
            <a:custGeom>
              <a:rect b="b" l="l" r="r" t="t"/>
              <a:pathLst>
                <a:path extrusionOk="0" h="12335" w="4639">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56" name="Google Shape;4156;p26"/>
            <p:cNvSpPr/>
            <p:nvPr/>
          </p:nvSpPr>
          <p:spPr>
            <a:xfrm>
              <a:off x="3486075" y="2128600"/>
              <a:ext cx="622625" cy="372375"/>
            </a:xfrm>
            <a:custGeom>
              <a:rect b="b" l="l" r="r" t="t"/>
              <a:pathLst>
                <a:path extrusionOk="0" h="14895" w="24905">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57" name="Google Shape;4157;p26"/>
            <p:cNvSpPr/>
            <p:nvPr/>
          </p:nvSpPr>
          <p:spPr>
            <a:xfrm>
              <a:off x="3486075" y="2131950"/>
              <a:ext cx="111775" cy="224375"/>
            </a:xfrm>
            <a:custGeom>
              <a:rect b="b" l="l" r="r" t="t"/>
              <a:pathLst>
                <a:path extrusionOk="0" h="8975" w="4471">
                  <a:moveTo>
                    <a:pt x="4336" y="1"/>
                  </a:moveTo>
                  <a:lnTo>
                    <a:pt x="1" y="8974"/>
                  </a:lnTo>
                  <a:lnTo>
                    <a:pt x="1" y="8974"/>
                  </a:lnTo>
                  <a:lnTo>
                    <a:pt x="4336" y="1"/>
                  </a:lnTo>
                  <a:lnTo>
                    <a:pt x="4471" y="1"/>
                  </a:lnTo>
                  <a:lnTo>
                    <a:pt x="4471" y="1"/>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58" name="Google Shape;4158;p26"/>
            <p:cNvSpPr/>
            <p:nvPr/>
          </p:nvSpPr>
          <p:spPr>
            <a:xfrm>
              <a:off x="3597825" y="2131950"/>
              <a:ext cx="25" cy="25"/>
            </a:xfrm>
            <a:custGeom>
              <a:rect b="b" l="l" r="r" t="t"/>
              <a:pathLst>
                <a:path extrusionOk="0" h="1" w="1">
                  <a:moveTo>
                    <a:pt x="1" y="1"/>
                  </a:moveTo>
                  <a:lnTo>
                    <a:pt x="1" y="1"/>
                  </a:lnTo>
                  <a:lnTo>
                    <a:pt x="1" y="1"/>
                  </a:lnTo>
                  <a:lnTo>
                    <a:pt x="1" y="1"/>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59" name="Google Shape;4159;p26"/>
            <p:cNvSpPr/>
            <p:nvPr/>
          </p:nvSpPr>
          <p:spPr>
            <a:xfrm>
              <a:off x="3486075" y="2131950"/>
              <a:ext cx="160525" cy="231100"/>
            </a:xfrm>
            <a:custGeom>
              <a:rect b="b" l="l" r="r" t="t"/>
              <a:pathLst>
                <a:path extrusionOk="0" h="9244" w="6421">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60" name="Google Shape;4160;p26"/>
            <p:cNvSpPr/>
            <p:nvPr/>
          </p:nvSpPr>
          <p:spPr>
            <a:xfrm>
              <a:off x="3996925" y="2131950"/>
              <a:ext cx="111775" cy="224375"/>
            </a:xfrm>
            <a:custGeom>
              <a:rect b="b" l="l" r="r" t="t"/>
              <a:pathLst>
                <a:path extrusionOk="0" h="8975" w="4471">
                  <a:moveTo>
                    <a:pt x="1" y="1"/>
                  </a:moveTo>
                  <a:lnTo>
                    <a:pt x="1" y="1"/>
                  </a:lnTo>
                  <a:lnTo>
                    <a:pt x="4471" y="8974"/>
                  </a:lnTo>
                  <a:lnTo>
                    <a:pt x="4471" y="8974"/>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61" name="Google Shape;4161;p26"/>
            <p:cNvSpPr/>
            <p:nvPr/>
          </p:nvSpPr>
          <p:spPr>
            <a:xfrm>
              <a:off x="3993575" y="2128600"/>
              <a:ext cx="3375" cy="3375"/>
            </a:xfrm>
            <a:custGeom>
              <a:rect b="b" l="l" r="r" t="t"/>
              <a:pathLst>
                <a:path extrusionOk="0" h="135" w="135">
                  <a:moveTo>
                    <a:pt x="0" y="0"/>
                  </a:moveTo>
                  <a:lnTo>
                    <a:pt x="0" y="135"/>
                  </a:lnTo>
                  <a:lnTo>
                    <a:pt x="135" y="135"/>
                  </a:lnTo>
                  <a:lnTo>
                    <a:pt x="0" y="0"/>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62" name="Google Shape;4162;p26"/>
            <p:cNvSpPr/>
            <p:nvPr/>
          </p:nvSpPr>
          <p:spPr>
            <a:xfrm>
              <a:off x="3933925" y="2128600"/>
              <a:ext cx="59675" cy="24400"/>
            </a:xfrm>
            <a:custGeom>
              <a:rect b="b" l="l" r="r" t="t"/>
              <a:pathLst>
                <a:path extrusionOk="0" h="976" w="2387">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63" name="Google Shape;4163;p26"/>
            <p:cNvSpPr/>
            <p:nvPr/>
          </p:nvSpPr>
          <p:spPr>
            <a:xfrm>
              <a:off x="3933925" y="2128600"/>
              <a:ext cx="174775" cy="237800"/>
            </a:xfrm>
            <a:custGeom>
              <a:rect b="b" l="l" r="r" t="t"/>
              <a:pathLst>
                <a:path extrusionOk="0" h="9512" w="6991">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64" name="Google Shape;4164;p26"/>
            <p:cNvSpPr/>
            <p:nvPr/>
          </p:nvSpPr>
          <p:spPr>
            <a:xfrm>
              <a:off x="3801175" y="2093300"/>
              <a:ext cx="108400" cy="238650"/>
            </a:xfrm>
            <a:custGeom>
              <a:rect b="b" l="l" r="r" t="t"/>
              <a:pathLst>
                <a:path extrusionOk="0" h="9546" w="4336">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65" name="Google Shape;4165;p26"/>
            <p:cNvSpPr/>
            <p:nvPr/>
          </p:nvSpPr>
          <p:spPr>
            <a:xfrm>
              <a:off x="3814600" y="1806800"/>
              <a:ext cx="147075" cy="241175"/>
            </a:xfrm>
            <a:custGeom>
              <a:rect b="b" l="l" r="r" t="t"/>
              <a:pathLst>
                <a:path extrusionOk="0" h="9647" w="5883">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66" name="Google Shape;4166;p26"/>
            <p:cNvSpPr/>
            <p:nvPr/>
          </p:nvSpPr>
          <p:spPr>
            <a:xfrm>
              <a:off x="3807875" y="2044575"/>
              <a:ext cx="140350" cy="52950"/>
            </a:xfrm>
            <a:custGeom>
              <a:rect b="b" l="l" r="r" t="t"/>
              <a:pathLst>
                <a:path extrusionOk="0" h="2118" w="5614">
                  <a:moveTo>
                    <a:pt x="5614" y="1"/>
                  </a:moveTo>
                  <a:lnTo>
                    <a:pt x="135" y="135"/>
                  </a:lnTo>
                  <a:lnTo>
                    <a:pt x="1" y="2118"/>
                  </a:lnTo>
                  <a:lnTo>
                    <a:pt x="4336" y="1950"/>
                  </a:lnTo>
                  <a:lnTo>
                    <a:pt x="56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67" name="Google Shape;4167;p26"/>
            <p:cNvSpPr/>
            <p:nvPr/>
          </p:nvSpPr>
          <p:spPr>
            <a:xfrm>
              <a:off x="3618850" y="2044575"/>
              <a:ext cx="143700" cy="48750"/>
            </a:xfrm>
            <a:custGeom>
              <a:rect b="b" l="l" r="r" t="t"/>
              <a:pathLst>
                <a:path extrusionOk="0" h="1950" w="5748">
                  <a:moveTo>
                    <a:pt x="0" y="1"/>
                  </a:moveTo>
                  <a:lnTo>
                    <a:pt x="1412" y="1950"/>
                  </a:lnTo>
                  <a:lnTo>
                    <a:pt x="5747" y="1950"/>
                  </a:lnTo>
                  <a:lnTo>
                    <a:pt x="54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68" name="Google Shape;4168;p26"/>
            <p:cNvSpPr/>
            <p:nvPr/>
          </p:nvSpPr>
          <p:spPr>
            <a:xfrm>
              <a:off x="3612125" y="1806800"/>
              <a:ext cx="143700" cy="237800"/>
            </a:xfrm>
            <a:custGeom>
              <a:rect b="b" l="l" r="r" t="t"/>
              <a:pathLst>
                <a:path extrusionOk="0" h="9512" w="5748">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69" name="Google Shape;4169;p26"/>
            <p:cNvSpPr/>
            <p:nvPr/>
          </p:nvSpPr>
          <p:spPr>
            <a:xfrm>
              <a:off x="3654125" y="2093300"/>
              <a:ext cx="105050" cy="238650"/>
            </a:xfrm>
            <a:custGeom>
              <a:rect b="b" l="l" r="r" t="t"/>
              <a:pathLst>
                <a:path extrusionOk="0" h="9546" w="4202">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70" name="Google Shape;4170;p26"/>
            <p:cNvSpPr/>
            <p:nvPr/>
          </p:nvSpPr>
          <p:spPr>
            <a:xfrm>
              <a:off x="3706225" y="1631200"/>
              <a:ext cx="119325" cy="203350"/>
            </a:xfrm>
            <a:custGeom>
              <a:rect b="b" l="l" r="r" t="t"/>
              <a:pathLst>
                <a:path extrusionOk="0" h="8134" w="4773">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71" name="Google Shape;4171;p26"/>
            <p:cNvSpPr/>
            <p:nvPr/>
          </p:nvSpPr>
          <p:spPr>
            <a:xfrm>
              <a:off x="3717150" y="1729500"/>
              <a:ext cx="101675" cy="42025"/>
            </a:xfrm>
            <a:custGeom>
              <a:rect b="b" l="l" r="r" t="t"/>
              <a:pathLst>
                <a:path extrusionOk="0" h="1681" w="4067">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72" name="Google Shape;4172;p26"/>
            <p:cNvSpPr/>
            <p:nvPr/>
          </p:nvSpPr>
          <p:spPr>
            <a:xfrm>
              <a:off x="3891900" y="493050"/>
              <a:ext cx="840250" cy="1409575"/>
            </a:xfrm>
            <a:custGeom>
              <a:rect b="b" l="l" r="r" t="t"/>
              <a:pathLst>
                <a:path extrusionOk="0" h="56383" w="3361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73" name="Google Shape;4173;p26"/>
            <p:cNvSpPr/>
            <p:nvPr/>
          </p:nvSpPr>
          <p:spPr>
            <a:xfrm>
              <a:off x="4056600" y="538900"/>
              <a:ext cx="304175" cy="1172975"/>
            </a:xfrm>
            <a:custGeom>
              <a:rect b="b" l="l" r="r" t="t"/>
              <a:pathLst>
                <a:path extrusionOk="0" h="46919" w="12167">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74" name="Google Shape;4174;p26"/>
            <p:cNvSpPr/>
            <p:nvPr/>
          </p:nvSpPr>
          <p:spPr>
            <a:xfrm>
              <a:off x="2718975" y="714525"/>
              <a:ext cx="861250" cy="1396700"/>
            </a:xfrm>
            <a:custGeom>
              <a:rect b="b" l="l" r="r" t="t"/>
              <a:pathLst>
                <a:path extrusionOk="0" h="55868" w="3445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75" name="Google Shape;4175;p26"/>
            <p:cNvSpPr/>
            <p:nvPr/>
          </p:nvSpPr>
          <p:spPr>
            <a:xfrm>
              <a:off x="3135725" y="1369050"/>
              <a:ext cx="315100" cy="514225"/>
            </a:xfrm>
            <a:custGeom>
              <a:rect b="b" l="l" r="r" t="t"/>
              <a:pathLst>
                <a:path extrusionOk="0" h="20569" w="12604">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76" name="Google Shape;4176;p26"/>
            <p:cNvSpPr/>
            <p:nvPr/>
          </p:nvSpPr>
          <p:spPr>
            <a:xfrm>
              <a:off x="3198725" y="661575"/>
              <a:ext cx="1124250" cy="1071300"/>
            </a:xfrm>
            <a:custGeom>
              <a:rect b="b" l="l" r="r" t="t"/>
              <a:pathLst>
                <a:path extrusionOk="0" h="42852" w="4497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77" name="Google Shape;4177;p26"/>
            <p:cNvSpPr/>
            <p:nvPr/>
          </p:nvSpPr>
          <p:spPr>
            <a:xfrm>
              <a:off x="3352500" y="1064050"/>
              <a:ext cx="830150" cy="259650"/>
            </a:xfrm>
            <a:custGeom>
              <a:rect b="b" l="l" r="r" t="t"/>
              <a:pathLst>
                <a:path extrusionOk="0" h="10386" w="33206">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78" name="Google Shape;4178;p26"/>
            <p:cNvSpPr/>
            <p:nvPr/>
          </p:nvSpPr>
          <p:spPr>
            <a:xfrm>
              <a:off x="4266650" y="1267375"/>
              <a:ext cx="56325" cy="94975"/>
            </a:xfrm>
            <a:custGeom>
              <a:rect b="b" l="l" r="r" t="t"/>
              <a:pathLst>
                <a:path extrusionOk="0" h="3799" w="2253">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79" name="Google Shape;4179;p26"/>
            <p:cNvSpPr/>
            <p:nvPr/>
          </p:nvSpPr>
          <p:spPr>
            <a:xfrm>
              <a:off x="4210350" y="1463150"/>
              <a:ext cx="52950" cy="10950"/>
            </a:xfrm>
            <a:custGeom>
              <a:rect b="b" l="l" r="r" t="t"/>
              <a:pathLst>
                <a:path extrusionOk="0" h="438" w="2118">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80" name="Google Shape;4180;p26"/>
            <p:cNvSpPr/>
            <p:nvPr/>
          </p:nvSpPr>
          <p:spPr>
            <a:xfrm>
              <a:off x="4192700" y="1243000"/>
              <a:ext cx="130275" cy="231100"/>
            </a:xfrm>
            <a:custGeom>
              <a:rect b="b" l="l" r="r" t="t"/>
              <a:pathLst>
                <a:path extrusionOk="0" h="9244" w="5211">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81" name="Google Shape;4181;p26"/>
            <p:cNvSpPr/>
            <p:nvPr/>
          </p:nvSpPr>
          <p:spPr>
            <a:xfrm>
              <a:off x="3209650" y="1446350"/>
              <a:ext cx="10100" cy="21025"/>
            </a:xfrm>
            <a:custGeom>
              <a:rect b="b" l="l" r="r" t="t"/>
              <a:pathLst>
                <a:path extrusionOk="0" h="841" w="404">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82" name="Google Shape;4182;p26"/>
            <p:cNvSpPr/>
            <p:nvPr/>
          </p:nvSpPr>
          <p:spPr>
            <a:xfrm>
              <a:off x="3202100" y="1421125"/>
              <a:ext cx="38675" cy="83975"/>
            </a:xfrm>
            <a:custGeom>
              <a:rect b="b" l="l" r="r" t="t"/>
              <a:pathLst>
                <a:path extrusionOk="0" h="3359" w="1547">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83" name="Google Shape;4183;p26"/>
            <p:cNvSpPr/>
            <p:nvPr/>
          </p:nvSpPr>
          <p:spPr>
            <a:xfrm>
              <a:off x="3202100" y="1320300"/>
              <a:ext cx="175625" cy="297475"/>
            </a:xfrm>
            <a:custGeom>
              <a:rect b="b" l="l" r="r" t="t"/>
              <a:pathLst>
                <a:path extrusionOk="0" h="11899" w="7025">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84" name="Google Shape;4184;p26"/>
            <p:cNvSpPr/>
            <p:nvPr/>
          </p:nvSpPr>
          <p:spPr>
            <a:xfrm>
              <a:off x="3058425" y="530950"/>
              <a:ext cx="1320000" cy="898800"/>
            </a:xfrm>
            <a:custGeom>
              <a:rect b="b" l="l" r="r" t="t"/>
              <a:pathLst>
                <a:path extrusionOk="0" h="35952" w="5280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85" name="Google Shape;4185;p26"/>
            <p:cNvSpPr/>
            <p:nvPr/>
          </p:nvSpPr>
          <p:spPr>
            <a:xfrm>
              <a:off x="4266650" y="996350"/>
              <a:ext cx="80675" cy="246675"/>
            </a:xfrm>
            <a:custGeom>
              <a:rect b="b" l="l" r="r" t="t"/>
              <a:pathLst>
                <a:path extrusionOk="0" h="9867" w="3227">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86" name="Google Shape;4186;p26"/>
            <p:cNvSpPr/>
            <p:nvPr/>
          </p:nvSpPr>
          <p:spPr>
            <a:xfrm>
              <a:off x="4287650" y="1162350"/>
              <a:ext cx="24400" cy="48750"/>
            </a:xfrm>
            <a:custGeom>
              <a:rect b="b" l="l" r="r" t="t"/>
              <a:pathLst>
                <a:path extrusionOk="0" h="1950" w="976">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87" name="Google Shape;4187;p26"/>
            <p:cNvSpPr/>
            <p:nvPr/>
          </p:nvSpPr>
          <p:spPr>
            <a:xfrm>
              <a:off x="3759150" y="1134625"/>
              <a:ext cx="241150" cy="122700"/>
            </a:xfrm>
            <a:custGeom>
              <a:rect b="b" l="l" r="r" t="t"/>
              <a:pathLst>
                <a:path extrusionOk="0" h="4908" w="9646">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88" name="Google Shape;4188;p26"/>
            <p:cNvSpPr/>
            <p:nvPr/>
          </p:nvSpPr>
          <p:spPr>
            <a:xfrm>
              <a:off x="3058425" y="1190075"/>
              <a:ext cx="56300" cy="21025"/>
            </a:xfrm>
            <a:custGeom>
              <a:rect b="b" l="l" r="r" t="t"/>
              <a:pathLst>
                <a:path extrusionOk="0" h="841" w="2252">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89" name="Google Shape;4189;p26"/>
            <p:cNvSpPr/>
            <p:nvPr/>
          </p:nvSpPr>
          <p:spPr>
            <a:xfrm>
              <a:off x="3671800" y="1239650"/>
              <a:ext cx="87375" cy="27750"/>
            </a:xfrm>
            <a:custGeom>
              <a:rect b="b" l="l" r="r" t="t"/>
              <a:pathLst>
                <a:path extrusionOk="0" h="1110" w="3495">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90" name="Google Shape;4190;p26"/>
            <p:cNvSpPr/>
            <p:nvPr/>
          </p:nvSpPr>
          <p:spPr>
            <a:xfrm>
              <a:off x="3097075" y="1260650"/>
              <a:ext cx="136975" cy="157150"/>
            </a:xfrm>
            <a:custGeom>
              <a:rect b="b" l="l" r="r" t="t"/>
              <a:pathLst>
                <a:path extrusionOk="0" h="6286" w="5479">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91" name="Google Shape;4191;p26"/>
            <p:cNvSpPr/>
            <p:nvPr/>
          </p:nvSpPr>
          <p:spPr>
            <a:xfrm>
              <a:off x="3234025" y="1417775"/>
              <a:ext cx="6750" cy="3375"/>
            </a:xfrm>
            <a:custGeom>
              <a:rect b="b" l="l" r="r" t="t"/>
              <a:pathLst>
                <a:path extrusionOk="0" h="135" w="270">
                  <a:moveTo>
                    <a:pt x="0" y="1"/>
                  </a:moveTo>
                  <a:cubicBezTo>
                    <a:pt x="0" y="135"/>
                    <a:pt x="135" y="135"/>
                    <a:pt x="269" y="135"/>
                  </a:cubicBezTo>
                  <a:cubicBezTo>
                    <a:pt x="135" y="135"/>
                    <a:pt x="135" y="135"/>
                    <a:pt x="0" y="1"/>
                  </a:cubicBez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92" name="Google Shape;4192;p26"/>
            <p:cNvSpPr/>
            <p:nvPr/>
          </p:nvSpPr>
          <p:spPr>
            <a:xfrm>
              <a:off x="4175900" y="1351525"/>
              <a:ext cx="16775" cy="24275"/>
            </a:xfrm>
            <a:custGeom>
              <a:rect b="b" l="l" r="r" t="t"/>
              <a:pathLst>
                <a:path extrusionOk="0" h="971" w="671">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93" name="Google Shape;4193;p26"/>
            <p:cNvSpPr/>
            <p:nvPr/>
          </p:nvSpPr>
          <p:spPr>
            <a:xfrm>
              <a:off x="4000300" y="1074975"/>
              <a:ext cx="161350" cy="147050"/>
            </a:xfrm>
            <a:custGeom>
              <a:rect b="b" l="l" r="r" t="t"/>
              <a:pathLst>
                <a:path extrusionOk="0" h="5882" w="6454">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94" name="Google Shape;4194;p26"/>
            <p:cNvSpPr/>
            <p:nvPr/>
          </p:nvSpPr>
          <p:spPr>
            <a:xfrm>
              <a:off x="4266650" y="1239650"/>
              <a:ext cx="25" cy="3375"/>
            </a:xfrm>
            <a:custGeom>
              <a:rect b="b" l="l" r="r" t="t"/>
              <a:pathLst>
                <a:path extrusionOk="0" h="135" w="1">
                  <a:moveTo>
                    <a:pt x="0" y="1"/>
                  </a:moveTo>
                  <a:lnTo>
                    <a:pt x="0" y="1"/>
                  </a:lnTo>
                  <a:lnTo>
                    <a:pt x="0" y="135"/>
                  </a:lnTo>
                  <a:lnTo>
                    <a:pt x="0" y="135"/>
                  </a:lnTo>
                  <a:close/>
                </a:path>
              </a:pathLst>
            </a:custGeom>
            <a:solidFill>
              <a:srgbClr val="E8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95" name="Google Shape;4195;p26"/>
            <p:cNvSpPr/>
            <p:nvPr/>
          </p:nvSpPr>
          <p:spPr>
            <a:xfrm>
              <a:off x="3265100" y="1239650"/>
              <a:ext cx="1001575" cy="126050"/>
            </a:xfrm>
            <a:custGeom>
              <a:rect b="b" l="l" r="r" t="t"/>
              <a:pathLst>
                <a:path extrusionOk="0" h="5042" w="40063">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96" name="Google Shape;4196;p26"/>
            <p:cNvSpPr/>
            <p:nvPr/>
          </p:nvSpPr>
          <p:spPr>
            <a:xfrm>
              <a:off x="3240750" y="1421125"/>
              <a:ext cx="25" cy="4250"/>
            </a:xfrm>
            <a:custGeom>
              <a:rect b="b" l="l" r="r" t="t"/>
              <a:pathLst>
                <a:path extrusionOk="0" h="170" w="1">
                  <a:moveTo>
                    <a:pt x="0" y="1"/>
                  </a:moveTo>
                  <a:lnTo>
                    <a:pt x="0" y="1"/>
                  </a:lnTo>
                  <a:lnTo>
                    <a:pt x="0" y="169"/>
                  </a:lnTo>
                  <a:lnTo>
                    <a:pt x="0" y="1"/>
                  </a:lnTo>
                  <a:close/>
                </a:path>
              </a:pathLst>
            </a:custGeom>
            <a:solidFill>
              <a:srgbClr val="DFA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97" name="Google Shape;4197;p26"/>
            <p:cNvSpPr/>
            <p:nvPr/>
          </p:nvSpPr>
          <p:spPr>
            <a:xfrm>
              <a:off x="3240750" y="1421125"/>
              <a:ext cx="48750" cy="10950"/>
            </a:xfrm>
            <a:custGeom>
              <a:rect b="b" l="l" r="r" t="t"/>
              <a:pathLst>
                <a:path extrusionOk="0" h="438" w="195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98" name="Google Shape;4198;p26"/>
            <p:cNvSpPr/>
            <p:nvPr/>
          </p:nvSpPr>
          <p:spPr>
            <a:xfrm>
              <a:off x="3058425" y="819550"/>
              <a:ext cx="1316625" cy="612525"/>
            </a:xfrm>
            <a:custGeom>
              <a:rect b="b" l="l" r="r" t="t"/>
              <a:pathLst>
                <a:path extrusionOk="0" h="24501" w="52665">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99" name="Google Shape;4199;p26"/>
            <p:cNvSpPr/>
            <p:nvPr/>
          </p:nvSpPr>
          <p:spPr>
            <a:xfrm>
              <a:off x="3664200" y="1449700"/>
              <a:ext cx="175650" cy="115150"/>
            </a:xfrm>
            <a:custGeom>
              <a:rect b="b" l="l" r="r" t="t"/>
              <a:pathLst>
                <a:path extrusionOk="0" h="4606" w="7026">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00" name="Google Shape;4200;p26"/>
            <p:cNvSpPr/>
            <p:nvPr/>
          </p:nvSpPr>
          <p:spPr>
            <a:xfrm>
              <a:off x="3381050" y="1294800"/>
              <a:ext cx="231100" cy="168725"/>
            </a:xfrm>
            <a:custGeom>
              <a:rect b="b" l="l" r="r" t="t"/>
              <a:pathLst>
                <a:path extrusionOk="0" h="6749" w="9244">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01" name="Google Shape;4201;p26"/>
            <p:cNvSpPr/>
            <p:nvPr/>
          </p:nvSpPr>
          <p:spPr>
            <a:xfrm>
              <a:off x="3507100" y="1306025"/>
              <a:ext cx="59675" cy="59675"/>
            </a:xfrm>
            <a:custGeom>
              <a:rect b="b" l="l" r="r" t="t"/>
              <a:pathLst>
                <a:path extrusionOk="0" h="2387" w="2387">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02" name="Google Shape;4202;p26"/>
            <p:cNvSpPr/>
            <p:nvPr/>
          </p:nvSpPr>
          <p:spPr>
            <a:xfrm>
              <a:off x="3877625" y="1246025"/>
              <a:ext cx="227725" cy="168650"/>
            </a:xfrm>
            <a:custGeom>
              <a:rect b="b" l="l" r="r" t="t"/>
              <a:pathLst>
                <a:path extrusionOk="0" h="6746" w="9109">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03" name="Google Shape;4203;p26"/>
            <p:cNvSpPr/>
            <p:nvPr/>
          </p:nvSpPr>
          <p:spPr>
            <a:xfrm>
              <a:off x="3916275" y="1264025"/>
              <a:ext cx="59675" cy="59675"/>
            </a:xfrm>
            <a:custGeom>
              <a:rect b="b" l="l" r="r" t="t"/>
              <a:pathLst>
                <a:path extrusionOk="0" h="2387" w="2387">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04" name="Google Shape;4204;p26"/>
            <p:cNvSpPr/>
            <p:nvPr/>
          </p:nvSpPr>
          <p:spPr>
            <a:xfrm>
              <a:off x="3373500" y="1446350"/>
              <a:ext cx="206725" cy="105050"/>
            </a:xfrm>
            <a:custGeom>
              <a:rect b="b" l="l" r="r" t="t"/>
              <a:pathLst>
                <a:path extrusionOk="0" h="4202" w="8269">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05" name="Google Shape;4205;p26"/>
            <p:cNvSpPr/>
            <p:nvPr/>
          </p:nvSpPr>
          <p:spPr>
            <a:xfrm>
              <a:off x="3930550" y="1374500"/>
              <a:ext cx="213450" cy="111225"/>
            </a:xfrm>
            <a:custGeom>
              <a:rect b="b" l="l" r="r" t="t"/>
              <a:pathLst>
                <a:path extrusionOk="0" h="4449" w="8538">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06" name="Google Shape;4206;p26"/>
            <p:cNvSpPr/>
            <p:nvPr/>
          </p:nvSpPr>
          <p:spPr>
            <a:xfrm>
              <a:off x="3597825" y="2131950"/>
              <a:ext cx="48775" cy="21050"/>
            </a:xfrm>
            <a:custGeom>
              <a:rect b="b" l="l" r="r" t="t"/>
              <a:pathLst>
                <a:path extrusionOk="0" h="842" w="1951">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207" name="Google Shape;4207;p26"/>
          <p:cNvGrpSpPr/>
          <p:nvPr/>
        </p:nvGrpSpPr>
        <p:grpSpPr>
          <a:xfrm>
            <a:off x="1030175" y="1581350"/>
            <a:ext cx="444275" cy="398525"/>
            <a:chOff x="2495125" y="2142250"/>
            <a:chExt cx="444275" cy="398525"/>
          </a:xfrm>
        </p:grpSpPr>
        <p:sp>
          <p:nvSpPr>
            <p:cNvPr id="4208" name="Google Shape;4208;p26"/>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09" name="Google Shape;4209;p26"/>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210" name="Google Shape;4210;p26"/>
          <p:cNvGrpSpPr/>
          <p:nvPr/>
        </p:nvGrpSpPr>
        <p:grpSpPr>
          <a:xfrm>
            <a:off x="10561107" y="5038641"/>
            <a:ext cx="291375" cy="281375"/>
            <a:chOff x="3243875" y="2372825"/>
            <a:chExt cx="291375" cy="281375"/>
          </a:xfrm>
        </p:grpSpPr>
        <p:sp>
          <p:nvSpPr>
            <p:cNvPr id="4211" name="Google Shape;4211;p26"/>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12" name="Google Shape;4212;p26"/>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13" name="Google Shape;4213;p26"/>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14" name="Google Shape;4214;p26"/>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15" name="Google Shape;4215;p26"/>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16" name="Google Shape;4216;p26"/>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17" name="Google Shape;4217;p26"/>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18" name="Google Shape;4218;p26"/>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19" name="Google Shape;4219;p26"/>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20" name="Google Shape;4220;p26"/>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221" name="Google Shape;4221;p26"/>
          <p:cNvGrpSpPr/>
          <p:nvPr/>
        </p:nvGrpSpPr>
        <p:grpSpPr>
          <a:xfrm>
            <a:off x="10778557" y="714860"/>
            <a:ext cx="166675" cy="168575"/>
            <a:chOff x="4954425" y="2036375"/>
            <a:chExt cx="166675" cy="168575"/>
          </a:xfrm>
        </p:grpSpPr>
        <p:sp>
          <p:nvSpPr>
            <p:cNvPr id="4222" name="Google Shape;4222;p26"/>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23" name="Google Shape;4223;p26"/>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224" name="Google Shape;4224;p26"/>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25" name="Google Shape;4225;p26"/>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4226" name="Google Shape;4226;p26"/>
          <p:cNvGrpSpPr/>
          <p:nvPr/>
        </p:nvGrpSpPr>
        <p:grpSpPr>
          <a:xfrm>
            <a:off x="1274794" y="5541495"/>
            <a:ext cx="166675" cy="168575"/>
            <a:chOff x="4954425" y="2036375"/>
            <a:chExt cx="166675" cy="168575"/>
          </a:xfrm>
        </p:grpSpPr>
        <p:sp>
          <p:nvSpPr>
            <p:cNvPr id="4227" name="Google Shape;4227;p26"/>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28" name="Google Shape;4228;p26"/>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229" name="Google Shape;4229;p26"/>
          <p:cNvSpPr txBox="1"/>
          <p:nvPr/>
        </p:nvSpPr>
        <p:spPr>
          <a:xfrm>
            <a:off x="3781444" y="1468551"/>
            <a:ext cx="4514832"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41"/>
                                        </p:tgtEl>
                                        <p:attrNameLst>
                                          <p:attrName>style.visibility</p:attrName>
                                        </p:attrNameLst>
                                      </p:cBhvr>
                                      <p:to>
                                        <p:strVal val="visible"/>
                                      </p:to>
                                    </p:set>
                                    <p:animEffect filter="fade" transition="in">
                                      <p:cBhvr>
                                        <p:cTn dur="500"/>
                                        <p:tgtEl>
                                          <p:spTgt spid="4141"/>
                                        </p:tgtEl>
                                      </p:cBhvr>
                                    </p:animEffect>
                                  </p:childTnLst>
                                </p:cTn>
                              </p:par>
                              <p:par>
                                <p:cTn fill="hold" nodeType="withEffect" presetClass="entr" presetID="10" presetSubtype="0">
                                  <p:stCondLst>
                                    <p:cond delay="0"/>
                                  </p:stCondLst>
                                  <p:childTnLst>
                                    <p:set>
                                      <p:cBhvr>
                                        <p:cTn dur="1" fill="hold">
                                          <p:stCondLst>
                                            <p:cond delay="0"/>
                                          </p:stCondLst>
                                        </p:cTn>
                                        <p:tgtEl>
                                          <p:spTgt spid="4142"/>
                                        </p:tgtEl>
                                        <p:attrNameLst>
                                          <p:attrName>style.visibility</p:attrName>
                                        </p:attrNameLst>
                                      </p:cBhvr>
                                      <p:to>
                                        <p:strVal val="visible"/>
                                      </p:to>
                                    </p:set>
                                    <p:animEffect filter="fade" transition="in">
                                      <p:cBhvr>
                                        <p:cTn dur="500"/>
                                        <p:tgtEl>
                                          <p:spTgt spid="41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40"/>
                                        </p:tgtEl>
                                        <p:attrNameLst>
                                          <p:attrName>style.visibility</p:attrName>
                                        </p:attrNameLst>
                                      </p:cBhvr>
                                      <p:to>
                                        <p:strVal val="visible"/>
                                      </p:to>
                                    </p:set>
                                    <p:animEffect filter="fade" transition="in">
                                      <p:cBhvr>
                                        <p:cTn dur="500"/>
                                        <p:tgtEl>
                                          <p:spTgt spid="414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143"/>
                                        </p:tgtEl>
                                        <p:attrNameLst>
                                          <p:attrName>style.visibility</p:attrName>
                                        </p:attrNameLst>
                                      </p:cBhvr>
                                      <p:to>
                                        <p:strVal val="visible"/>
                                      </p:to>
                                    </p:set>
                                    <p:animEffect filter="fade" transition="in">
                                      <p:cBhvr>
                                        <p:cTn dur="1000"/>
                                        <p:tgtEl>
                                          <p:spTgt spid="414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229"/>
                                        </p:tgtEl>
                                        <p:attrNameLst>
                                          <p:attrName>style.visibility</p:attrName>
                                        </p:attrNameLst>
                                      </p:cBhvr>
                                      <p:to>
                                        <p:strVal val="visible"/>
                                      </p:to>
                                    </p:set>
                                    <p:animEffect filter="fade" transition="in">
                                      <p:cBhvr>
                                        <p:cTn dur="500"/>
                                        <p:tgtEl>
                                          <p:spTgt spid="4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and Content">
  <p:cSld name="19_Title and Content">
    <p:spTree>
      <p:nvGrpSpPr>
        <p:cNvPr id="4230" name="Shape 4230"/>
        <p:cNvGrpSpPr/>
        <p:nvPr/>
      </p:nvGrpSpPr>
      <p:grpSpPr>
        <a:xfrm>
          <a:off x="0" y="0"/>
          <a:ext cx="0" cy="0"/>
          <a:chOff x="0" y="0"/>
          <a:chExt cx="0" cy="0"/>
        </a:xfrm>
      </p:grpSpPr>
      <p:grpSp>
        <p:nvGrpSpPr>
          <p:cNvPr id="4231" name="Google Shape;4231;p27"/>
          <p:cNvGrpSpPr/>
          <p:nvPr/>
        </p:nvGrpSpPr>
        <p:grpSpPr>
          <a:xfrm>
            <a:off x="395894" y="219519"/>
            <a:ext cx="11613234" cy="6240131"/>
            <a:chOff x="395894" y="219519"/>
            <a:chExt cx="8518865" cy="4788281"/>
          </a:xfrm>
        </p:grpSpPr>
        <p:sp>
          <p:nvSpPr>
            <p:cNvPr id="4232" name="Google Shape;4232;p27"/>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4233" name="Google Shape;4233;p27"/>
            <p:cNvGrpSpPr/>
            <p:nvPr/>
          </p:nvGrpSpPr>
          <p:grpSpPr>
            <a:xfrm>
              <a:off x="8341543" y="2282008"/>
              <a:ext cx="569676" cy="380612"/>
              <a:chOff x="8341543" y="2282008"/>
              <a:chExt cx="569676" cy="380612"/>
            </a:xfrm>
          </p:grpSpPr>
          <p:sp>
            <p:nvSpPr>
              <p:cNvPr id="4234" name="Google Shape;4234;p2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35" name="Google Shape;4235;p2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236" name="Google Shape;4236;p27"/>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4237" name="Google Shape;4237;p27"/>
            <p:cNvGrpSpPr/>
            <p:nvPr/>
          </p:nvGrpSpPr>
          <p:grpSpPr>
            <a:xfrm>
              <a:off x="8341543" y="1721094"/>
              <a:ext cx="569676" cy="380612"/>
              <a:chOff x="8341543" y="1721094"/>
              <a:chExt cx="569676" cy="380612"/>
            </a:xfrm>
          </p:grpSpPr>
          <p:sp>
            <p:nvSpPr>
              <p:cNvPr id="4238" name="Google Shape;4238;p27"/>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39" name="Google Shape;4239;p27"/>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240" name="Google Shape;4240;p27"/>
            <p:cNvGrpSpPr/>
            <p:nvPr/>
          </p:nvGrpSpPr>
          <p:grpSpPr>
            <a:xfrm>
              <a:off x="8346273" y="1183592"/>
              <a:ext cx="568486" cy="388014"/>
              <a:chOff x="8346273" y="1183592"/>
              <a:chExt cx="568486" cy="388014"/>
            </a:xfrm>
          </p:grpSpPr>
          <p:sp>
            <p:nvSpPr>
              <p:cNvPr id="4241" name="Google Shape;4241;p27"/>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42" name="Google Shape;4242;p27"/>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243" name="Google Shape;4243;p27"/>
            <p:cNvGrpSpPr/>
            <p:nvPr/>
          </p:nvGrpSpPr>
          <p:grpSpPr>
            <a:xfrm>
              <a:off x="8341543" y="606635"/>
              <a:ext cx="569676" cy="388014"/>
              <a:chOff x="8341543" y="606635"/>
              <a:chExt cx="569676" cy="388014"/>
            </a:xfrm>
          </p:grpSpPr>
          <p:sp>
            <p:nvSpPr>
              <p:cNvPr id="4244" name="Google Shape;4244;p27"/>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45" name="Google Shape;4245;p27"/>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246" name="Google Shape;4246;p27"/>
            <p:cNvGrpSpPr/>
            <p:nvPr/>
          </p:nvGrpSpPr>
          <p:grpSpPr>
            <a:xfrm>
              <a:off x="8341543" y="2842933"/>
              <a:ext cx="569676" cy="380612"/>
              <a:chOff x="8341543" y="2282008"/>
              <a:chExt cx="569676" cy="380612"/>
            </a:xfrm>
          </p:grpSpPr>
          <p:sp>
            <p:nvSpPr>
              <p:cNvPr id="4247" name="Google Shape;4247;p2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48" name="Google Shape;4248;p2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249" name="Google Shape;4249;p27"/>
            <p:cNvGrpSpPr/>
            <p:nvPr/>
          </p:nvGrpSpPr>
          <p:grpSpPr>
            <a:xfrm>
              <a:off x="8341543" y="3403858"/>
              <a:ext cx="569676" cy="380612"/>
              <a:chOff x="8341543" y="2282008"/>
              <a:chExt cx="569676" cy="380612"/>
            </a:xfrm>
          </p:grpSpPr>
          <p:sp>
            <p:nvSpPr>
              <p:cNvPr id="4250" name="Google Shape;4250;p2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51" name="Google Shape;4251;p2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252" name="Google Shape;4252;p27"/>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53" name="Google Shape;4253;p27"/>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254" name="Google Shape;4254;p27"/>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55" name="Google Shape;4255;p27"/>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56" name="Google Shape;4256;p27"/>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57" name="Google Shape;4257;p27"/>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58" name="Google Shape;4258;p27"/>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59" name="Google Shape;4259;p27"/>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60" name="Google Shape;4260;p27"/>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61" name="Google Shape;4261;p27"/>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62" name="Google Shape;4262;p27"/>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63" name="Google Shape;4263;p27"/>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64" name="Google Shape;4264;p27"/>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65" name="Google Shape;4265;p27"/>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66" name="Google Shape;4266;p27"/>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67" name="Google Shape;4267;p27"/>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68" name="Google Shape;4268;p27"/>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69" name="Google Shape;4269;p27"/>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70" name="Google Shape;4270;p27"/>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71" name="Google Shape;4271;p27"/>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72" name="Google Shape;4272;p27"/>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73" name="Google Shape;4273;p27"/>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74" name="Google Shape;4274;p27"/>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75" name="Google Shape;4275;p27"/>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76" name="Google Shape;4276;p27"/>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77" name="Google Shape;4277;p27"/>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78" name="Google Shape;4278;p27"/>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79" name="Google Shape;4279;p27"/>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80" name="Google Shape;4280;p27"/>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81" name="Google Shape;4281;p27"/>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82" name="Google Shape;4282;p27"/>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83" name="Google Shape;4283;p27"/>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84" name="Google Shape;4284;p27"/>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85" name="Google Shape;4285;p27"/>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86" name="Google Shape;4286;p27"/>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87" name="Google Shape;4287;p27"/>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88" name="Google Shape;4288;p27"/>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89" name="Google Shape;4289;p27"/>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90" name="Google Shape;4290;p27"/>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91" name="Google Shape;4291;p27"/>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92" name="Google Shape;4292;p27"/>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93" name="Google Shape;4293;p27"/>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94" name="Google Shape;4294;p27"/>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95" name="Google Shape;4295;p27"/>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96" name="Google Shape;4296;p27"/>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97" name="Google Shape;4297;p27"/>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98" name="Google Shape;4298;p27"/>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18" name="Shape 318"/>
        <p:cNvGrpSpPr/>
        <p:nvPr/>
      </p:nvGrpSpPr>
      <p:grpSpPr>
        <a:xfrm>
          <a:off x="0" y="0"/>
          <a:ext cx="0" cy="0"/>
          <a:chOff x="0" y="0"/>
          <a:chExt cx="0" cy="0"/>
        </a:xfrm>
      </p:grpSpPr>
      <p:grpSp>
        <p:nvGrpSpPr>
          <p:cNvPr id="319" name="Google Shape;319;p4"/>
          <p:cNvGrpSpPr/>
          <p:nvPr/>
        </p:nvGrpSpPr>
        <p:grpSpPr>
          <a:xfrm>
            <a:off x="395894" y="219519"/>
            <a:ext cx="11613234" cy="6240131"/>
            <a:chOff x="395894" y="219519"/>
            <a:chExt cx="8518865" cy="4788281"/>
          </a:xfrm>
        </p:grpSpPr>
        <p:sp>
          <p:nvSpPr>
            <p:cNvPr id="320" name="Google Shape;320;p4"/>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21" name="Google Shape;321;p4"/>
            <p:cNvGrpSpPr/>
            <p:nvPr/>
          </p:nvGrpSpPr>
          <p:grpSpPr>
            <a:xfrm>
              <a:off x="8341543" y="2282008"/>
              <a:ext cx="569676" cy="380612"/>
              <a:chOff x="8341543" y="2282008"/>
              <a:chExt cx="569676" cy="380612"/>
            </a:xfrm>
          </p:grpSpPr>
          <p:sp>
            <p:nvSpPr>
              <p:cNvPr id="322" name="Google Shape;322;p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3" name="Google Shape;323;p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24" name="Google Shape;324;p4"/>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25" name="Google Shape;325;p4"/>
            <p:cNvGrpSpPr/>
            <p:nvPr/>
          </p:nvGrpSpPr>
          <p:grpSpPr>
            <a:xfrm>
              <a:off x="8341543" y="1721094"/>
              <a:ext cx="569676" cy="380612"/>
              <a:chOff x="8341543" y="1721094"/>
              <a:chExt cx="569676" cy="380612"/>
            </a:xfrm>
          </p:grpSpPr>
          <p:sp>
            <p:nvSpPr>
              <p:cNvPr id="326" name="Google Shape;326;p4"/>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7" name="Google Shape;327;p4"/>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28" name="Google Shape;328;p4"/>
            <p:cNvGrpSpPr/>
            <p:nvPr/>
          </p:nvGrpSpPr>
          <p:grpSpPr>
            <a:xfrm>
              <a:off x="8346273" y="1183592"/>
              <a:ext cx="568486" cy="388014"/>
              <a:chOff x="8346273" y="1183592"/>
              <a:chExt cx="568486" cy="388014"/>
            </a:xfrm>
          </p:grpSpPr>
          <p:sp>
            <p:nvSpPr>
              <p:cNvPr id="329" name="Google Shape;329;p4"/>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0" name="Google Shape;330;p4"/>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31" name="Google Shape;331;p4"/>
            <p:cNvGrpSpPr/>
            <p:nvPr/>
          </p:nvGrpSpPr>
          <p:grpSpPr>
            <a:xfrm>
              <a:off x="8341543" y="606635"/>
              <a:ext cx="569676" cy="388014"/>
              <a:chOff x="8341543" y="606635"/>
              <a:chExt cx="569676" cy="388014"/>
            </a:xfrm>
          </p:grpSpPr>
          <p:sp>
            <p:nvSpPr>
              <p:cNvPr id="332" name="Google Shape;332;p4"/>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3" name="Google Shape;333;p4"/>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34" name="Google Shape;334;p4"/>
            <p:cNvGrpSpPr/>
            <p:nvPr/>
          </p:nvGrpSpPr>
          <p:grpSpPr>
            <a:xfrm>
              <a:off x="8341543" y="2842933"/>
              <a:ext cx="569676" cy="380612"/>
              <a:chOff x="8341543" y="2282008"/>
              <a:chExt cx="569676" cy="380612"/>
            </a:xfrm>
          </p:grpSpPr>
          <p:sp>
            <p:nvSpPr>
              <p:cNvPr id="335" name="Google Shape;335;p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6" name="Google Shape;336;p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37" name="Google Shape;337;p4"/>
            <p:cNvGrpSpPr/>
            <p:nvPr/>
          </p:nvGrpSpPr>
          <p:grpSpPr>
            <a:xfrm>
              <a:off x="8341543" y="3403858"/>
              <a:ext cx="569676" cy="380612"/>
              <a:chOff x="8341543" y="2282008"/>
              <a:chExt cx="569676" cy="380612"/>
            </a:xfrm>
          </p:grpSpPr>
          <p:sp>
            <p:nvSpPr>
              <p:cNvPr id="338" name="Google Shape;338;p4"/>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9" name="Google Shape;339;p4"/>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40" name="Google Shape;340;p4"/>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1" name="Google Shape;341;p4"/>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42" name="Google Shape;342;p4"/>
          <p:cNvGrpSpPr/>
          <p:nvPr/>
        </p:nvGrpSpPr>
        <p:grpSpPr>
          <a:xfrm>
            <a:off x="989192" y="5645930"/>
            <a:ext cx="615189" cy="535538"/>
            <a:chOff x="2495125" y="2142250"/>
            <a:chExt cx="444275" cy="398525"/>
          </a:xfrm>
        </p:grpSpPr>
        <p:sp>
          <p:nvSpPr>
            <p:cNvPr id="343" name="Google Shape;343;p4"/>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4" name="Google Shape;344;p4"/>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45" name="Google Shape;345;p4"/>
          <p:cNvGrpSpPr/>
          <p:nvPr/>
        </p:nvGrpSpPr>
        <p:grpSpPr>
          <a:xfrm>
            <a:off x="10177821" y="427685"/>
            <a:ext cx="403468" cy="378112"/>
            <a:chOff x="3243875" y="2372825"/>
            <a:chExt cx="291375" cy="281375"/>
          </a:xfrm>
        </p:grpSpPr>
        <p:sp>
          <p:nvSpPr>
            <p:cNvPr id="346" name="Google Shape;346;p4"/>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7" name="Google Shape;347;p4"/>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8" name="Google Shape;348;p4"/>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9" name="Google Shape;349;p4"/>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0" name="Google Shape;350;p4"/>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1" name="Google Shape;351;p4"/>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2" name="Google Shape;352;p4"/>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3" name="Google Shape;353;p4"/>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4" name="Google Shape;354;p4"/>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5" name="Google Shape;355;p4"/>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56" name="Google Shape;356;p4"/>
          <p:cNvGrpSpPr/>
          <p:nvPr/>
        </p:nvGrpSpPr>
        <p:grpSpPr>
          <a:xfrm>
            <a:off x="11004071" y="1043373"/>
            <a:ext cx="230796" cy="226531"/>
            <a:chOff x="4954425" y="2036375"/>
            <a:chExt cx="166675" cy="168575"/>
          </a:xfrm>
        </p:grpSpPr>
        <p:sp>
          <p:nvSpPr>
            <p:cNvPr id="357" name="Google Shape;357;p4"/>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8" name="Google Shape;358;p4"/>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59" name="Google Shape;359;p4"/>
          <p:cNvSpPr/>
          <p:nvPr/>
        </p:nvSpPr>
        <p:spPr>
          <a:xfrm>
            <a:off x="2054612" y="6264683"/>
            <a:ext cx="164953" cy="109117"/>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0" name="Google Shape;360;p4"/>
          <p:cNvSpPr/>
          <p:nvPr/>
        </p:nvSpPr>
        <p:spPr>
          <a:xfrm>
            <a:off x="10995521" y="6181468"/>
            <a:ext cx="120469" cy="8321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361" name="Google Shape;361;p4"/>
          <p:cNvGrpSpPr/>
          <p:nvPr/>
        </p:nvGrpSpPr>
        <p:grpSpPr>
          <a:xfrm>
            <a:off x="817359" y="5192331"/>
            <a:ext cx="230796" cy="226531"/>
            <a:chOff x="4954425" y="2036375"/>
            <a:chExt cx="166675" cy="168575"/>
          </a:xfrm>
        </p:grpSpPr>
        <p:sp>
          <p:nvSpPr>
            <p:cNvPr id="362" name="Google Shape;362;p4"/>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3" name="Google Shape;363;p4"/>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64" name="Google Shape;364;p4"/>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5" name="Google Shape;365;p4"/>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6" name="Google Shape;366;p4"/>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7" name="Google Shape;367;p4"/>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8" name="Google Shape;368;p4"/>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9" name="Google Shape;369;p4"/>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0" name="Google Shape;370;p4"/>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1" name="Google Shape;371;p4"/>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2" name="Google Shape;372;p4"/>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3" name="Google Shape;373;p4"/>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4" name="Google Shape;374;p4"/>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5" name="Google Shape;375;p4"/>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6" name="Google Shape;376;p4"/>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7" name="Google Shape;377;p4"/>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8" name="Google Shape;378;p4"/>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9" name="Google Shape;379;p4"/>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0" name="Google Shape;380;p4"/>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1" name="Google Shape;381;p4"/>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2" name="Google Shape;382;p4"/>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3" name="Google Shape;383;p4"/>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4" name="Google Shape;384;p4"/>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5" name="Google Shape;385;p4"/>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6" name="Google Shape;386;p4"/>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7" name="Google Shape;387;p4"/>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8" name="Google Shape;388;p4"/>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9" name="Google Shape;389;p4"/>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0" name="Google Shape;390;p4"/>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1" name="Google Shape;391;p4"/>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2" name="Google Shape;392;p4"/>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3" name="Google Shape;393;p4"/>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4" name="Google Shape;394;p4"/>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5" name="Google Shape;395;p4"/>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6" name="Google Shape;396;p4"/>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7" name="Google Shape;397;p4"/>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8" name="Google Shape;398;p4"/>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9" name="Google Shape;399;p4"/>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0" name="Google Shape;400;p4"/>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1" name="Google Shape;401;p4"/>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2" name="Google Shape;402;p4"/>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3" name="Google Shape;403;p4"/>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4" name="Google Shape;404;p4"/>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5" name="Google Shape;405;p4"/>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6" name="Google Shape;406;p4"/>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7" name="Google Shape;407;p4"/>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8" name="Google Shape;408;p4"/>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409" name="Google Shape;409;p4"/>
          <p:cNvGrpSpPr/>
          <p:nvPr/>
        </p:nvGrpSpPr>
        <p:grpSpPr>
          <a:xfrm>
            <a:off x="745412" y="1491606"/>
            <a:ext cx="9867486" cy="4773077"/>
            <a:chOff x="623255" y="927125"/>
            <a:chExt cx="7691377" cy="3871900"/>
          </a:xfrm>
        </p:grpSpPr>
        <p:sp>
          <p:nvSpPr>
            <p:cNvPr id="410" name="Google Shape;410;p4"/>
            <p:cNvSpPr/>
            <p:nvPr/>
          </p:nvSpPr>
          <p:spPr>
            <a:xfrm>
              <a:off x="2977025" y="927125"/>
              <a:ext cx="3134100" cy="1481700"/>
            </a:xfrm>
            <a:prstGeom prst="ellipse">
              <a:avLst/>
            </a:prstGeom>
            <a:solidFill>
              <a:srgbClr val="CAC9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411" name="Google Shape;411;p4"/>
            <p:cNvGrpSpPr/>
            <p:nvPr/>
          </p:nvGrpSpPr>
          <p:grpSpPr>
            <a:xfrm>
              <a:off x="623255" y="973375"/>
              <a:ext cx="7691377" cy="3825650"/>
              <a:chOff x="623255" y="973375"/>
              <a:chExt cx="7691377" cy="3825650"/>
            </a:xfrm>
          </p:grpSpPr>
          <p:sp>
            <p:nvSpPr>
              <p:cNvPr id="412" name="Google Shape;412;p4"/>
              <p:cNvSpPr/>
              <p:nvPr/>
            </p:nvSpPr>
            <p:spPr>
              <a:xfrm>
                <a:off x="623255" y="973375"/>
                <a:ext cx="7691377" cy="3825650"/>
              </a:xfrm>
              <a:custGeom>
                <a:rect b="b" l="l" r="r" t="t"/>
                <a:pathLst>
                  <a:path extrusionOk="0" h="15544" w="19015">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CAC9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3" name="Google Shape;413;p4"/>
              <p:cNvSpPr/>
              <p:nvPr/>
            </p:nvSpPr>
            <p:spPr>
              <a:xfrm>
                <a:off x="1878425" y="1185100"/>
                <a:ext cx="2028300" cy="1403400"/>
              </a:xfrm>
              <a:prstGeom prst="ellipse">
                <a:avLst/>
              </a:prstGeom>
              <a:solidFill>
                <a:srgbClr val="CAC9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4" name="Google Shape;414;p4"/>
              <p:cNvSpPr/>
              <p:nvPr/>
            </p:nvSpPr>
            <p:spPr>
              <a:xfrm>
                <a:off x="5585525" y="3231300"/>
                <a:ext cx="2028300" cy="1403400"/>
              </a:xfrm>
              <a:prstGeom prst="ellipse">
                <a:avLst/>
              </a:prstGeom>
              <a:solidFill>
                <a:srgbClr val="CAC9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grpSp>
        <p:nvGrpSpPr>
          <p:cNvPr id="415" name="Google Shape;415;p4"/>
          <p:cNvGrpSpPr/>
          <p:nvPr/>
        </p:nvGrpSpPr>
        <p:grpSpPr>
          <a:xfrm>
            <a:off x="8391927" y="4047629"/>
            <a:ext cx="2301387" cy="1593766"/>
            <a:chOff x="4799733" y="3457797"/>
            <a:chExt cx="2301387" cy="1593766"/>
          </a:xfrm>
        </p:grpSpPr>
        <p:sp>
          <p:nvSpPr>
            <p:cNvPr id="416" name="Google Shape;416;p4"/>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7" name="Google Shape;417;p4"/>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8" name="Google Shape;418;p4"/>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9" name="Google Shape;419;p4"/>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0" name="Google Shape;420;p4"/>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1" name="Google Shape;421;p4"/>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2" name="Google Shape;422;p4"/>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3" name="Google Shape;423;p4"/>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4" name="Google Shape;424;p4"/>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5" name="Google Shape;425;p4"/>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6" name="Google Shape;426;p4"/>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7" name="Google Shape;427;p4"/>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8" name="Google Shape;428;p4"/>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9" name="Google Shape;429;p4"/>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0" name="Google Shape;430;p4"/>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1" name="Google Shape;431;p4"/>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2" name="Google Shape;432;p4"/>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3" name="Google Shape;433;p4"/>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4" name="Google Shape;434;p4"/>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5" name="Google Shape;435;p4"/>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6" name="Google Shape;436;p4"/>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7" name="Google Shape;437;p4"/>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8" name="Google Shape;438;p4"/>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9" name="Google Shape;439;p4"/>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0" name="Google Shape;440;p4"/>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1" name="Google Shape;441;p4"/>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2" name="Google Shape;442;p4"/>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3" name="Google Shape;443;p4"/>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4" name="Google Shape;444;p4"/>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5" name="Google Shape;445;p4"/>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6" name="Google Shape;446;p4"/>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7" name="Google Shape;447;p4"/>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8" name="Google Shape;448;p4"/>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9" name="Google Shape;449;p4"/>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50" name="Google Shape;450;p4"/>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51" name="Google Shape;451;p4"/>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52" name="Google Shape;452;p4"/>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53" name="Google Shape;453;p4"/>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54" name="Google Shape;454;p4"/>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55" name="Google Shape;455;p4"/>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56" name="Google Shape;456;p4"/>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57" name="Google Shape;457;p4"/>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58" name="Google Shape;458;p4"/>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59" name="Google Shape;459;p4"/>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0" name="Google Shape;460;p4"/>
            <p:cNvSpPr/>
            <p:nvPr/>
          </p:nvSpPr>
          <p:spPr>
            <a:xfrm>
              <a:off x="564583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1" name="Google Shape;461;p4"/>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2" name="Google Shape;462;p4"/>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3" name="Google Shape;463;p4"/>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4" name="Google Shape;464;p4"/>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5" name="Google Shape;465;p4"/>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6" name="Google Shape;466;p4"/>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7" name="Google Shape;467;p4"/>
            <p:cNvSpPr/>
            <p:nvPr/>
          </p:nvSpPr>
          <p:spPr>
            <a:xfrm>
              <a:off x="5604409" y="4254476"/>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8" name="Google Shape;468;p4"/>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9" name="Google Shape;469;p4"/>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70" name="Google Shape;470;p4"/>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71" name="Google Shape;471;p4"/>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72" name="Google Shape;472;p4"/>
          <p:cNvGrpSpPr/>
          <p:nvPr/>
        </p:nvGrpSpPr>
        <p:grpSpPr>
          <a:xfrm>
            <a:off x="1598355" y="3608289"/>
            <a:ext cx="2204156" cy="2018295"/>
            <a:chOff x="1598355" y="3608289"/>
            <a:chExt cx="2204156" cy="2018295"/>
          </a:xfrm>
        </p:grpSpPr>
        <p:grpSp>
          <p:nvGrpSpPr>
            <p:cNvPr id="473" name="Google Shape;473;p4"/>
            <p:cNvGrpSpPr/>
            <p:nvPr/>
          </p:nvGrpSpPr>
          <p:grpSpPr>
            <a:xfrm>
              <a:off x="1598355" y="4368136"/>
              <a:ext cx="868989" cy="1258447"/>
              <a:chOff x="3235834" y="3793115"/>
              <a:chExt cx="868989" cy="1258447"/>
            </a:xfrm>
          </p:grpSpPr>
          <p:sp>
            <p:nvSpPr>
              <p:cNvPr id="474" name="Google Shape;474;p4"/>
              <p:cNvSpPr/>
              <p:nvPr/>
            </p:nvSpPr>
            <p:spPr>
              <a:xfrm>
                <a:off x="3236476" y="3795496"/>
                <a:ext cx="868347" cy="1256066"/>
              </a:xfrm>
              <a:custGeom>
                <a:rect b="b" l="l" r="r" t="t"/>
                <a:pathLst>
                  <a:path extrusionOk="0" h="22726" w="15711">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475" name="Google Shape;475;p4"/>
              <p:cNvGrpSpPr/>
              <p:nvPr/>
            </p:nvGrpSpPr>
            <p:grpSpPr>
              <a:xfrm>
                <a:off x="3235834" y="3793115"/>
                <a:ext cx="865418" cy="1258447"/>
                <a:chOff x="3235834" y="3793115"/>
                <a:chExt cx="865418" cy="1258447"/>
              </a:xfrm>
            </p:grpSpPr>
            <p:sp>
              <p:nvSpPr>
                <p:cNvPr id="476" name="Google Shape;476;p4"/>
                <p:cNvSpPr/>
                <p:nvPr/>
              </p:nvSpPr>
              <p:spPr>
                <a:xfrm>
                  <a:off x="3235834" y="3793115"/>
                  <a:ext cx="865418" cy="389985"/>
                </a:xfrm>
                <a:custGeom>
                  <a:rect b="b" l="l" r="r" t="t"/>
                  <a:pathLst>
                    <a:path extrusionOk="0" h="7056" w="15658">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77" name="Google Shape;477;p4"/>
                <p:cNvSpPr/>
                <p:nvPr/>
              </p:nvSpPr>
              <p:spPr>
                <a:xfrm>
                  <a:off x="3306725" y="3905262"/>
                  <a:ext cx="719118" cy="182888"/>
                </a:xfrm>
                <a:custGeom>
                  <a:rect b="b" l="l" r="r" t="t"/>
                  <a:pathLst>
                    <a:path extrusionOk="0" h="3309" w="13011">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78" name="Google Shape;478;p4"/>
                <p:cNvSpPr/>
                <p:nvPr/>
              </p:nvSpPr>
              <p:spPr>
                <a:xfrm>
                  <a:off x="3309654" y="4261478"/>
                  <a:ext cx="146355" cy="143426"/>
                </a:xfrm>
                <a:custGeom>
                  <a:rect b="b" l="l" r="r" t="t"/>
                  <a:pathLst>
                    <a:path extrusionOk="0" h="2595" w="2648">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79" name="Google Shape;479;p4"/>
                <p:cNvSpPr/>
                <p:nvPr/>
              </p:nvSpPr>
              <p:spPr>
                <a:xfrm>
                  <a:off x="3501275" y="4261478"/>
                  <a:ext cx="143426" cy="143426"/>
                </a:xfrm>
                <a:custGeom>
                  <a:rect b="b" l="l" r="r" t="t"/>
                  <a:pathLst>
                    <a:path extrusionOk="0" h="2595" w="2595">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80" name="Google Shape;480;p4"/>
                <p:cNvSpPr/>
                <p:nvPr/>
              </p:nvSpPr>
              <p:spPr>
                <a:xfrm>
                  <a:off x="3693670" y="4261478"/>
                  <a:ext cx="143426" cy="143426"/>
                </a:xfrm>
                <a:custGeom>
                  <a:rect b="b" l="l" r="r" t="t"/>
                  <a:pathLst>
                    <a:path extrusionOk="0" h="2595" w="2595">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81" name="Google Shape;481;p4"/>
                <p:cNvSpPr/>
                <p:nvPr/>
              </p:nvSpPr>
              <p:spPr>
                <a:xfrm>
                  <a:off x="3309654" y="4453872"/>
                  <a:ext cx="146355" cy="143426"/>
                </a:xfrm>
                <a:custGeom>
                  <a:rect b="b" l="l" r="r" t="t"/>
                  <a:pathLst>
                    <a:path extrusionOk="0" h="2595" w="2648">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82" name="Google Shape;482;p4"/>
                <p:cNvSpPr/>
                <p:nvPr/>
              </p:nvSpPr>
              <p:spPr>
                <a:xfrm>
                  <a:off x="3501275" y="4453872"/>
                  <a:ext cx="143426" cy="143426"/>
                </a:xfrm>
                <a:custGeom>
                  <a:rect b="b" l="l" r="r" t="t"/>
                  <a:pathLst>
                    <a:path extrusionOk="0" h="2595" w="2595">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83" name="Google Shape;483;p4"/>
                <p:cNvSpPr/>
                <p:nvPr/>
              </p:nvSpPr>
              <p:spPr>
                <a:xfrm>
                  <a:off x="3693670" y="4453872"/>
                  <a:ext cx="143426" cy="143426"/>
                </a:xfrm>
                <a:custGeom>
                  <a:rect b="b" l="l" r="r" t="t"/>
                  <a:pathLst>
                    <a:path extrusionOk="0" h="2595" w="2595">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84" name="Google Shape;484;p4"/>
                <p:cNvSpPr/>
                <p:nvPr/>
              </p:nvSpPr>
              <p:spPr>
                <a:xfrm>
                  <a:off x="3309654" y="4645549"/>
                  <a:ext cx="146355" cy="146355"/>
                </a:xfrm>
                <a:custGeom>
                  <a:rect b="b" l="l" r="r" t="t"/>
                  <a:pathLst>
                    <a:path extrusionOk="0" h="2648" w="2648">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85" name="Google Shape;485;p4"/>
                <p:cNvSpPr/>
                <p:nvPr/>
              </p:nvSpPr>
              <p:spPr>
                <a:xfrm>
                  <a:off x="3501275" y="4645549"/>
                  <a:ext cx="143426" cy="146355"/>
                </a:xfrm>
                <a:custGeom>
                  <a:rect b="b" l="l" r="r" t="t"/>
                  <a:pathLst>
                    <a:path extrusionOk="0" h="2648" w="2595">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86" name="Google Shape;486;p4"/>
                <p:cNvSpPr/>
                <p:nvPr/>
              </p:nvSpPr>
              <p:spPr>
                <a:xfrm>
                  <a:off x="3693670" y="4645549"/>
                  <a:ext cx="143426" cy="146355"/>
                </a:xfrm>
                <a:custGeom>
                  <a:rect b="b" l="l" r="r" t="t"/>
                  <a:pathLst>
                    <a:path extrusionOk="0" h="2648" w="2595">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87" name="Google Shape;487;p4"/>
                <p:cNvSpPr/>
                <p:nvPr/>
              </p:nvSpPr>
              <p:spPr>
                <a:xfrm>
                  <a:off x="3309654" y="4840873"/>
                  <a:ext cx="146355" cy="143426"/>
                </a:xfrm>
                <a:custGeom>
                  <a:rect b="b" l="l" r="r" t="t"/>
                  <a:pathLst>
                    <a:path extrusionOk="0" h="2595" w="2648">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88" name="Google Shape;488;p4"/>
                <p:cNvSpPr/>
                <p:nvPr/>
              </p:nvSpPr>
              <p:spPr>
                <a:xfrm>
                  <a:off x="3501275" y="4840873"/>
                  <a:ext cx="143426" cy="143426"/>
                </a:xfrm>
                <a:custGeom>
                  <a:rect b="b" l="l" r="r" t="t"/>
                  <a:pathLst>
                    <a:path extrusionOk="0" h="2595" w="2595">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89" name="Google Shape;489;p4"/>
                <p:cNvSpPr/>
                <p:nvPr/>
              </p:nvSpPr>
              <p:spPr>
                <a:xfrm>
                  <a:off x="3693670" y="4840873"/>
                  <a:ext cx="143426" cy="143426"/>
                </a:xfrm>
                <a:custGeom>
                  <a:rect b="b" l="l" r="r" t="t"/>
                  <a:pathLst>
                    <a:path extrusionOk="0" h="2595" w="2595">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90" name="Google Shape;490;p4"/>
                <p:cNvSpPr/>
                <p:nvPr/>
              </p:nvSpPr>
              <p:spPr>
                <a:xfrm>
                  <a:off x="3855335" y="4185426"/>
                  <a:ext cx="243685" cy="866136"/>
                </a:xfrm>
                <a:custGeom>
                  <a:rect b="b" l="l" r="r" t="t"/>
                  <a:pathLst>
                    <a:path extrusionOk="0" h="15671" w="4409">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91" name="Google Shape;491;p4"/>
                <p:cNvSpPr/>
                <p:nvPr/>
              </p:nvSpPr>
              <p:spPr>
                <a:xfrm>
                  <a:off x="3855335" y="3793115"/>
                  <a:ext cx="243685" cy="389985"/>
                </a:xfrm>
                <a:custGeom>
                  <a:rect b="b" l="l" r="r" t="t"/>
                  <a:pathLst>
                    <a:path extrusionOk="0" h="7056" w="4409">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92" name="Google Shape;492;p4"/>
                <p:cNvSpPr/>
                <p:nvPr/>
              </p:nvSpPr>
              <p:spPr>
                <a:xfrm>
                  <a:off x="3855335" y="3905262"/>
                  <a:ext cx="170508" cy="182888"/>
                </a:xfrm>
                <a:custGeom>
                  <a:rect b="b" l="l" r="r" t="t"/>
                  <a:pathLst>
                    <a:path extrusionOk="0" h="3309" w="3085">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93" name="Google Shape;493;p4"/>
                <p:cNvSpPr/>
                <p:nvPr/>
              </p:nvSpPr>
              <p:spPr>
                <a:xfrm>
                  <a:off x="3723681" y="3945499"/>
                  <a:ext cx="35870" cy="100260"/>
                </a:xfrm>
                <a:custGeom>
                  <a:rect b="b" l="l" r="r" t="t"/>
                  <a:pathLst>
                    <a:path extrusionOk="0" h="1814" w="649">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94" name="Google Shape;494;p4"/>
                <p:cNvSpPr/>
                <p:nvPr/>
              </p:nvSpPr>
              <p:spPr>
                <a:xfrm>
                  <a:off x="3764636" y="3944007"/>
                  <a:ext cx="63671" cy="102471"/>
                </a:xfrm>
                <a:custGeom>
                  <a:rect b="b" l="l" r="r" t="t"/>
                  <a:pathLst>
                    <a:path extrusionOk="0" h="1854" w="1152">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95" name="Google Shape;495;p4"/>
                <p:cNvSpPr/>
                <p:nvPr/>
              </p:nvSpPr>
              <p:spPr>
                <a:xfrm>
                  <a:off x="3829745" y="3991539"/>
                  <a:ext cx="65882" cy="57149"/>
                </a:xfrm>
                <a:custGeom>
                  <a:rect b="b" l="l" r="r" t="t"/>
                  <a:pathLst>
                    <a:path extrusionOk="0" h="1034" w="1192">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96" name="Google Shape;496;p4"/>
                <p:cNvSpPr/>
                <p:nvPr/>
              </p:nvSpPr>
              <p:spPr>
                <a:xfrm>
                  <a:off x="3901430" y="3946218"/>
                  <a:ext cx="60023" cy="100260"/>
                </a:xfrm>
                <a:custGeom>
                  <a:rect b="b" l="l" r="r" t="t"/>
                  <a:pathLst>
                    <a:path extrusionOk="0" h="1814" w="1086">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97" name="Google Shape;497;p4"/>
                <p:cNvSpPr/>
                <p:nvPr/>
              </p:nvSpPr>
              <p:spPr>
                <a:xfrm>
                  <a:off x="3885346" y="4261478"/>
                  <a:ext cx="143426" cy="143426"/>
                </a:xfrm>
                <a:custGeom>
                  <a:rect b="b" l="l" r="r" t="t"/>
                  <a:pathLst>
                    <a:path extrusionOk="0" h="2595" w="2595">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98" name="Google Shape;498;p4"/>
                <p:cNvSpPr/>
                <p:nvPr/>
              </p:nvSpPr>
              <p:spPr>
                <a:xfrm>
                  <a:off x="3885346" y="4453872"/>
                  <a:ext cx="143426" cy="143426"/>
                </a:xfrm>
                <a:custGeom>
                  <a:rect b="b" l="l" r="r" t="t"/>
                  <a:pathLst>
                    <a:path extrusionOk="0" h="2595" w="2595">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99" name="Google Shape;499;p4"/>
                <p:cNvSpPr/>
                <p:nvPr/>
              </p:nvSpPr>
              <p:spPr>
                <a:xfrm>
                  <a:off x="3885346" y="4645549"/>
                  <a:ext cx="143426" cy="338750"/>
                </a:xfrm>
                <a:custGeom>
                  <a:rect b="b" l="l" r="r" t="t"/>
                  <a:pathLst>
                    <a:path extrusionOk="0" h="6129" w="2595">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sp>
          <p:nvSpPr>
            <p:cNvPr id="500" name="Google Shape;500;p4"/>
            <p:cNvSpPr/>
            <p:nvPr/>
          </p:nvSpPr>
          <p:spPr>
            <a:xfrm>
              <a:off x="2415510" y="3608289"/>
              <a:ext cx="278008" cy="1899077"/>
            </a:xfrm>
            <a:custGeom>
              <a:rect b="b" l="l" r="r" t="t"/>
              <a:pathLst>
                <a:path extrusionOk="0" h="34360" w="5030">
                  <a:moveTo>
                    <a:pt x="1" y="1"/>
                  </a:moveTo>
                  <a:lnTo>
                    <a:pt x="1" y="34359"/>
                  </a:lnTo>
                  <a:lnTo>
                    <a:pt x="5030" y="34359"/>
                  </a:lnTo>
                  <a:lnTo>
                    <a:pt x="503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1" name="Google Shape;501;p4"/>
            <p:cNvSpPr/>
            <p:nvPr/>
          </p:nvSpPr>
          <p:spPr>
            <a:xfrm>
              <a:off x="2653282" y="3608289"/>
              <a:ext cx="40237" cy="1899077"/>
            </a:xfrm>
            <a:custGeom>
              <a:rect b="b" l="l" r="r" t="t"/>
              <a:pathLst>
                <a:path extrusionOk="0" h="34360" w="728">
                  <a:moveTo>
                    <a:pt x="0" y="1"/>
                  </a:moveTo>
                  <a:lnTo>
                    <a:pt x="0" y="34359"/>
                  </a:lnTo>
                  <a:lnTo>
                    <a:pt x="728" y="34359"/>
                  </a:lnTo>
                  <a:lnTo>
                    <a:pt x="728"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2" name="Google Shape;502;p4"/>
            <p:cNvSpPr/>
            <p:nvPr/>
          </p:nvSpPr>
          <p:spPr>
            <a:xfrm>
              <a:off x="2510630" y="3669749"/>
              <a:ext cx="182888" cy="8843"/>
            </a:xfrm>
            <a:custGeom>
              <a:rect b="b" l="l" r="r" t="t"/>
              <a:pathLst>
                <a:path extrusionOk="0" h="160" w="3309">
                  <a:moveTo>
                    <a:pt x="0" y="1"/>
                  </a:moveTo>
                  <a:lnTo>
                    <a:pt x="0" y="159"/>
                  </a:lnTo>
                  <a:lnTo>
                    <a:pt x="3309" y="159"/>
                  </a:lnTo>
                  <a:lnTo>
                    <a:pt x="330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3" name="Google Shape;503;p4"/>
            <p:cNvSpPr/>
            <p:nvPr/>
          </p:nvSpPr>
          <p:spPr>
            <a:xfrm>
              <a:off x="2571316" y="3745856"/>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4" name="Google Shape;504;p4"/>
            <p:cNvSpPr/>
            <p:nvPr/>
          </p:nvSpPr>
          <p:spPr>
            <a:xfrm>
              <a:off x="2571316" y="3848990"/>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5" name="Google Shape;505;p4"/>
            <p:cNvSpPr/>
            <p:nvPr/>
          </p:nvSpPr>
          <p:spPr>
            <a:xfrm>
              <a:off x="2571316" y="3955771"/>
              <a:ext cx="122202" cy="9562"/>
            </a:xfrm>
            <a:custGeom>
              <a:rect b="b" l="l" r="r" t="t"/>
              <a:pathLst>
                <a:path extrusionOk="0" h="173" w="2211">
                  <a:moveTo>
                    <a:pt x="1" y="1"/>
                  </a:moveTo>
                  <a:lnTo>
                    <a:pt x="1" y="173"/>
                  </a:lnTo>
                  <a:lnTo>
                    <a:pt x="2211" y="173"/>
                  </a:lnTo>
                  <a:lnTo>
                    <a:pt x="2211"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6" name="Google Shape;506;p4"/>
            <p:cNvSpPr/>
            <p:nvPr/>
          </p:nvSpPr>
          <p:spPr>
            <a:xfrm>
              <a:off x="2571316" y="4120365"/>
              <a:ext cx="122202" cy="9562"/>
            </a:xfrm>
            <a:custGeom>
              <a:rect b="b" l="l" r="r" t="t"/>
              <a:pathLst>
                <a:path extrusionOk="0" h="173" w="2211">
                  <a:moveTo>
                    <a:pt x="1" y="0"/>
                  </a:moveTo>
                  <a:lnTo>
                    <a:pt x="1" y="173"/>
                  </a:lnTo>
                  <a:lnTo>
                    <a:pt x="2211" y="173"/>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7" name="Google Shape;507;p4"/>
            <p:cNvSpPr/>
            <p:nvPr/>
          </p:nvSpPr>
          <p:spPr>
            <a:xfrm>
              <a:off x="2571316" y="4227147"/>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8" name="Google Shape;508;p4"/>
            <p:cNvSpPr/>
            <p:nvPr/>
          </p:nvSpPr>
          <p:spPr>
            <a:xfrm>
              <a:off x="2571316" y="4333984"/>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9" name="Google Shape;509;p4"/>
            <p:cNvSpPr/>
            <p:nvPr/>
          </p:nvSpPr>
          <p:spPr>
            <a:xfrm>
              <a:off x="2571316" y="4495649"/>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0" name="Google Shape;510;p4"/>
            <p:cNvSpPr/>
            <p:nvPr/>
          </p:nvSpPr>
          <p:spPr>
            <a:xfrm>
              <a:off x="2571316" y="4598782"/>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1" name="Google Shape;511;p4"/>
            <p:cNvSpPr/>
            <p:nvPr/>
          </p:nvSpPr>
          <p:spPr>
            <a:xfrm>
              <a:off x="2571316" y="4705564"/>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2" name="Google Shape;512;p4"/>
            <p:cNvSpPr/>
            <p:nvPr/>
          </p:nvSpPr>
          <p:spPr>
            <a:xfrm>
              <a:off x="2571316" y="4867229"/>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3" name="Google Shape;513;p4"/>
            <p:cNvSpPr/>
            <p:nvPr/>
          </p:nvSpPr>
          <p:spPr>
            <a:xfrm>
              <a:off x="2571316" y="4974010"/>
              <a:ext cx="122202" cy="8843"/>
            </a:xfrm>
            <a:custGeom>
              <a:rect b="b" l="l" r="r" t="t"/>
              <a:pathLst>
                <a:path extrusionOk="0" h="160" w="2211">
                  <a:moveTo>
                    <a:pt x="1" y="1"/>
                  </a:moveTo>
                  <a:lnTo>
                    <a:pt x="1" y="160"/>
                  </a:lnTo>
                  <a:lnTo>
                    <a:pt x="2211" y="160"/>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4" name="Google Shape;514;p4"/>
            <p:cNvSpPr/>
            <p:nvPr/>
          </p:nvSpPr>
          <p:spPr>
            <a:xfrm>
              <a:off x="2571316" y="5080847"/>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5" name="Google Shape;515;p4"/>
            <p:cNvSpPr/>
            <p:nvPr/>
          </p:nvSpPr>
          <p:spPr>
            <a:xfrm>
              <a:off x="2571316" y="5242512"/>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6" name="Google Shape;516;p4"/>
            <p:cNvSpPr/>
            <p:nvPr/>
          </p:nvSpPr>
          <p:spPr>
            <a:xfrm>
              <a:off x="2571316" y="5348575"/>
              <a:ext cx="122202" cy="9562"/>
            </a:xfrm>
            <a:custGeom>
              <a:rect b="b" l="l" r="r" t="t"/>
              <a:pathLst>
                <a:path extrusionOk="0" h="173" w="2211">
                  <a:moveTo>
                    <a:pt x="1" y="0"/>
                  </a:moveTo>
                  <a:lnTo>
                    <a:pt x="1" y="172"/>
                  </a:lnTo>
                  <a:lnTo>
                    <a:pt x="2211" y="172"/>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7" name="Google Shape;517;p4"/>
            <p:cNvSpPr/>
            <p:nvPr/>
          </p:nvSpPr>
          <p:spPr>
            <a:xfrm>
              <a:off x="2571316" y="5452427"/>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8" name="Google Shape;518;p4"/>
            <p:cNvSpPr/>
            <p:nvPr/>
          </p:nvSpPr>
          <p:spPr>
            <a:xfrm>
              <a:off x="2510630" y="4041384"/>
              <a:ext cx="182888" cy="12491"/>
            </a:xfrm>
            <a:custGeom>
              <a:rect b="b" l="l" r="r" t="t"/>
              <a:pathLst>
                <a:path extrusionOk="0" h="226" w="3309">
                  <a:moveTo>
                    <a:pt x="0" y="0"/>
                  </a:moveTo>
                  <a:lnTo>
                    <a:pt x="0" y="225"/>
                  </a:lnTo>
                  <a:lnTo>
                    <a:pt x="3309" y="225"/>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9" name="Google Shape;519;p4"/>
            <p:cNvSpPr/>
            <p:nvPr/>
          </p:nvSpPr>
          <p:spPr>
            <a:xfrm>
              <a:off x="2510630" y="4415894"/>
              <a:ext cx="182888" cy="9562"/>
            </a:xfrm>
            <a:custGeom>
              <a:rect b="b" l="l" r="r" t="t"/>
              <a:pathLst>
                <a:path extrusionOk="0" h="173" w="3309">
                  <a:moveTo>
                    <a:pt x="0" y="0"/>
                  </a:moveTo>
                  <a:lnTo>
                    <a:pt x="0" y="173"/>
                  </a:lnTo>
                  <a:lnTo>
                    <a:pt x="3309" y="173"/>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20" name="Google Shape;520;p4"/>
            <p:cNvSpPr/>
            <p:nvPr/>
          </p:nvSpPr>
          <p:spPr>
            <a:xfrm>
              <a:off x="2510630" y="4788248"/>
              <a:ext cx="182888" cy="8843"/>
            </a:xfrm>
            <a:custGeom>
              <a:rect b="b" l="l" r="r" t="t"/>
              <a:pathLst>
                <a:path extrusionOk="0" h="160" w="3309">
                  <a:moveTo>
                    <a:pt x="0" y="0"/>
                  </a:moveTo>
                  <a:lnTo>
                    <a:pt x="0" y="159"/>
                  </a:lnTo>
                  <a:lnTo>
                    <a:pt x="3309" y="159"/>
                  </a:lnTo>
                  <a:lnTo>
                    <a:pt x="3309"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21" name="Google Shape;521;p4"/>
            <p:cNvSpPr/>
            <p:nvPr/>
          </p:nvSpPr>
          <p:spPr>
            <a:xfrm>
              <a:off x="2510630" y="5162757"/>
              <a:ext cx="182888" cy="9562"/>
            </a:xfrm>
            <a:custGeom>
              <a:rect b="b" l="l" r="r" t="t"/>
              <a:pathLst>
                <a:path extrusionOk="0" h="173" w="3309">
                  <a:moveTo>
                    <a:pt x="0" y="1"/>
                  </a:moveTo>
                  <a:lnTo>
                    <a:pt x="0" y="173"/>
                  </a:lnTo>
                  <a:lnTo>
                    <a:pt x="3309" y="173"/>
                  </a:lnTo>
                  <a:lnTo>
                    <a:pt x="3309"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22" name="Google Shape;522;p4"/>
            <p:cNvSpPr/>
            <p:nvPr/>
          </p:nvSpPr>
          <p:spPr>
            <a:xfrm>
              <a:off x="2598398" y="4303254"/>
              <a:ext cx="317526" cy="1058089"/>
            </a:xfrm>
            <a:custGeom>
              <a:rect b="b" l="l" r="r" t="t"/>
              <a:pathLst>
                <a:path extrusionOk="0" h="19144" w="5745">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23" name="Google Shape;523;p4"/>
            <p:cNvSpPr/>
            <p:nvPr/>
          </p:nvSpPr>
          <p:spPr>
            <a:xfrm>
              <a:off x="2607905" y="4617077"/>
              <a:ext cx="286796" cy="744266"/>
            </a:xfrm>
            <a:custGeom>
              <a:rect b="b" l="l" r="r" t="t"/>
              <a:pathLst>
                <a:path extrusionOk="0" h="13466" w="5189">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24" name="Google Shape;524;p4"/>
            <p:cNvSpPr/>
            <p:nvPr/>
          </p:nvSpPr>
          <p:spPr>
            <a:xfrm>
              <a:off x="2723474" y="4415452"/>
              <a:ext cx="101034" cy="247886"/>
            </a:xfrm>
            <a:custGeom>
              <a:rect b="b" l="l" r="r" t="t"/>
              <a:pathLst>
                <a:path extrusionOk="0" h="4485" w="1828">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25" name="Google Shape;525;p4"/>
            <p:cNvSpPr/>
            <p:nvPr/>
          </p:nvSpPr>
          <p:spPr>
            <a:xfrm>
              <a:off x="2525221" y="3916253"/>
              <a:ext cx="396562" cy="371691"/>
            </a:xfrm>
            <a:custGeom>
              <a:rect b="b" l="l" r="r" t="t"/>
              <a:pathLst>
                <a:path extrusionOk="0" h="6725" w="7175">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26" name="Google Shape;526;p4"/>
            <p:cNvSpPr/>
            <p:nvPr/>
          </p:nvSpPr>
          <p:spPr>
            <a:xfrm>
              <a:off x="2568387" y="4063935"/>
              <a:ext cx="246559" cy="224009"/>
            </a:xfrm>
            <a:custGeom>
              <a:rect b="b" l="l" r="r" t="t"/>
              <a:pathLst>
                <a:path extrusionOk="0" h="4053" w="4461">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27" name="Google Shape;527;p4"/>
            <p:cNvSpPr/>
            <p:nvPr/>
          </p:nvSpPr>
          <p:spPr>
            <a:xfrm>
              <a:off x="2586681" y="4259646"/>
              <a:ext cx="216603" cy="130382"/>
            </a:xfrm>
            <a:custGeom>
              <a:rect b="b" l="l" r="r" t="t"/>
              <a:pathLst>
                <a:path extrusionOk="0" h="2359" w="3919">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28" name="Google Shape;528;p4"/>
            <p:cNvSpPr/>
            <p:nvPr/>
          </p:nvSpPr>
          <p:spPr>
            <a:xfrm rot="41933">
              <a:off x="2590197" y="4314548"/>
              <a:ext cx="215526" cy="77273"/>
            </a:xfrm>
            <a:custGeom>
              <a:rect b="b" l="l" r="r" t="t"/>
              <a:pathLst>
                <a:path extrusionOk="0" h="1398" w="3866">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29" name="Google Shape;529;p4"/>
            <p:cNvSpPr/>
            <p:nvPr/>
          </p:nvSpPr>
          <p:spPr>
            <a:xfrm>
              <a:off x="2724193" y="5007670"/>
              <a:ext cx="239982" cy="242138"/>
            </a:xfrm>
            <a:custGeom>
              <a:rect b="b" l="l" r="r" t="t"/>
              <a:pathLst>
                <a:path extrusionOk="0" h="4381" w="4342">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0" name="Google Shape;530;p4"/>
            <p:cNvSpPr/>
            <p:nvPr/>
          </p:nvSpPr>
          <p:spPr>
            <a:xfrm>
              <a:off x="2730052" y="4358081"/>
              <a:ext cx="356326" cy="853756"/>
            </a:xfrm>
            <a:custGeom>
              <a:rect b="b" l="l" r="r" t="t"/>
              <a:pathLst>
                <a:path extrusionOk="0" h="15447" w="6447">
                  <a:moveTo>
                    <a:pt x="2198" y="1"/>
                  </a:moveTo>
                  <a:lnTo>
                    <a:pt x="1" y="14785"/>
                  </a:lnTo>
                  <a:lnTo>
                    <a:pt x="4236" y="15446"/>
                  </a:lnTo>
                  <a:lnTo>
                    <a:pt x="6446" y="610"/>
                  </a:lnTo>
                  <a:lnTo>
                    <a:pt x="219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1" name="Google Shape;531;p4"/>
            <p:cNvSpPr/>
            <p:nvPr/>
          </p:nvSpPr>
          <p:spPr>
            <a:xfrm>
              <a:off x="2842692" y="4373447"/>
              <a:ext cx="243685" cy="838391"/>
            </a:xfrm>
            <a:custGeom>
              <a:rect b="b" l="l" r="r" t="t"/>
              <a:pathLst>
                <a:path extrusionOk="0" h="15169" w="4409">
                  <a:moveTo>
                    <a:pt x="2198" y="1"/>
                  </a:moveTo>
                  <a:lnTo>
                    <a:pt x="1" y="14838"/>
                  </a:lnTo>
                  <a:lnTo>
                    <a:pt x="2198" y="15168"/>
                  </a:lnTo>
                  <a:lnTo>
                    <a:pt x="4408" y="332"/>
                  </a:lnTo>
                  <a:lnTo>
                    <a:pt x="219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2" name="Google Shape;532;p4"/>
            <p:cNvSpPr/>
            <p:nvPr/>
          </p:nvSpPr>
          <p:spPr>
            <a:xfrm>
              <a:off x="2846063" y="4187684"/>
              <a:ext cx="240314" cy="242083"/>
            </a:xfrm>
            <a:custGeom>
              <a:rect b="b" l="l" r="r" t="t"/>
              <a:pathLst>
                <a:path extrusionOk="0" h="4380" w="4348">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3" name="Google Shape;533;p4"/>
            <p:cNvSpPr/>
            <p:nvPr/>
          </p:nvSpPr>
          <p:spPr>
            <a:xfrm>
              <a:off x="2942952" y="4186493"/>
              <a:ext cx="79755" cy="77267"/>
            </a:xfrm>
            <a:custGeom>
              <a:rect b="b" l="l" r="r" t="t"/>
              <a:pathLst>
                <a:path extrusionOk="0" h="1398" w="1443">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4" name="Google Shape;534;p4"/>
            <p:cNvSpPr/>
            <p:nvPr/>
          </p:nvSpPr>
          <p:spPr>
            <a:xfrm>
              <a:off x="2339458" y="4663117"/>
              <a:ext cx="777649" cy="963467"/>
            </a:xfrm>
            <a:custGeom>
              <a:rect b="b" l="l" r="r" t="t"/>
              <a:pathLst>
                <a:path extrusionOk="0" h="17432" w="1407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5" name="Google Shape;535;p4"/>
            <p:cNvSpPr/>
            <p:nvPr/>
          </p:nvSpPr>
          <p:spPr>
            <a:xfrm>
              <a:off x="2375983" y="4821897"/>
              <a:ext cx="741115" cy="804661"/>
            </a:xfrm>
            <a:custGeom>
              <a:rect b="b" l="l" r="r" t="t"/>
              <a:pathLst>
                <a:path extrusionOk="0" h="17432" w="13409">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6" name="Google Shape;536;p4"/>
            <p:cNvSpPr/>
            <p:nvPr/>
          </p:nvSpPr>
          <p:spPr>
            <a:xfrm>
              <a:off x="2433804" y="4873087"/>
              <a:ext cx="460897" cy="490908"/>
            </a:xfrm>
            <a:custGeom>
              <a:rect b="b" l="l" r="r" t="t"/>
              <a:pathLst>
                <a:path extrusionOk="0" h="8882" w="8339">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7" name="Google Shape;537;p4"/>
            <p:cNvSpPr/>
            <p:nvPr/>
          </p:nvSpPr>
          <p:spPr>
            <a:xfrm>
              <a:off x="3375992" y="4937477"/>
              <a:ext cx="426519" cy="429448"/>
            </a:xfrm>
            <a:custGeom>
              <a:rect b="b" l="l" r="r" t="t"/>
              <a:pathLst>
                <a:path extrusionOk="0" h="7770" w="7717">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8" name="Google Shape;538;p4"/>
            <p:cNvSpPr/>
            <p:nvPr/>
          </p:nvSpPr>
          <p:spPr>
            <a:xfrm>
              <a:off x="2894646" y="4821907"/>
              <a:ext cx="658432" cy="768142"/>
            </a:xfrm>
            <a:custGeom>
              <a:rect b="b" l="l" r="r" t="t"/>
              <a:pathLst>
                <a:path extrusionOk="0" h="13898" w="11913">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9" name="Google Shape;539;p4"/>
            <p:cNvSpPr/>
            <p:nvPr/>
          </p:nvSpPr>
          <p:spPr>
            <a:xfrm>
              <a:off x="2927587" y="4821907"/>
              <a:ext cx="625491" cy="768142"/>
            </a:xfrm>
            <a:custGeom>
              <a:rect b="b" l="l" r="r" t="t"/>
              <a:pathLst>
                <a:path extrusionOk="0" h="13898" w="11317">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540" name="Google Shape;540;p4"/>
            <p:cNvGrpSpPr/>
            <p:nvPr/>
          </p:nvGrpSpPr>
          <p:grpSpPr>
            <a:xfrm>
              <a:off x="3041664" y="5111577"/>
              <a:ext cx="320455" cy="156580"/>
              <a:chOff x="2774143" y="4536556"/>
              <a:chExt cx="320455" cy="156580"/>
            </a:xfrm>
          </p:grpSpPr>
          <p:sp>
            <p:nvSpPr>
              <p:cNvPr id="541" name="Google Shape;541;p4"/>
              <p:cNvSpPr/>
              <p:nvPr/>
            </p:nvSpPr>
            <p:spPr>
              <a:xfrm>
                <a:off x="2774143" y="4562865"/>
                <a:ext cx="112751" cy="98104"/>
              </a:xfrm>
              <a:custGeom>
                <a:rect b="b" l="l" r="r" t="t"/>
                <a:pathLst>
                  <a:path extrusionOk="0" h="1775" w="204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42" name="Google Shape;542;p4"/>
              <p:cNvSpPr/>
              <p:nvPr/>
            </p:nvSpPr>
            <p:spPr>
              <a:xfrm>
                <a:off x="2897782" y="4536556"/>
                <a:ext cx="65882" cy="66600"/>
              </a:xfrm>
              <a:custGeom>
                <a:rect b="b" l="l" r="r" t="t"/>
                <a:pathLst>
                  <a:path extrusionOk="0" h="1205" w="1192">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43" name="Google Shape;543;p4"/>
              <p:cNvSpPr/>
              <p:nvPr/>
            </p:nvSpPr>
            <p:spPr>
              <a:xfrm>
                <a:off x="2967311" y="4565794"/>
                <a:ext cx="127287" cy="127342"/>
              </a:xfrm>
              <a:custGeom>
                <a:rect b="b" l="l" r="r" t="t"/>
                <a:pathLst>
                  <a:path extrusionOk="0" h="2304" w="2303">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44" name="Google Shape;544;p4"/>
            <p:cNvSpPr/>
            <p:nvPr/>
          </p:nvSpPr>
          <p:spPr>
            <a:xfrm>
              <a:off x="3028510" y="5577559"/>
              <a:ext cx="389985" cy="49024"/>
            </a:xfrm>
            <a:custGeom>
              <a:rect b="b" l="l" r="r" t="t"/>
              <a:pathLst>
                <a:path extrusionOk="0" h="887" w="7056">
                  <a:moveTo>
                    <a:pt x="1" y="0"/>
                  </a:moveTo>
                  <a:lnTo>
                    <a:pt x="1" y="887"/>
                  </a:lnTo>
                  <a:lnTo>
                    <a:pt x="7055" y="887"/>
                  </a:lnTo>
                  <a:lnTo>
                    <a:pt x="7055" y="0"/>
                  </a:ln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45" name="Google Shape;545;p4"/>
          <p:cNvSpPr/>
          <p:nvPr/>
        </p:nvSpPr>
        <p:spPr>
          <a:xfrm>
            <a:off x="3307961" y="6418000"/>
            <a:ext cx="265628" cy="164649"/>
          </a:xfrm>
          <a:custGeom>
            <a:rect b="b" l="l" r="r" t="t"/>
            <a:pathLst>
              <a:path extrusionOk="0" h="2979" w="4806">
                <a:moveTo>
                  <a:pt x="1" y="1"/>
                </a:moveTo>
                <a:lnTo>
                  <a:pt x="1" y="2978"/>
                </a:lnTo>
                <a:lnTo>
                  <a:pt x="4805" y="2978"/>
                </a:lnTo>
                <a:lnTo>
                  <a:pt x="4805"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546" name="Google Shape;546;p4"/>
          <p:cNvGrpSpPr/>
          <p:nvPr/>
        </p:nvGrpSpPr>
        <p:grpSpPr>
          <a:xfrm>
            <a:off x="1524301" y="5626805"/>
            <a:ext cx="9320239" cy="1231194"/>
            <a:chOff x="1524301" y="5626805"/>
            <a:chExt cx="9320239" cy="1231194"/>
          </a:xfrm>
        </p:grpSpPr>
        <p:sp>
          <p:nvSpPr>
            <p:cNvPr id="547" name="Google Shape;547;p4"/>
            <p:cNvSpPr/>
            <p:nvPr/>
          </p:nvSpPr>
          <p:spPr>
            <a:xfrm>
              <a:off x="3307961" y="6403010"/>
              <a:ext cx="265628" cy="451390"/>
            </a:xfrm>
            <a:custGeom>
              <a:rect b="b" l="l" r="r" t="t"/>
              <a:pathLst>
                <a:path extrusionOk="0" h="8167" w="4806">
                  <a:moveTo>
                    <a:pt x="1" y="1"/>
                  </a:moveTo>
                  <a:lnTo>
                    <a:pt x="1" y="8167"/>
                  </a:lnTo>
                  <a:lnTo>
                    <a:pt x="4805" y="8167"/>
                  </a:lnTo>
                  <a:lnTo>
                    <a:pt x="4805"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548" name="Google Shape;548;p4"/>
            <p:cNvGrpSpPr/>
            <p:nvPr/>
          </p:nvGrpSpPr>
          <p:grpSpPr>
            <a:xfrm>
              <a:off x="1524301" y="5626805"/>
              <a:ext cx="9320239" cy="1231194"/>
              <a:chOff x="929285" y="5051507"/>
              <a:chExt cx="7315206" cy="1231194"/>
            </a:xfrm>
          </p:grpSpPr>
          <p:sp>
            <p:nvSpPr>
              <p:cNvPr id="549" name="Google Shape;549;p4"/>
              <p:cNvSpPr/>
              <p:nvPr/>
            </p:nvSpPr>
            <p:spPr>
              <a:xfrm>
                <a:off x="929285" y="5051507"/>
                <a:ext cx="7315206" cy="420715"/>
              </a:xfrm>
              <a:custGeom>
                <a:rect b="b" l="l" r="r" t="t"/>
                <a:pathLst>
                  <a:path extrusionOk="0" h="7612" w="132354">
                    <a:moveTo>
                      <a:pt x="1" y="1"/>
                    </a:moveTo>
                    <a:lnTo>
                      <a:pt x="1" y="7611"/>
                    </a:lnTo>
                    <a:lnTo>
                      <a:pt x="132353" y="7611"/>
                    </a:lnTo>
                    <a:lnTo>
                      <a:pt x="132353" y="1"/>
                    </a:lnTo>
                    <a:close/>
                  </a:path>
                </a:pathLst>
              </a:custGeom>
              <a:solidFill>
                <a:srgbClr val="EFEDD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0" name="Google Shape;550;p4"/>
              <p:cNvSpPr/>
              <p:nvPr/>
            </p:nvSpPr>
            <p:spPr>
              <a:xfrm>
                <a:off x="929285" y="5051507"/>
                <a:ext cx="7315206" cy="133919"/>
              </a:xfrm>
              <a:custGeom>
                <a:rect b="b" l="l" r="r" t="t"/>
                <a:pathLst>
                  <a:path extrusionOk="0" h="2423" w="132354">
                    <a:moveTo>
                      <a:pt x="1" y="1"/>
                    </a:moveTo>
                    <a:lnTo>
                      <a:pt x="1" y="2423"/>
                    </a:lnTo>
                    <a:lnTo>
                      <a:pt x="132353" y="2423"/>
                    </a:lnTo>
                    <a:lnTo>
                      <a:pt x="132353" y="1"/>
                    </a:lnTo>
                    <a:close/>
                  </a:path>
                </a:pathLst>
              </a:custGeom>
              <a:solidFill>
                <a:srgbClr val="FFFEF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1" name="Google Shape;551;p4"/>
              <p:cNvSpPr/>
              <p:nvPr/>
            </p:nvSpPr>
            <p:spPr>
              <a:xfrm>
                <a:off x="6668743" y="5831311"/>
                <a:ext cx="264854" cy="451390"/>
              </a:xfrm>
              <a:custGeom>
                <a:rect b="b" l="l" r="r" t="t"/>
                <a:pathLst>
                  <a:path extrusionOk="0" h="8167" w="4792">
                    <a:moveTo>
                      <a:pt x="1" y="1"/>
                    </a:moveTo>
                    <a:lnTo>
                      <a:pt x="1" y="8167"/>
                    </a:lnTo>
                    <a:lnTo>
                      <a:pt x="4792" y="8167"/>
                    </a:lnTo>
                    <a:lnTo>
                      <a:pt x="4792"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2" name="Google Shape;552;p4"/>
              <p:cNvSpPr/>
              <p:nvPr/>
            </p:nvSpPr>
            <p:spPr>
              <a:xfrm>
                <a:off x="6668743" y="5831311"/>
                <a:ext cx="264854" cy="164649"/>
              </a:xfrm>
              <a:custGeom>
                <a:rect b="b" l="l" r="r" t="t"/>
                <a:pathLst>
                  <a:path extrusionOk="0" h="2979" w="4792">
                    <a:moveTo>
                      <a:pt x="1" y="1"/>
                    </a:moveTo>
                    <a:lnTo>
                      <a:pt x="1" y="2978"/>
                    </a:lnTo>
                    <a:lnTo>
                      <a:pt x="4792" y="2978"/>
                    </a:lnTo>
                    <a:lnTo>
                      <a:pt x="479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3" name="Google Shape;553;p4"/>
              <p:cNvSpPr/>
              <p:nvPr/>
            </p:nvSpPr>
            <p:spPr>
              <a:xfrm>
                <a:off x="1654207" y="5472167"/>
                <a:ext cx="5864644" cy="359200"/>
              </a:xfrm>
              <a:custGeom>
                <a:rect b="b" l="l" r="r" t="t"/>
                <a:pathLst>
                  <a:path extrusionOk="0" h="6499" w="106109">
                    <a:moveTo>
                      <a:pt x="1" y="0"/>
                    </a:moveTo>
                    <a:lnTo>
                      <a:pt x="1" y="6499"/>
                    </a:lnTo>
                    <a:lnTo>
                      <a:pt x="106108" y="6499"/>
                    </a:lnTo>
                    <a:lnTo>
                      <a:pt x="106108" y="0"/>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4" name="Google Shape;554;p4"/>
              <p:cNvSpPr/>
              <p:nvPr/>
            </p:nvSpPr>
            <p:spPr>
              <a:xfrm>
                <a:off x="1654207" y="5472167"/>
                <a:ext cx="5864644" cy="176311"/>
              </a:xfrm>
              <a:custGeom>
                <a:rect b="b" l="l" r="r" t="t"/>
                <a:pathLst>
                  <a:path extrusionOk="0" h="3190" w="106109">
                    <a:moveTo>
                      <a:pt x="1" y="0"/>
                    </a:moveTo>
                    <a:lnTo>
                      <a:pt x="1" y="3190"/>
                    </a:lnTo>
                    <a:lnTo>
                      <a:pt x="106108" y="3190"/>
                    </a:lnTo>
                    <a:lnTo>
                      <a:pt x="106108" y="0"/>
                    </a:lnTo>
                    <a:close/>
                  </a:path>
                </a:pathLst>
              </a:custGeom>
              <a:solidFill>
                <a:srgbClr val="B7B7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46"/>
                                        </p:tgtEl>
                                        <p:attrNameLst>
                                          <p:attrName>style.visibility</p:attrName>
                                        </p:attrNameLst>
                                      </p:cBhvr>
                                      <p:to>
                                        <p:strVal val="visible"/>
                                      </p:to>
                                    </p:set>
                                    <p:anim calcmode="lin" valueType="num">
                                      <p:cBhvr additive="base">
                                        <p:cTn dur="500"/>
                                        <p:tgtEl>
                                          <p:spTgt spid="546"/>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472"/>
                                        </p:tgtEl>
                                        <p:attrNameLst>
                                          <p:attrName>style.visibility</p:attrName>
                                        </p:attrNameLst>
                                      </p:cBhvr>
                                      <p:to>
                                        <p:strVal val="visible"/>
                                      </p:to>
                                    </p:set>
                                    <p:anim calcmode="lin" valueType="num">
                                      <p:cBhvr additive="base">
                                        <p:cTn dur="500"/>
                                        <p:tgtEl>
                                          <p:spTgt spid="47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415"/>
                                        </p:tgtEl>
                                        <p:attrNameLst>
                                          <p:attrName>style.visibility</p:attrName>
                                        </p:attrNameLst>
                                      </p:cBhvr>
                                      <p:to>
                                        <p:strVal val="visible"/>
                                      </p:to>
                                    </p:set>
                                    <p:anim calcmode="lin" valueType="num">
                                      <p:cBhvr additive="base">
                                        <p:cTn dur="500"/>
                                        <p:tgtEl>
                                          <p:spTgt spid="415"/>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555" name="Shape 555"/>
        <p:cNvGrpSpPr/>
        <p:nvPr/>
      </p:nvGrpSpPr>
      <p:grpSpPr>
        <a:xfrm>
          <a:off x="0" y="0"/>
          <a:ext cx="0" cy="0"/>
          <a:chOff x="0" y="0"/>
          <a:chExt cx="0" cy="0"/>
        </a:xfrm>
      </p:grpSpPr>
      <p:grpSp>
        <p:nvGrpSpPr>
          <p:cNvPr id="556" name="Google Shape;556;p5"/>
          <p:cNvGrpSpPr/>
          <p:nvPr/>
        </p:nvGrpSpPr>
        <p:grpSpPr>
          <a:xfrm>
            <a:off x="395894" y="219519"/>
            <a:ext cx="11613234" cy="6240131"/>
            <a:chOff x="395894" y="219519"/>
            <a:chExt cx="8518865" cy="4788281"/>
          </a:xfrm>
        </p:grpSpPr>
        <p:sp>
          <p:nvSpPr>
            <p:cNvPr id="557" name="Google Shape;557;p5"/>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558" name="Google Shape;558;p5"/>
            <p:cNvGrpSpPr/>
            <p:nvPr/>
          </p:nvGrpSpPr>
          <p:grpSpPr>
            <a:xfrm>
              <a:off x="8341543" y="2282008"/>
              <a:ext cx="569676" cy="380612"/>
              <a:chOff x="8341543" y="2282008"/>
              <a:chExt cx="569676" cy="380612"/>
            </a:xfrm>
          </p:grpSpPr>
          <p:sp>
            <p:nvSpPr>
              <p:cNvPr id="559" name="Google Shape;559;p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0" name="Google Shape;560;p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61" name="Google Shape;561;p5"/>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562" name="Google Shape;562;p5"/>
            <p:cNvGrpSpPr/>
            <p:nvPr/>
          </p:nvGrpSpPr>
          <p:grpSpPr>
            <a:xfrm>
              <a:off x="8341543" y="1721094"/>
              <a:ext cx="569676" cy="380612"/>
              <a:chOff x="8341543" y="1721094"/>
              <a:chExt cx="569676" cy="380612"/>
            </a:xfrm>
          </p:grpSpPr>
          <p:sp>
            <p:nvSpPr>
              <p:cNvPr id="563" name="Google Shape;563;p5"/>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4" name="Google Shape;564;p5"/>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65" name="Google Shape;565;p5"/>
            <p:cNvGrpSpPr/>
            <p:nvPr/>
          </p:nvGrpSpPr>
          <p:grpSpPr>
            <a:xfrm>
              <a:off x="8346273" y="1183592"/>
              <a:ext cx="568486" cy="388014"/>
              <a:chOff x="8346273" y="1183592"/>
              <a:chExt cx="568486" cy="388014"/>
            </a:xfrm>
          </p:grpSpPr>
          <p:sp>
            <p:nvSpPr>
              <p:cNvPr id="566" name="Google Shape;566;p5"/>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7" name="Google Shape;567;p5"/>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68" name="Google Shape;568;p5"/>
            <p:cNvGrpSpPr/>
            <p:nvPr/>
          </p:nvGrpSpPr>
          <p:grpSpPr>
            <a:xfrm>
              <a:off x="8341543" y="606635"/>
              <a:ext cx="569676" cy="388014"/>
              <a:chOff x="8341543" y="606635"/>
              <a:chExt cx="569676" cy="388014"/>
            </a:xfrm>
          </p:grpSpPr>
          <p:sp>
            <p:nvSpPr>
              <p:cNvPr id="569" name="Google Shape;569;p5"/>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0" name="Google Shape;570;p5"/>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71" name="Google Shape;571;p5"/>
            <p:cNvGrpSpPr/>
            <p:nvPr/>
          </p:nvGrpSpPr>
          <p:grpSpPr>
            <a:xfrm>
              <a:off x="8341543" y="2842933"/>
              <a:ext cx="569676" cy="380612"/>
              <a:chOff x="8341543" y="2282008"/>
              <a:chExt cx="569676" cy="380612"/>
            </a:xfrm>
          </p:grpSpPr>
          <p:sp>
            <p:nvSpPr>
              <p:cNvPr id="572" name="Google Shape;572;p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3" name="Google Shape;573;p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74" name="Google Shape;574;p5"/>
            <p:cNvGrpSpPr/>
            <p:nvPr/>
          </p:nvGrpSpPr>
          <p:grpSpPr>
            <a:xfrm>
              <a:off x="8341543" y="3403858"/>
              <a:ext cx="569676" cy="380612"/>
              <a:chOff x="8341543" y="2282008"/>
              <a:chExt cx="569676" cy="380612"/>
            </a:xfrm>
          </p:grpSpPr>
          <p:sp>
            <p:nvSpPr>
              <p:cNvPr id="575" name="Google Shape;575;p5"/>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6" name="Google Shape;576;p5"/>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77" name="Google Shape;577;p5"/>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8" name="Google Shape;578;p5"/>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79" name="Google Shape;579;p5"/>
          <p:cNvGrpSpPr/>
          <p:nvPr/>
        </p:nvGrpSpPr>
        <p:grpSpPr>
          <a:xfrm>
            <a:off x="989192" y="5645930"/>
            <a:ext cx="615189" cy="535538"/>
            <a:chOff x="2495125" y="2142250"/>
            <a:chExt cx="444275" cy="398525"/>
          </a:xfrm>
        </p:grpSpPr>
        <p:sp>
          <p:nvSpPr>
            <p:cNvPr id="580" name="Google Shape;580;p5"/>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1" name="Google Shape;581;p5"/>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82" name="Google Shape;582;p5"/>
          <p:cNvGrpSpPr/>
          <p:nvPr/>
        </p:nvGrpSpPr>
        <p:grpSpPr>
          <a:xfrm>
            <a:off x="10177821" y="427685"/>
            <a:ext cx="403468" cy="378112"/>
            <a:chOff x="3243875" y="2372825"/>
            <a:chExt cx="291375" cy="281375"/>
          </a:xfrm>
        </p:grpSpPr>
        <p:sp>
          <p:nvSpPr>
            <p:cNvPr id="583" name="Google Shape;583;p5"/>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4" name="Google Shape;584;p5"/>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5" name="Google Shape;585;p5"/>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6" name="Google Shape;586;p5"/>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7" name="Google Shape;587;p5"/>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8" name="Google Shape;588;p5"/>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9" name="Google Shape;589;p5"/>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0" name="Google Shape;590;p5"/>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1" name="Google Shape;591;p5"/>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2" name="Google Shape;592;p5"/>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593" name="Google Shape;593;p5"/>
          <p:cNvGrpSpPr/>
          <p:nvPr/>
        </p:nvGrpSpPr>
        <p:grpSpPr>
          <a:xfrm>
            <a:off x="11004071" y="1043373"/>
            <a:ext cx="230796" cy="226531"/>
            <a:chOff x="4954425" y="2036375"/>
            <a:chExt cx="166675" cy="168575"/>
          </a:xfrm>
        </p:grpSpPr>
        <p:sp>
          <p:nvSpPr>
            <p:cNvPr id="594" name="Google Shape;594;p5"/>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5" name="Google Shape;595;p5"/>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96" name="Google Shape;596;p5"/>
          <p:cNvSpPr/>
          <p:nvPr/>
        </p:nvSpPr>
        <p:spPr>
          <a:xfrm>
            <a:off x="2054612" y="6264683"/>
            <a:ext cx="164953" cy="109117"/>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7" name="Google Shape;597;p5"/>
          <p:cNvSpPr/>
          <p:nvPr/>
        </p:nvSpPr>
        <p:spPr>
          <a:xfrm>
            <a:off x="10995521" y="6181468"/>
            <a:ext cx="120469" cy="8321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598" name="Google Shape;598;p5"/>
          <p:cNvGrpSpPr/>
          <p:nvPr/>
        </p:nvGrpSpPr>
        <p:grpSpPr>
          <a:xfrm>
            <a:off x="817359" y="5192331"/>
            <a:ext cx="230796" cy="226531"/>
            <a:chOff x="4954425" y="2036375"/>
            <a:chExt cx="166675" cy="168575"/>
          </a:xfrm>
        </p:grpSpPr>
        <p:sp>
          <p:nvSpPr>
            <p:cNvPr id="599" name="Google Shape;599;p5"/>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0" name="Google Shape;600;p5"/>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01" name="Google Shape;601;p5"/>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2" name="Google Shape;602;p5"/>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3" name="Google Shape;603;p5"/>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4" name="Google Shape;604;p5"/>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5" name="Google Shape;605;p5"/>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6" name="Google Shape;606;p5"/>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7" name="Google Shape;607;p5"/>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8" name="Google Shape;608;p5"/>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09" name="Google Shape;609;p5"/>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0" name="Google Shape;610;p5"/>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1" name="Google Shape;611;p5"/>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2" name="Google Shape;612;p5"/>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3" name="Google Shape;613;p5"/>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4" name="Google Shape;614;p5"/>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5" name="Google Shape;615;p5"/>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6" name="Google Shape;616;p5"/>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7" name="Google Shape;617;p5"/>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8" name="Google Shape;618;p5"/>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9" name="Google Shape;619;p5"/>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0" name="Google Shape;620;p5"/>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1" name="Google Shape;621;p5"/>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2" name="Google Shape;622;p5"/>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3" name="Google Shape;623;p5"/>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4" name="Google Shape;624;p5"/>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5" name="Google Shape;625;p5"/>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6" name="Google Shape;626;p5"/>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7" name="Google Shape;627;p5"/>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8" name="Google Shape;628;p5"/>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9" name="Google Shape;629;p5"/>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0" name="Google Shape;630;p5"/>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1" name="Google Shape;631;p5"/>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2" name="Google Shape;632;p5"/>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3" name="Google Shape;633;p5"/>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4" name="Google Shape;634;p5"/>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5" name="Google Shape;635;p5"/>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6" name="Google Shape;636;p5"/>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7" name="Google Shape;637;p5"/>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8" name="Google Shape;638;p5"/>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9" name="Google Shape;639;p5"/>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0" name="Google Shape;640;p5"/>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1" name="Google Shape;641;p5"/>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2" name="Google Shape;642;p5"/>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3" name="Google Shape;643;p5"/>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4" name="Google Shape;644;p5"/>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5" name="Google Shape;645;p5"/>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646" name="Google Shape;646;p5"/>
          <p:cNvGrpSpPr/>
          <p:nvPr/>
        </p:nvGrpSpPr>
        <p:grpSpPr>
          <a:xfrm>
            <a:off x="745412" y="1491606"/>
            <a:ext cx="9867486" cy="4773077"/>
            <a:chOff x="623255" y="927125"/>
            <a:chExt cx="7691377" cy="3871900"/>
          </a:xfrm>
        </p:grpSpPr>
        <p:sp>
          <p:nvSpPr>
            <p:cNvPr id="647" name="Google Shape;647;p5"/>
            <p:cNvSpPr/>
            <p:nvPr/>
          </p:nvSpPr>
          <p:spPr>
            <a:xfrm>
              <a:off x="2977025" y="927125"/>
              <a:ext cx="3134100" cy="1481700"/>
            </a:xfrm>
            <a:prstGeom prst="ellipse">
              <a:avLst/>
            </a:prstGeom>
            <a:solidFill>
              <a:srgbClr val="CAC9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648" name="Google Shape;648;p5"/>
            <p:cNvGrpSpPr/>
            <p:nvPr/>
          </p:nvGrpSpPr>
          <p:grpSpPr>
            <a:xfrm>
              <a:off x="623255" y="973375"/>
              <a:ext cx="7691377" cy="3825650"/>
              <a:chOff x="623255" y="973375"/>
              <a:chExt cx="7691377" cy="3825650"/>
            </a:xfrm>
          </p:grpSpPr>
          <p:sp>
            <p:nvSpPr>
              <p:cNvPr id="649" name="Google Shape;649;p5"/>
              <p:cNvSpPr/>
              <p:nvPr/>
            </p:nvSpPr>
            <p:spPr>
              <a:xfrm>
                <a:off x="623255" y="973375"/>
                <a:ext cx="7691377" cy="3825650"/>
              </a:xfrm>
              <a:custGeom>
                <a:rect b="b" l="l" r="r" t="t"/>
                <a:pathLst>
                  <a:path extrusionOk="0" h="15544" w="19015">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CAC9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0" name="Google Shape;650;p5"/>
              <p:cNvSpPr/>
              <p:nvPr/>
            </p:nvSpPr>
            <p:spPr>
              <a:xfrm>
                <a:off x="1878425" y="1185100"/>
                <a:ext cx="2028300" cy="1403400"/>
              </a:xfrm>
              <a:prstGeom prst="ellipse">
                <a:avLst/>
              </a:prstGeom>
              <a:solidFill>
                <a:srgbClr val="CAC9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1" name="Google Shape;651;p5"/>
              <p:cNvSpPr/>
              <p:nvPr/>
            </p:nvSpPr>
            <p:spPr>
              <a:xfrm>
                <a:off x="5585525" y="3231300"/>
                <a:ext cx="2028300" cy="1403400"/>
              </a:xfrm>
              <a:prstGeom prst="ellipse">
                <a:avLst/>
              </a:prstGeom>
              <a:solidFill>
                <a:srgbClr val="CAC9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grpSp>
        <p:nvGrpSpPr>
          <p:cNvPr id="652" name="Google Shape;652;p5"/>
          <p:cNvGrpSpPr/>
          <p:nvPr/>
        </p:nvGrpSpPr>
        <p:grpSpPr>
          <a:xfrm>
            <a:off x="8391927" y="4047629"/>
            <a:ext cx="2301387" cy="1593766"/>
            <a:chOff x="4799733" y="3457797"/>
            <a:chExt cx="2301387" cy="1593766"/>
          </a:xfrm>
        </p:grpSpPr>
        <p:sp>
          <p:nvSpPr>
            <p:cNvPr id="653" name="Google Shape;653;p5"/>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4" name="Google Shape;654;p5"/>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5" name="Google Shape;655;p5"/>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6" name="Google Shape;656;p5"/>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7" name="Google Shape;657;p5"/>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8" name="Google Shape;658;p5"/>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9" name="Google Shape;659;p5"/>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0" name="Google Shape;660;p5"/>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1" name="Google Shape;661;p5"/>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2" name="Google Shape;662;p5"/>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3" name="Google Shape;663;p5"/>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4" name="Google Shape;664;p5"/>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5" name="Google Shape;665;p5"/>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6" name="Google Shape;666;p5"/>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7" name="Google Shape;667;p5"/>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8" name="Google Shape;668;p5"/>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69" name="Google Shape;669;p5"/>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0" name="Google Shape;670;p5"/>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1" name="Google Shape;671;p5"/>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2" name="Google Shape;672;p5"/>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3" name="Google Shape;673;p5"/>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4" name="Google Shape;674;p5"/>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5" name="Google Shape;675;p5"/>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6" name="Google Shape;676;p5"/>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7" name="Google Shape;677;p5"/>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8" name="Google Shape;678;p5"/>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9" name="Google Shape;679;p5"/>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0" name="Google Shape;680;p5"/>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1" name="Google Shape;681;p5"/>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2" name="Google Shape;682;p5"/>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3" name="Google Shape;683;p5"/>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4" name="Google Shape;684;p5"/>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5" name="Google Shape;685;p5"/>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6" name="Google Shape;686;p5"/>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7" name="Google Shape;687;p5"/>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8" name="Google Shape;688;p5"/>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9" name="Google Shape;689;p5"/>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0" name="Google Shape;690;p5"/>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1" name="Google Shape;691;p5"/>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2" name="Google Shape;692;p5"/>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3" name="Google Shape;693;p5"/>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4" name="Google Shape;694;p5"/>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5" name="Google Shape;695;p5"/>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6" name="Google Shape;696;p5"/>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7" name="Google Shape;697;p5"/>
            <p:cNvSpPr/>
            <p:nvPr/>
          </p:nvSpPr>
          <p:spPr>
            <a:xfrm>
              <a:off x="564583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8" name="Google Shape;698;p5"/>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9" name="Google Shape;699;p5"/>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0" name="Google Shape;700;p5"/>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1" name="Google Shape;701;p5"/>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2" name="Google Shape;702;p5"/>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3" name="Google Shape;703;p5"/>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4" name="Google Shape;704;p5"/>
            <p:cNvSpPr/>
            <p:nvPr/>
          </p:nvSpPr>
          <p:spPr>
            <a:xfrm>
              <a:off x="5604409" y="4254476"/>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5" name="Google Shape;705;p5"/>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6" name="Google Shape;706;p5"/>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7" name="Google Shape;707;p5"/>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8" name="Google Shape;708;p5"/>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709" name="Google Shape;709;p5"/>
          <p:cNvGrpSpPr/>
          <p:nvPr/>
        </p:nvGrpSpPr>
        <p:grpSpPr>
          <a:xfrm>
            <a:off x="1598355" y="3608289"/>
            <a:ext cx="2204156" cy="2018295"/>
            <a:chOff x="1598355" y="3608289"/>
            <a:chExt cx="2204156" cy="2018295"/>
          </a:xfrm>
        </p:grpSpPr>
        <p:grpSp>
          <p:nvGrpSpPr>
            <p:cNvPr id="710" name="Google Shape;710;p5"/>
            <p:cNvGrpSpPr/>
            <p:nvPr/>
          </p:nvGrpSpPr>
          <p:grpSpPr>
            <a:xfrm>
              <a:off x="1598355" y="4368136"/>
              <a:ext cx="868989" cy="1258447"/>
              <a:chOff x="3235834" y="3793115"/>
              <a:chExt cx="868989" cy="1258447"/>
            </a:xfrm>
          </p:grpSpPr>
          <p:sp>
            <p:nvSpPr>
              <p:cNvPr id="711" name="Google Shape;711;p5"/>
              <p:cNvSpPr/>
              <p:nvPr/>
            </p:nvSpPr>
            <p:spPr>
              <a:xfrm>
                <a:off x="3236476" y="3795496"/>
                <a:ext cx="868347" cy="1256066"/>
              </a:xfrm>
              <a:custGeom>
                <a:rect b="b" l="l" r="r" t="t"/>
                <a:pathLst>
                  <a:path extrusionOk="0" h="22726" w="15711">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12" name="Google Shape;712;p5"/>
              <p:cNvGrpSpPr/>
              <p:nvPr/>
            </p:nvGrpSpPr>
            <p:grpSpPr>
              <a:xfrm>
                <a:off x="3235834" y="3793115"/>
                <a:ext cx="865418" cy="1258447"/>
                <a:chOff x="3235834" y="3793115"/>
                <a:chExt cx="865418" cy="1258447"/>
              </a:xfrm>
            </p:grpSpPr>
            <p:sp>
              <p:nvSpPr>
                <p:cNvPr id="713" name="Google Shape;713;p5"/>
                <p:cNvSpPr/>
                <p:nvPr/>
              </p:nvSpPr>
              <p:spPr>
                <a:xfrm>
                  <a:off x="3235834" y="3793115"/>
                  <a:ext cx="865418" cy="389985"/>
                </a:xfrm>
                <a:custGeom>
                  <a:rect b="b" l="l" r="r" t="t"/>
                  <a:pathLst>
                    <a:path extrusionOk="0" h="7056" w="15658">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4" name="Google Shape;714;p5"/>
                <p:cNvSpPr/>
                <p:nvPr/>
              </p:nvSpPr>
              <p:spPr>
                <a:xfrm>
                  <a:off x="3306725" y="3905262"/>
                  <a:ext cx="719118" cy="182888"/>
                </a:xfrm>
                <a:custGeom>
                  <a:rect b="b" l="l" r="r" t="t"/>
                  <a:pathLst>
                    <a:path extrusionOk="0" h="3309" w="13011">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5" name="Google Shape;715;p5"/>
                <p:cNvSpPr/>
                <p:nvPr/>
              </p:nvSpPr>
              <p:spPr>
                <a:xfrm>
                  <a:off x="3309654" y="4261478"/>
                  <a:ext cx="146355" cy="143426"/>
                </a:xfrm>
                <a:custGeom>
                  <a:rect b="b" l="l" r="r" t="t"/>
                  <a:pathLst>
                    <a:path extrusionOk="0" h="2595" w="2648">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6" name="Google Shape;716;p5"/>
                <p:cNvSpPr/>
                <p:nvPr/>
              </p:nvSpPr>
              <p:spPr>
                <a:xfrm>
                  <a:off x="3501275" y="4261478"/>
                  <a:ext cx="143426" cy="143426"/>
                </a:xfrm>
                <a:custGeom>
                  <a:rect b="b" l="l" r="r" t="t"/>
                  <a:pathLst>
                    <a:path extrusionOk="0" h="2595" w="2595">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7" name="Google Shape;717;p5"/>
                <p:cNvSpPr/>
                <p:nvPr/>
              </p:nvSpPr>
              <p:spPr>
                <a:xfrm>
                  <a:off x="3693670" y="4261478"/>
                  <a:ext cx="143426" cy="143426"/>
                </a:xfrm>
                <a:custGeom>
                  <a:rect b="b" l="l" r="r" t="t"/>
                  <a:pathLst>
                    <a:path extrusionOk="0" h="2595" w="2595">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8" name="Google Shape;718;p5"/>
                <p:cNvSpPr/>
                <p:nvPr/>
              </p:nvSpPr>
              <p:spPr>
                <a:xfrm>
                  <a:off x="3309654" y="4453872"/>
                  <a:ext cx="146355" cy="143426"/>
                </a:xfrm>
                <a:custGeom>
                  <a:rect b="b" l="l" r="r" t="t"/>
                  <a:pathLst>
                    <a:path extrusionOk="0" h="2595" w="2648">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19" name="Google Shape;719;p5"/>
                <p:cNvSpPr/>
                <p:nvPr/>
              </p:nvSpPr>
              <p:spPr>
                <a:xfrm>
                  <a:off x="3501275" y="4453872"/>
                  <a:ext cx="143426" cy="143426"/>
                </a:xfrm>
                <a:custGeom>
                  <a:rect b="b" l="l" r="r" t="t"/>
                  <a:pathLst>
                    <a:path extrusionOk="0" h="2595" w="2595">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0" name="Google Shape;720;p5"/>
                <p:cNvSpPr/>
                <p:nvPr/>
              </p:nvSpPr>
              <p:spPr>
                <a:xfrm>
                  <a:off x="3693670" y="4453872"/>
                  <a:ext cx="143426" cy="143426"/>
                </a:xfrm>
                <a:custGeom>
                  <a:rect b="b" l="l" r="r" t="t"/>
                  <a:pathLst>
                    <a:path extrusionOk="0" h="2595" w="2595">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1" name="Google Shape;721;p5"/>
                <p:cNvSpPr/>
                <p:nvPr/>
              </p:nvSpPr>
              <p:spPr>
                <a:xfrm>
                  <a:off x="3309654" y="4645549"/>
                  <a:ext cx="146355" cy="146355"/>
                </a:xfrm>
                <a:custGeom>
                  <a:rect b="b" l="l" r="r" t="t"/>
                  <a:pathLst>
                    <a:path extrusionOk="0" h="2648" w="2648">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2" name="Google Shape;722;p5"/>
                <p:cNvSpPr/>
                <p:nvPr/>
              </p:nvSpPr>
              <p:spPr>
                <a:xfrm>
                  <a:off x="3501275" y="4645549"/>
                  <a:ext cx="143426" cy="146355"/>
                </a:xfrm>
                <a:custGeom>
                  <a:rect b="b" l="l" r="r" t="t"/>
                  <a:pathLst>
                    <a:path extrusionOk="0" h="2648" w="2595">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3" name="Google Shape;723;p5"/>
                <p:cNvSpPr/>
                <p:nvPr/>
              </p:nvSpPr>
              <p:spPr>
                <a:xfrm>
                  <a:off x="3693670" y="4645549"/>
                  <a:ext cx="143426" cy="146355"/>
                </a:xfrm>
                <a:custGeom>
                  <a:rect b="b" l="l" r="r" t="t"/>
                  <a:pathLst>
                    <a:path extrusionOk="0" h="2648" w="2595">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4" name="Google Shape;724;p5"/>
                <p:cNvSpPr/>
                <p:nvPr/>
              </p:nvSpPr>
              <p:spPr>
                <a:xfrm>
                  <a:off x="3309654" y="4840873"/>
                  <a:ext cx="146355" cy="143426"/>
                </a:xfrm>
                <a:custGeom>
                  <a:rect b="b" l="l" r="r" t="t"/>
                  <a:pathLst>
                    <a:path extrusionOk="0" h="2595" w="2648">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5" name="Google Shape;725;p5"/>
                <p:cNvSpPr/>
                <p:nvPr/>
              </p:nvSpPr>
              <p:spPr>
                <a:xfrm>
                  <a:off x="3501275" y="4840873"/>
                  <a:ext cx="143426" cy="143426"/>
                </a:xfrm>
                <a:custGeom>
                  <a:rect b="b" l="l" r="r" t="t"/>
                  <a:pathLst>
                    <a:path extrusionOk="0" h="2595" w="2595">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6" name="Google Shape;726;p5"/>
                <p:cNvSpPr/>
                <p:nvPr/>
              </p:nvSpPr>
              <p:spPr>
                <a:xfrm>
                  <a:off x="3693670" y="4840873"/>
                  <a:ext cx="143426" cy="143426"/>
                </a:xfrm>
                <a:custGeom>
                  <a:rect b="b" l="l" r="r" t="t"/>
                  <a:pathLst>
                    <a:path extrusionOk="0" h="2595" w="2595">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7" name="Google Shape;727;p5"/>
                <p:cNvSpPr/>
                <p:nvPr/>
              </p:nvSpPr>
              <p:spPr>
                <a:xfrm>
                  <a:off x="3855335" y="4185426"/>
                  <a:ext cx="243685" cy="866136"/>
                </a:xfrm>
                <a:custGeom>
                  <a:rect b="b" l="l" r="r" t="t"/>
                  <a:pathLst>
                    <a:path extrusionOk="0" h="15671" w="4409">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8" name="Google Shape;728;p5"/>
                <p:cNvSpPr/>
                <p:nvPr/>
              </p:nvSpPr>
              <p:spPr>
                <a:xfrm>
                  <a:off x="3855335" y="3793115"/>
                  <a:ext cx="243685" cy="389985"/>
                </a:xfrm>
                <a:custGeom>
                  <a:rect b="b" l="l" r="r" t="t"/>
                  <a:pathLst>
                    <a:path extrusionOk="0" h="7056" w="4409">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9" name="Google Shape;729;p5"/>
                <p:cNvSpPr/>
                <p:nvPr/>
              </p:nvSpPr>
              <p:spPr>
                <a:xfrm>
                  <a:off x="3855335" y="3905262"/>
                  <a:ext cx="170508" cy="182888"/>
                </a:xfrm>
                <a:custGeom>
                  <a:rect b="b" l="l" r="r" t="t"/>
                  <a:pathLst>
                    <a:path extrusionOk="0" h="3309" w="3085">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cap="flat" cmpd="sng" w="9525">
                  <a:solidFill>
                    <a:srgbClr val="233E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0" name="Google Shape;730;p5"/>
                <p:cNvSpPr/>
                <p:nvPr/>
              </p:nvSpPr>
              <p:spPr>
                <a:xfrm>
                  <a:off x="3723681" y="3945499"/>
                  <a:ext cx="35870" cy="100260"/>
                </a:xfrm>
                <a:custGeom>
                  <a:rect b="b" l="l" r="r" t="t"/>
                  <a:pathLst>
                    <a:path extrusionOk="0" h="1814" w="649">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1" name="Google Shape;731;p5"/>
                <p:cNvSpPr/>
                <p:nvPr/>
              </p:nvSpPr>
              <p:spPr>
                <a:xfrm>
                  <a:off x="3764636" y="3944007"/>
                  <a:ext cx="63671" cy="102471"/>
                </a:xfrm>
                <a:custGeom>
                  <a:rect b="b" l="l" r="r" t="t"/>
                  <a:pathLst>
                    <a:path extrusionOk="0" h="1854" w="1152">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2" name="Google Shape;732;p5"/>
                <p:cNvSpPr/>
                <p:nvPr/>
              </p:nvSpPr>
              <p:spPr>
                <a:xfrm>
                  <a:off x="3829745" y="3991539"/>
                  <a:ext cx="65882" cy="57149"/>
                </a:xfrm>
                <a:custGeom>
                  <a:rect b="b" l="l" r="r" t="t"/>
                  <a:pathLst>
                    <a:path extrusionOk="0" h="1034" w="1192">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3" name="Google Shape;733;p5"/>
                <p:cNvSpPr/>
                <p:nvPr/>
              </p:nvSpPr>
              <p:spPr>
                <a:xfrm>
                  <a:off x="3901430" y="3946218"/>
                  <a:ext cx="60023" cy="100260"/>
                </a:xfrm>
                <a:custGeom>
                  <a:rect b="b" l="l" r="r" t="t"/>
                  <a:pathLst>
                    <a:path extrusionOk="0" h="1814" w="1086">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4" name="Google Shape;734;p5"/>
                <p:cNvSpPr/>
                <p:nvPr/>
              </p:nvSpPr>
              <p:spPr>
                <a:xfrm>
                  <a:off x="3885346" y="4261478"/>
                  <a:ext cx="143426" cy="143426"/>
                </a:xfrm>
                <a:custGeom>
                  <a:rect b="b" l="l" r="r" t="t"/>
                  <a:pathLst>
                    <a:path extrusionOk="0" h="2595" w="2595">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5" name="Google Shape;735;p5"/>
                <p:cNvSpPr/>
                <p:nvPr/>
              </p:nvSpPr>
              <p:spPr>
                <a:xfrm>
                  <a:off x="3885346" y="4453872"/>
                  <a:ext cx="143426" cy="143426"/>
                </a:xfrm>
                <a:custGeom>
                  <a:rect b="b" l="l" r="r" t="t"/>
                  <a:pathLst>
                    <a:path extrusionOk="0" h="2595" w="2595">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6" name="Google Shape;736;p5"/>
                <p:cNvSpPr/>
                <p:nvPr/>
              </p:nvSpPr>
              <p:spPr>
                <a:xfrm>
                  <a:off x="3885346" y="4645549"/>
                  <a:ext cx="143426" cy="338750"/>
                </a:xfrm>
                <a:custGeom>
                  <a:rect b="b" l="l" r="r" t="t"/>
                  <a:pathLst>
                    <a:path extrusionOk="0" h="6129" w="2595">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737" name="Google Shape;737;p5"/>
            <p:cNvSpPr/>
            <p:nvPr/>
          </p:nvSpPr>
          <p:spPr>
            <a:xfrm>
              <a:off x="2415510" y="3608289"/>
              <a:ext cx="278008" cy="1899077"/>
            </a:xfrm>
            <a:custGeom>
              <a:rect b="b" l="l" r="r" t="t"/>
              <a:pathLst>
                <a:path extrusionOk="0" h="34360" w="5030">
                  <a:moveTo>
                    <a:pt x="1" y="1"/>
                  </a:moveTo>
                  <a:lnTo>
                    <a:pt x="1" y="34359"/>
                  </a:lnTo>
                  <a:lnTo>
                    <a:pt x="5030" y="34359"/>
                  </a:lnTo>
                  <a:lnTo>
                    <a:pt x="503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8" name="Google Shape;738;p5"/>
            <p:cNvSpPr/>
            <p:nvPr/>
          </p:nvSpPr>
          <p:spPr>
            <a:xfrm>
              <a:off x="2653282" y="3608289"/>
              <a:ext cx="40237" cy="1899077"/>
            </a:xfrm>
            <a:custGeom>
              <a:rect b="b" l="l" r="r" t="t"/>
              <a:pathLst>
                <a:path extrusionOk="0" h="34360" w="728">
                  <a:moveTo>
                    <a:pt x="0" y="1"/>
                  </a:moveTo>
                  <a:lnTo>
                    <a:pt x="0" y="34359"/>
                  </a:lnTo>
                  <a:lnTo>
                    <a:pt x="728" y="34359"/>
                  </a:lnTo>
                  <a:lnTo>
                    <a:pt x="728"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9" name="Google Shape;739;p5"/>
            <p:cNvSpPr/>
            <p:nvPr/>
          </p:nvSpPr>
          <p:spPr>
            <a:xfrm>
              <a:off x="2510630" y="3669749"/>
              <a:ext cx="182888" cy="8843"/>
            </a:xfrm>
            <a:custGeom>
              <a:rect b="b" l="l" r="r" t="t"/>
              <a:pathLst>
                <a:path extrusionOk="0" h="160" w="3309">
                  <a:moveTo>
                    <a:pt x="0" y="1"/>
                  </a:moveTo>
                  <a:lnTo>
                    <a:pt x="0" y="159"/>
                  </a:lnTo>
                  <a:lnTo>
                    <a:pt x="3309" y="159"/>
                  </a:lnTo>
                  <a:lnTo>
                    <a:pt x="330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0" name="Google Shape;740;p5"/>
            <p:cNvSpPr/>
            <p:nvPr/>
          </p:nvSpPr>
          <p:spPr>
            <a:xfrm>
              <a:off x="2571316" y="3745856"/>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1" name="Google Shape;741;p5"/>
            <p:cNvSpPr/>
            <p:nvPr/>
          </p:nvSpPr>
          <p:spPr>
            <a:xfrm>
              <a:off x="2571316" y="3848990"/>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2" name="Google Shape;742;p5"/>
            <p:cNvSpPr/>
            <p:nvPr/>
          </p:nvSpPr>
          <p:spPr>
            <a:xfrm>
              <a:off x="2571316" y="3955771"/>
              <a:ext cx="122202" cy="9562"/>
            </a:xfrm>
            <a:custGeom>
              <a:rect b="b" l="l" r="r" t="t"/>
              <a:pathLst>
                <a:path extrusionOk="0" h="173" w="2211">
                  <a:moveTo>
                    <a:pt x="1" y="1"/>
                  </a:moveTo>
                  <a:lnTo>
                    <a:pt x="1" y="173"/>
                  </a:lnTo>
                  <a:lnTo>
                    <a:pt x="2211" y="173"/>
                  </a:lnTo>
                  <a:lnTo>
                    <a:pt x="2211"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3" name="Google Shape;743;p5"/>
            <p:cNvSpPr/>
            <p:nvPr/>
          </p:nvSpPr>
          <p:spPr>
            <a:xfrm>
              <a:off x="2571316" y="4120365"/>
              <a:ext cx="122202" cy="9562"/>
            </a:xfrm>
            <a:custGeom>
              <a:rect b="b" l="l" r="r" t="t"/>
              <a:pathLst>
                <a:path extrusionOk="0" h="173" w="2211">
                  <a:moveTo>
                    <a:pt x="1" y="0"/>
                  </a:moveTo>
                  <a:lnTo>
                    <a:pt x="1" y="173"/>
                  </a:lnTo>
                  <a:lnTo>
                    <a:pt x="2211" y="173"/>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4" name="Google Shape;744;p5"/>
            <p:cNvSpPr/>
            <p:nvPr/>
          </p:nvSpPr>
          <p:spPr>
            <a:xfrm>
              <a:off x="2571316" y="4227147"/>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5" name="Google Shape;745;p5"/>
            <p:cNvSpPr/>
            <p:nvPr/>
          </p:nvSpPr>
          <p:spPr>
            <a:xfrm>
              <a:off x="2571316" y="4333984"/>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6" name="Google Shape;746;p5"/>
            <p:cNvSpPr/>
            <p:nvPr/>
          </p:nvSpPr>
          <p:spPr>
            <a:xfrm>
              <a:off x="2571316" y="4495649"/>
              <a:ext cx="122202" cy="8788"/>
            </a:xfrm>
            <a:custGeom>
              <a:rect b="b" l="l" r="r" t="t"/>
              <a:pathLst>
                <a:path extrusionOk="0" h="159" w="2211">
                  <a:moveTo>
                    <a:pt x="1" y="0"/>
                  </a:moveTo>
                  <a:lnTo>
                    <a:pt x="1" y="159"/>
                  </a:lnTo>
                  <a:lnTo>
                    <a:pt x="2211" y="159"/>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7" name="Google Shape;747;p5"/>
            <p:cNvSpPr/>
            <p:nvPr/>
          </p:nvSpPr>
          <p:spPr>
            <a:xfrm>
              <a:off x="2571316" y="4598782"/>
              <a:ext cx="122202" cy="12491"/>
            </a:xfrm>
            <a:custGeom>
              <a:rect b="b" l="l" r="r" t="t"/>
              <a:pathLst>
                <a:path extrusionOk="0" h="226" w="2211">
                  <a:moveTo>
                    <a:pt x="1" y="0"/>
                  </a:moveTo>
                  <a:lnTo>
                    <a:pt x="1" y="225"/>
                  </a:lnTo>
                  <a:lnTo>
                    <a:pt x="2211" y="225"/>
                  </a:lnTo>
                  <a:lnTo>
                    <a:pt x="2211"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8" name="Google Shape;748;p5"/>
            <p:cNvSpPr/>
            <p:nvPr/>
          </p:nvSpPr>
          <p:spPr>
            <a:xfrm>
              <a:off x="2571316" y="4705564"/>
              <a:ext cx="122202" cy="9562"/>
            </a:xfrm>
            <a:custGeom>
              <a:rect b="b" l="l" r="r" t="t"/>
              <a:pathLst>
                <a:path extrusionOk="0" h="173" w="2211">
                  <a:moveTo>
                    <a:pt x="1" y="1"/>
                  </a:moveTo>
                  <a:lnTo>
                    <a:pt x="1" y="173"/>
                  </a:lnTo>
                  <a:lnTo>
                    <a:pt x="2211" y="173"/>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9" name="Google Shape;749;p5"/>
            <p:cNvSpPr/>
            <p:nvPr/>
          </p:nvSpPr>
          <p:spPr>
            <a:xfrm>
              <a:off x="2571316" y="4867229"/>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0" name="Google Shape;750;p5"/>
            <p:cNvSpPr/>
            <p:nvPr/>
          </p:nvSpPr>
          <p:spPr>
            <a:xfrm>
              <a:off x="2571316" y="4974010"/>
              <a:ext cx="122202" cy="8843"/>
            </a:xfrm>
            <a:custGeom>
              <a:rect b="b" l="l" r="r" t="t"/>
              <a:pathLst>
                <a:path extrusionOk="0" h="160" w="2211">
                  <a:moveTo>
                    <a:pt x="1" y="1"/>
                  </a:moveTo>
                  <a:lnTo>
                    <a:pt x="1" y="160"/>
                  </a:lnTo>
                  <a:lnTo>
                    <a:pt x="2211" y="160"/>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1" name="Google Shape;751;p5"/>
            <p:cNvSpPr/>
            <p:nvPr/>
          </p:nvSpPr>
          <p:spPr>
            <a:xfrm>
              <a:off x="2571316" y="5080847"/>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2" name="Google Shape;752;p5"/>
            <p:cNvSpPr/>
            <p:nvPr/>
          </p:nvSpPr>
          <p:spPr>
            <a:xfrm>
              <a:off x="2571316" y="5242512"/>
              <a:ext cx="122202" cy="8843"/>
            </a:xfrm>
            <a:custGeom>
              <a:rect b="b" l="l" r="r" t="t"/>
              <a:pathLst>
                <a:path extrusionOk="0" h="160" w="2211">
                  <a:moveTo>
                    <a:pt x="1" y="0"/>
                  </a:moveTo>
                  <a:lnTo>
                    <a:pt x="1" y="159"/>
                  </a:lnTo>
                  <a:lnTo>
                    <a:pt x="2211" y="159"/>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3" name="Google Shape;753;p5"/>
            <p:cNvSpPr/>
            <p:nvPr/>
          </p:nvSpPr>
          <p:spPr>
            <a:xfrm>
              <a:off x="2571316" y="5348575"/>
              <a:ext cx="122202" cy="9562"/>
            </a:xfrm>
            <a:custGeom>
              <a:rect b="b" l="l" r="r" t="t"/>
              <a:pathLst>
                <a:path extrusionOk="0" h="173" w="2211">
                  <a:moveTo>
                    <a:pt x="1" y="0"/>
                  </a:moveTo>
                  <a:lnTo>
                    <a:pt x="1" y="172"/>
                  </a:lnTo>
                  <a:lnTo>
                    <a:pt x="2211" y="172"/>
                  </a:lnTo>
                  <a:lnTo>
                    <a:pt x="2211"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4" name="Google Shape;754;p5"/>
            <p:cNvSpPr/>
            <p:nvPr/>
          </p:nvSpPr>
          <p:spPr>
            <a:xfrm>
              <a:off x="2571316" y="5452427"/>
              <a:ext cx="122202" cy="12491"/>
            </a:xfrm>
            <a:custGeom>
              <a:rect b="b" l="l" r="r" t="t"/>
              <a:pathLst>
                <a:path extrusionOk="0" h="226" w="2211">
                  <a:moveTo>
                    <a:pt x="1" y="1"/>
                  </a:moveTo>
                  <a:lnTo>
                    <a:pt x="1" y="226"/>
                  </a:lnTo>
                  <a:lnTo>
                    <a:pt x="2211" y="226"/>
                  </a:lnTo>
                  <a:lnTo>
                    <a:pt x="2211"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5" name="Google Shape;755;p5"/>
            <p:cNvSpPr/>
            <p:nvPr/>
          </p:nvSpPr>
          <p:spPr>
            <a:xfrm>
              <a:off x="2510630" y="4041384"/>
              <a:ext cx="182888" cy="12491"/>
            </a:xfrm>
            <a:custGeom>
              <a:rect b="b" l="l" r="r" t="t"/>
              <a:pathLst>
                <a:path extrusionOk="0" h="226" w="3309">
                  <a:moveTo>
                    <a:pt x="0" y="0"/>
                  </a:moveTo>
                  <a:lnTo>
                    <a:pt x="0" y="225"/>
                  </a:lnTo>
                  <a:lnTo>
                    <a:pt x="3309" y="225"/>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6" name="Google Shape;756;p5"/>
            <p:cNvSpPr/>
            <p:nvPr/>
          </p:nvSpPr>
          <p:spPr>
            <a:xfrm>
              <a:off x="2510630" y="4415894"/>
              <a:ext cx="182888" cy="9562"/>
            </a:xfrm>
            <a:custGeom>
              <a:rect b="b" l="l" r="r" t="t"/>
              <a:pathLst>
                <a:path extrusionOk="0" h="173" w="3309">
                  <a:moveTo>
                    <a:pt x="0" y="0"/>
                  </a:moveTo>
                  <a:lnTo>
                    <a:pt x="0" y="173"/>
                  </a:lnTo>
                  <a:lnTo>
                    <a:pt x="3309" y="173"/>
                  </a:lnTo>
                  <a:lnTo>
                    <a:pt x="3309"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7" name="Google Shape;757;p5"/>
            <p:cNvSpPr/>
            <p:nvPr/>
          </p:nvSpPr>
          <p:spPr>
            <a:xfrm>
              <a:off x="2510630" y="4788248"/>
              <a:ext cx="182888" cy="8843"/>
            </a:xfrm>
            <a:custGeom>
              <a:rect b="b" l="l" r="r" t="t"/>
              <a:pathLst>
                <a:path extrusionOk="0" h="160" w="3309">
                  <a:moveTo>
                    <a:pt x="0" y="0"/>
                  </a:moveTo>
                  <a:lnTo>
                    <a:pt x="0" y="159"/>
                  </a:lnTo>
                  <a:lnTo>
                    <a:pt x="3309" y="159"/>
                  </a:lnTo>
                  <a:lnTo>
                    <a:pt x="3309" y="0"/>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8" name="Google Shape;758;p5"/>
            <p:cNvSpPr/>
            <p:nvPr/>
          </p:nvSpPr>
          <p:spPr>
            <a:xfrm>
              <a:off x="2510630" y="5162757"/>
              <a:ext cx="182888" cy="9562"/>
            </a:xfrm>
            <a:custGeom>
              <a:rect b="b" l="l" r="r" t="t"/>
              <a:pathLst>
                <a:path extrusionOk="0" h="173" w="3309">
                  <a:moveTo>
                    <a:pt x="0" y="1"/>
                  </a:moveTo>
                  <a:lnTo>
                    <a:pt x="0" y="173"/>
                  </a:lnTo>
                  <a:lnTo>
                    <a:pt x="3309" y="173"/>
                  </a:lnTo>
                  <a:lnTo>
                    <a:pt x="3309" y="1"/>
                  </a:lnTo>
                  <a:close/>
                </a:path>
              </a:pathLst>
            </a:custGeom>
            <a:solidFill>
              <a:srgbClr val="EA78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9" name="Google Shape;759;p5"/>
            <p:cNvSpPr/>
            <p:nvPr/>
          </p:nvSpPr>
          <p:spPr>
            <a:xfrm>
              <a:off x="2598398" y="4303254"/>
              <a:ext cx="317526" cy="1058089"/>
            </a:xfrm>
            <a:custGeom>
              <a:rect b="b" l="l" r="r" t="t"/>
              <a:pathLst>
                <a:path extrusionOk="0" h="19144" w="5745">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0" name="Google Shape;760;p5"/>
            <p:cNvSpPr/>
            <p:nvPr/>
          </p:nvSpPr>
          <p:spPr>
            <a:xfrm>
              <a:off x="2607905" y="4617077"/>
              <a:ext cx="286796" cy="744266"/>
            </a:xfrm>
            <a:custGeom>
              <a:rect b="b" l="l" r="r" t="t"/>
              <a:pathLst>
                <a:path extrusionOk="0" h="13466" w="5189">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1" name="Google Shape;761;p5"/>
            <p:cNvSpPr/>
            <p:nvPr/>
          </p:nvSpPr>
          <p:spPr>
            <a:xfrm>
              <a:off x="2723474" y="4415452"/>
              <a:ext cx="101034" cy="247886"/>
            </a:xfrm>
            <a:custGeom>
              <a:rect b="b" l="l" r="r" t="t"/>
              <a:pathLst>
                <a:path extrusionOk="0" h="4485" w="1828">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2" name="Google Shape;762;p5"/>
            <p:cNvSpPr/>
            <p:nvPr/>
          </p:nvSpPr>
          <p:spPr>
            <a:xfrm>
              <a:off x="2525221" y="3916253"/>
              <a:ext cx="396562" cy="371691"/>
            </a:xfrm>
            <a:custGeom>
              <a:rect b="b" l="l" r="r" t="t"/>
              <a:pathLst>
                <a:path extrusionOk="0" h="6725" w="7175">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3" name="Google Shape;763;p5"/>
            <p:cNvSpPr/>
            <p:nvPr/>
          </p:nvSpPr>
          <p:spPr>
            <a:xfrm>
              <a:off x="2568387" y="4063935"/>
              <a:ext cx="246559" cy="224009"/>
            </a:xfrm>
            <a:custGeom>
              <a:rect b="b" l="l" r="r" t="t"/>
              <a:pathLst>
                <a:path extrusionOk="0" h="4053" w="4461">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4" name="Google Shape;764;p5"/>
            <p:cNvSpPr/>
            <p:nvPr/>
          </p:nvSpPr>
          <p:spPr>
            <a:xfrm>
              <a:off x="2586681" y="4259646"/>
              <a:ext cx="216603" cy="130382"/>
            </a:xfrm>
            <a:custGeom>
              <a:rect b="b" l="l" r="r" t="t"/>
              <a:pathLst>
                <a:path extrusionOk="0" h="2359" w="3919">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5" name="Google Shape;765;p5"/>
            <p:cNvSpPr/>
            <p:nvPr/>
          </p:nvSpPr>
          <p:spPr>
            <a:xfrm rot="41933">
              <a:off x="2590197" y="4314548"/>
              <a:ext cx="215526" cy="77273"/>
            </a:xfrm>
            <a:custGeom>
              <a:rect b="b" l="l" r="r" t="t"/>
              <a:pathLst>
                <a:path extrusionOk="0" h="1398" w="3866">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6" name="Google Shape;766;p5"/>
            <p:cNvSpPr/>
            <p:nvPr/>
          </p:nvSpPr>
          <p:spPr>
            <a:xfrm>
              <a:off x="2724193" y="5007670"/>
              <a:ext cx="239982" cy="242138"/>
            </a:xfrm>
            <a:custGeom>
              <a:rect b="b" l="l" r="r" t="t"/>
              <a:pathLst>
                <a:path extrusionOk="0" h="4381" w="4342">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7" name="Google Shape;767;p5"/>
            <p:cNvSpPr/>
            <p:nvPr/>
          </p:nvSpPr>
          <p:spPr>
            <a:xfrm>
              <a:off x="2730052" y="4358081"/>
              <a:ext cx="356326" cy="853756"/>
            </a:xfrm>
            <a:custGeom>
              <a:rect b="b" l="l" r="r" t="t"/>
              <a:pathLst>
                <a:path extrusionOk="0" h="15447" w="6447">
                  <a:moveTo>
                    <a:pt x="2198" y="1"/>
                  </a:moveTo>
                  <a:lnTo>
                    <a:pt x="1" y="14785"/>
                  </a:lnTo>
                  <a:lnTo>
                    <a:pt x="4236" y="15446"/>
                  </a:lnTo>
                  <a:lnTo>
                    <a:pt x="6446" y="610"/>
                  </a:lnTo>
                  <a:lnTo>
                    <a:pt x="219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8" name="Google Shape;768;p5"/>
            <p:cNvSpPr/>
            <p:nvPr/>
          </p:nvSpPr>
          <p:spPr>
            <a:xfrm>
              <a:off x="2842692" y="4373447"/>
              <a:ext cx="243685" cy="838391"/>
            </a:xfrm>
            <a:custGeom>
              <a:rect b="b" l="l" r="r" t="t"/>
              <a:pathLst>
                <a:path extrusionOk="0" h="15169" w="4409">
                  <a:moveTo>
                    <a:pt x="2198" y="1"/>
                  </a:moveTo>
                  <a:lnTo>
                    <a:pt x="1" y="14838"/>
                  </a:lnTo>
                  <a:lnTo>
                    <a:pt x="2198" y="15168"/>
                  </a:lnTo>
                  <a:lnTo>
                    <a:pt x="4408" y="332"/>
                  </a:lnTo>
                  <a:lnTo>
                    <a:pt x="219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9" name="Google Shape;769;p5"/>
            <p:cNvSpPr/>
            <p:nvPr/>
          </p:nvSpPr>
          <p:spPr>
            <a:xfrm>
              <a:off x="2846063" y="4187684"/>
              <a:ext cx="240314" cy="242083"/>
            </a:xfrm>
            <a:custGeom>
              <a:rect b="b" l="l" r="r" t="t"/>
              <a:pathLst>
                <a:path extrusionOk="0" h="4380" w="4348">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0" name="Google Shape;770;p5"/>
            <p:cNvSpPr/>
            <p:nvPr/>
          </p:nvSpPr>
          <p:spPr>
            <a:xfrm>
              <a:off x="2942952" y="4186493"/>
              <a:ext cx="79755" cy="77267"/>
            </a:xfrm>
            <a:custGeom>
              <a:rect b="b" l="l" r="r" t="t"/>
              <a:pathLst>
                <a:path extrusionOk="0" h="1398" w="1443">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1" name="Google Shape;771;p5"/>
            <p:cNvSpPr/>
            <p:nvPr/>
          </p:nvSpPr>
          <p:spPr>
            <a:xfrm>
              <a:off x="2339458" y="4663117"/>
              <a:ext cx="777649" cy="963467"/>
            </a:xfrm>
            <a:custGeom>
              <a:rect b="b" l="l" r="r" t="t"/>
              <a:pathLst>
                <a:path extrusionOk="0" h="17432" w="1407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2" name="Google Shape;772;p5"/>
            <p:cNvSpPr/>
            <p:nvPr/>
          </p:nvSpPr>
          <p:spPr>
            <a:xfrm>
              <a:off x="2375983" y="4821897"/>
              <a:ext cx="741115" cy="804661"/>
            </a:xfrm>
            <a:custGeom>
              <a:rect b="b" l="l" r="r" t="t"/>
              <a:pathLst>
                <a:path extrusionOk="0" h="17432" w="13409">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3" name="Google Shape;773;p5"/>
            <p:cNvSpPr/>
            <p:nvPr/>
          </p:nvSpPr>
          <p:spPr>
            <a:xfrm>
              <a:off x="2433804" y="4873087"/>
              <a:ext cx="460897" cy="490908"/>
            </a:xfrm>
            <a:custGeom>
              <a:rect b="b" l="l" r="r" t="t"/>
              <a:pathLst>
                <a:path extrusionOk="0" h="8882" w="8339">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4" name="Google Shape;774;p5"/>
            <p:cNvSpPr/>
            <p:nvPr/>
          </p:nvSpPr>
          <p:spPr>
            <a:xfrm>
              <a:off x="3375992" y="4937477"/>
              <a:ext cx="426519" cy="429448"/>
            </a:xfrm>
            <a:custGeom>
              <a:rect b="b" l="l" r="r" t="t"/>
              <a:pathLst>
                <a:path extrusionOk="0" h="7770" w="7717">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5" name="Google Shape;775;p5"/>
            <p:cNvSpPr/>
            <p:nvPr/>
          </p:nvSpPr>
          <p:spPr>
            <a:xfrm>
              <a:off x="2894646" y="4821907"/>
              <a:ext cx="658432" cy="768142"/>
            </a:xfrm>
            <a:custGeom>
              <a:rect b="b" l="l" r="r" t="t"/>
              <a:pathLst>
                <a:path extrusionOk="0" h="13898" w="11913">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6" name="Google Shape;776;p5"/>
            <p:cNvSpPr/>
            <p:nvPr/>
          </p:nvSpPr>
          <p:spPr>
            <a:xfrm>
              <a:off x="2927587" y="4821907"/>
              <a:ext cx="625491" cy="768142"/>
            </a:xfrm>
            <a:custGeom>
              <a:rect b="b" l="l" r="r" t="t"/>
              <a:pathLst>
                <a:path extrusionOk="0" h="13898" w="11317">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77" name="Google Shape;777;p5"/>
            <p:cNvGrpSpPr/>
            <p:nvPr/>
          </p:nvGrpSpPr>
          <p:grpSpPr>
            <a:xfrm>
              <a:off x="3041664" y="5111577"/>
              <a:ext cx="320455" cy="156580"/>
              <a:chOff x="2774143" y="4536556"/>
              <a:chExt cx="320455" cy="156580"/>
            </a:xfrm>
          </p:grpSpPr>
          <p:sp>
            <p:nvSpPr>
              <p:cNvPr id="778" name="Google Shape;778;p5"/>
              <p:cNvSpPr/>
              <p:nvPr/>
            </p:nvSpPr>
            <p:spPr>
              <a:xfrm>
                <a:off x="2774143" y="4562865"/>
                <a:ext cx="112751" cy="98104"/>
              </a:xfrm>
              <a:custGeom>
                <a:rect b="b" l="l" r="r" t="t"/>
                <a:pathLst>
                  <a:path extrusionOk="0" h="1775" w="204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9" name="Google Shape;779;p5"/>
              <p:cNvSpPr/>
              <p:nvPr/>
            </p:nvSpPr>
            <p:spPr>
              <a:xfrm>
                <a:off x="2897782" y="4536556"/>
                <a:ext cx="65882" cy="66600"/>
              </a:xfrm>
              <a:custGeom>
                <a:rect b="b" l="l" r="r" t="t"/>
                <a:pathLst>
                  <a:path extrusionOk="0" h="1205" w="1192">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0" name="Google Shape;780;p5"/>
              <p:cNvSpPr/>
              <p:nvPr/>
            </p:nvSpPr>
            <p:spPr>
              <a:xfrm>
                <a:off x="2967311" y="4565794"/>
                <a:ext cx="127287" cy="127342"/>
              </a:xfrm>
              <a:custGeom>
                <a:rect b="b" l="l" r="r" t="t"/>
                <a:pathLst>
                  <a:path extrusionOk="0" h="2304" w="2303">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81" name="Google Shape;781;p5"/>
            <p:cNvSpPr/>
            <p:nvPr/>
          </p:nvSpPr>
          <p:spPr>
            <a:xfrm>
              <a:off x="3028510" y="5577559"/>
              <a:ext cx="389985" cy="49024"/>
            </a:xfrm>
            <a:custGeom>
              <a:rect b="b" l="l" r="r" t="t"/>
              <a:pathLst>
                <a:path extrusionOk="0" h="887" w="7056">
                  <a:moveTo>
                    <a:pt x="1" y="0"/>
                  </a:moveTo>
                  <a:lnTo>
                    <a:pt x="1" y="887"/>
                  </a:lnTo>
                  <a:lnTo>
                    <a:pt x="7055" y="887"/>
                  </a:lnTo>
                  <a:lnTo>
                    <a:pt x="7055" y="0"/>
                  </a:lnTo>
                  <a:close/>
                </a:path>
              </a:pathLst>
            </a:custGeom>
            <a:solidFill>
              <a:srgbClr val="8D7D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82" name="Google Shape;782;p5"/>
          <p:cNvSpPr/>
          <p:nvPr/>
        </p:nvSpPr>
        <p:spPr>
          <a:xfrm>
            <a:off x="3307961" y="6418000"/>
            <a:ext cx="265628" cy="164649"/>
          </a:xfrm>
          <a:custGeom>
            <a:rect b="b" l="l" r="r" t="t"/>
            <a:pathLst>
              <a:path extrusionOk="0" h="2979" w="4806">
                <a:moveTo>
                  <a:pt x="1" y="1"/>
                </a:moveTo>
                <a:lnTo>
                  <a:pt x="1" y="2978"/>
                </a:lnTo>
                <a:lnTo>
                  <a:pt x="4805" y="2978"/>
                </a:lnTo>
                <a:lnTo>
                  <a:pt x="4805"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83" name="Google Shape;783;p5"/>
          <p:cNvGrpSpPr/>
          <p:nvPr/>
        </p:nvGrpSpPr>
        <p:grpSpPr>
          <a:xfrm>
            <a:off x="1524301" y="5626805"/>
            <a:ext cx="9320239" cy="1231194"/>
            <a:chOff x="1524301" y="5626805"/>
            <a:chExt cx="9320239" cy="1231194"/>
          </a:xfrm>
        </p:grpSpPr>
        <p:sp>
          <p:nvSpPr>
            <p:cNvPr id="784" name="Google Shape;784;p5"/>
            <p:cNvSpPr/>
            <p:nvPr/>
          </p:nvSpPr>
          <p:spPr>
            <a:xfrm>
              <a:off x="3307961" y="6403010"/>
              <a:ext cx="265628" cy="451390"/>
            </a:xfrm>
            <a:custGeom>
              <a:rect b="b" l="l" r="r" t="t"/>
              <a:pathLst>
                <a:path extrusionOk="0" h="8167" w="4806">
                  <a:moveTo>
                    <a:pt x="1" y="1"/>
                  </a:moveTo>
                  <a:lnTo>
                    <a:pt x="1" y="8167"/>
                  </a:lnTo>
                  <a:lnTo>
                    <a:pt x="4805" y="8167"/>
                  </a:lnTo>
                  <a:lnTo>
                    <a:pt x="4805"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85" name="Google Shape;785;p5"/>
            <p:cNvGrpSpPr/>
            <p:nvPr/>
          </p:nvGrpSpPr>
          <p:grpSpPr>
            <a:xfrm>
              <a:off x="1524301" y="5626805"/>
              <a:ext cx="9320239" cy="1231194"/>
              <a:chOff x="929285" y="5051507"/>
              <a:chExt cx="7315206" cy="1231194"/>
            </a:xfrm>
          </p:grpSpPr>
          <p:sp>
            <p:nvSpPr>
              <p:cNvPr id="786" name="Google Shape;786;p5"/>
              <p:cNvSpPr/>
              <p:nvPr/>
            </p:nvSpPr>
            <p:spPr>
              <a:xfrm>
                <a:off x="929285" y="5051507"/>
                <a:ext cx="7315206" cy="420715"/>
              </a:xfrm>
              <a:custGeom>
                <a:rect b="b" l="l" r="r" t="t"/>
                <a:pathLst>
                  <a:path extrusionOk="0" h="7612" w="132354">
                    <a:moveTo>
                      <a:pt x="1" y="1"/>
                    </a:moveTo>
                    <a:lnTo>
                      <a:pt x="1" y="7611"/>
                    </a:lnTo>
                    <a:lnTo>
                      <a:pt x="132353" y="7611"/>
                    </a:lnTo>
                    <a:lnTo>
                      <a:pt x="132353" y="1"/>
                    </a:lnTo>
                    <a:close/>
                  </a:path>
                </a:pathLst>
              </a:custGeom>
              <a:solidFill>
                <a:srgbClr val="EFED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7" name="Google Shape;787;p5"/>
              <p:cNvSpPr/>
              <p:nvPr/>
            </p:nvSpPr>
            <p:spPr>
              <a:xfrm>
                <a:off x="929285" y="5051507"/>
                <a:ext cx="7315206" cy="133919"/>
              </a:xfrm>
              <a:custGeom>
                <a:rect b="b" l="l" r="r" t="t"/>
                <a:pathLst>
                  <a:path extrusionOk="0" h="2423" w="132354">
                    <a:moveTo>
                      <a:pt x="1" y="1"/>
                    </a:moveTo>
                    <a:lnTo>
                      <a:pt x="1" y="2423"/>
                    </a:lnTo>
                    <a:lnTo>
                      <a:pt x="132353" y="2423"/>
                    </a:lnTo>
                    <a:lnTo>
                      <a:pt x="132353" y="1"/>
                    </a:lnTo>
                    <a:close/>
                  </a:path>
                </a:pathLst>
              </a:custGeom>
              <a:solidFill>
                <a:srgbClr val="FFFE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8" name="Google Shape;788;p5"/>
              <p:cNvSpPr/>
              <p:nvPr/>
            </p:nvSpPr>
            <p:spPr>
              <a:xfrm>
                <a:off x="6668743" y="5831311"/>
                <a:ext cx="264854" cy="451390"/>
              </a:xfrm>
              <a:custGeom>
                <a:rect b="b" l="l" r="r" t="t"/>
                <a:pathLst>
                  <a:path extrusionOk="0" h="8167" w="4792">
                    <a:moveTo>
                      <a:pt x="1" y="1"/>
                    </a:moveTo>
                    <a:lnTo>
                      <a:pt x="1" y="8167"/>
                    </a:lnTo>
                    <a:lnTo>
                      <a:pt x="4792" y="8167"/>
                    </a:lnTo>
                    <a:lnTo>
                      <a:pt x="4792" y="1"/>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9" name="Google Shape;789;p5"/>
              <p:cNvSpPr/>
              <p:nvPr/>
            </p:nvSpPr>
            <p:spPr>
              <a:xfrm>
                <a:off x="6668743" y="5831311"/>
                <a:ext cx="264854" cy="164649"/>
              </a:xfrm>
              <a:custGeom>
                <a:rect b="b" l="l" r="r" t="t"/>
                <a:pathLst>
                  <a:path extrusionOk="0" h="2979" w="4792">
                    <a:moveTo>
                      <a:pt x="1" y="1"/>
                    </a:moveTo>
                    <a:lnTo>
                      <a:pt x="1" y="2978"/>
                    </a:lnTo>
                    <a:lnTo>
                      <a:pt x="4792" y="2978"/>
                    </a:lnTo>
                    <a:lnTo>
                      <a:pt x="4792" y="1"/>
                    </a:lnTo>
                    <a:close/>
                  </a:path>
                </a:pathLst>
              </a:cu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0" name="Google Shape;790;p5"/>
              <p:cNvSpPr/>
              <p:nvPr/>
            </p:nvSpPr>
            <p:spPr>
              <a:xfrm>
                <a:off x="1654207" y="5472167"/>
                <a:ext cx="5864644" cy="359200"/>
              </a:xfrm>
              <a:custGeom>
                <a:rect b="b" l="l" r="r" t="t"/>
                <a:pathLst>
                  <a:path extrusionOk="0" h="6499" w="106109">
                    <a:moveTo>
                      <a:pt x="1" y="0"/>
                    </a:moveTo>
                    <a:lnTo>
                      <a:pt x="1" y="6499"/>
                    </a:lnTo>
                    <a:lnTo>
                      <a:pt x="106108" y="6499"/>
                    </a:lnTo>
                    <a:lnTo>
                      <a:pt x="106108" y="0"/>
                    </a:lnTo>
                    <a:close/>
                  </a:path>
                </a:pathLst>
              </a:custGeom>
              <a:solidFill>
                <a:srgbClr val="CEC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91" name="Google Shape;791;p5"/>
              <p:cNvSpPr/>
              <p:nvPr/>
            </p:nvSpPr>
            <p:spPr>
              <a:xfrm>
                <a:off x="1654207" y="5472167"/>
                <a:ext cx="5864644" cy="176311"/>
              </a:xfrm>
              <a:custGeom>
                <a:rect b="b" l="l" r="r" t="t"/>
                <a:pathLst>
                  <a:path extrusionOk="0" h="3190" w="106109">
                    <a:moveTo>
                      <a:pt x="1" y="0"/>
                    </a:moveTo>
                    <a:lnTo>
                      <a:pt x="1" y="3190"/>
                    </a:lnTo>
                    <a:lnTo>
                      <a:pt x="106108" y="3190"/>
                    </a:lnTo>
                    <a:lnTo>
                      <a:pt x="106108" y="0"/>
                    </a:lnTo>
                    <a:close/>
                  </a:path>
                </a:pathLst>
              </a:custGeom>
              <a:solidFill>
                <a:srgbClr val="B7B7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83"/>
                                        </p:tgtEl>
                                        <p:attrNameLst>
                                          <p:attrName>style.visibility</p:attrName>
                                        </p:attrNameLst>
                                      </p:cBhvr>
                                      <p:to>
                                        <p:strVal val="visible"/>
                                      </p:to>
                                    </p:set>
                                    <p:anim calcmode="lin" valueType="num">
                                      <p:cBhvr additive="base">
                                        <p:cTn dur="500"/>
                                        <p:tgtEl>
                                          <p:spTgt spid="783"/>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709"/>
                                        </p:tgtEl>
                                        <p:attrNameLst>
                                          <p:attrName>style.visibility</p:attrName>
                                        </p:attrNameLst>
                                      </p:cBhvr>
                                      <p:to>
                                        <p:strVal val="visible"/>
                                      </p:to>
                                    </p:set>
                                    <p:anim calcmode="lin" valueType="num">
                                      <p:cBhvr additive="base">
                                        <p:cTn dur="500"/>
                                        <p:tgtEl>
                                          <p:spTgt spid="70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652"/>
                                        </p:tgtEl>
                                        <p:attrNameLst>
                                          <p:attrName>style.visibility</p:attrName>
                                        </p:attrNameLst>
                                      </p:cBhvr>
                                      <p:to>
                                        <p:strVal val="visible"/>
                                      </p:to>
                                    </p:set>
                                    <p:anim calcmode="lin" valueType="num">
                                      <p:cBhvr additive="base">
                                        <p:cTn dur="500"/>
                                        <p:tgtEl>
                                          <p:spTgt spid="652"/>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792" name="Shape 792"/>
        <p:cNvGrpSpPr/>
        <p:nvPr/>
      </p:nvGrpSpPr>
      <p:grpSpPr>
        <a:xfrm>
          <a:off x="0" y="0"/>
          <a:ext cx="0" cy="0"/>
          <a:chOff x="0" y="0"/>
          <a:chExt cx="0" cy="0"/>
        </a:xfrm>
      </p:grpSpPr>
      <p:grpSp>
        <p:nvGrpSpPr>
          <p:cNvPr id="793" name="Google Shape;793;p6"/>
          <p:cNvGrpSpPr/>
          <p:nvPr/>
        </p:nvGrpSpPr>
        <p:grpSpPr>
          <a:xfrm>
            <a:off x="395894" y="219519"/>
            <a:ext cx="11613234" cy="6240131"/>
            <a:chOff x="395894" y="219519"/>
            <a:chExt cx="8518865" cy="4788281"/>
          </a:xfrm>
        </p:grpSpPr>
        <p:sp>
          <p:nvSpPr>
            <p:cNvPr id="794" name="Google Shape;794;p6"/>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795" name="Google Shape;795;p6"/>
            <p:cNvGrpSpPr/>
            <p:nvPr/>
          </p:nvGrpSpPr>
          <p:grpSpPr>
            <a:xfrm>
              <a:off x="8341543" y="2282008"/>
              <a:ext cx="569676" cy="380612"/>
              <a:chOff x="8341543" y="2282008"/>
              <a:chExt cx="569676" cy="380612"/>
            </a:xfrm>
          </p:grpSpPr>
          <p:sp>
            <p:nvSpPr>
              <p:cNvPr id="796" name="Google Shape;796;p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7" name="Google Shape;797;p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798" name="Google Shape;798;p6"/>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799" name="Google Shape;799;p6"/>
            <p:cNvGrpSpPr/>
            <p:nvPr/>
          </p:nvGrpSpPr>
          <p:grpSpPr>
            <a:xfrm>
              <a:off x="8341543" y="1721094"/>
              <a:ext cx="569676" cy="380612"/>
              <a:chOff x="8341543" y="1721094"/>
              <a:chExt cx="569676" cy="380612"/>
            </a:xfrm>
          </p:grpSpPr>
          <p:sp>
            <p:nvSpPr>
              <p:cNvPr id="800" name="Google Shape;800;p6"/>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01" name="Google Shape;801;p6"/>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02" name="Google Shape;802;p6"/>
            <p:cNvGrpSpPr/>
            <p:nvPr/>
          </p:nvGrpSpPr>
          <p:grpSpPr>
            <a:xfrm>
              <a:off x="8346273" y="1183592"/>
              <a:ext cx="568486" cy="388014"/>
              <a:chOff x="8346273" y="1183592"/>
              <a:chExt cx="568486" cy="388014"/>
            </a:xfrm>
          </p:grpSpPr>
          <p:sp>
            <p:nvSpPr>
              <p:cNvPr id="803" name="Google Shape;803;p6"/>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04" name="Google Shape;804;p6"/>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05" name="Google Shape;805;p6"/>
            <p:cNvGrpSpPr/>
            <p:nvPr/>
          </p:nvGrpSpPr>
          <p:grpSpPr>
            <a:xfrm>
              <a:off x="8341543" y="606635"/>
              <a:ext cx="569676" cy="388014"/>
              <a:chOff x="8341543" y="606635"/>
              <a:chExt cx="569676" cy="388014"/>
            </a:xfrm>
          </p:grpSpPr>
          <p:sp>
            <p:nvSpPr>
              <p:cNvPr id="806" name="Google Shape;806;p6"/>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07" name="Google Shape;807;p6"/>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08" name="Google Shape;808;p6"/>
            <p:cNvGrpSpPr/>
            <p:nvPr/>
          </p:nvGrpSpPr>
          <p:grpSpPr>
            <a:xfrm>
              <a:off x="8341543" y="2842933"/>
              <a:ext cx="569676" cy="380612"/>
              <a:chOff x="8341543" y="2282008"/>
              <a:chExt cx="569676" cy="380612"/>
            </a:xfrm>
          </p:grpSpPr>
          <p:sp>
            <p:nvSpPr>
              <p:cNvPr id="809" name="Google Shape;809;p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10" name="Google Shape;810;p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11" name="Google Shape;811;p6"/>
            <p:cNvGrpSpPr/>
            <p:nvPr/>
          </p:nvGrpSpPr>
          <p:grpSpPr>
            <a:xfrm>
              <a:off x="8341543" y="3403858"/>
              <a:ext cx="569676" cy="380612"/>
              <a:chOff x="8341543" y="2282008"/>
              <a:chExt cx="569676" cy="380612"/>
            </a:xfrm>
          </p:grpSpPr>
          <p:sp>
            <p:nvSpPr>
              <p:cNvPr id="812" name="Google Shape;812;p6"/>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13" name="Google Shape;813;p6"/>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14" name="Google Shape;814;p6"/>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15" name="Google Shape;815;p6"/>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16" name="Google Shape;816;p6"/>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17" name="Google Shape;817;p6"/>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18" name="Google Shape;818;p6"/>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19" name="Google Shape;819;p6"/>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0" name="Google Shape;820;p6"/>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1" name="Google Shape;821;p6"/>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2" name="Google Shape;822;p6"/>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3" name="Google Shape;823;p6"/>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4" name="Google Shape;824;p6"/>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5" name="Google Shape;825;p6"/>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6" name="Google Shape;826;p6"/>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7" name="Google Shape;827;p6"/>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8" name="Google Shape;828;p6"/>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9" name="Google Shape;829;p6"/>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0" name="Google Shape;830;p6"/>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1" name="Google Shape;831;p6"/>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2" name="Google Shape;832;p6"/>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3" name="Google Shape;833;p6"/>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4" name="Google Shape;834;p6"/>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5" name="Google Shape;835;p6"/>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6" name="Google Shape;836;p6"/>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7" name="Google Shape;837;p6"/>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8" name="Google Shape;838;p6"/>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9" name="Google Shape;839;p6"/>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0" name="Google Shape;840;p6"/>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1" name="Google Shape;841;p6"/>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2" name="Google Shape;842;p6"/>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3" name="Google Shape;843;p6"/>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4" name="Google Shape;844;p6"/>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5" name="Google Shape;845;p6"/>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6" name="Google Shape;846;p6"/>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7" name="Google Shape;847;p6"/>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8" name="Google Shape;848;p6"/>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9" name="Google Shape;849;p6"/>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0" name="Google Shape;850;p6"/>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1" name="Google Shape;851;p6"/>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2" name="Google Shape;852;p6"/>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3" name="Google Shape;853;p6"/>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4" name="Google Shape;854;p6"/>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5" name="Google Shape;855;p6"/>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6" name="Google Shape;856;p6"/>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7" name="Google Shape;857;p6"/>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8" name="Google Shape;858;p6"/>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9" name="Google Shape;859;p6"/>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0" name="Google Shape;860;p6"/>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1" name="Google Shape;861;p6"/>
          <p:cNvSpPr/>
          <p:nvPr/>
        </p:nvSpPr>
        <p:spPr>
          <a:xfrm rot="126755">
            <a:off x="3091462" y="1090110"/>
            <a:ext cx="5550035" cy="4730758"/>
          </a:xfrm>
          <a:prstGeom prst="rect">
            <a:avLst/>
          </a:prstGeom>
          <a:solidFill>
            <a:srgbClr val="FFE28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862" name="Google Shape;862;p6"/>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863" name="Google Shape;863;p6"/>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864" name="Google Shape;864;p6"/>
          <p:cNvGrpSpPr/>
          <p:nvPr/>
        </p:nvGrpSpPr>
        <p:grpSpPr>
          <a:xfrm>
            <a:off x="1030175" y="1581350"/>
            <a:ext cx="444275" cy="398525"/>
            <a:chOff x="2495125" y="2142250"/>
            <a:chExt cx="444275" cy="398525"/>
          </a:xfrm>
        </p:grpSpPr>
        <p:sp>
          <p:nvSpPr>
            <p:cNvPr id="865" name="Google Shape;865;p6"/>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6" name="Google Shape;866;p6"/>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67" name="Google Shape;867;p6"/>
          <p:cNvGrpSpPr/>
          <p:nvPr/>
        </p:nvGrpSpPr>
        <p:grpSpPr>
          <a:xfrm>
            <a:off x="10561107" y="5038641"/>
            <a:ext cx="291375" cy="281375"/>
            <a:chOff x="3243875" y="2372825"/>
            <a:chExt cx="291375" cy="281375"/>
          </a:xfrm>
        </p:grpSpPr>
        <p:sp>
          <p:nvSpPr>
            <p:cNvPr id="868" name="Google Shape;868;p6"/>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9" name="Google Shape;869;p6"/>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0" name="Google Shape;870;p6"/>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1" name="Google Shape;871;p6"/>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2" name="Google Shape;872;p6"/>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3" name="Google Shape;873;p6"/>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4" name="Google Shape;874;p6"/>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5" name="Google Shape;875;p6"/>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6" name="Google Shape;876;p6"/>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7" name="Google Shape;877;p6"/>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78" name="Google Shape;878;p6"/>
          <p:cNvGrpSpPr/>
          <p:nvPr/>
        </p:nvGrpSpPr>
        <p:grpSpPr>
          <a:xfrm>
            <a:off x="10778557" y="714860"/>
            <a:ext cx="166675" cy="168575"/>
            <a:chOff x="4954425" y="2036375"/>
            <a:chExt cx="166675" cy="168575"/>
          </a:xfrm>
        </p:grpSpPr>
        <p:sp>
          <p:nvSpPr>
            <p:cNvPr id="879" name="Google Shape;879;p6"/>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0" name="Google Shape;880;p6"/>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81" name="Google Shape;881;p6"/>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2" name="Google Shape;882;p6"/>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883" name="Google Shape;883;p6"/>
          <p:cNvGrpSpPr/>
          <p:nvPr/>
        </p:nvGrpSpPr>
        <p:grpSpPr>
          <a:xfrm>
            <a:off x="1274794" y="5541495"/>
            <a:ext cx="166675" cy="168575"/>
            <a:chOff x="4954425" y="2036375"/>
            <a:chExt cx="166675" cy="168575"/>
          </a:xfrm>
        </p:grpSpPr>
        <p:sp>
          <p:nvSpPr>
            <p:cNvPr id="884" name="Google Shape;884;p6"/>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5" name="Google Shape;885;p6"/>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86" name="Google Shape;886;p6"/>
          <p:cNvGrpSpPr/>
          <p:nvPr/>
        </p:nvGrpSpPr>
        <p:grpSpPr>
          <a:xfrm>
            <a:off x="2548289" y="3588080"/>
            <a:ext cx="2599447" cy="2521829"/>
            <a:chOff x="5641385" y="2381306"/>
            <a:chExt cx="2599447" cy="2521829"/>
          </a:xfrm>
        </p:grpSpPr>
        <p:sp>
          <p:nvSpPr>
            <p:cNvPr id="887" name="Google Shape;887;p6"/>
            <p:cNvSpPr/>
            <p:nvPr/>
          </p:nvSpPr>
          <p:spPr>
            <a:xfrm>
              <a:off x="5715495" y="4459755"/>
              <a:ext cx="2364987" cy="361232"/>
            </a:xfrm>
            <a:custGeom>
              <a:rect b="b" l="l" r="r" t="t"/>
              <a:pathLst>
                <a:path extrusionOk="0" h="5883" w="38516">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888" name="Google Shape;888;p6"/>
            <p:cNvGrpSpPr/>
            <p:nvPr/>
          </p:nvGrpSpPr>
          <p:grpSpPr>
            <a:xfrm flipH="1">
              <a:off x="6793276" y="3690844"/>
              <a:ext cx="1447556" cy="1002468"/>
              <a:chOff x="4799733" y="3457797"/>
              <a:chExt cx="2301387" cy="1593766"/>
            </a:xfrm>
          </p:grpSpPr>
          <p:sp>
            <p:nvSpPr>
              <p:cNvPr id="889" name="Google Shape;889;p6"/>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0" name="Google Shape;890;p6"/>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1" name="Google Shape;891;p6"/>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2" name="Google Shape;892;p6"/>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3" name="Google Shape;893;p6"/>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4" name="Google Shape;894;p6"/>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5" name="Google Shape;895;p6"/>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6" name="Google Shape;896;p6"/>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7" name="Google Shape;897;p6"/>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8" name="Google Shape;898;p6"/>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9" name="Google Shape;899;p6"/>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0" name="Google Shape;900;p6"/>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1" name="Google Shape;901;p6"/>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2" name="Google Shape;902;p6"/>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3" name="Google Shape;903;p6"/>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4" name="Google Shape;904;p6"/>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5" name="Google Shape;905;p6"/>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6" name="Google Shape;906;p6"/>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7" name="Google Shape;907;p6"/>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8" name="Google Shape;908;p6"/>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9" name="Google Shape;909;p6"/>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0" name="Google Shape;910;p6"/>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1" name="Google Shape;911;p6"/>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2" name="Google Shape;912;p6"/>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3" name="Google Shape;913;p6"/>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4" name="Google Shape;914;p6"/>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5" name="Google Shape;915;p6"/>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6" name="Google Shape;916;p6"/>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7" name="Google Shape;917;p6"/>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8" name="Google Shape;918;p6"/>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9" name="Google Shape;919;p6"/>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0" name="Google Shape;920;p6"/>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1" name="Google Shape;921;p6"/>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2" name="Google Shape;922;p6"/>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3" name="Google Shape;923;p6"/>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4" name="Google Shape;924;p6"/>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5" name="Google Shape;925;p6"/>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6" name="Google Shape;926;p6"/>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7" name="Google Shape;927;p6"/>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8" name="Google Shape;928;p6"/>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9" name="Google Shape;929;p6"/>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0" name="Google Shape;930;p6"/>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1" name="Google Shape;931;p6"/>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2" name="Google Shape;932;p6"/>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3" name="Google Shape;933;p6"/>
              <p:cNvSpPr/>
              <p:nvPr/>
            </p:nvSpPr>
            <p:spPr>
              <a:xfrm>
                <a:off x="564464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4" name="Google Shape;934;p6"/>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5" name="Google Shape;935;p6"/>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6" name="Google Shape;936;p6"/>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7" name="Google Shape;937;p6"/>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8" name="Google Shape;938;p6"/>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9" name="Google Shape;939;p6"/>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0" name="Google Shape;940;p6"/>
              <p:cNvSpPr/>
              <p:nvPr/>
            </p:nvSpPr>
            <p:spPr>
              <a:xfrm>
                <a:off x="5604409" y="4252690"/>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1" name="Google Shape;941;p6"/>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2" name="Google Shape;942;p6"/>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3" name="Google Shape;943;p6"/>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4" name="Google Shape;944;p6"/>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945" name="Google Shape;945;p6"/>
            <p:cNvSpPr/>
            <p:nvPr/>
          </p:nvSpPr>
          <p:spPr>
            <a:xfrm>
              <a:off x="5641385" y="4715193"/>
              <a:ext cx="204624" cy="152288"/>
            </a:xfrm>
            <a:custGeom>
              <a:rect b="b" l="l" r="r" t="t"/>
              <a:pathLst>
                <a:path extrusionOk="0" h="4903" w="6588">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6" name="Google Shape;946;p6"/>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7" name="Google Shape;947;p6"/>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8" name="Google Shape;948;p6"/>
            <p:cNvSpPr/>
            <p:nvPr/>
          </p:nvSpPr>
          <p:spPr>
            <a:xfrm>
              <a:off x="5802121" y="4428136"/>
              <a:ext cx="435338" cy="335107"/>
            </a:xfrm>
            <a:custGeom>
              <a:rect b="b" l="l" r="r" t="t"/>
              <a:pathLst>
                <a:path extrusionOk="0" h="10789" w="14016">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9" name="Google Shape;949;p6"/>
            <p:cNvSpPr/>
            <p:nvPr/>
          </p:nvSpPr>
          <p:spPr>
            <a:xfrm>
              <a:off x="5993172" y="3849238"/>
              <a:ext cx="435338" cy="325727"/>
            </a:xfrm>
            <a:custGeom>
              <a:rect b="b" l="l" r="r" t="t"/>
              <a:pathLst>
                <a:path extrusionOk="0" h="10487" w="14016">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0" name="Google Shape;950;p6"/>
            <p:cNvSpPr/>
            <p:nvPr/>
          </p:nvSpPr>
          <p:spPr>
            <a:xfrm>
              <a:off x="6106945" y="3870700"/>
              <a:ext cx="178533" cy="304824"/>
            </a:xfrm>
            <a:custGeom>
              <a:rect b="b" l="l" r="r" t="t"/>
              <a:pathLst>
                <a:path extrusionOk="0" h="9814" w="5748">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1" name="Google Shape;951;p6"/>
            <p:cNvSpPr/>
            <p:nvPr/>
          </p:nvSpPr>
          <p:spPr>
            <a:xfrm>
              <a:off x="6175836" y="3779880"/>
              <a:ext cx="439532" cy="506031"/>
            </a:xfrm>
            <a:custGeom>
              <a:rect b="b" l="l" r="r" t="t"/>
              <a:pathLst>
                <a:path extrusionOk="0" h="16292" w="14151">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2" name="Google Shape;952;p6"/>
            <p:cNvSpPr/>
            <p:nvPr/>
          </p:nvSpPr>
          <p:spPr>
            <a:xfrm>
              <a:off x="6446215" y="3823706"/>
              <a:ext cx="169153" cy="460404"/>
            </a:xfrm>
            <a:custGeom>
              <a:rect b="b" l="l" r="r" t="t"/>
              <a:pathLst>
                <a:path extrusionOk="0" h="14823" w="5446">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3" name="Google Shape;953;p6"/>
            <p:cNvSpPr/>
            <p:nvPr/>
          </p:nvSpPr>
          <p:spPr>
            <a:xfrm>
              <a:off x="6123655" y="4195040"/>
              <a:ext cx="501093" cy="361229"/>
            </a:xfrm>
            <a:custGeom>
              <a:rect b="b" l="l" r="r" t="t"/>
              <a:pathLst>
                <a:path extrusionOk="0" h="11630" w="16133">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4" name="Google Shape;954;p6"/>
            <p:cNvSpPr/>
            <p:nvPr/>
          </p:nvSpPr>
          <p:spPr>
            <a:xfrm>
              <a:off x="6319893" y="3623306"/>
              <a:ext cx="143063" cy="253078"/>
            </a:xfrm>
            <a:custGeom>
              <a:rect b="b" l="l" r="r" t="t"/>
              <a:pathLst>
                <a:path extrusionOk="0" h="8148" w="4606">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5" name="Google Shape;955;p6"/>
            <p:cNvSpPr/>
            <p:nvPr/>
          </p:nvSpPr>
          <p:spPr>
            <a:xfrm>
              <a:off x="5802125" y="4764263"/>
              <a:ext cx="234920" cy="138872"/>
            </a:xfrm>
            <a:custGeom>
              <a:rect b="b" l="l" r="r" t="t"/>
              <a:pathLst>
                <a:path extrusionOk="0" h="4389" w="642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6" name="Google Shape;956;p6"/>
            <p:cNvSpPr/>
            <p:nvPr/>
          </p:nvSpPr>
          <p:spPr>
            <a:xfrm>
              <a:off x="5950371" y="4370395"/>
              <a:ext cx="674377" cy="457578"/>
            </a:xfrm>
            <a:custGeom>
              <a:rect b="b" l="l" r="r" t="t"/>
              <a:pathLst>
                <a:path extrusionOk="0" h="14732" w="21712">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7" name="Google Shape;957;p6"/>
            <p:cNvSpPr/>
            <p:nvPr/>
          </p:nvSpPr>
          <p:spPr>
            <a:xfrm>
              <a:off x="6428479" y="4371762"/>
              <a:ext cx="196269" cy="273515"/>
            </a:xfrm>
            <a:custGeom>
              <a:rect b="b" l="l" r="r" t="t"/>
              <a:pathLst>
                <a:path extrusionOk="0" h="8806" w="6319">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8" name="Google Shape;958;p6"/>
            <p:cNvSpPr/>
            <p:nvPr/>
          </p:nvSpPr>
          <p:spPr>
            <a:xfrm>
              <a:off x="6476498" y="3874086"/>
              <a:ext cx="226552" cy="540508"/>
            </a:xfrm>
            <a:custGeom>
              <a:rect b="b" l="l" r="r" t="t"/>
              <a:pathLst>
                <a:path extrusionOk="0" h="17402" w="7294">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9" name="Google Shape;959;p6"/>
            <p:cNvSpPr/>
            <p:nvPr/>
          </p:nvSpPr>
          <p:spPr>
            <a:xfrm>
              <a:off x="6645590" y="4402045"/>
              <a:ext cx="148281" cy="95013"/>
            </a:xfrm>
            <a:custGeom>
              <a:rect b="b" l="l" r="r" t="t"/>
              <a:pathLst>
                <a:path extrusionOk="0" h="3059" w="4774">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0" name="Google Shape;960;p6"/>
            <p:cNvSpPr/>
            <p:nvPr/>
          </p:nvSpPr>
          <p:spPr>
            <a:xfrm>
              <a:off x="6454570" y="3753790"/>
              <a:ext cx="4193" cy="26122"/>
            </a:xfrm>
            <a:custGeom>
              <a:rect b="b" l="l" r="r" t="t"/>
              <a:pathLst>
                <a:path extrusionOk="0" h="841" w="135">
                  <a:moveTo>
                    <a:pt x="0" y="0"/>
                  </a:moveTo>
                  <a:lnTo>
                    <a:pt x="0" y="0"/>
                  </a:lnTo>
                  <a:lnTo>
                    <a:pt x="135" y="840"/>
                  </a:lnTo>
                  <a:lnTo>
                    <a:pt x="135" y="840"/>
                  </a:lnTo>
                  <a:lnTo>
                    <a:pt x="135" y="840"/>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1" name="Google Shape;961;p6"/>
            <p:cNvSpPr/>
            <p:nvPr/>
          </p:nvSpPr>
          <p:spPr>
            <a:xfrm>
              <a:off x="6458732" y="3779880"/>
              <a:ext cx="31" cy="31"/>
            </a:xfrm>
            <a:custGeom>
              <a:rect b="b" l="l" r="r" t="t"/>
              <a:pathLst>
                <a:path extrusionOk="0" h="1" w="1">
                  <a:moveTo>
                    <a:pt x="1" y="0"/>
                  </a:moveTo>
                  <a:lnTo>
                    <a:pt x="1" y="0"/>
                  </a:lnTo>
                  <a:lnTo>
                    <a:pt x="1" y="0"/>
                  </a:lnTo>
                  <a:close/>
                </a:path>
              </a:pathLst>
            </a:custGeom>
            <a:solidFill>
              <a:srgbClr val="CBAA7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2" name="Google Shape;962;p6"/>
            <p:cNvSpPr/>
            <p:nvPr/>
          </p:nvSpPr>
          <p:spPr>
            <a:xfrm>
              <a:off x="6328248" y="3762114"/>
              <a:ext cx="4224" cy="21959"/>
            </a:xfrm>
            <a:custGeom>
              <a:rect b="b" l="l" r="r" t="t"/>
              <a:pathLst>
                <a:path extrusionOk="0" h="707" w="136">
                  <a:moveTo>
                    <a:pt x="1" y="1"/>
                  </a:moveTo>
                  <a:lnTo>
                    <a:pt x="135" y="707"/>
                  </a:lnTo>
                  <a:lnTo>
                    <a:pt x="135" y="707"/>
                  </a:lnTo>
                  <a:lnTo>
                    <a:pt x="1" y="1"/>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3" name="Google Shape;963;p6"/>
            <p:cNvSpPr/>
            <p:nvPr/>
          </p:nvSpPr>
          <p:spPr>
            <a:xfrm>
              <a:off x="6328248" y="3753790"/>
              <a:ext cx="130515" cy="56374"/>
            </a:xfrm>
            <a:custGeom>
              <a:rect b="b" l="l" r="r" t="t"/>
              <a:pathLst>
                <a:path extrusionOk="0" h="1815" w="4202">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4" name="Google Shape;964;p6"/>
            <p:cNvSpPr/>
            <p:nvPr/>
          </p:nvSpPr>
          <p:spPr>
            <a:xfrm>
              <a:off x="5797959" y="2518871"/>
              <a:ext cx="1226595" cy="1243460"/>
            </a:xfrm>
            <a:custGeom>
              <a:rect b="b" l="l" r="r" t="t"/>
              <a:pathLst>
                <a:path extrusionOk="0" h="40034" w="39491">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5" name="Google Shape;965;p6"/>
            <p:cNvSpPr/>
            <p:nvPr/>
          </p:nvSpPr>
          <p:spPr>
            <a:xfrm>
              <a:off x="5854333" y="3348735"/>
              <a:ext cx="1026164" cy="330945"/>
            </a:xfrm>
            <a:custGeom>
              <a:rect b="b" l="l" r="r" t="t"/>
              <a:pathLst>
                <a:path extrusionOk="0" h="10655" w="33038">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6" name="Google Shape;966;p6"/>
            <p:cNvSpPr/>
            <p:nvPr/>
          </p:nvSpPr>
          <p:spPr>
            <a:xfrm>
              <a:off x="5854333" y="3127432"/>
              <a:ext cx="1122202" cy="552249"/>
            </a:xfrm>
            <a:custGeom>
              <a:rect b="b" l="l" r="r" t="t"/>
              <a:pathLst>
                <a:path extrusionOk="0" h="17780" w="3613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7" name="Google Shape;967;p6"/>
            <p:cNvSpPr/>
            <p:nvPr/>
          </p:nvSpPr>
          <p:spPr>
            <a:xfrm>
              <a:off x="5641385" y="2381306"/>
              <a:ext cx="1491724" cy="1007776"/>
            </a:xfrm>
            <a:custGeom>
              <a:rect b="b" l="l" r="r" t="t"/>
              <a:pathLst>
                <a:path extrusionOk="0" h="32446" w="48027">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8" name="Google Shape;968;p6"/>
            <p:cNvSpPr/>
            <p:nvPr/>
          </p:nvSpPr>
          <p:spPr>
            <a:xfrm>
              <a:off x="5715495" y="3061677"/>
              <a:ext cx="8386" cy="5249"/>
            </a:xfrm>
            <a:custGeom>
              <a:rect b="b" l="l" r="r" t="t"/>
              <a:pathLst>
                <a:path extrusionOk="0" h="169" w="270">
                  <a:moveTo>
                    <a:pt x="269" y="1"/>
                  </a:moveTo>
                  <a:cubicBezTo>
                    <a:pt x="135" y="1"/>
                    <a:pt x="0" y="169"/>
                    <a:pt x="0" y="169"/>
                  </a:cubicBezTo>
                  <a:cubicBezTo>
                    <a:pt x="0" y="169"/>
                    <a:pt x="135" y="169"/>
                    <a:pt x="269" y="1"/>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9" name="Google Shape;969;p6"/>
            <p:cNvSpPr/>
            <p:nvPr/>
          </p:nvSpPr>
          <p:spPr>
            <a:xfrm>
              <a:off x="6324086" y="3197379"/>
              <a:ext cx="96069" cy="52243"/>
            </a:xfrm>
            <a:custGeom>
              <a:rect b="b" l="l" r="r" t="t"/>
              <a:pathLst>
                <a:path extrusionOk="0" h="1682" w="3093">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0" name="Google Shape;970;p6"/>
            <p:cNvSpPr/>
            <p:nvPr/>
          </p:nvSpPr>
          <p:spPr>
            <a:xfrm>
              <a:off x="6420124" y="3127432"/>
              <a:ext cx="221334" cy="78334"/>
            </a:xfrm>
            <a:custGeom>
              <a:rect b="b" l="l" r="r" t="t"/>
              <a:pathLst>
                <a:path extrusionOk="0" h="2522" w="7126">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1" name="Google Shape;971;p6"/>
            <p:cNvSpPr/>
            <p:nvPr/>
          </p:nvSpPr>
          <p:spPr>
            <a:xfrm>
              <a:off x="6119462" y="3187999"/>
              <a:ext cx="126353" cy="61623"/>
            </a:xfrm>
            <a:custGeom>
              <a:rect b="b" l="l" r="r" t="t"/>
              <a:pathLst>
                <a:path extrusionOk="0" h="1984" w="4068">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2" name="Google Shape;972;p6"/>
            <p:cNvSpPr/>
            <p:nvPr/>
          </p:nvSpPr>
          <p:spPr>
            <a:xfrm>
              <a:off x="5854333" y="3344573"/>
              <a:ext cx="31" cy="4193"/>
            </a:xfrm>
            <a:custGeom>
              <a:rect b="b" l="l" r="r" t="t"/>
              <a:pathLst>
                <a:path extrusionOk="0" h="135" w="1">
                  <a:moveTo>
                    <a:pt x="0" y="0"/>
                  </a:moveTo>
                  <a:lnTo>
                    <a:pt x="0" y="0"/>
                  </a:lnTo>
                  <a:lnTo>
                    <a:pt x="0" y="135"/>
                  </a:lnTo>
                  <a:lnTo>
                    <a:pt x="0" y="135"/>
                  </a:lnTo>
                  <a:close/>
                </a:path>
              </a:pathLst>
            </a:custGeom>
            <a:solidFill>
              <a:srgbClr val="A992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3" name="Google Shape;973;p6"/>
            <p:cNvSpPr/>
            <p:nvPr/>
          </p:nvSpPr>
          <p:spPr>
            <a:xfrm>
              <a:off x="5854333" y="3276272"/>
              <a:ext cx="43639" cy="72494"/>
            </a:xfrm>
            <a:custGeom>
              <a:rect b="b" l="l" r="r" t="t"/>
              <a:pathLst>
                <a:path extrusionOk="0" h="2334" w="1405">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4" name="Google Shape;974;p6"/>
            <p:cNvSpPr/>
            <p:nvPr/>
          </p:nvSpPr>
          <p:spPr>
            <a:xfrm>
              <a:off x="5659120" y="3179644"/>
              <a:ext cx="1465664" cy="208817"/>
            </a:xfrm>
            <a:custGeom>
              <a:rect b="b" l="l" r="r" t="t"/>
              <a:pathLst>
                <a:path extrusionOk="0" h="6723" w="47188">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5" name="Google Shape;975;p6"/>
            <p:cNvSpPr/>
            <p:nvPr/>
          </p:nvSpPr>
          <p:spPr>
            <a:xfrm>
              <a:off x="6968149" y="3384237"/>
              <a:ext cx="31" cy="31"/>
            </a:xfrm>
            <a:custGeom>
              <a:rect b="b" l="l" r="r" t="t"/>
              <a:pathLst>
                <a:path extrusionOk="0" h="1" w="1">
                  <a:moveTo>
                    <a:pt x="1" y="1"/>
                  </a:moveTo>
                  <a:lnTo>
                    <a:pt x="1" y="1"/>
                  </a:lnTo>
                  <a:lnTo>
                    <a:pt x="1" y="1"/>
                  </a:lnTo>
                  <a:lnTo>
                    <a:pt x="1" y="1"/>
                  </a:ln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6" name="Google Shape;976;p6"/>
            <p:cNvSpPr/>
            <p:nvPr/>
          </p:nvSpPr>
          <p:spPr>
            <a:xfrm>
              <a:off x="6880497" y="3314289"/>
              <a:ext cx="87683" cy="69978"/>
            </a:xfrm>
            <a:custGeom>
              <a:rect b="b" l="l" r="r" t="t"/>
              <a:pathLst>
                <a:path extrusionOk="0" h="2253" w="2823">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7" name="Google Shape;977;p6"/>
            <p:cNvSpPr/>
            <p:nvPr/>
          </p:nvSpPr>
          <p:spPr>
            <a:xfrm>
              <a:off x="5659120" y="2836212"/>
              <a:ext cx="1465664" cy="552249"/>
            </a:xfrm>
            <a:custGeom>
              <a:rect b="b" l="l" r="r" t="t"/>
              <a:pathLst>
                <a:path extrusionOk="0" h="17780" w="47188">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8" name="Google Shape;978;p6"/>
            <p:cNvSpPr/>
            <p:nvPr/>
          </p:nvSpPr>
          <p:spPr>
            <a:xfrm>
              <a:off x="6133036" y="3492792"/>
              <a:ext cx="178533" cy="122190"/>
            </a:xfrm>
            <a:custGeom>
              <a:rect b="b" l="l" r="r" t="t"/>
              <a:pathLst>
                <a:path extrusionOk="0" h="3934" w="5748">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9" name="Google Shape;979;p6"/>
            <p:cNvSpPr/>
            <p:nvPr/>
          </p:nvSpPr>
          <p:spPr>
            <a:xfrm>
              <a:off x="6337660" y="3256735"/>
              <a:ext cx="234908" cy="209376"/>
            </a:xfrm>
            <a:custGeom>
              <a:rect b="b" l="l" r="r" t="t"/>
              <a:pathLst>
                <a:path extrusionOk="0" h="6741" w="7563">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0" name="Google Shape;980;p6"/>
            <p:cNvSpPr/>
            <p:nvPr/>
          </p:nvSpPr>
          <p:spPr>
            <a:xfrm>
              <a:off x="6384622" y="3440611"/>
              <a:ext cx="266216" cy="134677"/>
            </a:xfrm>
            <a:custGeom>
              <a:rect b="b" l="l" r="r" t="t"/>
              <a:pathLst>
                <a:path extrusionOk="0" h="4336" w="8571">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1" name="Google Shape;981;p6"/>
            <p:cNvSpPr/>
            <p:nvPr/>
          </p:nvSpPr>
          <p:spPr>
            <a:xfrm>
              <a:off x="5893997" y="3288416"/>
              <a:ext cx="217172" cy="192914"/>
            </a:xfrm>
            <a:custGeom>
              <a:rect b="b" l="l" r="r" t="t"/>
              <a:pathLst>
                <a:path extrusionOk="0" h="6211" w="6992">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2" name="Google Shape;982;p6"/>
            <p:cNvSpPr/>
            <p:nvPr/>
          </p:nvSpPr>
          <p:spPr>
            <a:xfrm>
              <a:off x="5880424" y="3458346"/>
              <a:ext cx="182727" cy="121569"/>
            </a:xfrm>
            <a:custGeom>
              <a:rect b="b" l="l" r="r" t="t"/>
              <a:pathLst>
                <a:path extrusionOk="0" h="3914" w="5883">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3" name="Google Shape;983;p6"/>
            <p:cNvSpPr/>
            <p:nvPr/>
          </p:nvSpPr>
          <p:spPr>
            <a:xfrm>
              <a:off x="5858495" y="3818488"/>
              <a:ext cx="248481" cy="358775"/>
            </a:xfrm>
            <a:custGeom>
              <a:rect b="b" l="l" r="r" t="t"/>
              <a:pathLst>
                <a:path extrusionOk="0" h="11551" w="800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4" name="Google Shape;984;p6"/>
            <p:cNvSpPr/>
            <p:nvPr/>
          </p:nvSpPr>
          <p:spPr>
            <a:xfrm>
              <a:off x="5858495" y="3818488"/>
              <a:ext cx="248481" cy="357036"/>
            </a:xfrm>
            <a:custGeom>
              <a:rect b="b" l="l" r="r" t="t"/>
              <a:pathLst>
                <a:path extrusionOk="0" h="11495" w="800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5" name="Google Shape;985;p6"/>
            <p:cNvSpPr/>
            <p:nvPr/>
          </p:nvSpPr>
          <p:spPr>
            <a:xfrm>
              <a:off x="6106945" y="3980311"/>
              <a:ext cx="31" cy="138870"/>
            </a:xfrm>
            <a:custGeom>
              <a:rect b="b" l="l" r="r" t="t"/>
              <a:pathLst>
                <a:path extrusionOk="0" h="4471" w="1">
                  <a:moveTo>
                    <a:pt x="1" y="0"/>
                  </a:moveTo>
                  <a:lnTo>
                    <a:pt x="1" y="4470"/>
                  </a:lnTo>
                  <a:lnTo>
                    <a:pt x="1" y="4470"/>
                  </a:lnTo>
                  <a:close/>
                </a:path>
              </a:pathLst>
            </a:custGeom>
            <a:solidFill>
              <a:srgbClr val="DB9F5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6" name="Google Shape;986;p6"/>
            <p:cNvSpPr/>
            <p:nvPr/>
          </p:nvSpPr>
          <p:spPr>
            <a:xfrm>
              <a:off x="6080855" y="3827899"/>
              <a:ext cx="26122" cy="12548"/>
            </a:xfrm>
            <a:custGeom>
              <a:rect b="b" l="l" r="r" t="t"/>
              <a:pathLst>
                <a:path extrusionOk="0" h="404" w="841">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7" name="Google Shape;987;p6"/>
            <p:cNvSpPr/>
            <p:nvPr/>
          </p:nvSpPr>
          <p:spPr>
            <a:xfrm>
              <a:off x="5858495" y="3827899"/>
              <a:ext cx="248481" cy="347625"/>
            </a:xfrm>
            <a:custGeom>
              <a:rect b="b" l="l" r="r" t="t"/>
              <a:pathLst>
                <a:path extrusionOk="0" h="11192" w="800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8" name="Google Shape;988;p6"/>
            <p:cNvSpPr/>
            <p:nvPr/>
          </p:nvSpPr>
          <p:spPr>
            <a:xfrm>
              <a:off x="5858495" y="3784042"/>
              <a:ext cx="248481" cy="69978"/>
            </a:xfrm>
            <a:custGeom>
              <a:rect b="b" l="l" r="r" t="t"/>
              <a:pathLst>
                <a:path extrusionOk="0" h="2253" w="800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89" name="Google Shape;989;p6"/>
            <p:cNvSpPr/>
            <p:nvPr/>
          </p:nvSpPr>
          <p:spPr>
            <a:xfrm>
              <a:off x="5872069" y="3797616"/>
              <a:ext cx="221334" cy="42832"/>
            </a:xfrm>
            <a:custGeom>
              <a:rect b="b" l="l" r="r" t="t"/>
              <a:pathLst>
                <a:path extrusionOk="0" h="1379" w="7126">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0" name="Google Shape;990;p6"/>
            <p:cNvSpPr/>
            <p:nvPr/>
          </p:nvSpPr>
          <p:spPr>
            <a:xfrm>
              <a:off x="5888779" y="3814326"/>
              <a:ext cx="187914" cy="39695"/>
            </a:xfrm>
            <a:custGeom>
              <a:rect b="b" l="l" r="r" t="t"/>
              <a:pathLst>
                <a:path extrusionOk="0" h="1278" w="605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1" name="Google Shape;991;p6"/>
            <p:cNvSpPr/>
            <p:nvPr/>
          </p:nvSpPr>
          <p:spPr>
            <a:xfrm>
              <a:off x="5737423" y="3468130"/>
              <a:ext cx="217141" cy="311781"/>
            </a:xfrm>
            <a:custGeom>
              <a:rect b="b" l="l" r="r" t="t"/>
              <a:pathLst>
                <a:path extrusionOk="0" h="10038" w="6991">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2" name="Google Shape;992;p6"/>
            <p:cNvSpPr/>
            <p:nvPr/>
          </p:nvSpPr>
          <p:spPr>
            <a:xfrm>
              <a:off x="5771869" y="3709933"/>
              <a:ext cx="143032" cy="43888"/>
            </a:xfrm>
            <a:custGeom>
              <a:rect b="b" l="l" r="r" t="t"/>
              <a:pathLst>
                <a:path extrusionOk="0" h="1413" w="4605">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3" name="Google Shape;993;p6"/>
            <p:cNvSpPr/>
            <p:nvPr/>
          </p:nvSpPr>
          <p:spPr>
            <a:xfrm>
              <a:off x="5749940" y="3583612"/>
              <a:ext cx="191051" cy="196300"/>
            </a:xfrm>
            <a:custGeom>
              <a:rect b="b" l="l" r="r" t="t"/>
              <a:pathLst>
                <a:path extrusionOk="0" h="6320" w="6151">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4" name="Google Shape;994;p6"/>
            <p:cNvSpPr/>
            <p:nvPr/>
          </p:nvSpPr>
          <p:spPr>
            <a:xfrm>
              <a:off x="5984817" y="3614951"/>
              <a:ext cx="91876" cy="199406"/>
            </a:xfrm>
            <a:custGeom>
              <a:rect b="b" l="l" r="r" t="t"/>
              <a:pathLst>
                <a:path extrusionOk="0" h="6420" w="2958">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5" name="Google Shape;995;p6"/>
            <p:cNvSpPr/>
            <p:nvPr/>
          </p:nvSpPr>
          <p:spPr>
            <a:xfrm>
              <a:off x="5984817" y="3645204"/>
              <a:ext cx="74140" cy="169153"/>
            </a:xfrm>
            <a:custGeom>
              <a:rect b="b" l="l" r="r" t="t"/>
              <a:pathLst>
                <a:path extrusionOk="0" h="5446" w="2387">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6" name="Google Shape;996;p6"/>
            <p:cNvSpPr/>
            <p:nvPr/>
          </p:nvSpPr>
          <p:spPr>
            <a:xfrm>
              <a:off x="5972300" y="3370663"/>
              <a:ext cx="73084" cy="78334"/>
            </a:xfrm>
            <a:custGeom>
              <a:rect b="b" l="l" r="r" t="t"/>
              <a:pathLst>
                <a:path extrusionOk="0" h="2522" w="2353">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7" name="Google Shape;997;p6"/>
            <p:cNvSpPr/>
            <p:nvPr/>
          </p:nvSpPr>
          <p:spPr>
            <a:xfrm>
              <a:off x="6398196" y="3353953"/>
              <a:ext cx="74140" cy="73115"/>
            </a:xfrm>
            <a:custGeom>
              <a:rect b="b" l="l" r="r" t="t"/>
              <a:pathLst>
                <a:path extrusionOk="0" h="2354" w="2387">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8" name="Google Shape;998;p6"/>
            <p:cNvSpPr/>
            <p:nvPr/>
          </p:nvSpPr>
          <p:spPr>
            <a:xfrm>
              <a:off x="5949809" y="4373187"/>
              <a:ext cx="674377" cy="457578"/>
            </a:xfrm>
            <a:custGeom>
              <a:rect b="b" l="l" r="r" t="t"/>
              <a:pathLst>
                <a:path extrusionOk="0" h="14732" w="21712">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999" name="Google Shape;999;p6"/>
          <p:cNvSpPr txBox="1"/>
          <p:nvPr/>
        </p:nvSpPr>
        <p:spPr>
          <a:xfrm>
            <a:off x="4334110" y="1572168"/>
            <a:ext cx="3725448"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001644"/>
                </a:solidFill>
                <a:latin typeface="Cookie"/>
                <a:ea typeface="Cookie"/>
                <a:cs typeface="Cookie"/>
                <a:sym typeface="Cookie"/>
              </a:rPr>
              <a:t>KHÁM PHÁ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500"/>
                                        <p:tgtEl>
                                          <p:spTgt spid="862"/>
                                        </p:tgtEl>
                                      </p:cBhvr>
                                    </p:animEffect>
                                  </p:childTnLst>
                                </p:cTn>
                              </p:par>
                              <p:par>
                                <p:cTn fill="hold" nodeType="with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500"/>
                                        <p:tgtEl>
                                          <p:spTgt spid="86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61"/>
                                        </p:tgtEl>
                                        <p:attrNameLst>
                                          <p:attrName>style.visibility</p:attrName>
                                        </p:attrNameLst>
                                      </p:cBhvr>
                                      <p:to>
                                        <p:strVal val="visible"/>
                                      </p:to>
                                    </p:set>
                                    <p:animEffect filter="fade" transition="in">
                                      <p:cBhvr>
                                        <p:cTn dur="500"/>
                                        <p:tgtEl>
                                          <p:spTgt spid="86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86"/>
                                        </p:tgtEl>
                                        <p:attrNameLst>
                                          <p:attrName>style.visibility</p:attrName>
                                        </p:attrNameLst>
                                      </p:cBhvr>
                                      <p:to>
                                        <p:strVal val="visible"/>
                                      </p:to>
                                    </p:set>
                                    <p:animEffect filter="fade" transition="in">
                                      <p:cBhvr>
                                        <p:cTn dur="1000"/>
                                        <p:tgtEl>
                                          <p:spTgt spid="88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500"/>
                                        <p:tgtEl>
                                          <p:spTgt spid="9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1000" name="Shape 1000"/>
        <p:cNvGrpSpPr/>
        <p:nvPr/>
      </p:nvGrpSpPr>
      <p:grpSpPr>
        <a:xfrm>
          <a:off x="0" y="0"/>
          <a:ext cx="0" cy="0"/>
          <a:chOff x="0" y="0"/>
          <a:chExt cx="0" cy="0"/>
        </a:xfrm>
      </p:grpSpPr>
      <p:grpSp>
        <p:nvGrpSpPr>
          <p:cNvPr id="1001" name="Google Shape;1001;p7"/>
          <p:cNvGrpSpPr/>
          <p:nvPr/>
        </p:nvGrpSpPr>
        <p:grpSpPr>
          <a:xfrm>
            <a:off x="395894" y="219519"/>
            <a:ext cx="11613234" cy="6240131"/>
            <a:chOff x="395894" y="219519"/>
            <a:chExt cx="8518865" cy="4788281"/>
          </a:xfrm>
        </p:grpSpPr>
        <p:sp>
          <p:nvSpPr>
            <p:cNvPr id="1002" name="Google Shape;1002;p7"/>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003" name="Google Shape;1003;p7"/>
            <p:cNvGrpSpPr/>
            <p:nvPr/>
          </p:nvGrpSpPr>
          <p:grpSpPr>
            <a:xfrm>
              <a:off x="8341543" y="2282008"/>
              <a:ext cx="569676" cy="380612"/>
              <a:chOff x="8341543" y="2282008"/>
              <a:chExt cx="569676" cy="380612"/>
            </a:xfrm>
          </p:grpSpPr>
          <p:sp>
            <p:nvSpPr>
              <p:cNvPr id="1004" name="Google Shape;1004;p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5" name="Google Shape;1005;p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06" name="Google Shape;1006;p7"/>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007" name="Google Shape;1007;p7"/>
            <p:cNvGrpSpPr/>
            <p:nvPr/>
          </p:nvGrpSpPr>
          <p:grpSpPr>
            <a:xfrm>
              <a:off x="8341543" y="1721094"/>
              <a:ext cx="569676" cy="380612"/>
              <a:chOff x="8341543" y="1721094"/>
              <a:chExt cx="569676" cy="380612"/>
            </a:xfrm>
          </p:grpSpPr>
          <p:sp>
            <p:nvSpPr>
              <p:cNvPr id="1008" name="Google Shape;1008;p7"/>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9" name="Google Shape;1009;p7"/>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10" name="Google Shape;1010;p7"/>
            <p:cNvGrpSpPr/>
            <p:nvPr/>
          </p:nvGrpSpPr>
          <p:grpSpPr>
            <a:xfrm>
              <a:off x="8346273" y="1183592"/>
              <a:ext cx="568486" cy="388014"/>
              <a:chOff x="8346273" y="1183592"/>
              <a:chExt cx="568486" cy="388014"/>
            </a:xfrm>
          </p:grpSpPr>
          <p:sp>
            <p:nvSpPr>
              <p:cNvPr id="1011" name="Google Shape;1011;p7"/>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2" name="Google Shape;1012;p7"/>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13" name="Google Shape;1013;p7"/>
            <p:cNvGrpSpPr/>
            <p:nvPr/>
          </p:nvGrpSpPr>
          <p:grpSpPr>
            <a:xfrm>
              <a:off x="8341543" y="606635"/>
              <a:ext cx="569676" cy="388014"/>
              <a:chOff x="8341543" y="606635"/>
              <a:chExt cx="569676" cy="388014"/>
            </a:xfrm>
          </p:grpSpPr>
          <p:sp>
            <p:nvSpPr>
              <p:cNvPr id="1014" name="Google Shape;1014;p7"/>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5" name="Google Shape;1015;p7"/>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16" name="Google Shape;1016;p7"/>
            <p:cNvGrpSpPr/>
            <p:nvPr/>
          </p:nvGrpSpPr>
          <p:grpSpPr>
            <a:xfrm>
              <a:off x="8341543" y="2842933"/>
              <a:ext cx="569676" cy="380612"/>
              <a:chOff x="8341543" y="2282008"/>
              <a:chExt cx="569676" cy="380612"/>
            </a:xfrm>
          </p:grpSpPr>
          <p:sp>
            <p:nvSpPr>
              <p:cNvPr id="1017" name="Google Shape;1017;p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8" name="Google Shape;1018;p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19" name="Google Shape;1019;p7"/>
            <p:cNvGrpSpPr/>
            <p:nvPr/>
          </p:nvGrpSpPr>
          <p:grpSpPr>
            <a:xfrm>
              <a:off x="8341543" y="3403858"/>
              <a:ext cx="569676" cy="380612"/>
              <a:chOff x="8341543" y="2282008"/>
              <a:chExt cx="569676" cy="380612"/>
            </a:xfrm>
          </p:grpSpPr>
          <p:sp>
            <p:nvSpPr>
              <p:cNvPr id="1020" name="Google Shape;1020;p7"/>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1" name="Google Shape;1021;p7"/>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22" name="Google Shape;1022;p7"/>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3" name="Google Shape;1023;p7"/>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24" name="Google Shape;1024;p7"/>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5" name="Google Shape;1025;p7"/>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6" name="Google Shape;1026;p7"/>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7" name="Google Shape;1027;p7"/>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8" name="Google Shape;1028;p7"/>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9" name="Google Shape;1029;p7"/>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0" name="Google Shape;1030;p7"/>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1" name="Google Shape;1031;p7"/>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2" name="Google Shape;1032;p7"/>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3" name="Google Shape;1033;p7"/>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4" name="Google Shape;1034;p7"/>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5" name="Google Shape;1035;p7"/>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6" name="Google Shape;1036;p7"/>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7" name="Google Shape;1037;p7"/>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8" name="Google Shape;1038;p7"/>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9" name="Google Shape;1039;p7"/>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0" name="Google Shape;1040;p7"/>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1" name="Google Shape;1041;p7"/>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2" name="Google Shape;1042;p7"/>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3" name="Google Shape;1043;p7"/>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4" name="Google Shape;1044;p7"/>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5" name="Google Shape;1045;p7"/>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6" name="Google Shape;1046;p7"/>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7" name="Google Shape;1047;p7"/>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8" name="Google Shape;1048;p7"/>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9" name="Google Shape;1049;p7"/>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0" name="Google Shape;1050;p7"/>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1" name="Google Shape;1051;p7"/>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2" name="Google Shape;1052;p7"/>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3" name="Google Shape;1053;p7"/>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4" name="Google Shape;1054;p7"/>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5" name="Google Shape;1055;p7"/>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6" name="Google Shape;1056;p7"/>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7" name="Google Shape;1057;p7"/>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8" name="Google Shape;1058;p7"/>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9" name="Google Shape;1059;p7"/>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0" name="Google Shape;1060;p7"/>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1" name="Google Shape;1061;p7"/>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2" name="Google Shape;1062;p7"/>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3" name="Google Shape;1063;p7"/>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4" name="Google Shape;1064;p7"/>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5" name="Google Shape;1065;p7"/>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6" name="Google Shape;1066;p7"/>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7" name="Google Shape;1067;p7"/>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8" name="Google Shape;1068;p7"/>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9" name="Google Shape;1069;p7"/>
          <p:cNvSpPr/>
          <p:nvPr/>
        </p:nvSpPr>
        <p:spPr>
          <a:xfrm rot="126755">
            <a:off x="3091462" y="1090110"/>
            <a:ext cx="5550035" cy="4730758"/>
          </a:xfrm>
          <a:prstGeom prst="rect">
            <a:avLst/>
          </a:prstGeom>
          <a:solidFill>
            <a:srgbClr val="699B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070" name="Google Shape;1070;p7"/>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AC9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071" name="Google Shape;1071;p7"/>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1072" name="Google Shape;1072;p7"/>
          <p:cNvGrpSpPr/>
          <p:nvPr/>
        </p:nvGrpSpPr>
        <p:grpSpPr>
          <a:xfrm>
            <a:off x="7672546" y="3622312"/>
            <a:ext cx="1309691" cy="2486166"/>
            <a:chOff x="961250" y="234750"/>
            <a:chExt cx="1222525" cy="2320700"/>
          </a:xfrm>
        </p:grpSpPr>
        <p:sp>
          <p:nvSpPr>
            <p:cNvPr id="1073" name="Google Shape;1073;p7"/>
            <p:cNvSpPr/>
            <p:nvPr/>
          </p:nvSpPr>
          <p:spPr>
            <a:xfrm>
              <a:off x="1529225" y="1558100"/>
              <a:ext cx="189075" cy="241150"/>
            </a:xfrm>
            <a:custGeom>
              <a:rect b="b" l="l" r="r" t="t"/>
              <a:pathLst>
                <a:path extrusionOk="0" h="9646" w="7563">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4" name="Google Shape;1074;p7"/>
            <p:cNvSpPr/>
            <p:nvPr/>
          </p:nvSpPr>
          <p:spPr>
            <a:xfrm>
              <a:off x="1647700" y="1816875"/>
              <a:ext cx="206725" cy="252400"/>
            </a:xfrm>
            <a:custGeom>
              <a:rect b="b" l="l" r="r" t="t"/>
              <a:pathLst>
                <a:path extrusionOk="0" h="10096" w="8269">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5" name="Google Shape;1075;p7"/>
            <p:cNvSpPr/>
            <p:nvPr/>
          </p:nvSpPr>
          <p:spPr>
            <a:xfrm>
              <a:off x="1598975" y="1737350"/>
              <a:ext cx="164700" cy="132500"/>
            </a:xfrm>
            <a:custGeom>
              <a:rect b="b" l="l" r="r" t="t"/>
              <a:pathLst>
                <a:path extrusionOk="0" h="5300" w="6588">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6" name="Google Shape;1076;p7"/>
            <p:cNvSpPr/>
            <p:nvPr/>
          </p:nvSpPr>
          <p:spPr>
            <a:xfrm>
              <a:off x="1287250" y="1496000"/>
              <a:ext cx="392400" cy="420700"/>
            </a:xfrm>
            <a:custGeom>
              <a:rect b="b" l="l" r="r" t="t"/>
              <a:pathLst>
                <a:path extrusionOk="0" h="16828" w="15696">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7" name="Google Shape;1077;p7"/>
            <p:cNvSpPr/>
            <p:nvPr/>
          </p:nvSpPr>
          <p:spPr>
            <a:xfrm>
              <a:off x="1567025" y="1904250"/>
              <a:ext cx="4225" cy="25"/>
            </a:xfrm>
            <a:custGeom>
              <a:rect b="b" l="l" r="r" t="t"/>
              <a:pathLst>
                <a:path extrusionOk="0" h="1" w="169">
                  <a:moveTo>
                    <a:pt x="169" y="1"/>
                  </a:moveTo>
                  <a:lnTo>
                    <a:pt x="1" y="1"/>
                  </a:lnTo>
                  <a:lnTo>
                    <a:pt x="1" y="1"/>
                  </a:lnTo>
                  <a:lnTo>
                    <a:pt x="16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8" name="Google Shape;1078;p7"/>
            <p:cNvSpPr/>
            <p:nvPr/>
          </p:nvSpPr>
          <p:spPr>
            <a:xfrm>
              <a:off x="1567025" y="1575725"/>
              <a:ext cx="7600" cy="328550"/>
            </a:xfrm>
            <a:custGeom>
              <a:rect b="b" l="l" r="r" t="t"/>
              <a:pathLst>
                <a:path extrusionOk="0" h="13142" w="304">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9" name="Google Shape;1079;p7"/>
            <p:cNvSpPr/>
            <p:nvPr/>
          </p:nvSpPr>
          <p:spPr>
            <a:xfrm>
              <a:off x="1462000" y="1915175"/>
              <a:ext cx="49600" cy="3400"/>
            </a:xfrm>
            <a:custGeom>
              <a:rect b="b" l="l" r="r" t="t"/>
              <a:pathLst>
                <a:path extrusionOk="0" h="136" w="1984">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0" name="Google Shape;1080;p7"/>
            <p:cNvSpPr/>
            <p:nvPr/>
          </p:nvSpPr>
          <p:spPr>
            <a:xfrm>
              <a:off x="1462000" y="1533725"/>
              <a:ext cx="73975" cy="384850"/>
            </a:xfrm>
            <a:custGeom>
              <a:rect b="b" l="l" r="r" t="t"/>
              <a:pathLst>
                <a:path extrusionOk="0" h="15394" w="2959">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1" name="Google Shape;1081;p7"/>
            <p:cNvSpPr/>
            <p:nvPr/>
          </p:nvSpPr>
          <p:spPr>
            <a:xfrm>
              <a:off x="1602325" y="1519450"/>
              <a:ext cx="3375" cy="14300"/>
            </a:xfrm>
            <a:custGeom>
              <a:rect b="b" l="l" r="r" t="t"/>
              <a:pathLst>
                <a:path extrusionOk="0" h="572" w="135">
                  <a:moveTo>
                    <a:pt x="135" y="0"/>
                  </a:moveTo>
                  <a:lnTo>
                    <a:pt x="0" y="572"/>
                  </a:lnTo>
                  <a:lnTo>
                    <a:pt x="135" y="572"/>
                  </a:lnTo>
                  <a:lnTo>
                    <a:pt x="135" y="0"/>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2" name="Google Shape;1082;p7"/>
            <p:cNvSpPr/>
            <p:nvPr/>
          </p:nvSpPr>
          <p:spPr>
            <a:xfrm>
              <a:off x="1571225" y="1533725"/>
              <a:ext cx="34475" cy="370550"/>
            </a:xfrm>
            <a:custGeom>
              <a:rect b="b" l="l" r="r" t="t"/>
              <a:pathLst>
                <a:path extrusionOk="0" h="14822" w="1379">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3" name="Google Shape;1083;p7"/>
            <p:cNvSpPr/>
            <p:nvPr/>
          </p:nvSpPr>
          <p:spPr>
            <a:xfrm>
              <a:off x="1518300" y="1953825"/>
              <a:ext cx="252100" cy="447225"/>
            </a:xfrm>
            <a:custGeom>
              <a:rect b="b" l="l" r="r" t="t"/>
              <a:pathLst>
                <a:path extrusionOk="0" h="17889" w="10084">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4" name="Google Shape;1084;p7"/>
            <p:cNvSpPr/>
            <p:nvPr/>
          </p:nvSpPr>
          <p:spPr>
            <a:xfrm>
              <a:off x="1518300" y="2272275"/>
              <a:ext cx="84050" cy="128775"/>
            </a:xfrm>
            <a:custGeom>
              <a:rect b="b" l="l" r="r" t="t"/>
              <a:pathLst>
                <a:path extrusionOk="0" h="5151" w="3362">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5" name="Google Shape;1085;p7"/>
            <p:cNvSpPr/>
            <p:nvPr/>
          </p:nvSpPr>
          <p:spPr>
            <a:xfrm>
              <a:off x="1266250" y="1990050"/>
              <a:ext cx="357100" cy="513300"/>
            </a:xfrm>
            <a:custGeom>
              <a:rect b="b" l="l" r="r" t="t"/>
              <a:pathLst>
                <a:path extrusionOk="0" h="20532" w="14284">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6" name="Google Shape;1086;p7"/>
            <p:cNvSpPr/>
            <p:nvPr/>
          </p:nvSpPr>
          <p:spPr>
            <a:xfrm>
              <a:off x="1272950" y="1873175"/>
              <a:ext cx="420150" cy="227725"/>
            </a:xfrm>
            <a:custGeom>
              <a:rect b="b" l="l" r="r" t="t"/>
              <a:pathLst>
                <a:path extrusionOk="0" h="9109" w="16806">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7" name="Google Shape;1087;p7"/>
            <p:cNvSpPr/>
            <p:nvPr/>
          </p:nvSpPr>
          <p:spPr>
            <a:xfrm>
              <a:off x="1560325" y="2072300"/>
              <a:ext cx="119325" cy="200000"/>
            </a:xfrm>
            <a:custGeom>
              <a:rect b="b" l="l" r="r" t="t"/>
              <a:pathLst>
                <a:path extrusionOk="0" h="8000" w="4773">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8" name="Google Shape;1088;p7"/>
            <p:cNvSpPr/>
            <p:nvPr/>
          </p:nvSpPr>
          <p:spPr>
            <a:xfrm>
              <a:off x="1493925" y="1994601"/>
              <a:ext cx="111775" cy="108425"/>
            </a:xfrm>
            <a:custGeom>
              <a:rect b="b" l="l" r="r" t="t"/>
              <a:pathLst>
                <a:path extrusionOk="0" h="4337" w="4471">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9" name="Google Shape;1089;p7"/>
            <p:cNvSpPr/>
            <p:nvPr/>
          </p:nvSpPr>
          <p:spPr>
            <a:xfrm>
              <a:off x="1529225" y="2489050"/>
              <a:ext cx="153775" cy="66400"/>
            </a:xfrm>
            <a:custGeom>
              <a:rect b="b" l="l" r="r" t="t"/>
              <a:pathLst>
                <a:path extrusionOk="0" h="2656" w="6151">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0" name="Google Shape;1090;p7"/>
            <p:cNvSpPr/>
            <p:nvPr/>
          </p:nvSpPr>
          <p:spPr>
            <a:xfrm>
              <a:off x="1500650" y="1379125"/>
              <a:ext cx="112625" cy="203350"/>
            </a:xfrm>
            <a:custGeom>
              <a:rect b="b" l="l" r="r" t="t"/>
              <a:pathLst>
                <a:path extrusionOk="0" h="8134" w="4505">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1" name="Google Shape;1091;p7"/>
            <p:cNvSpPr/>
            <p:nvPr/>
          </p:nvSpPr>
          <p:spPr>
            <a:xfrm>
              <a:off x="1059550" y="406000"/>
              <a:ext cx="1015850" cy="1068100"/>
            </a:xfrm>
            <a:custGeom>
              <a:rect b="b" l="l" r="r" t="t"/>
              <a:pathLst>
                <a:path extrusionOk="0" h="42724" w="40634">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2" name="Google Shape;1092;p7"/>
            <p:cNvSpPr/>
            <p:nvPr/>
          </p:nvSpPr>
          <p:spPr>
            <a:xfrm>
              <a:off x="1077200" y="1176625"/>
              <a:ext cx="651175" cy="297475"/>
            </a:xfrm>
            <a:custGeom>
              <a:rect b="b" l="l" r="r" t="t"/>
              <a:pathLst>
                <a:path extrusionOk="0" h="11899" w="26047">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3" name="Google Shape;1093;p7"/>
            <p:cNvSpPr/>
            <p:nvPr/>
          </p:nvSpPr>
          <p:spPr>
            <a:xfrm>
              <a:off x="1560325" y="1467350"/>
              <a:ext cx="48750" cy="3375"/>
            </a:xfrm>
            <a:custGeom>
              <a:rect b="b" l="l" r="r" t="t"/>
              <a:pathLst>
                <a:path extrusionOk="0" h="135" w="195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4" name="Google Shape;1094;p7"/>
            <p:cNvSpPr/>
            <p:nvPr/>
          </p:nvSpPr>
          <p:spPr>
            <a:xfrm>
              <a:off x="1077200" y="1078325"/>
              <a:ext cx="651175" cy="395775"/>
            </a:xfrm>
            <a:custGeom>
              <a:rect b="b" l="l" r="r" t="t"/>
              <a:pathLst>
                <a:path extrusionOk="0" h="15831" w="26047">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5" name="Google Shape;1095;p7"/>
            <p:cNvSpPr/>
            <p:nvPr/>
          </p:nvSpPr>
          <p:spPr>
            <a:xfrm>
              <a:off x="1230950" y="1480775"/>
              <a:ext cx="280650" cy="704150"/>
            </a:xfrm>
            <a:custGeom>
              <a:rect b="b" l="l" r="r" t="t"/>
              <a:pathLst>
                <a:path extrusionOk="0" h="28166" w="11226">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6" name="Google Shape;1096;p7"/>
            <p:cNvSpPr/>
            <p:nvPr/>
          </p:nvSpPr>
          <p:spPr>
            <a:xfrm>
              <a:off x="1235312" y="1480800"/>
              <a:ext cx="273100" cy="689825"/>
            </a:xfrm>
            <a:custGeom>
              <a:rect b="b" l="l" r="r" t="t"/>
              <a:pathLst>
                <a:path extrusionOk="0" h="27593" w="10924">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7" name="Google Shape;1097;p7"/>
            <p:cNvSpPr/>
            <p:nvPr/>
          </p:nvSpPr>
          <p:spPr>
            <a:xfrm>
              <a:off x="1605675" y="1516075"/>
              <a:ext cx="158000" cy="639125"/>
            </a:xfrm>
            <a:custGeom>
              <a:rect b="b" l="l" r="r" t="t"/>
              <a:pathLst>
                <a:path extrusionOk="0" h="25565" w="632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8" name="Google Shape;1098;p7"/>
            <p:cNvSpPr/>
            <p:nvPr/>
          </p:nvSpPr>
          <p:spPr>
            <a:xfrm>
              <a:off x="1742650" y="1988275"/>
              <a:ext cx="25" cy="56325"/>
            </a:xfrm>
            <a:custGeom>
              <a:rect b="b" l="l" r="r" t="t"/>
              <a:pathLst>
                <a:path extrusionOk="0" h="2253" w="1">
                  <a:moveTo>
                    <a:pt x="0" y="1"/>
                  </a:moveTo>
                  <a:lnTo>
                    <a:pt x="0" y="2253"/>
                  </a:lnTo>
                  <a:lnTo>
                    <a:pt x="0" y="2253"/>
                  </a:lnTo>
                  <a:close/>
                </a:path>
              </a:pathLst>
            </a:custGeom>
            <a:solidFill>
              <a:srgbClr val="9D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9" name="Google Shape;1099;p7"/>
            <p:cNvSpPr/>
            <p:nvPr/>
          </p:nvSpPr>
          <p:spPr>
            <a:xfrm>
              <a:off x="1612719" y="1526520"/>
              <a:ext cx="129425" cy="584825"/>
            </a:xfrm>
            <a:custGeom>
              <a:rect b="b" l="l" r="r" t="t"/>
              <a:pathLst>
                <a:path extrusionOk="0" h="23393" w="5177">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0" name="Google Shape;1100;p7"/>
            <p:cNvSpPr/>
            <p:nvPr/>
          </p:nvSpPr>
          <p:spPr>
            <a:xfrm>
              <a:off x="1672050" y="1203050"/>
              <a:ext cx="133625" cy="120650"/>
            </a:xfrm>
            <a:custGeom>
              <a:rect b="b" l="l" r="r" t="t"/>
              <a:pathLst>
                <a:path extrusionOk="0" h="4826" w="5345">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1" name="Google Shape;1101;p7"/>
            <p:cNvSpPr/>
            <p:nvPr/>
          </p:nvSpPr>
          <p:spPr>
            <a:xfrm>
              <a:off x="1511575" y="981325"/>
              <a:ext cx="189075" cy="169625"/>
            </a:xfrm>
            <a:custGeom>
              <a:rect b="b" l="l" r="r" t="t"/>
              <a:pathLst>
                <a:path extrusionOk="0" h="6785" w="7563">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2" name="Google Shape;1102;p7"/>
            <p:cNvSpPr/>
            <p:nvPr/>
          </p:nvSpPr>
          <p:spPr>
            <a:xfrm>
              <a:off x="1416625" y="1104875"/>
              <a:ext cx="217650" cy="119550"/>
            </a:xfrm>
            <a:custGeom>
              <a:rect b="b" l="l" r="r" t="t"/>
              <a:pathLst>
                <a:path extrusionOk="0" h="4782" w="8706">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3" name="Google Shape;1103;p7"/>
            <p:cNvSpPr/>
            <p:nvPr/>
          </p:nvSpPr>
          <p:spPr>
            <a:xfrm>
              <a:off x="1851025" y="1079925"/>
              <a:ext cx="161350" cy="143875"/>
            </a:xfrm>
            <a:custGeom>
              <a:rect b="b" l="l" r="r" t="t"/>
              <a:pathLst>
                <a:path extrusionOk="0" h="5755" w="6454">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4" name="Google Shape;1104;p7"/>
            <p:cNvSpPr/>
            <p:nvPr/>
          </p:nvSpPr>
          <p:spPr>
            <a:xfrm>
              <a:off x="1861100" y="1212125"/>
              <a:ext cx="130275" cy="93925"/>
            </a:xfrm>
            <a:custGeom>
              <a:rect b="b" l="l" r="r" t="t"/>
              <a:pathLst>
                <a:path extrusionOk="0" h="3757" w="5211">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5" name="Google Shape;1105;p7"/>
            <p:cNvSpPr/>
            <p:nvPr/>
          </p:nvSpPr>
          <p:spPr>
            <a:xfrm>
              <a:off x="1609050" y="1010500"/>
              <a:ext cx="70600" cy="61000"/>
            </a:xfrm>
            <a:custGeom>
              <a:rect b="b" l="l" r="r" t="t"/>
              <a:pathLst>
                <a:path extrusionOk="0" h="2440" w="2824">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6" name="Google Shape;1106;p7"/>
            <p:cNvSpPr/>
            <p:nvPr/>
          </p:nvSpPr>
          <p:spPr>
            <a:xfrm>
              <a:off x="1920775" y="1096000"/>
              <a:ext cx="70600" cy="61125"/>
            </a:xfrm>
            <a:custGeom>
              <a:rect b="b" l="l" r="r" t="t"/>
              <a:pathLst>
                <a:path extrusionOk="0" h="2445" w="2824">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7" name="Google Shape;1107;p7"/>
            <p:cNvSpPr/>
            <p:nvPr/>
          </p:nvSpPr>
          <p:spPr>
            <a:xfrm>
              <a:off x="961250" y="236825"/>
              <a:ext cx="1222525" cy="946550"/>
            </a:xfrm>
            <a:custGeom>
              <a:rect b="b" l="l" r="r" t="t"/>
              <a:pathLst>
                <a:path extrusionOk="0" h="37862" w="48901">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8" name="Google Shape;1108;p7"/>
            <p:cNvSpPr/>
            <p:nvPr/>
          </p:nvSpPr>
          <p:spPr>
            <a:xfrm>
              <a:off x="989800" y="234750"/>
              <a:ext cx="1193975" cy="706225"/>
            </a:xfrm>
            <a:custGeom>
              <a:rect b="b" l="l" r="r" t="t"/>
              <a:pathLst>
                <a:path extrusionOk="0" h="28249" w="47759">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9" name="Google Shape;1109;p7"/>
            <p:cNvSpPr/>
            <p:nvPr/>
          </p:nvSpPr>
          <p:spPr>
            <a:xfrm>
              <a:off x="989800" y="238125"/>
              <a:ext cx="1193975" cy="935175"/>
            </a:xfrm>
            <a:custGeom>
              <a:rect b="b" l="l" r="r" t="t"/>
              <a:pathLst>
                <a:path extrusionOk="0" h="37407" w="47759">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0" name="Google Shape;1110;p7"/>
            <p:cNvSpPr/>
            <p:nvPr/>
          </p:nvSpPr>
          <p:spPr>
            <a:xfrm>
              <a:off x="1070475" y="1736225"/>
              <a:ext cx="244525" cy="252075"/>
            </a:xfrm>
            <a:custGeom>
              <a:rect b="b" l="l" r="r" t="t"/>
              <a:pathLst>
                <a:path extrusionOk="0" h="10083" w="9781">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1" name="Google Shape;1111;p7"/>
            <p:cNvSpPr/>
            <p:nvPr/>
          </p:nvSpPr>
          <p:spPr>
            <a:xfrm>
              <a:off x="1272950" y="1526175"/>
              <a:ext cx="203375" cy="224350"/>
            </a:xfrm>
            <a:custGeom>
              <a:rect b="b" l="l" r="r" t="t"/>
              <a:pathLst>
                <a:path extrusionOk="0" h="8974" w="8135">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2" name="Google Shape;1112;p7"/>
            <p:cNvSpPr/>
            <p:nvPr/>
          </p:nvSpPr>
          <p:spPr>
            <a:xfrm>
              <a:off x="1272950" y="1526175"/>
              <a:ext cx="200000" cy="224350"/>
            </a:xfrm>
            <a:custGeom>
              <a:rect b="b" l="l" r="r" t="t"/>
              <a:pathLst>
                <a:path extrusionOk="0" h="8974" w="800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3" name="Google Shape;1113;p7"/>
            <p:cNvSpPr/>
            <p:nvPr/>
          </p:nvSpPr>
          <p:spPr>
            <a:xfrm>
              <a:off x="1220875" y="1659450"/>
              <a:ext cx="153775" cy="156625"/>
            </a:xfrm>
            <a:custGeom>
              <a:rect b="b" l="l" r="r" t="t"/>
              <a:pathLst>
                <a:path extrusionOk="0" h="6265" w="6151">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114" name="Google Shape;1114;p7"/>
          <p:cNvGrpSpPr/>
          <p:nvPr/>
        </p:nvGrpSpPr>
        <p:grpSpPr>
          <a:xfrm>
            <a:off x="1030175" y="1581350"/>
            <a:ext cx="444275" cy="398525"/>
            <a:chOff x="2495125" y="2142250"/>
            <a:chExt cx="444275" cy="398525"/>
          </a:xfrm>
        </p:grpSpPr>
        <p:sp>
          <p:nvSpPr>
            <p:cNvPr id="1115" name="Google Shape;1115;p7"/>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6" name="Google Shape;1116;p7"/>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117" name="Google Shape;1117;p7"/>
          <p:cNvGrpSpPr/>
          <p:nvPr/>
        </p:nvGrpSpPr>
        <p:grpSpPr>
          <a:xfrm>
            <a:off x="10561107" y="5038641"/>
            <a:ext cx="291375" cy="281375"/>
            <a:chOff x="3243875" y="2372825"/>
            <a:chExt cx="291375" cy="281375"/>
          </a:xfrm>
        </p:grpSpPr>
        <p:sp>
          <p:nvSpPr>
            <p:cNvPr id="1118" name="Google Shape;1118;p7"/>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9" name="Google Shape;1119;p7"/>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0" name="Google Shape;1120;p7"/>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1" name="Google Shape;1121;p7"/>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2" name="Google Shape;1122;p7"/>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3" name="Google Shape;1123;p7"/>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4" name="Google Shape;1124;p7"/>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5" name="Google Shape;1125;p7"/>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6" name="Google Shape;1126;p7"/>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7" name="Google Shape;1127;p7"/>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128" name="Google Shape;1128;p7"/>
          <p:cNvGrpSpPr/>
          <p:nvPr/>
        </p:nvGrpSpPr>
        <p:grpSpPr>
          <a:xfrm>
            <a:off x="10778557" y="714860"/>
            <a:ext cx="166675" cy="168575"/>
            <a:chOff x="4954425" y="2036375"/>
            <a:chExt cx="166675" cy="168575"/>
          </a:xfrm>
        </p:grpSpPr>
        <p:sp>
          <p:nvSpPr>
            <p:cNvPr id="1129" name="Google Shape;1129;p7"/>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0" name="Google Shape;1130;p7"/>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131" name="Google Shape;1131;p7"/>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2" name="Google Shape;1132;p7"/>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133" name="Google Shape;1133;p7"/>
          <p:cNvGrpSpPr/>
          <p:nvPr/>
        </p:nvGrpSpPr>
        <p:grpSpPr>
          <a:xfrm>
            <a:off x="1274794" y="5541495"/>
            <a:ext cx="166675" cy="168575"/>
            <a:chOff x="4954425" y="2036375"/>
            <a:chExt cx="166675" cy="168575"/>
          </a:xfrm>
        </p:grpSpPr>
        <p:sp>
          <p:nvSpPr>
            <p:cNvPr id="1134" name="Google Shape;1134;p7"/>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5" name="Google Shape;1135;p7"/>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136" name="Google Shape;1136;p7"/>
          <p:cNvSpPr txBox="1"/>
          <p:nvPr/>
        </p:nvSpPr>
        <p:spPr>
          <a:xfrm>
            <a:off x="3558840" y="1522374"/>
            <a:ext cx="4518031"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0"/>
                                        </p:tgtEl>
                                        <p:attrNameLst>
                                          <p:attrName>style.visibility</p:attrName>
                                        </p:attrNameLst>
                                      </p:cBhvr>
                                      <p:to>
                                        <p:strVal val="visible"/>
                                      </p:to>
                                    </p:set>
                                    <p:animEffect filter="fade" transition="in">
                                      <p:cBhvr>
                                        <p:cTn dur="500"/>
                                        <p:tgtEl>
                                          <p:spTgt spid="1070"/>
                                        </p:tgtEl>
                                      </p:cBhvr>
                                    </p:animEffect>
                                  </p:childTnLst>
                                </p:cTn>
                              </p:par>
                              <p:par>
                                <p:cTn fill="hold" nodeType="withEffect" presetClass="entr" presetID="10" presetSubtype="0">
                                  <p:stCondLst>
                                    <p:cond delay="0"/>
                                  </p:stCondLst>
                                  <p:childTnLst>
                                    <p:set>
                                      <p:cBhvr>
                                        <p:cTn dur="1" fill="hold">
                                          <p:stCondLst>
                                            <p:cond delay="0"/>
                                          </p:stCondLst>
                                        </p:cTn>
                                        <p:tgtEl>
                                          <p:spTgt spid="1071"/>
                                        </p:tgtEl>
                                        <p:attrNameLst>
                                          <p:attrName>style.visibility</p:attrName>
                                        </p:attrNameLst>
                                      </p:cBhvr>
                                      <p:to>
                                        <p:strVal val="visible"/>
                                      </p:to>
                                    </p:set>
                                    <p:animEffect filter="fade" transition="in">
                                      <p:cBhvr>
                                        <p:cTn dur="500"/>
                                        <p:tgtEl>
                                          <p:spTgt spid="107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69"/>
                                        </p:tgtEl>
                                        <p:attrNameLst>
                                          <p:attrName>style.visibility</p:attrName>
                                        </p:attrNameLst>
                                      </p:cBhvr>
                                      <p:to>
                                        <p:strVal val="visible"/>
                                      </p:to>
                                    </p:set>
                                    <p:animEffect filter="fade" transition="in">
                                      <p:cBhvr>
                                        <p:cTn dur="500"/>
                                        <p:tgtEl>
                                          <p:spTgt spid="10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72"/>
                                        </p:tgtEl>
                                        <p:attrNameLst>
                                          <p:attrName>style.visibility</p:attrName>
                                        </p:attrNameLst>
                                      </p:cBhvr>
                                      <p:to>
                                        <p:strVal val="visible"/>
                                      </p:to>
                                    </p:set>
                                    <p:animEffect filter="fade" transition="in">
                                      <p:cBhvr>
                                        <p:cTn dur="1000"/>
                                        <p:tgtEl>
                                          <p:spTgt spid="107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36"/>
                                        </p:tgtEl>
                                        <p:attrNameLst>
                                          <p:attrName>style.visibility</p:attrName>
                                        </p:attrNameLst>
                                      </p:cBhvr>
                                      <p:to>
                                        <p:strVal val="visible"/>
                                      </p:to>
                                    </p:set>
                                    <p:animEffect filter="fade" transition="in">
                                      <p:cBhvr>
                                        <p:cTn dur="500"/>
                                        <p:tgtEl>
                                          <p:spTgt spid="1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1137" name="Shape 1137"/>
        <p:cNvGrpSpPr/>
        <p:nvPr/>
      </p:nvGrpSpPr>
      <p:grpSpPr>
        <a:xfrm>
          <a:off x="0" y="0"/>
          <a:ext cx="0" cy="0"/>
          <a:chOff x="0" y="0"/>
          <a:chExt cx="0" cy="0"/>
        </a:xfrm>
      </p:grpSpPr>
      <p:grpSp>
        <p:nvGrpSpPr>
          <p:cNvPr id="1138" name="Google Shape;1138;p8"/>
          <p:cNvGrpSpPr/>
          <p:nvPr/>
        </p:nvGrpSpPr>
        <p:grpSpPr>
          <a:xfrm>
            <a:off x="395894" y="219519"/>
            <a:ext cx="11613234" cy="6240131"/>
            <a:chOff x="395894" y="219519"/>
            <a:chExt cx="8518865" cy="4788281"/>
          </a:xfrm>
        </p:grpSpPr>
        <p:sp>
          <p:nvSpPr>
            <p:cNvPr id="1139" name="Google Shape;1139;p8"/>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140" name="Google Shape;1140;p8"/>
            <p:cNvGrpSpPr/>
            <p:nvPr/>
          </p:nvGrpSpPr>
          <p:grpSpPr>
            <a:xfrm>
              <a:off x="8341543" y="2282008"/>
              <a:ext cx="569676" cy="380612"/>
              <a:chOff x="8341543" y="2282008"/>
              <a:chExt cx="569676" cy="380612"/>
            </a:xfrm>
          </p:grpSpPr>
          <p:sp>
            <p:nvSpPr>
              <p:cNvPr id="1141" name="Google Shape;1141;p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2" name="Google Shape;1142;p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143" name="Google Shape;1143;p8"/>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144" name="Google Shape;1144;p8"/>
            <p:cNvGrpSpPr/>
            <p:nvPr/>
          </p:nvGrpSpPr>
          <p:grpSpPr>
            <a:xfrm>
              <a:off x="8341543" y="1721094"/>
              <a:ext cx="569676" cy="380612"/>
              <a:chOff x="8341543" y="1721094"/>
              <a:chExt cx="569676" cy="380612"/>
            </a:xfrm>
          </p:grpSpPr>
          <p:sp>
            <p:nvSpPr>
              <p:cNvPr id="1145" name="Google Shape;1145;p8"/>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6" name="Google Shape;1146;p8"/>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147" name="Google Shape;1147;p8"/>
            <p:cNvGrpSpPr/>
            <p:nvPr/>
          </p:nvGrpSpPr>
          <p:grpSpPr>
            <a:xfrm>
              <a:off x="8346273" y="1183592"/>
              <a:ext cx="568486" cy="388014"/>
              <a:chOff x="8346273" y="1183592"/>
              <a:chExt cx="568486" cy="388014"/>
            </a:xfrm>
          </p:grpSpPr>
          <p:sp>
            <p:nvSpPr>
              <p:cNvPr id="1148" name="Google Shape;1148;p8"/>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9" name="Google Shape;1149;p8"/>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150" name="Google Shape;1150;p8"/>
            <p:cNvGrpSpPr/>
            <p:nvPr/>
          </p:nvGrpSpPr>
          <p:grpSpPr>
            <a:xfrm>
              <a:off x="8341543" y="606635"/>
              <a:ext cx="569676" cy="388014"/>
              <a:chOff x="8341543" y="606635"/>
              <a:chExt cx="569676" cy="388014"/>
            </a:xfrm>
          </p:grpSpPr>
          <p:sp>
            <p:nvSpPr>
              <p:cNvPr id="1151" name="Google Shape;1151;p8"/>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2" name="Google Shape;1152;p8"/>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153" name="Google Shape;1153;p8"/>
            <p:cNvGrpSpPr/>
            <p:nvPr/>
          </p:nvGrpSpPr>
          <p:grpSpPr>
            <a:xfrm>
              <a:off x="8341543" y="2842933"/>
              <a:ext cx="569676" cy="380612"/>
              <a:chOff x="8341543" y="2282008"/>
              <a:chExt cx="569676" cy="380612"/>
            </a:xfrm>
          </p:grpSpPr>
          <p:sp>
            <p:nvSpPr>
              <p:cNvPr id="1154" name="Google Shape;1154;p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5" name="Google Shape;1155;p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156" name="Google Shape;1156;p8"/>
            <p:cNvGrpSpPr/>
            <p:nvPr/>
          </p:nvGrpSpPr>
          <p:grpSpPr>
            <a:xfrm>
              <a:off x="8341543" y="3403858"/>
              <a:ext cx="569676" cy="380612"/>
              <a:chOff x="8341543" y="2282008"/>
              <a:chExt cx="569676" cy="380612"/>
            </a:xfrm>
          </p:grpSpPr>
          <p:sp>
            <p:nvSpPr>
              <p:cNvPr id="1157" name="Google Shape;1157;p8"/>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8" name="Google Shape;1158;p8"/>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159" name="Google Shape;1159;p8"/>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0" name="Google Shape;1160;p8"/>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161" name="Google Shape;1161;p8"/>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2" name="Google Shape;1162;p8"/>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3" name="Google Shape;1163;p8"/>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4" name="Google Shape;1164;p8"/>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5" name="Google Shape;1165;p8"/>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6" name="Google Shape;1166;p8"/>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7" name="Google Shape;1167;p8"/>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8" name="Google Shape;1168;p8"/>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9" name="Google Shape;1169;p8"/>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0" name="Google Shape;1170;p8"/>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1" name="Google Shape;1171;p8"/>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2" name="Google Shape;1172;p8"/>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3" name="Google Shape;1173;p8"/>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4" name="Google Shape;1174;p8"/>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5" name="Google Shape;1175;p8"/>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6" name="Google Shape;1176;p8"/>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7" name="Google Shape;1177;p8"/>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8" name="Google Shape;1178;p8"/>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9" name="Google Shape;1179;p8"/>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0" name="Google Shape;1180;p8"/>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1" name="Google Shape;1181;p8"/>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2" name="Google Shape;1182;p8"/>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3" name="Google Shape;1183;p8"/>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4" name="Google Shape;1184;p8"/>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5" name="Google Shape;1185;p8"/>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6" name="Google Shape;1186;p8"/>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7" name="Google Shape;1187;p8"/>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8" name="Google Shape;1188;p8"/>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9" name="Google Shape;1189;p8"/>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0" name="Google Shape;1190;p8"/>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1" name="Google Shape;1191;p8"/>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2" name="Google Shape;1192;p8"/>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3" name="Google Shape;1193;p8"/>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4" name="Google Shape;1194;p8"/>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5" name="Google Shape;1195;p8"/>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6" name="Google Shape;1196;p8"/>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7" name="Google Shape;1197;p8"/>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8" name="Google Shape;1198;p8"/>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9" name="Google Shape;1199;p8"/>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0" name="Google Shape;1200;p8"/>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1" name="Google Shape;1201;p8"/>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2" name="Google Shape;1202;p8"/>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3" name="Google Shape;1203;p8"/>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4" name="Google Shape;1204;p8"/>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5" name="Google Shape;1205;p8"/>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6" name="Google Shape;1206;p8"/>
          <p:cNvSpPr/>
          <p:nvPr/>
        </p:nvSpPr>
        <p:spPr>
          <a:xfrm rot="126755">
            <a:off x="3091462" y="1090110"/>
            <a:ext cx="5550035" cy="4730758"/>
          </a:xfrm>
          <a:prstGeom prst="rect">
            <a:avLst/>
          </a:prstGeom>
          <a:solidFill>
            <a:srgbClr val="CCDDE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207" name="Google Shape;1207;p8"/>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208" name="Google Shape;1208;p8"/>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1209" name="Google Shape;1209;p8"/>
          <p:cNvGrpSpPr/>
          <p:nvPr/>
        </p:nvGrpSpPr>
        <p:grpSpPr>
          <a:xfrm>
            <a:off x="2204474" y="3950454"/>
            <a:ext cx="1973864" cy="2020086"/>
            <a:chOff x="2718975" y="493050"/>
            <a:chExt cx="2013175" cy="2066600"/>
          </a:xfrm>
        </p:grpSpPr>
        <p:sp>
          <p:nvSpPr>
            <p:cNvPr id="1210" name="Google Shape;1210;p8"/>
            <p:cNvSpPr/>
            <p:nvPr/>
          </p:nvSpPr>
          <p:spPr>
            <a:xfrm>
              <a:off x="3297025" y="2415950"/>
              <a:ext cx="962925" cy="143700"/>
            </a:xfrm>
            <a:custGeom>
              <a:rect b="b" l="l" r="r" t="t"/>
              <a:pathLst>
                <a:path extrusionOk="0" h="5748" w="38517">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1" name="Google Shape;1211;p8"/>
            <p:cNvSpPr/>
            <p:nvPr/>
          </p:nvSpPr>
          <p:spPr>
            <a:xfrm>
              <a:off x="3853250" y="2190975"/>
              <a:ext cx="381500" cy="366800"/>
            </a:xfrm>
            <a:custGeom>
              <a:rect b="b" l="l" r="r" t="t"/>
              <a:pathLst>
                <a:path extrusionOk="0" h="14672" w="1526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2" name="Google Shape;1212;p8"/>
            <p:cNvSpPr/>
            <p:nvPr/>
          </p:nvSpPr>
          <p:spPr>
            <a:xfrm>
              <a:off x="3975925" y="2373950"/>
              <a:ext cx="195800" cy="181500"/>
            </a:xfrm>
            <a:custGeom>
              <a:rect b="b" l="l" r="r" t="t"/>
              <a:pathLst>
                <a:path extrusionOk="0" h="7260" w="7832">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3" name="Google Shape;1213;p8"/>
            <p:cNvSpPr/>
            <p:nvPr/>
          </p:nvSpPr>
          <p:spPr>
            <a:xfrm>
              <a:off x="3366775" y="2190975"/>
              <a:ext cx="381475" cy="366800"/>
            </a:xfrm>
            <a:custGeom>
              <a:rect b="b" l="l" r="r" t="t"/>
              <a:pathLst>
                <a:path extrusionOk="0" h="14672" w="15259">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4" name="Google Shape;1214;p8"/>
            <p:cNvSpPr/>
            <p:nvPr/>
          </p:nvSpPr>
          <p:spPr>
            <a:xfrm>
              <a:off x="3426425" y="2377300"/>
              <a:ext cx="199150" cy="178150"/>
            </a:xfrm>
            <a:custGeom>
              <a:rect b="b" l="l" r="r" t="t"/>
              <a:pathLst>
                <a:path extrusionOk="0" h="7126" w="7966">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5" name="Google Shape;1215;p8"/>
            <p:cNvSpPr/>
            <p:nvPr/>
          </p:nvSpPr>
          <p:spPr>
            <a:xfrm>
              <a:off x="3366775" y="2482325"/>
              <a:ext cx="111775" cy="75450"/>
            </a:xfrm>
            <a:custGeom>
              <a:rect b="b" l="l" r="r" t="t"/>
              <a:pathLst>
                <a:path extrusionOk="0" h="3018" w="4471">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6" name="Google Shape;1216;p8"/>
            <p:cNvSpPr/>
            <p:nvPr/>
          </p:nvSpPr>
          <p:spPr>
            <a:xfrm>
              <a:off x="4122975" y="2482325"/>
              <a:ext cx="111775" cy="75450"/>
            </a:xfrm>
            <a:custGeom>
              <a:rect b="b" l="l" r="r" t="t"/>
              <a:pathLst>
                <a:path extrusionOk="0" h="3018" w="4471">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7" name="Google Shape;1217;p8"/>
            <p:cNvSpPr/>
            <p:nvPr/>
          </p:nvSpPr>
          <p:spPr>
            <a:xfrm>
              <a:off x="3559175" y="1745975"/>
              <a:ext cx="473075" cy="611225"/>
            </a:xfrm>
            <a:custGeom>
              <a:rect b="b" l="l" r="r" t="t"/>
              <a:pathLst>
                <a:path extrusionOk="0" h="24449" w="18923">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8" name="Google Shape;1218;p8"/>
            <p:cNvSpPr/>
            <p:nvPr/>
          </p:nvSpPr>
          <p:spPr>
            <a:xfrm>
              <a:off x="3597825" y="2020200"/>
              <a:ext cx="14325" cy="111775"/>
            </a:xfrm>
            <a:custGeom>
              <a:rect b="b" l="l" r="r" t="t"/>
              <a:pathLst>
                <a:path extrusionOk="0" h="4471" w="573">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9" name="Google Shape;1219;p8"/>
            <p:cNvSpPr/>
            <p:nvPr/>
          </p:nvSpPr>
          <p:spPr>
            <a:xfrm>
              <a:off x="3595030" y="1907045"/>
              <a:ext cx="59700" cy="252100"/>
            </a:xfrm>
            <a:custGeom>
              <a:rect b="b" l="l" r="r" t="t"/>
              <a:pathLst>
                <a:path extrusionOk="0" h="10084" w="2388">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0" name="Google Shape;1220;p8"/>
            <p:cNvSpPr/>
            <p:nvPr/>
          </p:nvSpPr>
          <p:spPr>
            <a:xfrm>
              <a:off x="3965850" y="1984925"/>
              <a:ext cx="31100" cy="147050"/>
            </a:xfrm>
            <a:custGeom>
              <a:rect b="b" l="l" r="r" t="t"/>
              <a:pathLst>
                <a:path extrusionOk="0" h="5882" w="1244">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1" name="Google Shape;1221;p8"/>
            <p:cNvSpPr/>
            <p:nvPr/>
          </p:nvSpPr>
          <p:spPr>
            <a:xfrm>
              <a:off x="3877625" y="1852175"/>
              <a:ext cx="115975" cy="308375"/>
            </a:xfrm>
            <a:custGeom>
              <a:rect b="b" l="l" r="r" t="t"/>
              <a:pathLst>
                <a:path extrusionOk="0" h="12335" w="4639">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2" name="Google Shape;1222;p8"/>
            <p:cNvSpPr/>
            <p:nvPr/>
          </p:nvSpPr>
          <p:spPr>
            <a:xfrm>
              <a:off x="3486075" y="2128600"/>
              <a:ext cx="622625" cy="372375"/>
            </a:xfrm>
            <a:custGeom>
              <a:rect b="b" l="l" r="r" t="t"/>
              <a:pathLst>
                <a:path extrusionOk="0" h="14895" w="24905">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3" name="Google Shape;1223;p8"/>
            <p:cNvSpPr/>
            <p:nvPr/>
          </p:nvSpPr>
          <p:spPr>
            <a:xfrm>
              <a:off x="3486075" y="2131950"/>
              <a:ext cx="111775" cy="224375"/>
            </a:xfrm>
            <a:custGeom>
              <a:rect b="b" l="l" r="r" t="t"/>
              <a:pathLst>
                <a:path extrusionOk="0" h="8975" w="4471">
                  <a:moveTo>
                    <a:pt x="4336" y="1"/>
                  </a:moveTo>
                  <a:lnTo>
                    <a:pt x="1" y="8974"/>
                  </a:lnTo>
                  <a:lnTo>
                    <a:pt x="1" y="8974"/>
                  </a:lnTo>
                  <a:lnTo>
                    <a:pt x="4336" y="1"/>
                  </a:lnTo>
                  <a:lnTo>
                    <a:pt x="4471" y="1"/>
                  </a:lnTo>
                  <a:lnTo>
                    <a:pt x="4471" y="1"/>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4" name="Google Shape;1224;p8"/>
            <p:cNvSpPr/>
            <p:nvPr/>
          </p:nvSpPr>
          <p:spPr>
            <a:xfrm>
              <a:off x="3597825" y="2131950"/>
              <a:ext cx="25" cy="25"/>
            </a:xfrm>
            <a:custGeom>
              <a:rect b="b" l="l" r="r" t="t"/>
              <a:pathLst>
                <a:path extrusionOk="0" h="1" w="1">
                  <a:moveTo>
                    <a:pt x="1" y="1"/>
                  </a:moveTo>
                  <a:lnTo>
                    <a:pt x="1" y="1"/>
                  </a:lnTo>
                  <a:lnTo>
                    <a:pt x="1" y="1"/>
                  </a:lnTo>
                  <a:lnTo>
                    <a:pt x="1" y="1"/>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5" name="Google Shape;1225;p8"/>
            <p:cNvSpPr/>
            <p:nvPr/>
          </p:nvSpPr>
          <p:spPr>
            <a:xfrm>
              <a:off x="3486075" y="2131950"/>
              <a:ext cx="160525" cy="231100"/>
            </a:xfrm>
            <a:custGeom>
              <a:rect b="b" l="l" r="r" t="t"/>
              <a:pathLst>
                <a:path extrusionOk="0" h="9244" w="6421">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6" name="Google Shape;1226;p8"/>
            <p:cNvSpPr/>
            <p:nvPr/>
          </p:nvSpPr>
          <p:spPr>
            <a:xfrm>
              <a:off x="3996925" y="2131950"/>
              <a:ext cx="111775" cy="224375"/>
            </a:xfrm>
            <a:custGeom>
              <a:rect b="b" l="l" r="r" t="t"/>
              <a:pathLst>
                <a:path extrusionOk="0" h="8975" w="4471">
                  <a:moveTo>
                    <a:pt x="1" y="1"/>
                  </a:moveTo>
                  <a:lnTo>
                    <a:pt x="1" y="1"/>
                  </a:lnTo>
                  <a:lnTo>
                    <a:pt x="4471" y="8974"/>
                  </a:lnTo>
                  <a:lnTo>
                    <a:pt x="4471" y="8974"/>
                  </a:lnTo>
                  <a:close/>
                </a:path>
              </a:pathLst>
            </a:custGeom>
            <a:solidFill>
              <a:srgbClr val="BAC5E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7" name="Google Shape;1227;p8"/>
            <p:cNvSpPr/>
            <p:nvPr/>
          </p:nvSpPr>
          <p:spPr>
            <a:xfrm>
              <a:off x="3993575" y="2128600"/>
              <a:ext cx="3375" cy="3375"/>
            </a:xfrm>
            <a:custGeom>
              <a:rect b="b" l="l" r="r" t="t"/>
              <a:pathLst>
                <a:path extrusionOk="0" h="135" w="135">
                  <a:moveTo>
                    <a:pt x="0" y="0"/>
                  </a:moveTo>
                  <a:lnTo>
                    <a:pt x="0" y="135"/>
                  </a:lnTo>
                  <a:lnTo>
                    <a:pt x="135" y="135"/>
                  </a:lnTo>
                  <a:lnTo>
                    <a:pt x="0" y="0"/>
                  </a:lnTo>
                  <a:close/>
                </a:path>
              </a:pathLst>
            </a:custGeom>
            <a:solidFill>
              <a:srgbClr val="949EC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8" name="Google Shape;1228;p8"/>
            <p:cNvSpPr/>
            <p:nvPr/>
          </p:nvSpPr>
          <p:spPr>
            <a:xfrm>
              <a:off x="3933925" y="2128600"/>
              <a:ext cx="59675" cy="24400"/>
            </a:xfrm>
            <a:custGeom>
              <a:rect b="b" l="l" r="r" t="t"/>
              <a:pathLst>
                <a:path extrusionOk="0" h="976" w="2387">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9" name="Google Shape;1229;p8"/>
            <p:cNvSpPr/>
            <p:nvPr/>
          </p:nvSpPr>
          <p:spPr>
            <a:xfrm>
              <a:off x="3933925" y="2128600"/>
              <a:ext cx="174775" cy="237800"/>
            </a:xfrm>
            <a:custGeom>
              <a:rect b="b" l="l" r="r" t="t"/>
              <a:pathLst>
                <a:path extrusionOk="0" h="9512" w="6991">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0" name="Google Shape;1230;p8"/>
            <p:cNvSpPr/>
            <p:nvPr/>
          </p:nvSpPr>
          <p:spPr>
            <a:xfrm>
              <a:off x="3801175" y="2093300"/>
              <a:ext cx="108400" cy="238650"/>
            </a:xfrm>
            <a:custGeom>
              <a:rect b="b" l="l" r="r" t="t"/>
              <a:pathLst>
                <a:path extrusionOk="0" h="9546" w="4336">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1" name="Google Shape;1231;p8"/>
            <p:cNvSpPr/>
            <p:nvPr/>
          </p:nvSpPr>
          <p:spPr>
            <a:xfrm>
              <a:off x="3814600" y="1806800"/>
              <a:ext cx="147075" cy="241175"/>
            </a:xfrm>
            <a:custGeom>
              <a:rect b="b" l="l" r="r" t="t"/>
              <a:pathLst>
                <a:path extrusionOk="0" h="9647" w="5883">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2" name="Google Shape;1232;p8"/>
            <p:cNvSpPr/>
            <p:nvPr/>
          </p:nvSpPr>
          <p:spPr>
            <a:xfrm>
              <a:off x="3807875" y="2044575"/>
              <a:ext cx="140350" cy="52950"/>
            </a:xfrm>
            <a:custGeom>
              <a:rect b="b" l="l" r="r" t="t"/>
              <a:pathLst>
                <a:path extrusionOk="0" h="2118" w="5614">
                  <a:moveTo>
                    <a:pt x="5614" y="1"/>
                  </a:moveTo>
                  <a:lnTo>
                    <a:pt x="135" y="135"/>
                  </a:lnTo>
                  <a:lnTo>
                    <a:pt x="1" y="2118"/>
                  </a:lnTo>
                  <a:lnTo>
                    <a:pt x="4336" y="1950"/>
                  </a:lnTo>
                  <a:lnTo>
                    <a:pt x="561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3" name="Google Shape;1233;p8"/>
            <p:cNvSpPr/>
            <p:nvPr/>
          </p:nvSpPr>
          <p:spPr>
            <a:xfrm>
              <a:off x="3618850" y="2044575"/>
              <a:ext cx="143700" cy="48750"/>
            </a:xfrm>
            <a:custGeom>
              <a:rect b="b" l="l" r="r" t="t"/>
              <a:pathLst>
                <a:path extrusionOk="0" h="1950" w="5748">
                  <a:moveTo>
                    <a:pt x="0" y="1"/>
                  </a:moveTo>
                  <a:lnTo>
                    <a:pt x="1412" y="1950"/>
                  </a:lnTo>
                  <a:lnTo>
                    <a:pt x="5747" y="1950"/>
                  </a:lnTo>
                  <a:lnTo>
                    <a:pt x="54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4" name="Google Shape;1234;p8"/>
            <p:cNvSpPr/>
            <p:nvPr/>
          </p:nvSpPr>
          <p:spPr>
            <a:xfrm>
              <a:off x="3612125" y="1806800"/>
              <a:ext cx="143700" cy="237800"/>
            </a:xfrm>
            <a:custGeom>
              <a:rect b="b" l="l" r="r" t="t"/>
              <a:pathLst>
                <a:path extrusionOk="0" h="9512" w="5748">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5" name="Google Shape;1235;p8"/>
            <p:cNvSpPr/>
            <p:nvPr/>
          </p:nvSpPr>
          <p:spPr>
            <a:xfrm>
              <a:off x="3654125" y="2093300"/>
              <a:ext cx="105050" cy="238650"/>
            </a:xfrm>
            <a:custGeom>
              <a:rect b="b" l="l" r="r" t="t"/>
              <a:pathLst>
                <a:path extrusionOk="0" h="9546" w="4202">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6" name="Google Shape;1236;p8"/>
            <p:cNvSpPr/>
            <p:nvPr/>
          </p:nvSpPr>
          <p:spPr>
            <a:xfrm>
              <a:off x="3706225" y="1631200"/>
              <a:ext cx="119325" cy="203350"/>
            </a:xfrm>
            <a:custGeom>
              <a:rect b="b" l="l" r="r" t="t"/>
              <a:pathLst>
                <a:path extrusionOk="0" h="8134" w="4773">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7" name="Google Shape;1237;p8"/>
            <p:cNvSpPr/>
            <p:nvPr/>
          </p:nvSpPr>
          <p:spPr>
            <a:xfrm>
              <a:off x="3717150" y="1729500"/>
              <a:ext cx="101675" cy="42025"/>
            </a:xfrm>
            <a:custGeom>
              <a:rect b="b" l="l" r="r" t="t"/>
              <a:pathLst>
                <a:path extrusionOk="0" h="1681" w="4067">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8" name="Google Shape;1238;p8"/>
            <p:cNvSpPr/>
            <p:nvPr/>
          </p:nvSpPr>
          <p:spPr>
            <a:xfrm>
              <a:off x="3891900" y="493050"/>
              <a:ext cx="840250" cy="1409575"/>
            </a:xfrm>
            <a:custGeom>
              <a:rect b="b" l="l" r="r" t="t"/>
              <a:pathLst>
                <a:path extrusionOk="0" h="56383" w="3361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9" name="Google Shape;1239;p8"/>
            <p:cNvSpPr/>
            <p:nvPr/>
          </p:nvSpPr>
          <p:spPr>
            <a:xfrm>
              <a:off x="4056600" y="538900"/>
              <a:ext cx="304175" cy="1172975"/>
            </a:xfrm>
            <a:custGeom>
              <a:rect b="b" l="l" r="r" t="t"/>
              <a:pathLst>
                <a:path extrusionOk="0" h="46919" w="12167">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0" name="Google Shape;1240;p8"/>
            <p:cNvSpPr/>
            <p:nvPr/>
          </p:nvSpPr>
          <p:spPr>
            <a:xfrm>
              <a:off x="2718975" y="714525"/>
              <a:ext cx="861250" cy="1396700"/>
            </a:xfrm>
            <a:custGeom>
              <a:rect b="b" l="l" r="r" t="t"/>
              <a:pathLst>
                <a:path extrusionOk="0" h="55868" w="3445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1" name="Google Shape;1241;p8"/>
            <p:cNvSpPr/>
            <p:nvPr/>
          </p:nvSpPr>
          <p:spPr>
            <a:xfrm>
              <a:off x="3135725" y="1369050"/>
              <a:ext cx="315100" cy="514225"/>
            </a:xfrm>
            <a:custGeom>
              <a:rect b="b" l="l" r="r" t="t"/>
              <a:pathLst>
                <a:path extrusionOk="0" h="20569" w="12604">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2" name="Google Shape;1242;p8"/>
            <p:cNvSpPr/>
            <p:nvPr/>
          </p:nvSpPr>
          <p:spPr>
            <a:xfrm>
              <a:off x="3198725" y="661575"/>
              <a:ext cx="1124250" cy="1071300"/>
            </a:xfrm>
            <a:custGeom>
              <a:rect b="b" l="l" r="r" t="t"/>
              <a:pathLst>
                <a:path extrusionOk="0" h="42852" w="4497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3" name="Google Shape;1243;p8"/>
            <p:cNvSpPr/>
            <p:nvPr/>
          </p:nvSpPr>
          <p:spPr>
            <a:xfrm>
              <a:off x="3352500" y="1064050"/>
              <a:ext cx="830150" cy="259650"/>
            </a:xfrm>
            <a:custGeom>
              <a:rect b="b" l="l" r="r" t="t"/>
              <a:pathLst>
                <a:path extrusionOk="0" h="10386" w="33206">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4" name="Google Shape;1244;p8"/>
            <p:cNvSpPr/>
            <p:nvPr/>
          </p:nvSpPr>
          <p:spPr>
            <a:xfrm>
              <a:off x="4266650" y="1267375"/>
              <a:ext cx="56325" cy="94975"/>
            </a:xfrm>
            <a:custGeom>
              <a:rect b="b" l="l" r="r" t="t"/>
              <a:pathLst>
                <a:path extrusionOk="0" h="3799" w="2253">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5" name="Google Shape;1245;p8"/>
            <p:cNvSpPr/>
            <p:nvPr/>
          </p:nvSpPr>
          <p:spPr>
            <a:xfrm>
              <a:off x="4210350" y="1463150"/>
              <a:ext cx="52950" cy="10950"/>
            </a:xfrm>
            <a:custGeom>
              <a:rect b="b" l="l" r="r" t="t"/>
              <a:pathLst>
                <a:path extrusionOk="0" h="438" w="2118">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6" name="Google Shape;1246;p8"/>
            <p:cNvSpPr/>
            <p:nvPr/>
          </p:nvSpPr>
          <p:spPr>
            <a:xfrm>
              <a:off x="4192700" y="1243000"/>
              <a:ext cx="130275" cy="231100"/>
            </a:xfrm>
            <a:custGeom>
              <a:rect b="b" l="l" r="r" t="t"/>
              <a:pathLst>
                <a:path extrusionOk="0" h="9244" w="5211">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7" name="Google Shape;1247;p8"/>
            <p:cNvSpPr/>
            <p:nvPr/>
          </p:nvSpPr>
          <p:spPr>
            <a:xfrm>
              <a:off x="3209650" y="1446350"/>
              <a:ext cx="10100" cy="21025"/>
            </a:xfrm>
            <a:custGeom>
              <a:rect b="b" l="l" r="r" t="t"/>
              <a:pathLst>
                <a:path extrusionOk="0" h="841" w="404">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8" name="Google Shape;1248;p8"/>
            <p:cNvSpPr/>
            <p:nvPr/>
          </p:nvSpPr>
          <p:spPr>
            <a:xfrm>
              <a:off x="3202100" y="1421125"/>
              <a:ext cx="38675" cy="83975"/>
            </a:xfrm>
            <a:custGeom>
              <a:rect b="b" l="l" r="r" t="t"/>
              <a:pathLst>
                <a:path extrusionOk="0" h="3359" w="1547">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9" name="Google Shape;1249;p8"/>
            <p:cNvSpPr/>
            <p:nvPr/>
          </p:nvSpPr>
          <p:spPr>
            <a:xfrm>
              <a:off x="3202100" y="1320300"/>
              <a:ext cx="175625" cy="297475"/>
            </a:xfrm>
            <a:custGeom>
              <a:rect b="b" l="l" r="r" t="t"/>
              <a:pathLst>
                <a:path extrusionOk="0" h="11899" w="7025">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0" name="Google Shape;1250;p8"/>
            <p:cNvSpPr/>
            <p:nvPr/>
          </p:nvSpPr>
          <p:spPr>
            <a:xfrm>
              <a:off x="3058425" y="530950"/>
              <a:ext cx="1320000" cy="898800"/>
            </a:xfrm>
            <a:custGeom>
              <a:rect b="b" l="l" r="r" t="t"/>
              <a:pathLst>
                <a:path extrusionOk="0" h="35952" w="5280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1" name="Google Shape;1251;p8"/>
            <p:cNvSpPr/>
            <p:nvPr/>
          </p:nvSpPr>
          <p:spPr>
            <a:xfrm>
              <a:off x="4266650" y="996350"/>
              <a:ext cx="80675" cy="246675"/>
            </a:xfrm>
            <a:custGeom>
              <a:rect b="b" l="l" r="r" t="t"/>
              <a:pathLst>
                <a:path extrusionOk="0" h="9867" w="3227">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2" name="Google Shape;1252;p8"/>
            <p:cNvSpPr/>
            <p:nvPr/>
          </p:nvSpPr>
          <p:spPr>
            <a:xfrm>
              <a:off x="4287650" y="1162350"/>
              <a:ext cx="24400" cy="48750"/>
            </a:xfrm>
            <a:custGeom>
              <a:rect b="b" l="l" r="r" t="t"/>
              <a:pathLst>
                <a:path extrusionOk="0" h="1950" w="976">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3" name="Google Shape;1253;p8"/>
            <p:cNvSpPr/>
            <p:nvPr/>
          </p:nvSpPr>
          <p:spPr>
            <a:xfrm>
              <a:off x="3759150" y="1134625"/>
              <a:ext cx="241150" cy="122700"/>
            </a:xfrm>
            <a:custGeom>
              <a:rect b="b" l="l" r="r" t="t"/>
              <a:pathLst>
                <a:path extrusionOk="0" h="4908" w="9646">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4" name="Google Shape;1254;p8"/>
            <p:cNvSpPr/>
            <p:nvPr/>
          </p:nvSpPr>
          <p:spPr>
            <a:xfrm>
              <a:off x="3058425" y="1190075"/>
              <a:ext cx="56300" cy="21025"/>
            </a:xfrm>
            <a:custGeom>
              <a:rect b="b" l="l" r="r" t="t"/>
              <a:pathLst>
                <a:path extrusionOk="0" h="841" w="2252">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5" name="Google Shape;1255;p8"/>
            <p:cNvSpPr/>
            <p:nvPr/>
          </p:nvSpPr>
          <p:spPr>
            <a:xfrm>
              <a:off x="3671800" y="1239650"/>
              <a:ext cx="87375" cy="27750"/>
            </a:xfrm>
            <a:custGeom>
              <a:rect b="b" l="l" r="r" t="t"/>
              <a:pathLst>
                <a:path extrusionOk="0" h="1110" w="3495">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6" name="Google Shape;1256;p8"/>
            <p:cNvSpPr/>
            <p:nvPr/>
          </p:nvSpPr>
          <p:spPr>
            <a:xfrm>
              <a:off x="3097075" y="1260650"/>
              <a:ext cx="136975" cy="157150"/>
            </a:xfrm>
            <a:custGeom>
              <a:rect b="b" l="l" r="r" t="t"/>
              <a:pathLst>
                <a:path extrusionOk="0" h="6286" w="5479">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7" name="Google Shape;1257;p8"/>
            <p:cNvSpPr/>
            <p:nvPr/>
          </p:nvSpPr>
          <p:spPr>
            <a:xfrm>
              <a:off x="3234025" y="1417775"/>
              <a:ext cx="6750" cy="3375"/>
            </a:xfrm>
            <a:custGeom>
              <a:rect b="b" l="l" r="r" t="t"/>
              <a:pathLst>
                <a:path extrusionOk="0" h="135" w="270">
                  <a:moveTo>
                    <a:pt x="0" y="1"/>
                  </a:moveTo>
                  <a:cubicBezTo>
                    <a:pt x="0" y="135"/>
                    <a:pt x="135" y="135"/>
                    <a:pt x="269" y="135"/>
                  </a:cubicBezTo>
                  <a:cubicBezTo>
                    <a:pt x="135" y="135"/>
                    <a:pt x="135" y="135"/>
                    <a:pt x="0" y="1"/>
                  </a:cubicBezTo>
                  <a:close/>
                </a:path>
              </a:pathLst>
            </a:custGeom>
            <a:solidFill>
              <a:srgbClr val="E5B9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8" name="Google Shape;1258;p8"/>
            <p:cNvSpPr/>
            <p:nvPr/>
          </p:nvSpPr>
          <p:spPr>
            <a:xfrm>
              <a:off x="4175900" y="1351525"/>
              <a:ext cx="16775" cy="24275"/>
            </a:xfrm>
            <a:custGeom>
              <a:rect b="b" l="l" r="r" t="t"/>
              <a:pathLst>
                <a:path extrusionOk="0" h="971" w="671">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9" name="Google Shape;1259;p8"/>
            <p:cNvSpPr/>
            <p:nvPr/>
          </p:nvSpPr>
          <p:spPr>
            <a:xfrm>
              <a:off x="4000300" y="1074975"/>
              <a:ext cx="161350" cy="147050"/>
            </a:xfrm>
            <a:custGeom>
              <a:rect b="b" l="l" r="r" t="t"/>
              <a:pathLst>
                <a:path extrusionOk="0" h="5882" w="6454">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0" name="Google Shape;1260;p8"/>
            <p:cNvSpPr/>
            <p:nvPr/>
          </p:nvSpPr>
          <p:spPr>
            <a:xfrm>
              <a:off x="4266650" y="1239650"/>
              <a:ext cx="25" cy="3375"/>
            </a:xfrm>
            <a:custGeom>
              <a:rect b="b" l="l" r="r" t="t"/>
              <a:pathLst>
                <a:path extrusionOk="0" h="135" w="1">
                  <a:moveTo>
                    <a:pt x="0" y="1"/>
                  </a:moveTo>
                  <a:lnTo>
                    <a:pt x="0" y="1"/>
                  </a:lnTo>
                  <a:lnTo>
                    <a:pt x="0" y="135"/>
                  </a:lnTo>
                  <a:lnTo>
                    <a:pt x="0" y="135"/>
                  </a:lnTo>
                  <a:close/>
                </a:path>
              </a:pathLst>
            </a:custGeom>
            <a:solidFill>
              <a:srgbClr val="E8B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1" name="Google Shape;1261;p8"/>
            <p:cNvSpPr/>
            <p:nvPr/>
          </p:nvSpPr>
          <p:spPr>
            <a:xfrm>
              <a:off x="3265100" y="1239650"/>
              <a:ext cx="1001575" cy="126050"/>
            </a:xfrm>
            <a:custGeom>
              <a:rect b="b" l="l" r="r" t="t"/>
              <a:pathLst>
                <a:path extrusionOk="0" h="5042" w="40063">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2" name="Google Shape;1262;p8"/>
            <p:cNvSpPr/>
            <p:nvPr/>
          </p:nvSpPr>
          <p:spPr>
            <a:xfrm>
              <a:off x="3240750" y="1421125"/>
              <a:ext cx="25" cy="4250"/>
            </a:xfrm>
            <a:custGeom>
              <a:rect b="b" l="l" r="r" t="t"/>
              <a:pathLst>
                <a:path extrusionOk="0" h="170" w="1">
                  <a:moveTo>
                    <a:pt x="0" y="1"/>
                  </a:moveTo>
                  <a:lnTo>
                    <a:pt x="0" y="1"/>
                  </a:lnTo>
                  <a:lnTo>
                    <a:pt x="0" y="169"/>
                  </a:lnTo>
                  <a:lnTo>
                    <a:pt x="0" y="1"/>
                  </a:lnTo>
                  <a:close/>
                </a:path>
              </a:pathLst>
            </a:custGeom>
            <a:solidFill>
              <a:srgbClr val="DFA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3" name="Google Shape;1263;p8"/>
            <p:cNvSpPr/>
            <p:nvPr/>
          </p:nvSpPr>
          <p:spPr>
            <a:xfrm>
              <a:off x="3240750" y="1421125"/>
              <a:ext cx="48750" cy="10950"/>
            </a:xfrm>
            <a:custGeom>
              <a:rect b="b" l="l" r="r" t="t"/>
              <a:pathLst>
                <a:path extrusionOk="0" h="438" w="195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4" name="Google Shape;1264;p8"/>
            <p:cNvSpPr/>
            <p:nvPr/>
          </p:nvSpPr>
          <p:spPr>
            <a:xfrm>
              <a:off x="3058425" y="819550"/>
              <a:ext cx="1316625" cy="612525"/>
            </a:xfrm>
            <a:custGeom>
              <a:rect b="b" l="l" r="r" t="t"/>
              <a:pathLst>
                <a:path extrusionOk="0" h="24501" w="52665">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5" name="Google Shape;1265;p8"/>
            <p:cNvSpPr/>
            <p:nvPr/>
          </p:nvSpPr>
          <p:spPr>
            <a:xfrm>
              <a:off x="3664200" y="1449700"/>
              <a:ext cx="175650" cy="115150"/>
            </a:xfrm>
            <a:custGeom>
              <a:rect b="b" l="l" r="r" t="t"/>
              <a:pathLst>
                <a:path extrusionOk="0" h="4606" w="7026">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6" name="Google Shape;1266;p8"/>
            <p:cNvSpPr/>
            <p:nvPr/>
          </p:nvSpPr>
          <p:spPr>
            <a:xfrm>
              <a:off x="3381050" y="1294800"/>
              <a:ext cx="231100" cy="168725"/>
            </a:xfrm>
            <a:custGeom>
              <a:rect b="b" l="l" r="r" t="t"/>
              <a:pathLst>
                <a:path extrusionOk="0" h="6749" w="9244">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7" name="Google Shape;1267;p8"/>
            <p:cNvSpPr/>
            <p:nvPr/>
          </p:nvSpPr>
          <p:spPr>
            <a:xfrm>
              <a:off x="3507100" y="1306025"/>
              <a:ext cx="59675" cy="59675"/>
            </a:xfrm>
            <a:custGeom>
              <a:rect b="b" l="l" r="r" t="t"/>
              <a:pathLst>
                <a:path extrusionOk="0" h="2387" w="2387">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8" name="Google Shape;1268;p8"/>
            <p:cNvSpPr/>
            <p:nvPr/>
          </p:nvSpPr>
          <p:spPr>
            <a:xfrm>
              <a:off x="3877625" y="1246025"/>
              <a:ext cx="227725" cy="168650"/>
            </a:xfrm>
            <a:custGeom>
              <a:rect b="b" l="l" r="r" t="t"/>
              <a:pathLst>
                <a:path extrusionOk="0" h="6746" w="9109">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9" name="Google Shape;1269;p8"/>
            <p:cNvSpPr/>
            <p:nvPr/>
          </p:nvSpPr>
          <p:spPr>
            <a:xfrm>
              <a:off x="3916275" y="1264025"/>
              <a:ext cx="59675" cy="59675"/>
            </a:xfrm>
            <a:custGeom>
              <a:rect b="b" l="l" r="r" t="t"/>
              <a:pathLst>
                <a:path extrusionOk="0" h="2387" w="2387">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0" name="Google Shape;1270;p8"/>
            <p:cNvSpPr/>
            <p:nvPr/>
          </p:nvSpPr>
          <p:spPr>
            <a:xfrm>
              <a:off x="3373500" y="1446350"/>
              <a:ext cx="206725" cy="105050"/>
            </a:xfrm>
            <a:custGeom>
              <a:rect b="b" l="l" r="r" t="t"/>
              <a:pathLst>
                <a:path extrusionOk="0" h="4202" w="8269">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1" name="Google Shape;1271;p8"/>
            <p:cNvSpPr/>
            <p:nvPr/>
          </p:nvSpPr>
          <p:spPr>
            <a:xfrm>
              <a:off x="3930550" y="1374500"/>
              <a:ext cx="213450" cy="111225"/>
            </a:xfrm>
            <a:custGeom>
              <a:rect b="b" l="l" r="r" t="t"/>
              <a:pathLst>
                <a:path extrusionOk="0" h="4449" w="8538">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2" name="Google Shape;1272;p8"/>
            <p:cNvSpPr/>
            <p:nvPr/>
          </p:nvSpPr>
          <p:spPr>
            <a:xfrm>
              <a:off x="3597825" y="2131950"/>
              <a:ext cx="48775" cy="21050"/>
            </a:xfrm>
            <a:custGeom>
              <a:rect b="b" l="l" r="r" t="t"/>
              <a:pathLst>
                <a:path extrusionOk="0" h="842" w="1951">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73" name="Google Shape;1273;p8"/>
          <p:cNvGrpSpPr/>
          <p:nvPr/>
        </p:nvGrpSpPr>
        <p:grpSpPr>
          <a:xfrm>
            <a:off x="1030175" y="1581350"/>
            <a:ext cx="444275" cy="398525"/>
            <a:chOff x="2495125" y="2142250"/>
            <a:chExt cx="444275" cy="398525"/>
          </a:xfrm>
        </p:grpSpPr>
        <p:sp>
          <p:nvSpPr>
            <p:cNvPr id="1274" name="Google Shape;1274;p8"/>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5" name="Google Shape;1275;p8"/>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76" name="Google Shape;1276;p8"/>
          <p:cNvGrpSpPr/>
          <p:nvPr/>
        </p:nvGrpSpPr>
        <p:grpSpPr>
          <a:xfrm>
            <a:off x="10561107" y="5038641"/>
            <a:ext cx="291375" cy="281375"/>
            <a:chOff x="3243875" y="2372825"/>
            <a:chExt cx="291375" cy="281375"/>
          </a:xfrm>
        </p:grpSpPr>
        <p:sp>
          <p:nvSpPr>
            <p:cNvPr id="1277" name="Google Shape;1277;p8"/>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8" name="Google Shape;1278;p8"/>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9" name="Google Shape;1279;p8"/>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0" name="Google Shape;1280;p8"/>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1" name="Google Shape;1281;p8"/>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2" name="Google Shape;1282;p8"/>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3" name="Google Shape;1283;p8"/>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4" name="Google Shape;1284;p8"/>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5" name="Google Shape;1285;p8"/>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6" name="Google Shape;1286;p8"/>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87" name="Google Shape;1287;p8"/>
          <p:cNvGrpSpPr/>
          <p:nvPr/>
        </p:nvGrpSpPr>
        <p:grpSpPr>
          <a:xfrm>
            <a:off x="10778557" y="714860"/>
            <a:ext cx="166675" cy="168575"/>
            <a:chOff x="4954425" y="2036375"/>
            <a:chExt cx="166675" cy="168575"/>
          </a:xfrm>
        </p:grpSpPr>
        <p:sp>
          <p:nvSpPr>
            <p:cNvPr id="1288" name="Google Shape;1288;p8"/>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9" name="Google Shape;1289;p8"/>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290" name="Google Shape;1290;p8"/>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1" name="Google Shape;1291;p8"/>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292" name="Google Shape;1292;p8"/>
          <p:cNvGrpSpPr/>
          <p:nvPr/>
        </p:nvGrpSpPr>
        <p:grpSpPr>
          <a:xfrm>
            <a:off x="1274794" y="5541495"/>
            <a:ext cx="166675" cy="168575"/>
            <a:chOff x="4954425" y="2036375"/>
            <a:chExt cx="166675" cy="168575"/>
          </a:xfrm>
        </p:grpSpPr>
        <p:sp>
          <p:nvSpPr>
            <p:cNvPr id="1293" name="Google Shape;1293;p8"/>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4" name="Google Shape;1294;p8"/>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295" name="Google Shape;1295;p8"/>
          <p:cNvSpPr txBox="1"/>
          <p:nvPr/>
        </p:nvSpPr>
        <p:spPr>
          <a:xfrm>
            <a:off x="3705562" y="1647225"/>
            <a:ext cx="4484883" cy="36317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07"/>
                                        </p:tgtEl>
                                        <p:attrNameLst>
                                          <p:attrName>style.visibility</p:attrName>
                                        </p:attrNameLst>
                                      </p:cBhvr>
                                      <p:to>
                                        <p:strVal val="visible"/>
                                      </p:to>
                                    </p:set>
                                    <p:animEffect filter="fade" transition="in">
                                      <p:cBhvr>
                                        <p:cTn dur="500"/>
                                        <p:tgtEl>
                                          <p:spTgt spid="1207"/>
                                        </p:tgtEl>
                                      </p:cBhvr>
                                    </p:animEffect>
                                  </p:childTnLst>
                                </p:cTn>
                              </p:par>
                              <p:par>
                                <p:cTn fill="hold" nodeType="withEffect" presetClass="entr" presetID="10" presetSubtype="0">
                                  <p:stCondLst>
                                    <p:cond delay="0"/>
                                  </p:stCondLst>
                                  <p:childTnLst>
                                    <p:set>
                                      <p:cBhvr>
                                        <p:cTn dur="1" fill="hold">
                                          <p:stCondLst>
                                            <p:cond delay="0"/>
                                          </p:stCondLst>
                                        </p:cTn>
                                        <p:tgtEl>
                                          <p:spTgt spid="1208"/>
                                        </p:tgtEl>
                                        <p:attrNameLst>
                                          <p:attrName>style.visibility</p:attrName>
                                        </p:attrNameLst>
                                      </p:cBhvr>
                                      <p:to>
                                        <p:strVal val="visible"/>
                                      </p:to>
                                    </p:set>
                                    <p:animEffect filter="fade" transition="in">
                                      <p:cBhvr>
                                        <p:cTn dur="500"/>
                                        <p:tgtEl>
                                          <p:spTgt spid="12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06"/>
                                        </p:tgtEl>
                                        <p:attrNameLst>
                                          <p:attrName>style.visibility</p:attrName>
                                        </p:attrNameLst>
                                      </p:cBhvr>
                                      <p:to>
                                        <p:strVal val="visible"/>
                                      </p:to>
                                    </p:set>
                                    <p:animEffect filter="fade" transition="in">
                                      <p:cBhvr>
                                        <p:cTn dur="500"/>
                                        <p:tgtEl>
                                          <p:spTgt spid="120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09"/>
                                        </p:tgtEl>
                                        <p:attrNameLst>
                                          <p:attrName>style.visibility</p:attrName>
                                        </p:attrNameLst>
                                      </p:cBhvr>
                                      <p:to>
                                        <p:strVal val="visible"/>
                                      </p:to>
                                    </p:set>
                                    <p:animEffect filter="fade" transition="in">
                                      <p:cBhvr>
                                        <p:cTn dur="1000"/>
                                        <p:tgtEl>
                                          <p:spTgt spid="120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95"/>
                                        </p:tgtEl>
                                        <p:attrNameLst>
                                          <p:attrName>style.visibility</p:attrName>
                                        </p:attrNameLst>
                                      </p:cBhvr>
                                      <p:to>
                                        <p:strVal val="visible"/>
                                      </p:to>
                                    </p:set>
                                    <p:animEffect filter="fade" transition="in">
                                      <p:cBhvr>
                                        <p:cTn dur="500"/>
                                        <p:tgtEl>
                                          <p:spTgt spid="1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p:cSld name="15_Title and Content">
    <p:spTree>
      <p:nvGrpSpPr>
        <p:cNvPr id="1296" name="Shape 1296"/>
        <p:cNvGrpSpPr/>
        <p:nvPr/>
      </p:nvGrpSpPr>
      <p:grpSpPr>
        <a:xfrm>
          <a:off x="0" y="0"/>
          <a:ext cx="0" cy="0"/>
          <a:chOff x="0" y="0"/>
          <a:chExt cx="0" cy="0"/>
        </a:xfrm>
      </p:grpSpPr>
      <p:grpSp>
        <p:nvGrpSpPr>
          <p:cNvPr id="1297" name="Google Shape;1297;p9"/>
          <p:cNvGrpSpPr/>
          <p:nvPr/>
        </p:nvGrpSpPr>
        <p:grpSpPr>
          <a:xfrm>
            <a:off x="395894" y="219519"/>
            <a:ext cx="11613234" cy="6240131"/>
            <a:chOff x="395894" y="219519"/>
            <a:chExt cx="8518865" cy="4788281"/>
          </a:xfrm>
        </p:grpSpPr>
        <p:sp>
          <p:nvSpPr>
            <p:cNvPr id="1298" name="Google Shape;1298;p9"/>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299" name="Google Shape;1299;p9"/>
            <p:cNvGrpSpPr/>
            <p:nvPr/>
          </p:nvGrpSpPr>
          <p:grpSpPr>
            <a:xfrm>
              <a:off x="8341543" y="2282008"/>
              <a:ext cx="569676" cy="380612"/>
              <a:chOff x="8341543" y="2282008"/>
              <a:chExt cx="569676" cy="380612"/>
            </a:xfrm>
          </p:grpSpPr>
          <p:sp>
            <p:nvSpPr>
              <p:cNvPr id="1300" name="Google Shape;1300;p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1" name="Google Shape;1301;p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302" name="Google Shape;1302;p9"/>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303" name="Google Shape;1303;p9"/>
            <p:cNvGrpSpPr/>
            <p:nvPr/>
          </p:nvGrpSpPr>
          <p:grpSpPr>
            <a:xfrm>
              <a:off x="8341543" y="1721094"/>
              <a:ext cx="569676" cy="380612"/>
              <a:chOff x="8341543" y="1721094"/>
              <a:chExt cx="569676" cy="380612"/>
            </a:xfrm>
          </p:grpSpPr>
          <p:sp>
            <p:nvSpPr>
              <p:cNvPr id="1304" name="Google Shape;1304;p9"/>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5" name="Google Shape;1305;p9"/>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06" name="Google Shape;1306;p9"/>
            <p:cNvGrpSpPr/>
            <p:nvPr/>
          </p:nvGrpSpPr>
          <p:grpSpPr>
            <a:xfrm>
              <a:off x="8346273" y="1183592"/>
              <a:ext cx="568486" cy="388014"/>
              <a:chOff x="8346273" y="1183592"/>
              <a:chExt cx="568486" cy="388014"/>
            </a:xfrm>
          </p:grpSpPr>
          <p:sp>
            <p:nvSpPr>
              <p:cNvPr id="1307" name="Google Shape;1307;p9"/>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8" name="Google Shape;1308;p9"/>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09" name="Google Shape;1309;p9"/>
            <p:cNvGrpSpPr/>
            <p:nvPr/>
          </p:nvGrpSpPr>
          <p:grpSpPr>
            <a:xfrm>
              <a:off x="8341543" y="606635"/>
              <a:ext cx="569676" cy="388014"/>
              <a:chOff x="8341543" y="606635"/>
              <a:chExt cx="569676" cy="388014"/>
            </a:xfrm>
          </p:grpSpPr>
          <p:sp>
            <p:nvSpPr>
              <p:cNvPr id="1310" name="Google Shape;1310;p9"/>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1" name="Google Shape;1311;p9"/>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12" name="Google Shape;1312;p9"/>
            <p:cNvGrpSpPr/>
            <p:nvPr/>
          </p:nvGrpSpPr>
          <p:grpSpPr>
            <a:xfrm>
              <a:off x="8341543" y="2842933"/>
              <a:ext cx="569676" cy="380612"/>
              <a:chOff x="8341543" y="2282008"/>
              <a:chExt cx="569676" cy="380612"/>
            </a:xfrm>
          </p:grpSpPr>
          <p:sp>
            <p:nvSpPr>
              <p:cNvPr id="1313" name="Google Shape;1313;p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4" name="Google Shape;1314;p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15" name="Google Shape;1315;p9"/>
            <p:cNvGrpSpPr/>
            <p:nvPr/>
          </p:nvGrpSpPr>
          <p:grpSpPr>
            <a:xfrm>
              <a:off x="8341543" y="3403858"/>
              <a:ext cx="569676" cy="380612"/>
              <a:chOff x="8341543" y="2282008"/>
              <a:chExt cx="569676" cy="380612"/>
            </a:xfrm>
          </p:grpSpPr>
          <p:sp>
            <p:nvSpPr>
              <p:cNvPr id="1316" name="Google Shape;1316;p9"/>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7" name="Google Shape;1317;p9"/>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318" name="Google Shape;1318;p9"/>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9" name="Google Shape;1319;p9"/>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320" name="Google Shape;1320;p9"/>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1" name="Google Shape;1321;p9"/>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2" name="Google Shape;1322;p9"/>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3" name="Google Shape;1323;p9"/>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4" name="Google Shape;1324;p9"/>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5" name="Google Shape;1325;p9"/>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6" name="Google Shape;1326;p9"/>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7" name="Google Shape;1327;p9"/>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8" name="Google Shape;1328;p9"/>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9" name="Google Shape;1329;p9"/>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0" name="Google Shape;1330;p9"/>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1" name="Google Shape;1331;p9"/>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2" name="Google Shape;1332;p9"/>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3" name="Google Shape;1333;p9"/>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4" name="Google Shape;1334;p9"/>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5" name="Google Shape;1335;p9"/>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6" name="Google Shape;1336;p9"/>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7" name="Google Shape;1337;p9"/>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8" name="Google Shape;1338;p9"/>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9" name="Google Shape;1339;p9"/>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0" name="Google Shape;1340;p9"/>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1" name="Google Shape;1341;p9"/>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2" name="Google Shape;1342;p9"/>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3" name="Google Shape;1343;p9"/>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4" name="Google Shape;1344;p9"/>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5" name="Google Shape;1345;p9"/>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6" name="Google Shape;1346;p9"/>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7" name="Google Shape;1347;p9"/>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8" name="Google Shape;1348;p9"/>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9" name="Google Shape;1349;p9"/>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0" name="Google Shape;1350;p9"/>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1" name="Google Shape;1351;p9"/>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2" name="Google Shape;1352;p9"/>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3" name="Google Shape;1353;p9"/>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4" name="Google Shape;1354;p9"/>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5" name="Google Shape;1355;p9"/>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6" name="Google Shape;1356;p9"/>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7" name="Google Shape;1357;p9"/>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8" name="Google Shape;1358;p9"/>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9" name="Google Shape;1359;p9"/>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0" name="Google Shape;1360;p9"/>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1" name="Google Shape;1361;p9"/>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2" name="Google Shape;1362;p9"/>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3" name="Google Shape;1363;p9"/>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4" name="Google Shape;1364;p9"/>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65" name="Shape 1365"/>
        <p:cNvGrpSpPr/>
        <p:nvPr/>
      </p:nvGrpSpPr>
      <p:grpSpPr>
        <a:xfrm>
          <a:off x="0" y="0"/>
          <a:ext cx="0" cy="0"/>
          <a:chOff x="0" y="0"/>
          <a:chExt cx="0" cy="0"/>
        </a:xfrm>
      </p:grpSpPr>
      <p:grpSp>
        <p:nvGrpSpPr>
          <p:cNvPr id="1366" name="Google Shape;1366;p10"/>
          <p:cNvGrpSpPr/>
          <p:nvPr/>
        </p:nvGrpSpPr>
        <p:grpSpPr>
          <a:xfrm>
            <a:off x="395894" y="219519"/>
            <a:ext cx="11613234" cy="6240131"/>
            <a:chOff x="395894" y="219519"/>
            <a:chExt cx="8518865" cy="4788281"/>
          </a:xfrm>
        </p:grpSpPr>
        <p:sp>
          <p:nvSpPr>
            <p:cNvPr id="1367" name="Google Shape;1367;p10"/>
            <p:cNvSpPr/>
            <p:nvPr/>
          </p:nvSpPr>
          <p:spPr>
            <a:xfrm>
              <a:off x="661185" y="219519"/>
              <a:ext cx="8068819" cy="4788281"/>
            </a:xfrm>
            <a:custGeom>
              <a:rect b="b" l="l" r="r" t="t"/>
              <a:pathLst>
                <a:path extrusionOk="0" h="146846" w="257584">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368" name="Google Shape;1368;p10"/>
            <p:cNvGrpSpPr/>
            <p:nvPr/>
          </p:nvGrpSpPr>
          <p:grpSpPr>
            <a:xfrm>
              <a:off x="8341543" y="2282008"/>
              <a:ext cx="569676" cy="380612"/>
              <a:chOff x="8341543" y="2282008"/>
              <a:chExt cx="569676" cy="380612"/>
            </a:xfrm>
          </p:grpSpPr>
          <p:sp>
            <p:nvSpPr>
              <p:cNvPr id="1369" name="Google Shape;1369;p1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0" name="Google Shape;1370;p1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371" name="Google Shape;1371;p10"/>
            <p:cNvSpPr/>
            <p:nvPr/>
          </p:nvSpPr>
          <p:spPr>
            <a:xfrm>
              <a:off x="8341543" y="4447718"/>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372" name="Google Shape;1372;p10"/>
            <p:cNvGrpSpPr/>
            <p:nvPr/>
          </p:nvGrpSpPr>
          <p:grpSpPr>
            <a:xfrm>
              <a:off x="8341543" y="1721094"/>
              <a:ext cx="569676" cy="380612"/>
              <a:chOff x="8341543" y="1721094"/>
              <a:chExt cx="569676" cy="380612"/>
            </a:xfrm>
          </p:grpSpPr>
          <p:sp>
            <p:nvSpPr>
              <p:cNvPr id="1373" name="Google Shape;1373;p10"/>
              <p:cNvSpPr/>
              <p:nvPr/>
            </p:nvSpPr>
            <p:spPr>
              <a:xfrm>
                <a:off x="8341543" y="1800869"/>
                <a:ext cx="569676" cy="300837"/>
              </a:xfrm>
              <a:custGeom>
                <a:rect b="b" l="l" r="r" t="t"/>
                <a:pathLst>
                  <a:path extrusionOk="0" h="9226" w="18186">
                    <a:moveTo>
                      <a:pt x="0" y="0"/>
                    </a:moveTo>
                    <a:lnTo>
                      <a:pt x="0" y="9225"/>
                    </a:lnTo>
                    <a:lnTo>
                      <a:pt x="18186" y="9225"/>
                    </a:lnTo>
                    <a:lnTo>
                      <a:pt x="16824" y="4462"/>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4" name="Google Shape;1374;p10"/>
              <p:cNvSpPr/>
              <p:nvPr/>
            </p:nvSpPr>
            <p:spPr>
              <a:xfrm>
                <a:off x="8341543" y="1721094"/>
                <a:ext cx="569676" cy="300837"/>
              </a:xfrm>
              <a:custGeom>
                <a:rect b="b" l="l" r="r" t="t"/>
                <a:pathLst>
                  <a:path extrusionOk="0" h="9226" w="18186">
                    <a:moveTo>
                      <a:pt x="0" y="0"/>
                    </a:moveTo>
                    <a:lnTo>
                      <a:pt x="0" y="9225"/>
                    </a:lnTo>
                    <a:lnTo>
                      <a:pt x="18186" y="9225"/>
                    </a:lnTo>
                    <a:lnTo>
                      <a:pt x="16824" y="4462"/>
                    </a:lnTo>
                    <a:lnTo>
                      <a:pt x="1818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75" name="Google Shape;1375;p10"/>
            <p:cNvGrpSpPr/>
            <p:nvPr/>
          </p:nvGrpSpPr>
          <p:grpSpPr>
            <a:xfrm>
              <a:off x="8346273" y="1183592"/>
              <a:ext cx="568486" cy="388014"/>
              <a:chOff x="8346273" y="1183592"/>
              <a:chExt cx="568486" cy="388014"/>
            </a:xfrm>
          </p:grpSpPr>
          <p:sp>
            <p:nvSpPr>
              <p:cNvPr id="1376" name="Google Shape;1376;p10"/>
              <p:cNvSpPr/>
              <p:nvPr/>
            </p:nvSpPr>
            <p:spPr>
              <a:xfrm>
                <a:off x="8346273" y="1263367"/>
                <a:ext cx="568486" cy="308239"/>
              </a:xfrm>
              <a:custGeom>
                <a:rect b="b" l="l" r="r" t="t"/>
                <a:pathLst>
                  <a:path extrusionOk="0" h="9453" w="18148">
                    <a:moveTo>
                      <a:pt x="0" y="0"/>
                    </a:moveTo>
                    <a:lnTo>
                      <a:pt x="0" y="9452"/>
                    </a:lnTo>
                    <a:lnTo>
                      <a:pt x="18148" y="9452"/>
                    </a:lnTo>
                    <a:lnTo>
                      <a:pt x="16787" y="4688"/>
                    </a:lnTo>
                    <a:lnTo>
                      <a:pt x="18148"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7" name="Google Shape;1377;p10"/>
              <p:cNvSpPr/>
              <p:nvPr/>
            </p:nvSpPr>
            <p:spPr>
              <a:xfrm>
                <a:off x="8346273" y="1183592"/>
                <a:ext cx="568486" cy="308239"/>
              </a:xfrm>
              <a:custGeom>
                <a:rect b="b" l="l" r="r" t="t"/>
                <a:pathLst>
                  <a:path extrusionOk="0" h="9453" w="18148">
                    <a:moveTo>
                      <a:pt x="0" y="0"/>
                    </a:moveTo>
                    <a:lnTo>
                      <a:pt x="0" y="9452"/>
                    </a:lnTo>
                    <a:lnTo>
                      <a:pt x="18148" y="9452"/>
                    </a:lnTo>
                    <a:lnTo>
                      <a:pt x="16787" y="4688"/>
                    </a:lnTo>
                    <a:lnTo>
                      <a:pt x="181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78" name="Google Shape;1378;p10"/>
            <p:cNvGrpSpPr/>
            <p:nvPr/>
          </p:nvGrpSpPr>
          <p:grpSpPr>
            <a:xfrm>
              <a:off x="8341543" y="606635"/>
              <a:ext cx="569676" cy="388014"/>
              <a:chOff x="8341543" y="606635"/>
              <a:chExt cx="569676" cy="388014"/>
            </a:xfrm>
          </p:grpSpPr>
          <p:sp>
            <p:nvSpPr>
              <p:cNvPr id="1379" name="Google Shape;1379;p10"/>
              <p:cNvSpPr/>
              <p:nvPr/>
            </p:nvSpPr>
            <p:spPr>
              <a:xfrm>
                <a:off x="8341543" y="686410"/>
                <a:ext cx="569676" cy="308239"/>
              </a:xfrm>
              <a:custGeom>
                <a:rect b="b" l="l" r="r" t="t"/>
                <a:pathLst>
                  <a:path extrusionOk="0" h="9453" w="18186">
                    <a:moveTo>
                      <a:pt x="0" y="0"/>
                    </a:moveTo>
                    <a:lnTo>
                      <a:pt x="0" y="9452"/>
                    </a:lnTo>
                    <a:lnTo>
                      <a:pt x="18186" y="9452"/>
                    </a:lnTo>
                    <a:lnTo>
                      <a:pt x="16824" y="4613"/>
                    </a:lnTo>
                    <a:lnTo>
                      <a:pt x="18186" y="0"/>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0" name="Google Shape;1380;p10"/>
              <p:cNvSpPr/>
              <p:nvPr/>
            </p:nvSpPr>
            <p:spPr>
              <a:xfrm>
                <a:off x="8341543" y="606635"/>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81" name="Google Shape;1381;p10"/>
            <p:cNvGrpSpPr/>
            <p:nvPr/>
          </p:nvGrpSpPr>
          <p:grpSpPr>
            <a:xfrm>
              <a:off x="8341543" y="2842933"/>
              <a:ext cx="569676" cy="380612"/>
              <a:chOff x="8341543" y="2282008"/>
              <a:chExt cx="569676" cy="380612"/>
            </a:xfrm>
          </p:grpSpPr>
          <p:sp>
            <p:nvSpPr>
              <p:cNvPr id="1382" name="Google Shape;1382;p1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3" name="Google Shape;1383;p1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84" name="Google Shape;1384;p10"/>
            <p:cNvGrpSpPr/>
            <p:nvPr/>
          </p:nvGrpSpPr>
          <p:grpSpPr>
            <a:xfrm>
              <a:off x="8341543" y="3403858"/>
              <a:ext cx="569676" cy="380612"/>
              <a:chOff x="8341543" y="2282008"/>
              <a:chExt cx="569676" cy="380612"/>
            </a:xfrm>
          </p:grpSpPr>
          <p:sp>
            <p:nvSpPr>
              <p:cNvPr id="1385" name="Google Shape;1385;p10"/>
              <p:cNvSpPr/>
              <p:nvPr/>
            </p:nvSpPr>
            <p:spPr>
              <a:xfrm>
                <a:off x="8341543" y="2361783"/>
                <a:ext cx="569676" cy="300837"/>
              </a:xfrm>
              <a:custGeom>
                <a:rect b="b" l="l" r="r" t="t"/>
                <a:pathLst>
                  <a:path extrusionOk="0" h="9226" w="18186">
                    <a:moveTo>
                      <a:pt x="0" y="1"/>
                    </a:moveTo>
                    <a:lnTo>
                      <a:pt x="0" y="9226"/>
                    </a:lnTo>
                    <a:lnTo>
                      <a:pt x="18186" y="9226"/>
                    </a:lnTo>
                    <a:lnTo>
                      <a:pt x="16673" y="4462"/>
                    </a:lnTo>
                    <a:lnTo>
                      <a:pt x="18186" y="1"/>
                    </a:lnTo>
                    <a:close/>
                  </a:path>
                </a:pathLst>
              </a:custGeom>
              <a:solidFill>
                <a:srgbClr val="595959">
                  <a:alpha val="1450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6" name="Google Shape;1386;p10"/>
              <p:cNvSpPr/>
              <p:nvPr/>
            </p:nvSpPr>
            <p:spPr>
              <a:xfrm>
                <a:off x="8341543" y="2282008"/>
                <a:ext cx="569676" cy="300837"/>
              </a:xfrm>
              <a:custGeom>
                <a:rect b="b" l="l" r="r" t="t"/>
                <a:pathLst>
                  <a:path extrusionOk="0" h="9226" w="18186">
                    <a:moveTo>
                      <a:pt x="0" y="1"/>
                    </a:moveTo>
                    <a:lnTo>
                      <a:pt x="0" y="9226"/>
                    </a:lnTo>
                    <a:lnTo>
                      <a:pt x="18186" y="9226"/>
                    </a:lnTo>
                    <a:lnTo>
                      <a:pt x="16673" y="4462"/>
                    </a:lnTo>
                    <a:lnTo>
                      <a:pt x="1818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387" name="Google Shape;1387;p10"/>
            <p:cNvSpPr/>
            <p:nvPr/>
          </p:nvSpPr>
          <p:spPr>
            <a:xfrm>
              <a:off x="8341543" y="4367943"/>
              <a:ext cx="569676" cy="308239"/>
            </a:xfrm>
            <a:custGeom>
              <a:rect b="b" l="l" r="r" t="t"/>
              <a:pathLst>
                <a:path extrusionOk="0" h="9453" w="18186">
                  <a:moveTo>
                    <a:pt x="0" y="0"/>
                  </a:moveTo>
                  <a:lnTo>
                    <a:pt x="0" y="9452"/>
                  </a:lnTo>
                  <a:lnTo>
                    <a:pt x="18186" y="9452"/>
                  </a:lnTo>
                  <a:lnTo>
                    <a:pt x="16824" y="4613"/>
                  </a:lnTo>
                  <a:lnTo>
                    <a:pt x="1818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8" name="Google Shape;1388;p10"/>
            <p:cNvSpPr/>
            <p:nvPr/>
          </p:nvSpPr>
          <p:spPr>
            <a:xfrm>
              <a:off x="395894" y="219519"/>
              <a:ext cx="8053438" cy="4788281"/>
            </a:xfrm>
            <a:custGeom>
              <a:rect b="b" l="l" r="r" t="t"/>
              <a:pathLst>
                <a:path extrusionOk="0" h="146846" w="257093">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389" name="Google Shape;1389;p10"/>
          <p:cNvSpPr/>
          <p:nvPr/>
        </p:nvSpPr>
        <p:spPr>
          <a:xfrm>
            <a:off x="465693" y="882176"/>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0" name="Google Shape;1390;p10"/>
          <p:cNvSpPr/>
          <p:nvPr/>
        </p:nvSpPr>
        <p:spPr>
          <a:xfrm>
            <a:off x="200402" y="906827"/>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1" name="Google Shape;1391;p10"/>
          <p:cNvSpPr/>
          <p:nvPr/>
        </p:nvSpPr>
        <p:spPr>
          <a:xfrm>
            <a:off x="224083" y="989422"/>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2" name="Google Shape;1392;p10"/>
          <p:cNvSpPr/>
          <p:nvPr/>
        </p:nvSpPr>
        <p:spPr>
          <a:xfrm>
            <a:off x="524898" y="947521"/>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3" name="Google Shape;1393;p10"/>
          <p:cNvSpPr/>
          <p:nvPr/>
        </p:nvSpPr>
        <p:spPr>
          <a:xfrm>
            <a:off x="201593" y="917945"/>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4" name="Google Shape;1394;p10"/>
          <p:cNvSpPr/>
          <p:nvPr/>
        </p:nvSpPr>
        <p:spPr>
          <a:xfrm>
            <a:off x="464502" y="1496055"/>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5" name="Google Shape;1395;p10"/>
          <p:cNvSpPr/>
          <p:nvPr/>
        </p:nvSpPr>
        <p:spPr>
          <a:xfrm>
            <a:off x="199211" y="1520706"/>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6" name="Google Shape;1396;p10"/>
          <p:cNvSpPr/>
          <p:nvPr/>
        </p:nvSpPr>
        <p:spPr>
          <a:xfrm>
            <a:off x="222892" y="1603301"/>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7" name="Google Shape;1397;p10"/>
          <p:cNvSpPr/>
          <p:nvPr/>
        </p:nvSpPr>
        <p:spPr>
          <a:xfrm>
            <a:off x="523707" y="1561400"/>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8" name="Google Shape;1398;p10"/>
          <p:cNvSpPr/>
          <p:nvPr/>
        </p:nvSpPr>
        <p:spPr>
          <a:xfrm>
            <a:off x="200402" y="1531824"/>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9" name="Google Shape;1399;p10"/>
          <p:cNvSpPr/>
          <p:nvPr/>
        </p:nvSpPr>
        <p:spPr>
          <a:xfrm>
            <a:off x="463311" y="2109934"/>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0" name="Google Shape;1400;p10"/>
          <p:cNvSpPr/>
          <p:nvPr/>
        </p:nvSpPr>
        <p:spPr>
          <a:xfrm>
            <a:off x="198020" y="2134585"/>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1" name="Google Shape;1401;p10"/>
          <p:cNvSpPr/>
          <p:nvPr/>
        </p:nvSpPr>
        <p:spPr>
          <a:xfrm>
            <a:off x="221701" y="2217180"/>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2" name="Google Shape;1402;p10"/>
          <p:cNvSpPr/>
          <p:nvPr/>
        </p:nvSpPr>
        <p:spPr>
          <a:xfrm>
            <a:off x="522516" y="2175279"/>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3" name="Google Shape;1403;p10"/>
          <p:cNvSpPr/>
          <p:nvPr/>
        </p:nvSpPr>
        <p:spPr>
          <a:xfrm>
            <a:off x="199211" y="2145703"/>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4" name="Google Shape;1404;p10"/>
          <p:cNvSpPr/>
          <p:nvPr/>
        </p:nvSpPr>
        <p:spPr>
          <a:xfrm>
            <a:off x="462120" y="2723813"/>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5" name="Google Shape;1405;p10"/>
          <p:cNvSpPr/>
          <p:nvPr/>
        </p:nvSpPr>
        <p:spPr>
          <a:xfrm>
            <a:off x="196829" y="2748464"/>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6" name="Google Shape;1406;p10"/>
          <p:cNvSpPr/>
          <p:nvPr/>
        </p:nvSpPr>
        <p:spPr>
          <a:xfrm>
            <a:off x="220510" y="2831059"/>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7" name="Google Shape;1407;p10"/>
          <p:cNvSpPr/>
          <p:nvPr/>
        </p:nvSpPr>
        <p:spPr>
          <a:xfrm>
            <a:off x="521325" y="2789158"/>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8" name="Google Shape;1408;p10"/>
          <p:cNvSpPr/>
          <p:nvPr/>
        </p:nvSpPr>
        <p:spPr>
          <a:xfrm>
            <a:off x="198020" y="2759582"/>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9" name="Google Shape;1409;p10"/>
          <p:cNvSpPr/>
          <p:nvPr/>
        </p:nvSpPr>
        <p:spPr>
          <a:xfrm>
            <a:off x="460929" y="3337692"/>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0" name="Google Shape;1410;p10"/>
          <p:cNvSpPr/>
          <p:nvPr/>
        </p:nvSpPr>
        <p:spPr>
          <a:xfrm>
            <a:off x="195638" y="3362343"/>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1" name="Google Shape;1411;p10"/>
          <p:cNvSpPr/>
          <p:nvPr/>
        </p:nvSpPr>
        <p:spPr>
          <a:xfrm>
            <a:off x="219319" y="3444938"/>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2" name="Google Shape;1412;p10"/>
          <p:cNvSpPr/>
          <p:nvPr/>
        </p:nvSpPr>
        <p:spPr>
          <a:xfrm>
            <a:off x="520134" y="3403037"/>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3" name="Google Shape;1413;p10"/>
          <p:cNvSpPr/>
          <p:nvPr/>
        </p:nvSpPr>
        <p:spPr>
          <a:xfrm>
            <a:off x="196829" y="3373461"/>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4" name="Google Shape;1414;p10"/>
          <p:cNvSpPr/>
          <p:nvPr/>
        </p:nvSpPr>
        <p:spPr>
          <a:xfrm>
            <a:off x="459738" y="3951571"/>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5" name="Google Shape;1415;p10"/>
          <p:cNvSpPr/>
          <p:nvPr/>
        </p:nvSpPr>
        <p:spPr>
          <a:xfrm>
            <a:off x="194447" y="3976222"/>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6" name="Google Shape;1416;p10"/>
          <p:cNvSpPr/>
          <p:nvPr/>
        </p:nvSpPr>
        <p:spPr>
          <a:xfrm>
            <a:off x="218128" y="4058817"/>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7" name="Google Shape;1417;p10"/>
          <p:cNvSpPr/>
          <p:nvPr/>
        </p:nvSpPr>
        <p:spPr>
          <a:xfrm>
            <a:off x="518943" y="4016916"/>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8" name="Google Shape;1418;p10"/>
          <p:cNvSpPr/>
          <p:nvPr/>
        </p:nvSpPr>
        <p:spPr>
          <a:xfrm>
            <a:off x="195638" y="3987340"/>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9" name="Google Shape;1419;p10"/>
          <p:cNvSpPr/>
          <p:nvPr/>
        </p:nvSpPr>
        <p:spPr>
          <a:xfrm>
            <a:off x="458547" y="4565450"/>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0" name="Google Shape;1420;p10"/>
          <p:cNvSpPr/>
          <p:nvPr/>
        </p:nvSpPr>
        <p:spPr>
          <a:xfrm>
            <a:off x="193256" y="4590101"/>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1" name="Google Shape;1421;p10"/>
          <p:cNvSpPr/>
          <p:nvPr/>
        </p:nvSpPr>
        <p:spPr>
          <a:xfrm>
            <a:off x="216937" y="4672696"/>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2" name="Google Shape;1422;p10"/>
          <p:cNvSpPr/>
          <p:nvPr/>
        </p:nvSpPr>
        <p:spPr>
          <a:xfrm>
            <a:off x="517752" y="4630795"/>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3" name="Google Shape;1423;p10"/>
          <p:cNvSpPr/>
          <p:nvPr/>
        </p:nvSpPr>
        <p:spPr>
          <a:xfrm>
            <a:off x="194447" y="4601219"/>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4" name="Google Shape;1424;p10"/>
          <p:cNvSpPr/>
          <p:nvPr/>
        </p:nvSpPr>
        <p:spPr>
          <a:xfrm>
            <a:off x="457356" y="5179329"/>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5" name="Google Shape;1425;p10"/>
          <p:cNvSpPr/>
          <p:nvPr/>
        </p:nvSpPr>
        <p:spPr>
          <a:xfrm>
            <a:off x="192065" y="5203980"/>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6" name="Google Shape;1426;p10"/>
          <p:cNvSpPr/>
          <p:nvPr/>
        </p:nvSpPr>
        <p:spPr>
          <a:xfrm>
            <a:off x="215746" y="5286575"/>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7" name="Google Shape;1427;p10"/>
          <p:cNvSpPr/>
          <p:nvPr/>
        </p:nvSpPr>
        <p:spPr>
          <a:xfrm>
            <a:off x="516561" y="5244674"/>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8" name="Google Shape;1428;p10"/>
          <p:cNvSpPr/>
          <p:nvPr/>
        </p:nvSpPr>
        <p:spPr>
          <a:xfrm>
            <a:off x="193256" y="5215098"/>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9" name="Google Shape;1429;p10"/>
          <p:cNvSpPr/>
          <p:nvPr/>
        </p:nvSpPr>
        <p:spPr>
          <a:xfrm>
            <a:off x="456165" y="5793208"/>
            <a:ext cx="109915" cy="177332"/>
          </a:xfrm>
          <a:custGeom>
            <a:rect b="b" l="l" r="r" t="t"/>
            <a:pathLst>
              <a:path extrusionOk="0" h="4047" w="2534">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0" name="Google Shape;1430;p10"/>
          <p:cNvSpPr/>
          <p:nvPr/>
        </p:nvSpPr>
        <p:spPr>
          <a:xfrm>
            <a:off x="190874" y="5817859"/>
            <a:ext cx="449374" cy="111034"/>
          </a:xfrm>
          <a:custGeom>
            <a:rect b="b" l="l" r="r" t="t"/>
            <a:pathLst>
              <a:path extrusionOk="0" h="2534" w="1036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1" name="Google Shape;1431;p10"/>
          <p:cNvSpPr/>
          <p:nvPr/>
        </p:nvSpPr>
        <p:spPr>
          <a:xfrm>
            <a:off x="214555" y="5900454"/>
            <a:ext cx="45719" cy="45719"/>
          </a:xfrm>
          <a:custGeom>
            <a:rect b="b" l="l" r="r" t="t"/>
            <a:pathLst>
              <a:path extrusionOk="0" h="1" w="1022">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2" name="Google Shape;1432;p10"/>
          <p:cNvSpPr/>
          <p:nvPr/>
        </p:nvSpPr>
        <p:spPr>
          <a:xfrm>
            <a:off x="515370" y="5858553"/>
            <a:ext cx="45719" cy="45719"/>
          </a:xfrm>
          <a:custGeom>
            <a:rect b="b" l="l" r="r" t="t"/>
            <a:pathLst>
              <a:path extrusionOk="0" h="1" w="1">
                <a:moveTo>
                  <a:pt x="1" y="0"/>
                </a:moveTo>
                <a:lnTo>
                  <a:pt x="1" y="0"/>
                </a:lnTo>
                <a:lnTo>
                  <a:pt x="1" y="0"/>
                </a:lnTo>
                <a:close/>
                <a:moveTo>
                  <a:pt x="1" y="0"/>
                </a:moveTo>
                <a:lnTo>
                  <a:pt x="1" y="0"/>
                </a:lnTo>
                <a:lnTo>
                  <a:pt x="1" y="0"/>
                </a:lnTo>
                <a:close/>
              </a:path>
            </a:pathLst>
          </a:custGeom>
          <a:solidFill>
            <a:srgbClr val="BEAD9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3" name="Google Shape;1433;p10"/>
          <p:cNvSpPr/>
          <p:nvPr/>
        </p:nvSpPr>
        <p:spPr>
          <a:xfrm>
            <a:off x="192065" y="5828977"/>
            <a:ext cx="447726" cy="96093"/>
          </a:xfrm>
          <a:custGeom>
            <a:rect b="b" l="l" r="r" t="t"/>
            <a:pathLst>
              <a:path extrusionOk="0" h="2193" w="10322">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4" name="Google Shape;1434;p10"/>
          <p:cNvSpPr/>
          <p:nvPr/>
        </p:nvSpPr>
        <p:spPr>
          <a:xfrm rot="126755">
            <a:off x="3091462" y="1090110"/>
            <a:ext cx="5550035" cy="4730758"/>
          </a:xfrm>
          <a:prstGeom prst="rect">
            <a:avLst/>
          </a:prstGeom>
          <a:solidFill>
            <a:srgbClr val="FFE28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435" name="Google Shape;1435;p10"/>
          <p:cNvSpPr/>
          <p:nvPr/>
        </p:nvSpPr>
        <p:spPr>
          <a:xfrm rot="-135875">
            <a:off x="2811048" y="772938"/>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1436" name="Google Shape;1436;p10"/>
          <p:cNvSpPr/>
          <p:nvPr/>
        </p:nvSpPr>
        <p:spPr>
          <a:xfrm rot="4829593">
            <a:off x="7640070" y="1029487"/>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grpSp>
        <p:nvGrpSpPr>
          <p:cNvPr id="1437" name="Google Shape;1437;p10"/>
          <p:cNvGrpSpPr/>
          <p:nvPr/>
        </p:nvGrpSpPr>
        <p:grpSpPr>
          <a:xfrm>
            <a:off x="1030175" y="1581350"/>
            <a:ext cx="444275" cy="398525"/>
            <a:chOff x="2495125" y="2142250"/>
            <a:chExt cx="444275" cy="398525"/>
          </a:xfrm>
        </p:grpSpPr>
        <p:sp>
          <p:nvSpPr>
            <p:cNvPr id="1438" name="Google Shape;1438;p10"/>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9" name="Google Shape;1439;p10"/>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40" name="Google Shape;1440;p10"/>
          <p:cNvGrpSpPr/>
          <p:nvPr/>
        </p:nvGrpSpPr>
        <p:grpSpPr>
          <a:xfrm>
            <a:off x="10561107" y="5038641"/>
            <a:ext cx="291375" cy="281375"/>
            <a:chOff x="3243875" y="2372825"/>
            <a:chExt cx="291375" cy="281375"/>
          </a:xfrm>
        </p:grpSpPr>
        <p:sp>
          <p:nvSpPr>
            <p:cNvPr id="1441" name="Google Shape;1441;p10"/>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2" name="Google Shape;1442;p10"/>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3" name="Google Shape;1443;p10"/>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4" name="Google Shape;1444;p10"/>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5" name="Google Shape;1445;p10"/>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6" name="Google Shape;1446;p10"/>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7" name="Google Shape;1447;p10"/>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8" name="Google Shape;1448;p10"/>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9" name="Google Shape;1449;p10"/>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0" name="Google Shape;1450;p10"/>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51" name="Google Shape;1451;p10"/>
          <p:cNvGrpSpPr/>
          <p:nvPr/>
        </p:nvGrpSpPr>
        <p:grpSpPr>
          <a:xfrm>
            <a:off x="10778557" y="714860"/>
            <a:ext cx="166675" cy="168575"/>
            <a:chOff x="4954425" y="2036375"/>
            <a:chExt cx="166675" cy="168575"/>
          </a:xfrm>
        </p:grpSpPr>
        <p:sp>
          <p:nvSpPr>
            <p:cNvPr id="1452" name="Google Shape;1452;p10"/>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3" name="Google Shape;1453;p10"/>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54" name="Google Shape;1454;p10"/>
          <p:cNvSpPr/>
          <p:nvPr/>
        </p:nvSpPr>
        <p:spPr>
          <a:xfrm>
            <a:off x="1577019" y="3597776"/>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5" name="Google Shape;1455;p10"/>
          <p:cNvSpPr/>
          <p:nvPr/>
        </p:nvSpPr>
        <p:spPr>
          <a:xfrm>
            <a:off x="9846753" y="3888529"/>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456" name="Google Shape;1456;p10"/>
          <p:cNvGrpSpPr/>
          <p:nvPr/>
        </p:nvGrpSpPr>
        <p:grpSpPr>
          <a:xfrm>
            <a:off x="1274794" y="5541495"/>
            <a:ext cx="166675" cy="168575"/>
            <a:chOff x="4954425" y="2036375"/>
            <a:chExt cx="166675" cy="168575"/>
          </a:xfrm>
        </p:grpSpPr>
        <p:sp>
          <p:nvSpPr>
            <p:cNvPr id="1457" name="Google Shape;1457;p10"/>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8" name="Google Shape;1458;p10"/>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59" name="Google Shape;1459;p10"/>
          <p:cNvGrpSpPr/>
          <p:nvPr/>
        </p:nvGrpSpPr>
        <p:grpSpPr>
          <a:xfrm>
            <a:off x="2548289" y="3588080"/>
            <a:ext cx="2599447" cy="2521829"/>
            <a:chOff x="5641385" y="2381306"/>
            <a:chExt cx="2599447" cy="2521829"/>
          </a:xfrm>
        </p:grpSpPr>
        <p:sp>
          <p:nvSpPr>
            <p:cNvPr id="1460" name="Google Shape;1460;p10"/>
            <p:cNvSpPr/>
            <p:nvPr/>
          </p:nvSpPr>
          <p:spPr>
            <a:xfrm>
              <a:off x="5715495" y="4459755"/>
              <a:ext cx="2364987" cy="361232"/>
            </a:xfrm>
            <a:custGeom>
              <a:rect b="b" l="l" r="r" t="t"/>
              <a:pathLst>
                <a:path extrusionOk="0" h="5883" w="38516">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461" name="Google Shape;1461;p10"/>
            <p:cNvGrpSpPr/>
            <p:nvPr/>
          </p:nvGrpSpPr>
          <p:grpSpPr>
            <a:xfrm flipH="1">
              <a:off x="6793276" y="3690844"/>
              <a:ext cx="1447556" cy="1002468"/>
              <a:chOff x="4799733" y="3457797"/>
              <a:chExt cx="2301387" cy="1593766"/>
            </a:xfrm>
          </p:grpSpPr>
          <p:sp>
            <p:nvSpPr>
              <p:cNvPr id="1462" name="Google Shape;1462;p10"/>
              <p:cNvSpPr/>
              <p:nvPr/>
            </p:nvSpPr>
            <p:spPr>
              <a:xfrm>
                <a:off x="5512937" y="4441437"/>
                <a:ext cx="134693" cy="122202"/>
              </a:xfrm>
              <a:custGeom>
                <a:rect b="b" l="l" r="r" t="t"/>
                <a:pathLst>
                  <a:path extrusionOk="0" h="2211" w="2437">
                    <a:moveTo>
                      <a:pt x="1" y="1"/>
                    </a:moveTo>
                    <a:lnTo>
                      <a:pt x="1" y="715"/>
                    </a:lnTo>
                    <a:lnTo>
                      <a:pt x="1" y="1271"/>
                    </a:lnTo>
                    <a:lnTo>
                      <a:pt x="1" y="2211"/>
                    </a:lnTo>
                    <a:lnTo>
                      <a:pt x="2436" y="1112"/>
                    </a:lnTo>
                    <a:lnTo>
                      <a:pt x="1" y="1"/>
                    </a:ln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3" name="Google Shape;1463;p10"/>
              <p:cNvSpPr/>
              <p:nvPr/>
            </p:nvSpPr>
            <p:spPr>
              <a:xfrm>
                <a:off x="5671673" y="4450943"/>
                <a:ext cx="91527" cy="79091"/>
              </a:xfrm>
              <a:custGeom>
                <a:rect b="b" l="l" r="r" t="t"/>
                <a:pathLst>
                  <a:path extrusionOk="0" h="1431" w="1656">
                    <a:moveTo>
                      <a:pt x="1" y="1"/>
                    </a:moveTo>
                    <a:lnTo>
                      <a:pt x="1" y="1430"/>
                    </a:lnTo>
                    <a:lnTo>
                      <a:pt x="1655" y="1430"/>
                    </a:lnTo>
                    <a:lnTo>
                      <a:pt x="1655" y="1"/>
                    </a:lnTo>
                    <a:close/>
                  </a:path>
                </a:pathLst>
              </a:custGeom>
              <a:solidFill>
                <a:srgbClr val="F9CF7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4" name="Google Shape;1464;p10"/>
              <p:cNvSpPr/>
              <p:nvPr/>
            </p:nvSpPr>
            <p:spPr>
              <a:xfrm>
                <a:off x="5670236" y="4448014"/>
                <a:ext cx="92246" cy="80528"/>
              </a:xfrm>
              <a:custGeom>
                <a:rect b="b" l="l" r="r" t="t"/>
                <a:pathLst>
                  <a:path extrusionOk="0" h="1457" w="1669">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5" name="Google Shape;1465;p10"/>
              <p:cNvSpPr/>
              <p:nvPr/>
            </p:nvSpPr>
            <p:spPr>
              <a:xfrm>
                <a:off x="5668799" y="4448014"/>
                <a:ext cx="100260" cy="84895"/>
              </a:xfrm>
              <a:custGeom>
                <a:rect b="b" l="l" r="r" t="t"/>
                <a:pathLst>
                  <a:path extrusionOk="0" h="1536" w="1814">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6" name="Google Shape;1466;p10"/>
              <p:cNvSpPr/>
              <p:nvPr/>
            </p:nvSpPr>
            <p:spPr>
              <a:xfrm>
                <a:off x="4799733" y="3864528"/>
                <a:ext cx="1237772" cy="1187034"/>
              </a:xfrm>
              <a:custGeom>
                <a:rect b="b" l="l" r="r" t="t"/>
                <a:pathLst>
                  <a:path extrusionOk="0" h="21477" w="22395">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7" name="Google Shape;1467;p10"/>
              <p:cNvSpPr/>
              <p:nvPr/>
            </p:nvSpPr>
            <p:spPr>
              <a:xfrm>
                <a:off x="4845828" y="3874532"/>
                <a:ext cx="1027082" cy="1046648"/>
              </a:xfrm>
              <a:custGeom>
                <a:rect b="b" l="l" r="r" t="t"/>
                <a:pathLst>
                  <a:path extrusionOk="0" h="18937" w="18583">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8" name="Google Shape;1468;p10"/>
              <p:cNvSpPr/>
              <p:nvPr/>
            </p:nvSpPr>
            <p:spPr>
              <a:xfrm>
                <a:off x="5818028" y="3941796"/>
                <a:ext cx="76107" cy="67374"/>
              </a:xfrm>
              <a:custGeom>
                <a:rect b="b" l="l" r="r" t="t"/>
                <a:pathLst>
                  <a:path extrusionOk="0" h="1219" w="1377">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9" name="Google Shape;1469;p10"/>
              <p:cNvSpPr/>
              <p:nvPr/>
            </p:nvSpPr>
            <p:spPr>
              <a:xfrm>
                <a:off x="5647575" y="4112967"/>
                <a:ext cx="76107" cy="69585"/>
              </a:xfrm>
              <a:custGeom>
                <a:rect b="b" l="l" r="r" t="t"/>
                <a:pathLst>
                  <a:path extrusionOk="0" h="1259" w="1377">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0" name="Google Shape;1470;p10"/>
              <p:cNvSpPr/>
              <p:nvPr/>
            </p:nvSpPr>
            <p:spPr>
              <a:xfrm>
                <a:off x="5775580" y="3984243"/>
                <a:ext cx="54883" cy="49080"/>
              </a:xfrm>
              <a:custGeom>
                <a:rect b="b" l="l" r="r" t="t"/>
                <a:pathLst>
                  <a:path extrusionOk="0" h="888" w="993">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1" name="Google Shape;1471;p10"/>
              <p:cNvSpPr/>
              <p:nvPr/>
            </p:nvSpPr>
            <p:spPr>
              <a:xfrm>
                <a:off x="5736062" y="4024646"/>
                <a:ext cx="54938" cy="50351"/>
              </a:xfrm>
              <a:custGeom>
                <a:rect b="b" l="l" r="r" t="t"/>
                <a:pathLst>
                  <a:path extrusionOk="0" h="911" w="994">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2" name="Google Shape;1472;p10"/>
              <p:cNvSpPr/>
              <p:nvPr/>
            </p:nvSpPr>
            <p:spPr>
              <a:xfrm>
                <a:off x="5695826" y="4066927"/>
                <a:ext cx="54938" cy="48306"/>
              </a:xfrm>
              <a:custGeom>
                <a:rect b="b" l="l" r="r" t="t"/>
                <a:pathLst>
                  <a:path extrusionOk="0" h="874" w="994">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3" name="Google Shape;1473;p10"/>
              <p:cNvSpPr/>
              <p:nvPr/>
            </p:nvSpPr>
            <p:spPr>
              <a:xfrm>
                <a:off x="5604409" y="4158344"/>
                <a:ext cx="54883" cy="48361"/>
              </a:xfrm>
              <a:custGeom>
                <a:rect b="b" l="l" r="r" t="t"/>
                <a:pathLst>
                  <a:path extrusionOk="0" h="875" w="993">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4" name="Google Shape;1474;p10"/>
              <p:cNvSpPr/>
              <p:nvPr/>
            </p:nvSpPr>
            <p:spPr>
              <a:xfrm>
                <a:off x="5564891" y="4198580"/>
                <a:ext cx="54938" cy="50517"/>
              </a:xfrm>
              <a:custGeom>
                <a:rect b="b" l="l" r="r" t="t"/>
                <a:pathLst>
                  <a:path extrusionOk="0" h="914" w="994">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5" name="Google Shape;1475;p10"/>
              <p:cNvSpPr/>
              <p:nvPr/>
            </p:nvSpPr>
            <p:spPr>
              <a:xfrm>
                <a:off x="5525373" y="4240254"/>
                <a:ext cx="54938" cy="49080"/>
              </a:xfrm>
              <a:custGeom>
                <a:rect b="b" l="l" r="r" t="t"/>
                <a:pathLst>
                  <a:path extrusionOk="0" h="888" w="994">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6" name="Google Shape;1476;p10"/>
              <p:cNvSpPr/>
              <p:nvPr/>
            </p:nvSpPr>
            <p:spPr>
              <a:xfrm>
                <a:off x="5433956" y="4331726"/>
                <a:ext cx="57868" cy="49080"/>
              </a:xfrm>
              <a:custGeom>
                <a:rect b="b" l="l" r="r" t="t"/>
                <a:pathLst>
                  <a:path extrusionOk="0" h="888" w="1047">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7" name="Google Shape;1477;p10"/>
              <p:cNvSpPr/>
              <p:nvPr/>
            </p:nvSpPr>
            <p:spPr>
              <a:xfrm>
                <a:off x="5394438" y="4372128"/>
                <a:ext cx="54938" cy="50351"/>
              </a:xfrm>
              <a:custGeom>
                <a:rect b="b" l="l" r="r" t="t"/>
                <a:pathLst>
                  <a:path extrusionOk="0" h="911" w="994">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8" name="Google Shape;1478;p10"/>
              <p:cNvSpPr/>
              <p:nvPr/>
            </p:nvSpPr>
            <p:spPr>
              <a:xfrm>
                <a:off x="5354975" y="4414354"/>
                <a:ext cx="54883" cy="48361"/>
              </a:xfrm>
              <a:custGeom>
                <a:rect b="b" l="l" r="r" t="t"/>
                <a:pathLst>
                  <a:path extrusionOk="0" h="875" w="993">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9" name="Google Shape;1479;p10"/>
              <p:cNvSpPr/>
              <p:nvPr/>
            </p:nvSpPr>
            <p:spPr>
              <a:xfrm>
                <a:off x="5266433" y="4505826"/>
                <a:ext cx="54938" cy="48306"/>
              </a:xfrm>
              <a:custGeom>
                <a:rect b="b" l="l" r="r" t="t"/>
                <a:pathLst>
                  <a:path extrusionOk="0" h="874" w="994">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0" name="Google Shape;1480;p10"/>
              <p:cNvSpPr/>
              <p:nvPr/>
            </p:nvSpPr>
            <p:spPr>
              <a:xfrm>
                <a:off x="5223986" y="4546063"/>
                <a:ext cx="57868" cy="50517"/>
              </a:xfrm>
              <a:custGeom>
                <a:rect b="b" l="l" r="r" t="t"/>
                <a:pathLst>
                  <a:path extrusionOk="0" h="914" w="1047">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1" name="Google Shape;1481;p10"/>
              <p:cNvSpPr/>
              <p:nvPr/>
            </p:nvSpPr>
            <p:spPr>
              <a:xfrm>
                <a:off x="5183804" y="4587736"/>
                <a:ext cx="54883" cy="49080"/>
              </a:xfrm>
              <a:custGeom>
                <a:rect b="b" l="l" r="r" t="t"/>
                <a:pathLst>
                  <a:path extrusionOk="0" h="888" w="993">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2" name="Google Shape;1482;p10"/>
              <p:cNvSpPr/>
              <p:nvPr/>
            </p:nvSpPr>
            <p:spPr>
              <a:xfrm>
                <a:off x="5095980" y="4679208"/>
                <a:ext cx="54938" cy="49024"/>
              </a:xfrm>
              <a:custGeom>
                <a:rect b="b" l="l" r="r" t="t"/>
                <a:pathLst>
                  <a:path extrusionOk="0" h="887" w="994">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3" name="Google Shape;1483;p10"/>
              <p:cNvSpPr/>
              <p:nvPr/>
            </p:nvSpPr>
            <p:spPr>
              <a:xfrm>
                <a:off x="5055744" y="4719611"/>
                <a:ext cx="54938" cy="50351"/>
              </a:xfrm>
              <a:custGeom>
                <a:rect b="b" l="l" r="r" t="t"/>
                <a:pathLst>
                  <a:path extrusionOk="0" h="911" w="994">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4" name="Google Shape;1484;p10"/>
              <p:cNvSpPr/>
              <p:nvPr/>
            </p:nvSpPr>
            <p:spPr>
              <a:xfrm>
                <a:off x="5013352" y="4761837"/>
                <a:ext cx="54883" cy="48361"/>
              </a:xfrm>
              <a:custGeom>
                <a:rect b="b" l="l" r="r" t="t"/>
                <a:pathLst>
                  <a:path extrusionOk="0" h="875" w="993">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5" name="Google Shape;1485;p10"/>
              <p:cNvSpPr/>
              <p:nvPr/>
            </p:nvSpPr>
            <p:spPr>
              <a:xfrm>
                <a:off x="4924809" y="4853309"/>
                <a:ext cx="54938" cy="48306"/>
              </a:xfrm>
              <a:custGeom>
                <a:rect b="b" l="l" r="r" t="t"/>
                <a:pathLst>
                  <a:path extrusionOk="0" h="874" w="994">
                    <a:moveTo>
                      <a:pt x="1" y="0"/>
                    </a:moveTo>
                    <a:lnTo>
                      <a:pt x="1" y="106"/>
                    </a:lnTo>
                    <a:lnTo>
                      <a:pt x="887" y="874"/>
                    </a:lnTo>
                    <a:lnTo>
                      <a:pt x="993" y="874"/>
                    </a:lnTo>
                    <a:lnTo>
                      <a:pt x="993" y="768"/>
                    </a:lnTo>
                    <a:lnTo>
                      <a:pt x="120"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6" name="Google Shape;1486;p10"/>
              <p:cNvSpPr/>
              <p:nvPr/>
            </p:nvSpPr>
            <p:spPr>
              <a:xfrm>
                <a:off x="4885346" y="4893490"/>
                <a:ext cx="54883" cy="51291"/>
              </a:xfrm>
              <a:custGeom>
                <a:rect b="b" l="l" r="r" t="t"/>
                <a:pathLst>
                  <a:path extrusionOk="0" h="928" w="993">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7" name="Google Shape;1487;p10"/>
              <p:cNvSpPr/>
              <p:nvPr/>
            </p:nvSpPr>
            <p:spPr>
              <a:xfrm>
                <a:off x="5480051" y="4287068"/>
                <a:ext cx="76107" cy="68645"/>
              </a:xfrm>
              <a:custGeom>
                <a:rect b="b" l="l" r="r" t="t"/>
                <a:pathLst>
                  <a:path extrusionOk="0" h="1242" w="1377">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8" name="Google Shape;1488;p10"/>
              <p:cNvSpPr/>
              <p:nvPr/>
            </p:nvSpPr>
            <p:spPr>
              <a:xfrm>
                <a:off x="5308880" y="4459731"/>
                <a:ext cx="76107" cy="69530"/>
              </a:xfrm>
              <a:custGeom>
                <a:rect b="b" l="l" r="r" t="t"/>
                <a:pathLst>
                  <a:path extrusionOk="0" h="1258" w="1377">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9" name="Google Shape;1489;p10"/>
              <p:cNvSpPr/>
              <p:nvPr/>
            </p:nvSpPr>
            <p:spPr>
              <a:xfrm>
                <a:off x="5138428" y="4631621"/>
                <a:ext cx="79036" cy="68811"/>
              </a:xfrm>
              <a:custGeom>
                <a:rect b="b" l="l" r="r" t="t"/>
                <a:pathLst>
                  <a:path extrusionOk="0" h="1245" w="143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0" name="Google Shape;1490;p10"/>
              <p:cNvSpPr/>
              <p:nvPr/>
            </p:nvSpPr>
            <p:spPr>
              <a:xfrm>
                <a:off x="4970904" y="4805003"/>
                <a:ext cx="76107" cy="68811"/>
              </a:xfrm>
              <a:custGeom>
                <a:rect b="b" l="l" r="r" t="t"/>
                <a:pathLst>
                  <a:path extrusionOk="0" h="1245" w="1377">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1" name="Google Shape;1491;p10"/>
              <p:cNvSpPr/>
              <p:nvPr/>
            </p:nvSpPr>
            <p:spPr>
              <a:xfrm>
                <a:off x="5818028" y="4746472"/>
                <a:ext cx="1121428" cy="305090"/>
              </a:xfrm>
              <a:custGeom>
                <a:rect b="b" l="l" r="r" t="t"/>
                <a:pathLst>
                  <a:path extrusionOk="0" h="5520" w="2029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2" name="Google Shape;1492;p10"/>
              <p:cNvSpPr/>
              <p:nvPr/>
            </p:nvSpPr>
            <p:spPr>
              <a:xfrm>
                <a:off x="5979692" y="4746472"/>
                <a:ext cx="1121428" cy="305090"/>
              </a:xfrm>
              <a:custGeom>
                <a:rect b="b" l="l" r="r" t="t"/>
                <a:pathLst>
                  <a:path extrusionOk="0" h="5520" w="2029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3" name="Google Shape;1493;p10"/>
              <p:cNvSpPr/>
              <p:nvPr/>
            </p:nvSpPr>
            <p:spPr>
              <a:xfrm>
                <a:off x="6052814" y="4807214"/>
                <a:ext cx="1011717" cy="182944"/>
              </a:xfrm>
              <a:custGeom>
                <a:rect b="b" l="l" r="r" t="t"/>
                <a:pathLst>
                  <a:path extrusionOk="0" h="3310" w="18305">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4" name="Google Shape;1494;p10"/>
              <p:cNvSpPr/>
              <p:nvPr/>
            </p:nvSpPr>
            <p:spPr>
              <a:xfrm>
                <a:off x="6052814" y="4898630"/>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5" name="Google Shape;1495;p10"/>
              <p:cNvSpPr/>
              <p:nvPr/>
            </p:nvSpPr>
            <p:spPr>
              <a:xfrm>
                <a:off x="5818028" y="4137120"/>
                <a:ext cx="1121428" cy="304372"/>
              </a:xfrm>
              <a:custGeom>
                <a:rect b="b" l="l" r="r" t="t"/>
                <a:pathLst>
                  <a:path extrusionOk="0" h="5507" w="2029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6" name="Google Shape;1496;p10"/>
              <p:cNvSpPr/>
              <p:nvPr/>
            </p:nvSpPr>
            <p:spPr>
              <a:xfrm>
                <a:off x="5979692" y="4137120"/>
                <a:ext cx="1121428" cy="304372"/>
              </a:xfrm>
              <a:custGeom>
                <a:rect b="b" l="l" r="r" t="t"/>
                <a:pathLst>
                  <a:path extrusionOk="0" h="5507" w="2029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7" name="Google Shape;1497;p10"/>
              <p:cNvSpPr/>
              <p:nvPr/>
            </p:nvSpPr>
            <p:spPr>
              <a:xfrm>
                <a:off x="6052814" y="4197862"/>
                <a:ext cx="1011717" cy="182944"/>
              </a:xfrm>
              <a:custGeom>
                <a:rect b="b" l="l" r="r" t="t"/>
                <a:pathLst>
                  <a:path extrusionOk="0" h="3310" w="18305">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8" name="Google Shape;1498;p10"/>
              <p:cNvSpPr/>
              <p:nvPr/>
            </p:nvSpPr>
            <p:spPr>
              <a:xfrm>
                <a:off x="6052814" y="4289278"/>
                <a:ext cx="1011717" cy="91527"/>
              </a:xfrm>
              <a:custGeom>
                <a:rect b="b" l="l" r="r" t="t"/>
                <a:pathLst>
                  <a:path extrusionOk="0" h="1656" w="18305">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9" name="Google Shape;1499;p10"/>
              <p:cNvSpPr/>
              <p:nvPr/>
            </p:nvSpPr>
            <p:spPr>
              <a:xfrm>
                <a:off x="5878714" y="4441437"/>
                <a:ext cx="1122202" cy="305090"/>
              </a:xfrm>
              <a:custGeom>
                <a:rect b="b" l="l" r="r" t="t"/>
                <a:pathLst>
                  <a:path extrusionOk="0" h="5520" w="20304">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0" name="Google Shape;1500;p10"/>
              <p:cNvSpPr/>
              <p:nvPr/>
            </p:nvSpPr>
            <p:spPr>
              <a:xfrm>
                <a:off x="5723626" y="4441437"/>
                <a:ext cx="1121484" cy="305090"/>
              </a:xfrm>
              <a:custGeom>
                <a:rect b="b" l="l" r="r" t="t"/>
                <a:pathLst>
                  <a:path extrusionOk="0" h="5520" w="20291">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1" name="Google Shape;1501;p10"/>
              <p:cNvSpPr/>
              <p:nvPr/>
            </p:nvSpPr>
            <p:spPr>
              <a:xfrm>
                <a:off x="5760215" y="4502897"/>
                <a:ext cx="1011717" cy="182944"/>
              </a:xfrm>
              <a:custGeom>
                <a:rect b="b" l="l" r="r" t="t"/>
                <a:pathLst>
                  <a:path extrusionOk="0" h="3310" w="18305">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2" name="Google Shape;1502;p10"/>
              <p:cNvSpPr/>
              <p:nvPr/>
            </p:nvSpPr>
            <p:spPr>
              <a:xfrm>
                <a:off x="5760215" y="4594314"/>
                <a:ext cx="1011717" cy="91527"/>
              </a:xfrm>
              <a:custGeom>
                <a:rect b="b" l="l" r="r" t="t"/>
                <a:pathLst>
                  <a:path extrusionOk="0" h="1656" w="18305">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3" name="Google Shape;1503;p10"/>
              <p:cNvSpPr/>
              <p:nvPr/>
            </p:nvSpPr>
            <p:spPr>
              <a:xfrm>
                <a:off x="5485910" y="4847726"/>
                <a:ext cx="200077" cy="203836"/>
              </a:xfrm>
              <a:custGeom>
                <a:rect b="b" l="l" r="r" t="t"/>
                <a:pathLst>
                  <a:path extrusionOk="0" h="3688" w="362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4" name="Google Shape;1504;p10"/>
              <p:cNvSpPr/>
              <p:nvPr/>
            </p:nvSpPr>
            <p:spPr>
              <a:xfrm>
                <a:off x="5528302" y="4988168"/>
                <a:ext cx="64445" cy="63395"/>
              </a:xfrm>
              <a:custGeom>
                <a:rect b="b" l="l" r="r" t="t"/>
                <a:pathLst>
                  <a:path extrusionOk="0" h="1147" w="1166">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5" name="Google Shape;1505;p10"/>
              <p:cNvSpPr/>
              <p:nvPr/>
            </p:nvSpPr>
            <p:spPr>
              <a:xfrm>
                <a:off x="5644646" y="4085222"/>
                <a:ext cx="228265" cy="152158"/>
              </a:xfrm>
              <a:custGeom>
                <a:rect b="b" l="l" r="r" t="t"/>
                <a:pathLst>
                  <a:path extrusionOk="0" h="2753" w="413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6" name="Google Shape;1506;p10"/>
              <p:cNvSpPr/>
              <p:nvPr/>
            </p:nvSpPr>
            <p:spPr>
              <a:xfrm>
                <a:off x="5644646" y="4137120"/>
                <a:ext cx="215829" cy="100260"/>
              </a:xfrm>
              <a:custGeom>
                <a:rect b="b" l="l" r="r" t="t"/>
                <a:pathLst>
                  <a:path extrusionOk="0" h="1814" w="3905">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7" name="Google Shape;1507;p10"/>
              <p:cNvSpPr/>
              <p:nvPr/>
            </p:nvSpPr>
            <p:spPr>
              <a:xfrm>
                <a:off x="5629280" y="4231521"/>
                <a:ext cx="209971" cy="688388"/>
              </a:xfrm>
              <a:custGeom>
                <a:rect b="b" l="l" r="r" t="t"/>
                <a:pathLst>
                  <a:path extrusionOk="0" h="12455" w="3799">
                    <a:moveTo>
                      <a:pt x="2753" y="0"/>
                    </a:moveTo>
                    <a:lnTo>
                      <a:pt x="0" y="11528"/>
                    </a:lnTo>
                    <a:lnTo>
                      <a:pt x="874" y="12454"/>
                    </a:lnTo>
                    <a:lnTo>
                      <a:pt x="3799" y="278"/>
                    </a:lnTo>
                    <a:lnTo>
                      <a:pt x="2753"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8" name="Google Shape;1508;p10"/>
              <p:cNvSpPr/>
              <p:nvPr/>
            </p:nvSpPr>
            <p:spPr>
              <a:xfrm>
                <a:off x="5559032" y="4216156"/>
                <a:ext cx="222462" cy="685459"/>
              </a:xfrm>
              <a:custGeom>
                <a:rect b="b" l="l" r="r" t="t"/>
                <a:pathLst>
                  <a:path extrusionOk="0" h="12402" w="4025">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9" name="Google Shape;1509;p10"/>
              <p:cNvSpPr/>
              <p:nvPr/>
            </p:nvSpPr>
            <p:spPr>
              <a:xfrm>
                <a:off x="5485910" y="4200791"/>
                <a:ext cx="225336" cy="673741"/>
              </a:xfrm>
              <a:custGeom>
                <a:rect b="b" l="l" r="r" t="t"/>
                <a:pathLst>
                  <a:path extrusionOk="0" h="12190" w="4077">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0" name="Google Shape;1510;p10"/>
              <p:cNvSpPr/>
              <p:nvPr/>
            </p:nvSpPr>
            <p:spPr>
              <a:xfrm>
                <a:off x="5616845" y="4167132"/>
                <a:ext cx="240701" cy="161720"/>
              </a:xfrm>
              <a:custGeom>
                <a:rect b="b" l="l" r="r" t="t"/>
                <a:pathLst>
                  <a:path extrusionOk="0" h="2926" w="4355">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1" name="Google Shape;1511;p10"/>
              <p:cNvSpPr/>
              <p:nvPr/>
            </p:nvSpPr>
            <p:spPr>
              <a:xfrm>
                <a:off x="5629280" y="4167132"/>
                <a:ext cx="228265" cy="106837"/>
              </a:xfrm>
              <a:custGeom>
                <a:rect b="b" l="l" r="r" t="t"/>
                <a:pathLst>
                  <a:path extrusionOk="0" h="1933" w="413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2" name="Google Shape;1512;p10"/>
              <p:cNvSpPr/>
              <p:nvPr/>
            </p:nvSpPr>
            <p:spPr>
              <a:xfrm>
                <a:off x="5626351" y="4160499"/>
                <a:ext cx="243630" cy="80584"/>
              </a:xfrm>
              <a:custGeom>
                <a:rect b="b" l="l" r="r" t="t"/>
                <a:pathLst>
                  <a:path extrusionOk="0" h="1458" w="4408">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3" name="Google Shape;1513;p10"/>
              <p:cNvSpPr/>
              <p:nvPr/>
            </p:nvSpPr>
            <p:spPr>
              <a:xfrm>
                <a:off x="5604409" y="4252690"/>
                <a:ext cx="244349" cy="79865"/>
              </a:xfrm>
              <a:custGeom>
                <a:rect b="b" l="l" r="r" t="t"/>
                <a:pathLst>
                  <a:path extrusionOk="0" h="1445" w="4421">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4" name="Google Shape;1514;p10"/>
              <p:cNvSpPr/>
              <p:nvPr/>
            </p:nvSpPr>
            <p:spPr>
              <a:xfrm>
                <a:off x="6376144" y="3457797"/>
                <a:ext cx="158072" cy="233903"/>
              </a:xfrm>
              <a:custGeom>
                <a:rect b="b" l="l" r="r" t="t"/>
                <a:pathLst>
                  <a:path extrusionOk="0" h="4232" w="286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5" name="Google Shape;1515;p10"/>
              <p:cNvSpPr/>
              <p:nvPr/>
            </p:nvSpPr>
            <p:spPr>
              <a:xfrm>
                <a:off x="6180820" y="3609734"/>
                <a:ext cx="527497" cy="527442"/>
              </a:xfrm>
              <a:custGeom>
                <a:rect b="b" l="l" r="r" t="t"/>
                <a:pathLst>
                  <a:path extrusionOk="0" h="9543" w="9544">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6" name="Google Shape;1516;p10"/>
              <p:cNvSpPr/>
              <p:nvPr/>
            </p:nvSpPr>
            <p:spPr>
              <a:xfrm>
                <a:off x="6241562" y="3659421"/>
                <a:ext cx="207815" cy="145692"/>
              </a:xfrm>
              <a:custGeom>
                <a:rect b="b" l="l" r="r" t="t"/>
                <a:pathLst>
                  <a:path extrusionOk="0" h="2636" w="376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7" name="Google Shape;1517;p10"/>
              <p:cNvSpPr/>
              <p:nvPr/>
            </p:nvSpPr>
            <p:spPr>
              <a:xfrm>
                <a:off x="6189608" y="3719445"/>
                <a:ext cx="518709" cy="417731"/>
              </a:xfrm>
              <a:custGeom>
                <a:rect b="b" l="l" r="r" t="t"/>
                <a:pathLst>
                  <a:path extrusionOk="0" h="7558" w="9385">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518" name="Google Shape;1518;p10"/>
            <p:cNvSpPr/>
            <p:nvPr/>
          </p:nvSpPr>
          <p:spPr>
            <a:xfrm>
              <a:off x="5641385" y="4715193"/>
              <a:ext cx="204624" cy="152288"/>
            </a:xfrm>
            <a:custGeom>
              <a:rect b="b" l="l" r="r" t="t"/>
              <a:pathLst>
                <a:path extrusionOk="0" h="4903" w="6588">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9" name="Google Shape;1519;p10"/>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0" name="Google Shape;1520;p10"/>
            <p:cNvSpPr/>
            <p:nvPr/>
          </p:nvSpPr>
          <p:spPr>
            <a:xfrm>
              <a:off x="5767676" y="4250752"/>
              <a:ext cx="622196" cy="512492"/>
            </a:xfrm>
            <a:custGeom>
              <a:rect b="b" l="l" r="r" t="t"/>
              <a:pathLst>
                <a:path extrusionOk="0" h="16500" w="20032">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1" name="Google Shape;1521;p10"/>
            <p:cNvSpPr/>
            <p:nvPr/>
          </p:nvSpPr>
          <p:spPr>
            <a:xfrm>
              <a:off x="5802121" y="4428136"/>
              <a:ext cx="435338" cy="335107"/>
            </a:xfrm>
            <a:custGeom>
              <a:rect b="b" l="l" r="r" t="t"/>
              <a:pathLst>
                <a:path extrusionOk="0" h="10789" w="14016">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2" name="Google Shape;1522;p10"/>
            <p:cNvSpPr/>
            <p:nvPr/>
          </p:nvSpPr>
          <p:spPr>
            <a:xfrm>
              <a:off x="5993172" y="3849238"/>
              <a:ext cx="435338" cy="325727"/>
            </a:xfrm>
            <a:custGeom>
              <a:rect b="b" l="l" r="r" t="t"/>
              <a:pathLst>
                <a:path extrusionOk="0" h="10487" w="14016">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3" name="Google Shape;1523;p10"/>
            <p:cNvSpPr/>
            <p:nvPr/>
          </p:nvSpPr>
          <p:spPr>
            <a:xfrm>
              <a:off x="6106945" y="3870700"/>
              <a:ext cx="178533" cy="304824"/>
            </a:xfrm>
            <a:custGeom>
              <a:rect b="b" l="l" r="r" t="t"/>
              <a:pathLst>
                <a:path extrusionOk="0" h="9814" w="5748">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4" name="Google Shape;1524;p10"/>
            <p:cNvSpPr/>
            <p:nvPr/>
          </p:nvSpPr>
          <p:spPr>
            <a:xfrm>
              <a:off x="6175836" y="3779880"/>
              <a:ext cx="439532" cy="506031"/>
            </a:xfrm>
            <a:custGeom>
              <a:rect b="b" l="l" r="r" t="t"/>
              <a:pathLst>
                <a:path extrusionOk="0" h="16292" w="14151">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5" name="Google Shape;1525;p10"/>
            <p:cNvSpPr/>
            <p:nvPr/>
          </p:nvSpPr>
          <p:spPr>
            <a:xfrm>
              <a:off x="6446215" y="3823706"/>
              <a:ext cx="169153" cy="460404"/>
            </a:xfrm>
            <a:custGeom>
              <a:rect b="b" l="l" r="r" t="t"/>
              <a:pathLst>
                <a:path extrusionOk="0" h="14823" w="5446">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6" name="Google Shape;1526;p10"/>
            <p:cNvSpPr/>
            <p:nvPr/>
          </p:nvSpPr>
          <p:spPr>
            <a:xfrm>
              <a:off x="6123655" y="4195040"/>
              <a:ext cx="501093" cy="361229"/>
            </a:xfrm>
            <a:custGeom>
              <a:rect b="b" l="l" r="r" t="t"/>
              <a:pathLst>
                <a:path extrusionOk="0" h="11630" w="16133">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7" name="Google Shape;1527;p10"/>
            <p:cNvSpPr/>
            <p:nvPr/>
          </p:nvSpPr>
          <p:spPr>
            <a:xfrm>
              <a:off x="6319893" y="3623306"/>
              <a:ext cx="143063" cy="253078"/>
            </a:xfrm>
            <a:custGeom>
              <a:rect b="b" l="l" r="r" t="t"/>
              <a:pathLst>
                <a:path extrusionOk="0" h="8148" w="4606">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8" name="Google Shape;1528;p10"/>
            <p:cNvSpPr/>
            <p:nvPr/>
          </p:nvSpPr>
          <p:spPr>
            <a:xfrm>
              <a:off x="5802125" y="4764263"/>
              <a:ext cx="234920" cy="138872"/>
            </a:xfrm>
            <a:custGeom>
              <a:rect b="b" l="l" r="r" t="t"/>
              <a:pathLst>
                <a:path extrusionOk="0" h="4389" w="642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9" name="Google Shape;1529;p10"/>
            <p:cNvSpPr/>
            <p:nvPr/>
          </p:nvSpPr>
          <p:spPr>
            <a:xfrm>
              <a:off x="5950371" y="4370395"/>
              <a:ext cx="674377" cy="457578"/>
            </a:xfrm>
            <a:custGeom>
              <a:rect b="b" l="l" r="r" t="t"/>
              <a:pathLst>
                <a:path extrusionOk="0" h="14732" w="21712">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0" name="Google Shape;1530;p10"/>
            <p:cNvSpPr/>
            <p:nvPr/>
          </p:nvSpPr>
          <p:spPr>
            <a:xfrm>
              <a:off x="6428479" y="4371762"/>
              <a:ext cx="196269" cy="273515"/>
            </a:xfrm>
            <a:custGeom>
              <a:rect b="b" l="l" r="r" t="t"/>
              <a:pathLst>
                <a:path extrusionOk="0" h="8806" w="6319">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1" name="Google Shape;1531;p10"/>
            <p:cNvSpPr/>
            <p:nvPr/>
          </p:nvSpPr>
          <p:spPr>
            <a:xfrm>
              <a:off x="6476498" y="3874086"/>
              <a:ext cx="226552" cy="540508"/>
            </a:xfrm>
            <a:custGeom>
              <a:rect b="b" l="l" r="r" t="t"/>
              <a:pathLst>
                <a:path extrusionOk="0" h="17402" w="7294">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2" name="Google Shape;1532;p10"/>
            <p:cNvSpPr/>
            <p:nvPr/>
          </p:nvSpPr>
          <p:spPr>
            <a:xfrm>
              <a:off x="6645590" y="4402045"/>
              <a:ext cx="148281" cy="95013"/>
            </a:xfrm>
            <a:custGeom>
              <a:rect b="b" l="l" r="r" t="t"/>
              <a:pathLst>
                <a:path extrusionOk="0" h="3059" w="4774">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3" name="Google Shape;1533;p10"/>
            <p:cNvSpPr/>
            <p:nvPr/>
          </p:nvSpPr>
          <p:spPr>
            <a:xfrm>
              <a:off x="6454570" y="3753790"/>
              <a:ext cx="4193" cy="26122"/>
            </a:xfrm>
            <a:custGeom>
              <a:rect b="b" l="l" r="r" t="t"/>
              <a:pathLst>
                <a:path extrusionOk="0" h="841" w="135">
                  <a:moveTo>
                    <a:pt x="0" y="0"/>
                  </a:moveTo>
                  <a:lnTo>
                    <a:pt x="0" y="0"/>
                  </a:lnTo>
                  <a:lnTo>
                    <a:pt x="135" y="840"/>
                  </a:lnTo>
                  <a:lnTo>
                    <a:pt x="135" y="840"/>
                  </a:lnTo>
                  <a:lnTo>
                    <a:pt x="135" y="840"/>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4" name="Google Shape;1534;p10"/>
            <p:cNvSpPr/>
            <p:nvPr/>
          </p:nvSpPr>
          <p:spPr>
            <a:xfrm>
              <a:off x="6458732" y="3779880"/>
              <a:ext cx="31" cy="31"/>
            </a:xfrm>
            <a:custGeom>
              <a:rect b="b" l="l" r="r" t="t"/>
              <a:pathLst>
                <a:path extrusionOk="0" h="1" w="1">
                  <a:moveTo>
                    <a:pt x="1" y="0"/>
                  </a:moveTo>
                  <a:lnTo>
                    <a:pt x="1" y="0"/>
                  </a:lnTo>
                  <a:lnTo>
                    <a:pt x="1" y="0"/>
                  </a:lnTo>
                  <a:close/>
                </a:path>
              </a:pathLst>
            </a:custGeom>
            <a:solidFill>
              <a:srgbClr val="CBAA7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5" name="Google Shape;1535;p10"/>
            <p:cNvSpPr/>
            <p:nvPr/>
          </p:nvSpPr>
          <p:spPr>
            <a:xfrm>
              <a:off x="6328248" y="3762114"/>
              <a:ext cx="4224" cy="21959"/>
            </a:xfrm>
            <a:custGeom>
              <a:rect b="b" l="l" r="r" t="t"/>
              <a:pathLst>
                <a:path extrusionOk="0" h="707" w="136">
                  <a:moveTo>
                    <a:pt x="1" y="1"/>
                  </a:moveTo>
                  <a:lnTo>
                    <a:pt x="135" y="707"/>
                  </a:lnTo>
                  <a:lnTo>
                    <a:pt x="135" y="707"/>
                  </a:lnTo>
                  <a:lnTo>
                    <a:pt x="1" y="1"/>
                  </a:ln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6" name="Google Shape;1536;p10"/>
            <p:cNvSpPr/>
            <p:nvPr/>
          </p:nvSpPr>
          <p:spPr>
            <a:xfrm>
              <a:off x="6328248" y="3753790"/>
              <a:ext cx="130515" cy="56374"/>
            </a:xfrm>
            <a:custGeom>
              <a:rect b="b" l="l" r="r" t="t"/>
              <a:pathLst>
                <a:path extrusionOk="0" h="1815" w="4202">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7" name="Google Shape;1537;p10"/>
            <p:cNvSpPr/>
            <p:nvPr/>
          </p:nvSpPr>
          <p:spPr>
            <a:xfrm>
              <a:off x="5797959" y="2518871"/>
              <a:ext cx="1226595" cy="1243460"/>
            </a:xfrm>
            <a:custGeom>
              <a:rect b="b" l="l" r="r" t="t"/>
              <a:pathLst>
                <a:path extrusionOk="0" h="40034" w="39491">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8" name="Google Shape;1538;p10"/>
            <p:cNvSpPr/>
            <p:nvPr/>
          </p:nvSpPr>
          <p:spPr>
            <a:xfrm>
              <a:off x="5854333" y="3348735"/>
              <a:ext cx="1026164" cy="330945"/>
            </a:xfrm>
            <a:custGeom>
              <a:rect b="b" l="l" r="r" t="t"/>
              <a:pathLst>
                <a:path extrusionOk="0" h="10655" w="33038">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9" name="Google Shape;1539;p10"/>
            <p:cNvSpPr/>
            <p:nvPr/>
          </p:nvSpPr>
          <p:spPr>
            <a:xfrm>
              <a:off x="5854333" y="3127432"/>
              <a:ext cx="1122202" cy="552249"/>
            </a:xfrm>
            <a:custGeom>
              <a:rect b="b" l="l" r="r" t="t"/>
              <a:pathLst>
                <a:path extrusionOk="0" h="17780" w="3613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0" name="Google Shape;1540;p10"/>
            <p:cNvSpPr/>
            <p:nvPr/>
          </p:nvSpPr>
          <p:spPr>
            <a:xfrm>
              <a:off x="5641385" y="2381306"/>
              <a:ext cx="1491724" cy="1007776"/>
            </a:xfrm>
            <a:custGeom>
              <a:rect b="b" l="l" r="r" t="t"/>
              <a:pathLst>
                <a:path extrusionOk="0" h="32446" w="48027">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1" name="Google Shape;1541;p10"/>
            <p:cNvSpPr/>
            <p:nvPr/>
          </p:nvSpPr>
          <p:spPr>
            <a:xfrm>
              <a:off x="5715495" y="3061677"/>
              <a:ext cx="8386" cy="5249"/>
            </a:xfrm>
            <a:custGeom>
              <a:rect b="b" l="l" r="r" t="t"/>
              <a:pathLst>
                <a:path extrusionOk="0" h="169" w="270">
                  <a:moveTo>
                    <a:pt x="269" y="1"/>
                  </a:moveTo>
                  <a:cubicBezTo>
                    <a:pt x="135" y="1"/>
                    <a:pt x="0" y="169"/>
                    <a:pt x="0" y="169"/>
                  </a:cubicBezTo>
                  <a:cubicBezTo>
                    <a:pt x="0" y="169"/>
                    <a:pt x="135" y="169"/>
                    <a:pt x="269" y="1"/>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2" name="Google Shape;1542;p10"/>
            <p:cNvSpPr/>
            <p:nvPr/>
          </p:nvSpPr>
          <p:spPr>
            <a:xfrm>
              <a:off x="6324086" y="3197379"/>
              <a:ext cx="96069" cy="52243"/>
            </a:xfrm>
            <a:custGeom>
              <a:rect b="b" l="l" r="r" t="t"/>
              <a:pathLst>
                <a:path extrusionOk="0" h="1682" w="3093">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3" name="Google Shape;1543;p10"/>
            <p:cNvSpPr/>
            <p:nvPr/>
          </p:nvSpPr>
          <p:spPr>
            <a:xfrm>
              <a:off x="6420124" y="3127432"/>
              <a:ext cx="221334" cy="78334"/>
            </a:xfrm>
            <a:custGeom>
              <a:rect b="b" l="l" r="r" t="t"/>
              <a:pathLst>
                <a:path extrusionOk="0" h="2522" w="7126">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4" name="Google Shape;1544;p10"/>
            <p:cNvSpPr/>
            <p:nvPr/>
          </p:nvSpPr>
          <p:spPr>
            <a:xfrm>
              <a:off x="6119462" y="3187999"/>
              <a:ext cx="126353" cy="61623"/>
            </a:xfrm>
            <a:custGeom>
              <a:rect b="b" l="l" r="r" t="t"/>
              <a:pathLst>
                <a:path extrusionOk="0" h="1984" w="4068">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5" name="Google Shape;1545;p10"/>
            <p:cNvSpPr/>
            <p:nvPr/>
          </p:nvSpPr>
          <p:spPr>
            <a:xfrm>
              <a:off x="5854333" y="3344573"/>
              <a:ext cx="31" cy="4193"/>
            </a:xfrm>
            <a:custGeom>
              <a:rect b="b" l="l" r="r" t="t"/>
              <a:pathLst>
                <a:path extrusionOk="0" h="135" w="1">
                  <a:moveTo>
                    <a:pt x="0" y="0"/>
                  </a:moveTo>
                  <a:lnTo>
                    <a:pt x="0" y="0"/>
                  </a:lnTo>
                  <a:lnTo>
                    <a:pt x="0" y="135"/>
                  </a:lnTo>
                  <a:lnTo>
                    <a:pt x="0" y="135"/>
                  </a:lnTo>
                  <a:close/>
                </a:path>
              </a:pathLst>
            </a:custGeom>
            <a:solidFill>
              <a:srgbClr val="A992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6" name="Google Shape;1546;p10"/>
            <p:cNvSpPr/>
            <p:nvPr/>
          </p:nvSpPr>
          <p:spPr>
            <a:xfrm>
              <a:off x="5854333" y="3276272"/>
              <a:ext cx="43639" cy="72494"/>
            </a:xfrm>
            <a:custGeom>
              <a:rect b="b" l="l" r="r" t="t"/>
              <a:pathLst>
                <a:path extrusionOk="0" h="2334" w="1405">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7" name="Google Shape;1547;p10"/>
            <p:cNvSpPr/>
            <p:nvPr/>
          </p:nvSpPr>
          <p:spPr>
            <a:xfrm>
              <a:off x="5659120" y="3179644"/>
              <a:ext cx="1465664" cy="208817"/>
            </a:xfrm>
            <a:custGeom>
              <a:rect b="b" l="l" r="r" t="t"/>
              <a:pathLst>
                <a:path extrusionOk="0" h="6723" w="47188">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8" name="Google Shape;1548;p10"/>
            <p:cNvSpPr/>
            <p:nvPr/>
          </p:nvSpPr>
          <p:spPr>
            <a:xfrm>
              <a:off x="6968149" y="3384237"/>
              <a:ext cx="31" cy="31"/>
            </a:xfrm>
            <a:custGeom>
              <a:rect b="b" l="l" r="r" t="t"/>
              <a:pathLst>
                <a:path extrusionOk="0" h="1" w="1">
                  <a:moveTo>
                    <a:pt x="1" y="1"/>
                  </a:moveTo>
                  <a:lnTo>
                    <a:pt x="1" y="1"/>
                  </a:lnTo>
                  <a:lnTo>
                    <a:pt x="1" y="1"/>
                  </a:lnTo>
                  <a:lnTo>
                    <a:pt x="1" y="1"/>
                  </a:lnTo>
                  <a:close/>
                </a:path>
              </a:pathLst>
            </a:custGeom>
            <a:solidFill>
              <a:srgbClr val="865F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9" name="Google Shape;1549;p10"/>
            <p:cNvSpPr/>
            <p:nvPr/>
          </p:nvSpPr>
          <p:spPr>
            <a:xfrm>
              <a:off x="6880497" y="3314289"/>
              <a:ext cx="87683" cy="69978"/>
            </a:xfrm>
            <a:custGeom>
              <a:rect b="b" l="l" r="r" t="t"/>
              <a:pathLst>
                <a:path extrusionOk="0" h="2253" w="2823">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0" name="Google Shape;1550;p10"/>
            <p:cNvSpPr/>
            <p:nvPr/>
          </p:nvSpPr>
          <p:spPr>
            <a:xfrm>
              <a:off x="5659120" y="2836212"/>
              <a:ext cx="1465664" cy="552249"/>
            </a:xfrm>
            <a:custGeom>
              <a:rect b="b" l="l" r="r" t="t"/>
              <a:pathLst>
                <a:path extrusionOk="0" h="17780" w="47188">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1" name="Google Shape;1551;p10"/>
            <p:cNvSpPr/>
            <p:nvPr/>
          </p:nvSpPr>
          <p:spPr>
            <a:xfrm>
              <a:off x="6133036" y="3492792"/>
              <a:ext cx="178533" cy="122190"/>
            </a:xfrm>
            <a:custGeom>
              <a:rect b="b" l="l" r="r" t="t"/>
              <a:pathLst>
                <a:path extrusionOk="0" h="3934" w="5748">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2" name="Google Shape;1552;p10"/>
            <p:cNvSpPr/>
            <p:nvPr/>
          </p:nvSpPr>
          <p:spPr>
            <a:xfrm>
              <a:off x="6337660" y="3256735"/>
              <a:ext cx="234908" cy="209376"/>
            </a:xfrm>
            <a:custGeom>
              <a:rect b="b" l="l" r="r" t="t"/>
              <a:pathLst>
                <a:path extrusionOk="0" h="6741" w="7563">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3" name="Google Shape;1553;p10"/>
            <p:cNvSpPr/>
            <p:nvPr/>
          </p:nvSpPr>
          <p:spPr>
            <a:xfrm>
              <a:off x="6384622" y="3440611"/>
              <a:ext cx="266216" cy="134677"/>
            </a:xfrm>
            <a:custGeom>
              <a:rect b="b" l="l" r="r" t="t"/>
              <a:pathLst>
                <a:path extrusionOk="0" h="4336" w="8571">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4" name="Google Shape;1554;p10"/>
            <p:cNvSpPr/>
            <p:nvPr/>
          </p:nvSpPr>
          <p:spPr>
            <a:xfrm>
              <a:off x="5893997" y="3288416"/>
              <a:ext cx="217172" cy="192914"/>
            </a:xfrm>
            <a:custGeom>
              <a:rect b="b" l="l" r="r" t="t"/>
              <a:pathLst>
                <a:path extrusionOk="0" h="6211" w="6992">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5" name="Google Shape;1555;p10"/>
            <p:cNvSpPr/>
            <p:nvPr/>
          </p:nvSpPr>
          <p:spPr>
            <a:xfrm>
              <a:off x="5880424" y="3458346"/>
              <a:ext cx="182727" cy="121569"/>
            </a:xfrm>
            <a:custGeom>
              <a:rect b="b" l="l" r="r" t="t"/>
              <a:pathLst>
                <a:path extrusionOk="0" h="3914" w="5883">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6" name="Google Shape;1556;p10"/>
            <p:cNvSpPr/>
            <p:nvPr/>
          </p:nvSpPr>
          <p:spPr>
            <a:xfrm>
              <a:off x="5858495" y="3818488"/>
              <a:ext cx="248481" cy="358775"/>
            </a:xfrm>
            <a:custGeom>
              <a:rect b="b" l="l" r="r" t="t"/>
              <a:pathLst>
                <a:path extrusionOk="0" h="11551" w="800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7" name="Google Shape;1557;p10"/>
            <p:cNvSpPr/>
            <p:nvPr/>
          </p:nvSpPr>
          <p:spPr>
            <a:xfrm>
              <a:off x="5858495" y="3818488"/>
              <a:ext cx="248481" cy="357036"/>
            </a:xfrm>
            <a:custGeom>
              <a:rect b="b" l="l" r="r" t="t"/>
              <a:pathLst>
                <a:path extrusionOk="0" h="11495" w="800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8" name="Google Shape;1558;p10"/>
            <p:cNvSpPr/>
            <p:nvPr/>
          </p:nvSpPr>
          <p:spPr>
            <a:xfrm>
              <a:off x="6106945" y="3980311"/>
              <a:ext cx="31" cy="138870"/>
            </a:xfrm>
            <a:custGeom>
              <a:rect b="b" l="l" r="r" t="t"/>
              <a:pathLst>
                <a:path extrusionOk="0" h="4471" w="1">
                  <a:moveTo>
                    <a:pt x="1" y="0"/>
                  </a:moveTo>
                  <a:lnTo>
                    <a:pt x="1" y="4470"/>
                  </a:lnTo>
                  <a:lnTo>
                    <a:pt x="1" y="4470"/>
                  </a:lnTo>
                  <a:close/>
                </a:path>
              </a:pathLst>
            </a:custGeom>
            <a:solidFill>
              <a:srgbClr val="DB9F5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59" name="Google Shape;1559;p10"/>
            <p:cNvSpPr/>
            <p:nvPr/>
          </p:nvSpPr>
          <p:spPr>
            <a:xfrm>
              <a:off x="6080855" y="3827899"/>
              <a:ext cx="26122" cy="12548"/>
            </a:xfrm>
            <a:custGeom>
              <a:rect b="b" l="l" r="r" t="t"/>
              <a:pathLst>
                <a:path extrusionOk="0" h="404" w="841">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0" name="Google Shape;1560;p10"/>
            <p:cNvSpPr/>
            <p:nvPr/>
          </p:nvSpPr>
          <p:spPr>
            <a:xfrm>
              <a:off x="5858495" y="3827899"/>
              <a:ext cx="248481" cy="347625"/>
            </a:xfrm>
            <a:custGeom>
              <a:rect b="b" l="l" r="r" t="t"/>
              <a:pathLst>
                <a:path extrusionOk="0" h="11192" w="800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1" name="Google Shape;1561;p10"/>
            <p:cNvSpPr/>
            <p:nvPr/>
          </p:nvSpPr>
          <p:spPr>
            <a:xfrm>
              <a:off x="5858495" y="3784042"/>
              <a:ext cx="248481" cy="69978"/>
            </a:xfrm>
            <a:custGeom>
              <a:rect b="b" l="l" r="r" t="t"/>
              <a:pathLst>
                <a:path extrusionOk="0" h="2253" w="800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2" name="Google Shape;1562;p10"/>
            <p:cNvSpPr/>
            <p:nvPr/>
          </p:nvSpPr>
          <p:spPr>
            <a:xfrm>
              <a:off x="5872069" y="3797616"/>
              <a:ext cx="221334" cy="42832"/>
            </a:xfrm>
            <a:custGeom>
              <a:rect b="b" l="l" r="r" t="t"/>
              <a:pathLst>
                <a:path extrusionOk="0" h="1379" w="7126">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3" name="Google Shape;1563;p10"/>
            <p:cNvSpPr/>
            <p:nvPr/>
          </p:nvSpPr>
          <p:spPr>
            <a:xfrm>
              <a:off x="5888779" y="3814326"/>
              <a:ext cx="187914" cy="39695"/>
            </a:xfrm>
            <a:custGeom>
              <a:rect b="b" l="l" r="r" t="t"/>
              <a:pathLst>
                <a:path extrusionOk="0" h="1278" w="605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4" name="Google Shape;1564;p10"/>
            <p:cNvSpPr/>
            <p:nvPr/>
          </p:nvSpPr>
          <p:spPr>
            <a:xfrm>
              <a:off x="5737423" y="3468130"/>
              <a:ext cx="217141" cy="311781"/>
            </a:xfrm>
            <a:custGeom>
              <a:rect b="b" l="l" r="r" t="t"/>
              <a:pathLst>
                <a:path extrusionOk="0" h="10038" w="6991">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5" name="Google Shape;1565;p10"/>
            <p:cNvSpPr/>
            <p:nvPr/>
          </p:nvSpPr>
          <p:spPr>
            <a:xfrm>
              <a:off x="5771869" y="3709933"/>
              <a:ext cx="143032" cy="43888"/>
            </a:xfrm>
            <a:custGeom>
              <a:rect b="b" l="l" r="r" t="t"/>
              <a:pathLst>
                <a:path extrusionOk="0" h="1413" w="4605">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6" name="Google Shape;1566;p10"/>
            <p:cNvSpPr/>
            <p:nvPr/>
          </p:nvSpPr>
          <p:spPr>
            <a:xfrm>
              <a:off x="5749940" y="3583612"/>
              <a:ext cx="191051" cy="196300"/>
            </a:xfrm>
            <a:custGeom>
              <a:rect b="b" l="l" r="r" t="t"/>
              <a:pathLst>
                <a:path extrusionOk="0" h="6320" w="6151">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7" name="Google Shape;1567;p10"/>
            <p:cNvSpPr/>
            <p:nvPr/>
          </p:nvSpPr>
          <p:spPr>
            <a:xfrm>
              <a:off x="5984817" y="3614951"/>
              <a:ext cx="91876" cy="199406"/>
            </a:xfrm>
            <a:custGeom>
              <a:rect b="b" l="l" r="r" t="t"/>
              <a:pathLst>
                <a:path extrusionOk="0" h="6420" w="2958">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8" name="Google Shape;1568;p10"/>
            <p:cNvSpPr/>
            <p:nvPr/>
          </p:nvSpPr>
          <p:spPr>
            <a:xfrm>
              <a:off x="5984817" y="3645204"/>
              <a:ext cx="74140" cy="169153"/>
            </a:xfrm>
            <a:custGeom>
              <a:rect b="b" l="l" r="r" t="t"/>
              <a:pathLst>
                <a:path extrusionOk="0" h="5446" w="2387">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9" name="Google Shape;1569;p10"/>
            <p:cNvSpPr/>
            <p:nvPr/>
          </p:nvSpPr>
          <p:spPr>
            <a:xfrm>
              <a:off x="5972300" y="3370663"/>
              <a:ext cx="73084" cy="78334"/>
            </a:xfrm>
            <a:custGeom>
              <a:rect b="b" l="l" r="r" t="t"/>
              <a:pathLst>
                <a:path extrusionOk="0" h="2522" w="2353">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0" name="Google Shape;1570;p10"/>
            <p:cNvSpPr/>
            <p:nvPr/>
          </p:nvSpPr>
          <p:spPr>
            <a:xfrm>
              <a:off x="6398196" y="3353953"/>
              <a:ext cx="74140" cy="73115"/>
            </a:xfrm>
            <a:custGeom>
              <a:rect b="b" l="l" r="r" t="t"/>
              <a:pathLst>
                <a:path extrusionOk="0" h="2354" w="2387">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71" name="Google Shape;1571;p10"/>
            <p:cNvSpPr/>
            <p:nvPr/>
          </p:nvSpPr>
          <p:spPr>
            <a:xfrm>
              <a:off x="5949809" y="4373187"/>
              <a:ext cx="674377" cy="457578"/>
            </a:xfrm>
            <a:custGeom>
              <a:rect b="b" l="l" r="r" t="t"/>
              <a:pathLst>
                <a:path extrusionOk="0" h="14732" w="21712">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572" name="Google Shape;1572;p10"/>
          <p:cNvSpPr txBox="1"/>
          <p:nvPr/>
        </p:nvSpPr>
        <p:spPr>
          <a:xfrm>
            <a:off x="4334110" y="1572168"/>
            <a:ext cx="3725448" cy="3046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600">
                <a:solidFill>
                  <a:srgbClr val="001644"/>
                </a:solidFill>
                <a:latin typeface="Cookie"/>
                <a:ea typeface="Cookie"/>
                <a:cs typeface="Cookie"/>
                <a:sym typeface="Cookie"/>
              </a:rPr>
              <a:t>KHÁM PHÁ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435"/>
                                        </p:tgtEl>
                                        <p:attrNameLst>
                                          <p:attrName>style.visibility</p:attrName>
                                        </p:attrNameLst>
                                      </p:cBhvr>
                                      <p:to>
                                        <p:strVal val="visible"/>
                                      </p:to>
                                    </p:set>
                                    <p:anim calcmode="lin" valueType="num">
                                      <p:cBhvr additive="base">
                                        <p:cTn dur="500"/>
                                        <p:tgtEl>
                                          <p:spTgt spid="1435"/>
                                        </p:tgtEl>
                                        <p:attrNameLst>
                                          <p:attrName>ppt_w</p:attrName>
                                        </p:attrNameLst>
                                      </p:cBhvr>
                                      <p:tavLst>
                                        <p:tav fmla="" tm="0">
                                          <p:val>
                                            <p:strVal val="0"/>
                                          </p:val>
                                        </p:tav>
                                        <p:tav fmla="" tm="100000">
                                          <p:val>
                                            <p:strVal val="#ppt_w"/>
                                          </p:val>
                                        </p:tav>
                                      </p:tavLst>
                                    </p:anim>
                                    <p:anim calcmode="lin" valueType="num">
                                      <p:cBhvr additive="base">
                                        <p:cTn dur="500"/>
                                        <p:tgtEl>
                                          <p:spTgt spid="14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36"/>
                                        </p:tgtEl>
                                        <p:attrNameLst>
                                          <p:attrName>style.visibility</p:attrName>
                                        </p:attrNameLst>
                                      </p:cBhvr>
                                      <p:to>
                                        <p:strVal val="visible"/>
                                      </p:to>
                                    </p:set>
                                    <p:anim calcmode="lin" valueType="num">
                                      <p:cBhvr additive="base">
                                        <p:cTn dur="500"/>
                                        <p:tgtEl>
                                          <p:spTgt spid="1436"/>
                                        </p:tgtEl>
                                        <p:attrNameLst>
                                          <p:attrName>ppt_w</p:attrName>
                                        </p:attrNameLst>
                                      </p:cBhvr>
                                      <p:tavLst>
                                        <p:tav fmla="" tm="0">
                                          <p:val>
                                            <p:strVal val="0"/>
                                          </p:val>
                                        </p:tav>
                                        <p:tav fmla="" tm="100000">
                                          <p:val>
                                            <p:strVal val="#ppt_w"/>
                                          </p:val>
                                        </p:tav>
                                      </p:tavLst>
                                    </p:anim>
                                    <p:anim calcmode="lin" valueType="num">
                                      <p:cBhvr additive="base">
                                        <p:cTn dur="500"/>
                                        <p:tgtEl>
                                          <p:spTgt spid="1436"/>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34"/>
                                        </p:tgtEl>
                                        <p:attrNameLst>
                                          <p:attrName>style.visibility</p:attrName>
                                        </p:attrNameLst>
                                      </p:cBhvr>
                                      <p:to>
                                        <p:strVal val="visible"/>
                                      </p:to>
                                    </p:set>
                                    <p:animEffect filter="fade" transition="in">
                                      <p:cBhvr>
                                        <p:cTn dur="500"/>
                                        <p:tgtEl>
                                          <p:spTgt spid="143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59"/>
                                        </p:tgtEl>
                                        <p:attrNameLst>
                                          <p:attrName>style.visibility</p:attrName>
                                        </p:attrNameLst>
                                      </p:cBhvr>
                                      <p:to>
                                        <p:strVal val="visible"/>
                                      </p:to>
                                    </p:set>
                                    <p:animEffect filter="fade" transition="in">
                                      <p:cBhvr>
                                        <p:cTn dur="1000"/>
                                        <p:tgtEl>
                                          <p:spTgt spid="145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72"/>
                                        </p:tgtEl>
                                        <p:attrNameLst>
                                          <p:attrName>style.visibility</p:attrName>
                                        </p:attrNameLst>
                                      </p:cBhvr>
                                      <p:to>
                                        <p:strVal val="visible"/>
                                      </p:to>
                                    </p:set>
                                    <p:animEffect filter="fade" transition="in">
                                      <p:cBhvr>
                                        <p:cTn dur="500"/>
                                        <p:tgtEl>
                                          <p:spTgt spid="15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ookie"/>
              <a:buNone/>
              <a:defRPr b="0" i="0" sz="4400" u="none" cap="none" strike="noStrik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299" name="Shape 4299"/>
        <p:cNvGrpSpPr/>
        <p:nvPr/>
      </p:nvGrpSpPr>
      <p:grpSpPr>
        <a:xfrm>
          <a:off x="0" y="0"/>
          <a:ext cx="0" cy="0"/>
          <a:chOff x="0" y="0"/>
          <a:chExt cx="0" cy="0"/>
        </a:xfrm>
      </p:grpSpPr>
      <p:sp>
        <p:nvSpPr>
          <p:cNvPr id="4300" name="Google Shape;430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ookie"/>
              <a:buNone/>
              <a:defRPr b="0" i="0" sz="4400" u="none" cap="none" strike="noStrik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01" name="Google Shape;430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02" name="Google Shape;4302;p28"/>
          <p:cNvSpPr/>
          <p:nvPr/>
        </p:nvSpPr>
        <p:spPr>
          <a:xfrm>
            <a:off x="9762629" y="6492875"/>
            <a:ext cx="1612942"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FeistyForwarders_0968120672</a:t>
            </a:r>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6" name="Shape 4306"/>
        <p:cNvGrpSpPr/>
        <p:nvPr/>
      </p:nvGrpSpPr>
      <p:grpSpPr>
        <a:xfrm>
          <a:off x="0" y="0"/>
          <a:ext cx="0" cy="0"/>
          <a:chOff x="0" y="0"/>
          <a:chExt cx="0" cy="0"/>
        </a:xfrm>
      </p:grpSpPr>
      <p:grpSp>
        <p:nvGrpSpPr>
          <p:cNvPr id="4307" name="Google Shape;4307;p29"/>
          <p:cNvGrpSpPr/>
          <p:nvPr/>
        </p:nvGrpSpPr>
        <p:grpSpPr>
          <a:xfrm>
            <a:off x="868859" y="84174"/>
            <a:ext cx="2190751" cy="980661"/>
            <a:chOff x="1523998" y="0"/>
            <a:chExt cx="2190751" cy="980661"/>
          </a:xfrm>
        </p:grpSpPr>
        <p:grpSp>
          <p:nvGrpSpPr>
            <p:cNvPr id="4308" name="Google Shape;4308;p29"/>
            <p:cNvGrpSpPr/>
            <p:nvPr/>
          </p:nvGrpSpPr>
          <p:grpSpPr>
            <a:xfrm>
              <a:off x="1523998" y="0"/>
              <a:ext cx="2190751" cy="980661"/>
              <a:chOff x="1523999" y="0"/>
              <a:chExt cx="1285462" cy="1828800"/>
            </a:xfrm>
          </p:grpSpPr>
          <p:sp>
            <p:nvSpPr>
              <p:cNvPr id="4309" name="Google Shape;4309;p29"/>
              <p:cNvSpPr/>
              <p:nvPr/>
            </p:nvSpPr>
            <p:spPr>
              <a:xfrm rot="10800000">
                <a:off x="1523999" y="0"/>
                <a:ext cx="1285462" cy="1828800"/>
              </a:xfrm>
              <a:prstGeom prst="round2SameRect">
                <a:avLst>
                  <a:gd fmla="val 16667" name="adj1"/>
                  <a:gd fmla="val 0" name="adj2"/>
                </a:avLst>
              </a:prstGeom>
              <a:solidFill>
                <a:srgbClr val="4A9B82"/>
              </a:solidFill>
              <a:ln cap="flat" cmpd="sng" w="12700">
                <a:solidFill>
                  <a:srgbClr val="00216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310" name="Google Shape;4310;p29"/>
              <p:cNvSpPr/>
              <p:nvPr/>
            </p:nvSpPr>
            <p:spPr>
              <a:xfrm rot="10800000">
                <a:off x="1566862" y="76199"/>
                <a:ext cx="1204497" cy="1709738"/>
              </a:xfrm>
              <a:prstGeom prst="round2SameRect">
                <a:avLst>
                  <a:gd fmla="val 16667" name="adj1"/>
                  <a:gd fmla="val 0" name="adj2"/>
                </a:avLst>
              </a:prstGeom>
              <a:solidFill>
                <a:schemeClr val="lt1"/>
              </a:solidFill>
              <a:ln cap="flat" cmpd="sng" w="12700">
                <a:solidFill>
                  <a:srgbClr val="002166"/>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4311" name="Google Shape;4311;p29"/>
            <p:cNvSpPr txBox="1"/>
            <p:nvPr/>
          </p:nvSpPr>
          <p:spPr>
            <a:xfrm>
              <a:off x="1677724" y="206880"/>
              <a:ext cx="1972089"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578793"/>
                  </a:solidFill>
                  <a:latin typeface="Cookie"/>
                  <a:ea typeface="Cookie"/>
                  <a:cs typeface="Cookie"/>
                  <a:sym typeface="Cookie"/>
                </a:rPr>
                <a:t>CHỦ ĐỀ 4a</a:t>
              </a:r>
              <a:endParaRPr b="0" i="0" sz="3200" u="none" cap="none" strike="noStrike">
                <a:solidFill>
                  <a:srgbClr val="578793"/>
                </a:solidFill>
                <a:latin typeface="Cookie"/>
                <a:ea typeface="Cookie"/>
                <a:cs typeface="Cookie"/>
                <a:sym typeface="Cookie"/>
              </a:endParaRPr>
            </a:p>
          </p:txBody>
        </p:sp>
      </p:grpSp>
      <p:sp>
        <p:nvSpPr>
          <p:cNvPr id="4312" name="Google Shape;4312;p29"/>
          <p:cNvSpPr txBox="1"/>
          <p:nvPr/>
        </p:nvSpPr>
        <p:spPr>
          <a:xfrm>
            <a:off x="2313859" y="259774"/>
            <a:ext cx="7422324"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578793"/>
                </a:solidFill>
                <a:latin typeface="Cookie"/>
                <a:ea typeface="Cookie"/>
                <a:cs typeface="Cookie"/>
                <a:sym typeface="Cookie"/>
              </a:rPr>
              <a:t>SỬ DỤNG BẢNG TÍNH ĐIỆN TỬ </a:t>
            </a:r>
            <a:endParaRPr/>
          </a:p>
          <a:p>
            <a:pPr indent="0" lvl="0" marL="0" marR="0" rtl="0" algn="ctr">
              <a:spcBef>
                <a:spcPts val="0"/>
              </a:spcBef>
              <a:spcAft>
                <a:spcPts val="0"/>
              </a:spcAft>
              <a:buNone/>
            </a:pPr>
            <a:r>
              <a:rPr b="0" i="0" lang="en-US" sz="2800" u="none" cap="none" strike="noStrike">
                <a:solidFill>
                  <a:srgbClr val="578793"/>
                </a:solidFill>
                <a:latin typeface="Cookie"/>
                <a:ea typeface="Cookie"/>
                <a:cs typeface="Cookie"/>
                <a:sym typeface="Cookie"/>
              </a:rPr>
              <a:t> NÂNG CAO</a:t>
            </a:r>
            <a:endParaRPr/>
          </a:p>
        </p:txBody>
      </p:sp>
      <p:sp>
        <p:nvSpPr>
          <p:cNvPr id="4313" name="Google Shape;4313;p29"/>
          <p:cNvSpPr txBox="1"/>
          <p:nvPr/>
        </p:nvSpPr>
        <p:spPr>
          <a:xfrm>
            <a:off x="2438399" y="2534747"/>
            <a:ext cx="6761437" cy="2399568"/>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i="0" lang="en-US" sz="6600" u="none" cap="none" strike="noStrike">
                <a:solidFill>
                  <a:srgbClr val="002060"/>
                </a:solidFill>
                <a:latin typeface="Arial"/>
                <a:ea typeface="Arial"/>
                <a:cs typeface="Arial"/>
                <a:sym typeface="Arial"/>
              </a:rPr>
              <a:t>Bài 12a. SỬ DỤNG HÀM IF</a:t>
            </a:r>
            <a:endParaRPr b="1" i="0" sz="6600" u="none" cap="none" strike="noStrike">
              <a:solidFill>
                <a:srgbClr val="00206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4307"/>
                                        </p:tgtEl>
                                        <p:attrNameLst>
                                          <p:attrName>style.visibility</p:attrName>
                                        </p:attrNameLst>
                                      </p:cBhvr>
                                      <p:to>
                                        <p:strVal val="visible"/>
                                      </p:to>
                                    </p:set>
                                    <p:anim calcmode="lin" valueType="num">
                                      <p:cBhvr additive="base">
                                        <p:cTn dur="500"/>
                                        <p:tgtEl>
                                          <p:spTgt spid="430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12"/>
                                        </p:tgtEl>
                                        <p:attrNameLst>
                                          <p:attrName>style.visibility</p:attrName>
                                        </p:attrNameLst>
                                      </p:cBhvr>
                                      <p:to>
                                        <p:strVal val="visible"/>
                                      </p:to>
                                    </p:set>
                                    <p:animEffect filter="fade" transition="in">
                                      <p:cBhvr>
                                        <p:cTn dur="500"/>
                                        <p:tgtEl>
                                          <p:spTgt spid="4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3"/>
                                        </p:tgtEl>
                                        <p:attrNameLst>
                                          <p:attrName>style.visibility</p:attrName>
                                        </p:attrNameLst>
                                      </p:cBhvr>
                                      <p:to>
                                        <p:strVal val="visible"/>
                                      </p:to>
                                    </p:set>
                                    <p:animEffect filter="fade" transition="in">
                                      <p:cBhvr>
                                        <p:cTn dur="1000"/>
                                        <p:tgtEl>
                                          <p:spTgt spid="4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4" name="Shape 4404"/>
        <p:cNvGrpSpPr/>
        <p:nvPr/>
      </p:nvGrpSpPr>
      <p:grpSpPr>
        <a:xfrm>
          <a:off x="0" y="0"/>
          <a:ext cx="0" cy="0"/>
          <a:chOff x="0" y="0"/>
          <a:chExt cx="0" cy="0"/>
        </a:xfrm>
      </p:grpSpPr>
      <p:grpSp>
        <p:nvGrpSpPr>
          <p:cNvPr id="4405" name="Google Shape;4405;p38"/>
          <p:cNvGrpSpPr/>
          <p:nvPr/>
        </p:nvGrpSpPr>
        <p:grpSpPr>
          <a:xfrm>
            <a:off x="678497" y="457488"/>
            <a:ext cx="10501714" cy="2573095"/>
            <a:chOff x="601971" y="415703"/>
            <a:chExt cx="10501714" cy="2573095"/>
          </a:xfrm>
        </p:grpSpPr>
        <p:grpSp>
          <p:nvGrpSpPr>
            <p:cNvPr id="4406" name="Google Shape;4406;p38"/>
            <p:cNvGrpSpPr/>
            <p:nvPr/>
          </p:nvGrpSpPr>
          <p:grpSpPr>
            <a:xfrm>
              <a:off x="1181130" y="817924"/>
              <a:ext cx="9922555" cy="2170874"/>
              <a:chOff x="1189762" y="4644163"/>
              <a:chExt cx="9922555" cy="2170874"/>
            </a:xfrm>
          </p:grpSpPr>
          <p:sp>
            <p:nvSpPr>
              <p:cNvPr id="4407" name="Google Shape;4407;p38"/>
              <p:cNvSpPr/>
              <p:nvPr/>
            </p:nvSpPr>
            <p:spPr>
              <a:xfrm>
                <a:off x="1189762" y="4644163"/>
                <a:ext cx="9900933" cy="2170874"/>
              </a:xfrm>
              <a:prstGeom prst="roundRect">
                <a:avLst>
                  <a:gd fmla="val 5181" name="adj"/>
                </a:avLst>
              </a:prstGeom>
              <a:solidFill>
                <a:srgbClr val="9AD2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08" name="Google Shape;4408;p38"/>
              <p:cNvSpPr/>
              <p:nvPr/>
            </p:nvSpPr>
            <p:spPr>
              <a:xfrm>
                <a:off x="1514259" y="4644163"/>
                <a:ext cx="9598058" cy="454035"/>
              </a:xfrm>
              <a:prstGeom prst="rect">
                <a:avLst/>
              </a:prstGeom>
              <a:noFill/>
              <a:ln>
                <a:noFill/>
              </a:ln>
            </p:spPr>
            <p:txBody>
              <a:bodyPr anchorCtr="0" anchor="t" bIns="45700" lIns="91425" spcFirstLastPara="1" rIns="91425" wrap="square" tIns="45700">
                <a:noAutofit/>
              </a:bodyPr>
              <a:lstStyle/>
              <a:p>
                <a:pPr indent="0" lvl="0" marL="0" marR="0" rtl="0" algn="just">
                  <a:lnSpc>
                    <a:spcPct val="135000"/>
                  </a:lnSpc>
                  <a:spcBef>
                    <a:spcPts val="0"/>
                  </a:spcBef>
                  <a:spcAft>
                    <a:spcPts val="0"/>
                  </a:spcAft>
                  <a:buNone/>
                </a:pPr>
                <a:r>
                  <a:t/>
                </a:r>
                <a:endParaRPr sz="2000">
                  <a:solidFill>
                    <a:schemeClr val="dk1"/>
                  </a:solidFill>
                  <a:latin typeface="Arial"/>
                  <a:ea typeface="Arial"/>
                  <a:cs typeface="Arial"/>
                  <a:sym typeface="Arial"/>
                </a:endParaRPr>
              </a:p>
            </p:txBody>
          </p:sp>
        </p:grpSp>
        <p:pic>
          <p:nvPicPr>
            <p:cNvPr id="4409" name="Google Shape;4409;p38"/>
            <p:cNvPicPr preferRelativeResize="0"/>
            <p:nvPr/>
          </p:nvPicPr>
          <p:blipFill rotWithShape="1">
            <a:blip r:embed="rId3">
              <a:alphaModFix/>
            </a:blip>
            <a:srcRect b="0" l="0" r="0" t="0"/>
            <a:stretch/>
          </p:blipFill>
          <p:spPr>
            <a:xfrm>
              <a:off x="601971" y="415703"/>
              <a:ext cx="903656" cy="884631"/>
            </a:xfrm>
            <a:prstGeom prst="rect">
              <a:avLst/>
            </a:prstGeom>
            <a:noFill/>
            <a:ln>
              <a:noFill/>
            </a:ln>
          </p:spPr>
        </p:pic>
      </p:grpSp>
      <p:sp>
        <p:nvSpPr>
          <p:cNvPr id="4410" name="Google Shape;4410;p38"/>
          <p:cNvSpPr txBox="1"/>
          <p:nvPr/>
        </p:nvSpPr>
        <p:spPr>
          <a:xfrm>
            <a:off x="1582153" y="990578"/>
            <a:ext cx="9352191" cy="168584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rgbClr val="231F20"/>
                </a:solidFill>
                <a:latin typeface="Arial"/>
                <a:ea typeface="Arial"/>
                <a:cs typeface="Arial"/>
                <a:sym typeface="Arial"/>
              </a:rPr>
              <a:t>Em hãy viết công thức trong các ô </a:t>
            </a:r>
            <a:r>
              <a:rPr lang="en-US" sz="2400">
                <a:solidFill>
                  <a:srgbClr val="ED028C"/>
                </a:solidFill>
                <a:latin typeface="Arial"/>
                <a:ea typeface="Arial"/>
                <a:cs typeface="Arial"/>
                <a:sym typeface="Arial"/>
              </a:rPr>
              <a:t>O4</a:t>
            </a:r>
            <a:r>
              <a:rPr lang="en-US" sz="2400">
                <a:solidFill>
                  <a:srgbClr val="231F20"/>
                </a:solidFill>
                <a:latin typeface="Arial"/>
                <a:ea typeface="Arial"/>
                <a:cs typeface="Arial"/>
                <a:sym typeface="Arial"/>
              </a:rPr>
              <a:t> và </a:t>
            </a:r>
            <a:r>
              <a:rPr lang="en-US" sz="2400">
                <a:solidFill>
                  <a:srgbClr val="ED028C"/>
                </a:solidFill>
                <a:latin typeface="Arial"/>
                <a:ea typeface="Arial"/>
                <a:cs typeface="Arial"/>
                <a:sym typeface="Arial"/>
              </a:rPr>
              <a:t>O5</a:t>
            </a:r>
            <a:r>
              <a:rPr lang="en-US" sz="2400">
                <a:solidFill>
                  <a:srgbClr val="231F20"/>
                </a:solidFill>
                <a:latin typeface="Arial"/>
                <a:ea typeface="Arial"/>
                <a:cs typeface="Arial"/>
                <a:sym typeface="Arial"/>
              </a:rPr>
              <a:t> ở Hình 12a.3 để nhận xét về tình trạng của mục </a:t>
            </a:r>
            <a:r>
              <a:rPr lang="en-US" sz="2400">
                <a:solidFill>
                  <a:srgbClr val="ED028C"/>
                </a:solidFill>
                <a:latin typeface="Arial"/>
                <a:ea typeface="Arial"/>
                <a:cs typeface="Arial"/>
                <a:sym typeface="Arial"/>
              </a:rPr>
              <a:t>Mong muốn cá nhân</a:t>
            </a:r>
            <a:r>
              <a:rPr lang="en-US" sz="2400">
                <a:solidFill>
                  <a:srgbClr val="231F20"/>
                </a:solidFill>
                <a:latin typeface="Arial"/>
                <a:ea typeface="Arial"/>
                <a:cs typeface="Arial"/>
                <a:sym typeface="Arial"/>
              </a:rPr>
              <a:t> và </a:t>
            </a:r>
            <a:r>
              <a:rPr lang="en-US" sz="2400">
                <a:solidFill>
                  <a:srgbClr val="ED028C"/>
                </a:solidFill>
                <a:latin typeface="Arial"/>
                <a:ea typeface="Arial"/>
                <a:cs typeface="Arial"/>
                <a:sym typeface="Arial"/>
              </a:rPr>
              <a:t>Tiết kiệm</a:t>
            </a:r>
            <a:r>
              <a:rPr lang="en-US" sz="2400">
                <a:solidFill>
                  <a:srgbClr val="231F20"/>
                </a:solidFill>
                <a:latin typeface="Arial"/>
                <a:ea typeface="Arial"/>
                <a:cs typeface="Arial"/>
                <a:sym typeface="Arial"/>
              </a:rPr>
              <a:t> dựa trên quy tắc 50-30-20.</a:t>
            </a:r>
            <a:endParaRPr sz="24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4" name="Shape 4414"/>
        <p:cNvGrpSpPr/>
        <p:nvPr/>
      </p:nvGrpSpPr>
      <p:grpSpPr>
        <a:xfrm>
          <a:off x="0" y="0"/>
          <a:ext cx="0" cy="0"/>
          <a:chOff x="0" y="0"/>
          <a:chExt cx="0" cy="0"/>
        </a:xfrm>
      </p:grpSpPr>
      <p:sp>
        <p:nvSpPr>
          <p:cNvPr id="4415" name="Google Shape;4415;p39"/>
          <p:cNvSpPr/>
          <p:nvPr/>
        </p:nvSpPr>
        <p:spPr>
          <a:xfrm rot="126755">
            <a:off x="1440911" y="1096902"/>
            <a:ext cx="8856910" cy="2590788"/>
          </a:xfrm>
          <a:prstGeom prst="rect">
            <a:avLst/>
          </a:prstGeom>
          <a:solidFill>
            <a:srgbClr val="BBE1E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4416" name="Google Shape;4416;p39"/>
          <p:cNvSpPr/>
          <p:nvPr/>
        </p:nvSpPr>
        <p:spPr>
          <a:xfrm rot="-135875">
            <a:off x="960911" y="695734"/>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4A9B8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4417" name="Google Shape;4417;p39"/>
          <p:cNvSpPr/>
          <p:nvPr/>
        </p:nvSpPr>
        <p:spPr>
          <a:xfrm rot="4829593">
            <a:off x="9285665" y="1005344"/>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4418" name="Google Shape;4418;p39"/>
          <p:cNvSpPr txBox="1"/>
          <p:nvPr/>
        </p:nvSpPr>
        <p:spPr>
          <a:xfrm>
            <a:off x="1231137" y="1446350"/>
            <a:ext cx="9129910"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rgbClr val="316756"/>
                </a:solidFill>
                <a:latin typeface="Cookie"/>
                <a:ea typeface="Cookie"/>
                <a:cs typeface="Cookie"/>
                <a:sym typeface="Cookie"/>
              </a:rPr>
              <a:t>2. THỰC HÀNH: SỬ DỤNG HÀM IF</a:t>
            </a:r>
            <a:endParaRPr sz="6000">
              <a:solidFill>
                <a:srgbClr val="316756"/>
              </a:solidFill>
              <a:latin typeface="Cookie"/>
              <a:ea typeface="Cookie"/>
              <a:cs typeface="Cookie"/>
              <a:sym typeface="Cookie"/>
            </a:endParaRPr>
          </a:p>
        </p:txBody>
      </p:sp>
      <p:grpSp>
        <p:nvGrpSpPr>
          <p:cNvPr id="4419" name="Google Shape;4419;p39"/>
          <p:cNvGrpSpPr/>
          <p:nvPr/>
        </p:nvGrpSpPr>
        <p:grpSpPr>
          <a:xfrm>
            <a:off x="931175" y="241142"/>
            <a:ext cx="444275" cy="398525"/>
            <a:chOff x="2495125" y="2142250"/>
            <a:chExt cx="444275" cy="398525"/>
          </a:xfrm>
        </p:grpSpPr>
        <p:sp>
          <p:nvSpPr>
            <p:cNvPr id="4420" name="Google Shape;4420;p39"/>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21" name="Google Shape;4421;p39"/>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422" name="Google Shape;4422;p39"/>
          <p:cNvGrpSpPr/>
          <p:nvPr/>
        </p:nvGrpSpPr>
        <p:grpSpPr>
          <a:xfrm>
            <a:off x="10561107" y="5038641"/>
            <a:ext cx="291375" cy="281375"/>
            <a:chOff x="3243875" y="2372825"/>
            <a:chExt cx="291375" cy="281375"/>
          </a:xfrm>
        </p:grpSpPr>
        <p:sp>
          <p:nvSpPr>
            <p:cNvPr id="4423" name="Google Shape;4423;p39"/>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24" name="Google Shape;4424;p39"/>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25" name="Google Shape;4425;p39"/>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26" name="Google Shape;4426;p39"/>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27" name="Google Shape;4427;p39"/>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28" name="Google Shape;4428;p39"/>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29" name="Google Shape;4429;p39"/>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30" name="Google Shape;4430;p39"/>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31" name="Google Shape;4431;p39"/>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32" name="Google Shape;4432;p39"/>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433" name="Google Shape;4433;p39"/>
          <p:cNvGrpSpPr/>
          <p:nvPr/>
        </p:nvGrpSpPr>
        <p:grpSpPr>
          <a:xfrm>
            <a:off x="10679557" y="-625348"/>
            <a:ext cx="166675" cy="168575"/>
            <a:chOff x="4954425" y="2036375"/>
            <a:chExt cx="166675" cy="168575"/>
          </a:xfrm>
        </p:grpSpPr>
        <p:sp>
          <p:nvSpPr>
            <p:cNvPr id="4434" name="Google Shape;4434;p39"/>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35" name="Google Shape;4435;p39"/>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436" name="Google Shape;4436;p39"/>
          <p:cNvSpPr/>
          <p:nvPr/>
        </p:nvSpPr>
        <p:spPr>
          <a:xfrm>
            <a:off x="1478019" y="2257568"/>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37" name="Google Shape;4437;p39"/>
          <p:cNvSpPr/>
          <p:nvPr/>
        </p:nvSpPr>
        <p:spPr>
          <a:xfrm>
            <a:off x="9747753" y="2548321"/>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4438" name="Google Shape;4438;p39"/>
          <p:cNvGrpSpPr/>
          <p:nvPr/>
        </p:nvGrpSpPr>
        <p:grpSpPr>
          <a:xfrm>
            <a:off x="1274794" y="5541495"/>
            <a:ext cx="166675" cy="168575"/>
            <a:chOff x="4954425" y="2036375"/>
            <a:chExt cx="166675" cy="168575"/>
          </a:xfrm>
        </p:grpSpPr>
        <p:sp>
          <p:nvSpPr>
            <p:cNvPr id="4439" name="Google Shape;4439;p39"/>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40" name="Google Shape;4440;p39"/>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16"/>
                                        </p:tgtEl>
                                        <p:attrNameLst>
                                          <p:attrName>style.visibility</p:attrName>
                                        </p:attrNameLst>
                                      </p:cBhvr>
                                      <p:to>
                                        <p:strVal val="visible"/>
                                      </p:to>
                                    </p:set>
                                    <p:animEffect filter="fade" transition="in">
                                      <p:cBhvr>
                                        <p:cTn dur="500"/>
                                        <p:tgtEl>
                                          <p:spTgt spid="4416"/>
                                        </p:tgtEl>
                                      </p:cBhvr>
                                    </p:animEffect>
                                  </p:childTnLst>
                                </p:cTn>
                              </p:par>
                              <p:par>
                                <p:cTn fill="hold" nodeType="withEffect" presetClass="entr" presetID="10" presetSubtype="0">
                                  <p:stCondLst>
                                    <p:cond delay="0"/>
                                  </p:stCondLst>
                                  <p:childTnLst>
                                    <p:set>
                                      <p:cBhvr>
                                        <p:cTn dur="1" fill="hold">
                                          <p:stCondLst>
                                            <p:cond delay="0"/>
                                          </p:stCondLst>
                                        </p:cTn>
                                        <p:tgtEl>
                                          <p:spTgt spid="4417"/>
                                        </p:tgtEl>
                                        <p:attrNameLst>
                                          <p:attrName>style.visibility</p:attrName>
                                        </p:attrNameLst>
                                      </p:cBhvr>
                                      <p:to>
                                        <p:strVal val="visible"/>
                                      </p:to>
                                    </p:set>
                                    <p:animEffect filter="fade" transition="in">
                                      <p:cBhvr>
                                        <p:cTn dur="500"/>
                                        <p:tgtEl>
                                          <p:spTgt spid="44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15"/>
                                        </p:tgtEl>
                                        <p:attrNameLst>
                                          <p:attrName>style.visibility</p:attrName>
                                        </p:attrNameLst>
                                      </p:cBhvr>
                                      <p:to>
                                        <p:strVal val="visible"/>
                                      </p:to>
                                    </p:set>
                                    <p:animEffect filter="fade" transition="in">
                                      <p:cBhvr>
                                        <p:cTn dur="500"/>
                                        <p:tgtEl>
                                          <p:spTgt spid="441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18"/>
                                        </p:tgtEl>
                                        <p:attrNameLst>
                                          <p:attrName>style.visibility</p:attrName>
                                        </p:attrNameLst>
                                      </p:cBhvr>
                                      <p:to>
                                        <p:strVal val="visible"/>
                                      </p:to>
                                    </p:set>
                                    <p:animEffect filter="fade" transition="in">
                                      <p:cBhvr>
                                        <p:cTn dur="500"/>
                                        <p:tgtEl>
                                          <p:spTgt spid="4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4" name="Shape 4444"/>
        <p:cNvGrpSpPr/>
        <p:nvPr/>
      </p:nvGrpSpPr>
      <p:grpSpPr>
        <a:xfrm>
          <a:off x="0" y="0"/>
          <a:ext cx="0" cy="0"/>
          <a:chOff x="0" y="0"/>
          <a:chExt cx="0" cy="0"/>
        </a:xfrm>
      </p:grpSpPr>
      <p:sp>
        <p:nvSpPr>
          <p:cNvPr id="4445" name="Google Shape;4445;p40"/>
          <p:cNvSpPr txBox="1"/>
          <p:nvPr/>
        </p:nvSpPr>
        <p:spPr>
          <a:xfrm>
            <a:off x="949235" y="485563"/>
            <a:ext cx="9675222" cy="87203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1800">
                <a:solidFill>
                  <a:srgbClr val="EF387A"/>
                </a:solidFill>
                <a:latin typeface="Arial"/>
                <a:ea typeface="Arial"/>
                <a:cs typeface="Arial"/>
                <a:sym typeface="Arial"/>
              </a:rPr>
              <a:t>Nhiệm vụ 1:</a:t>
            </a:r>
            <a:r>
              <a:rPr lang="en-US" sz="1800">
                <a:solidFill>
                  <a:srgbClr val="231F20"/>
                </a:solidFill>
                <a:latin typeface="Arial"/>
                <a:ea typeface="Arial"/>
                <a:cs typeface="Arial"/>
                <a:sym typeface="Arial"/>
              </a:rPr>
              <a:t> Bổ sung cột mục chi cho bảng tổng hợp khoản chi (như Hình 12a.2) và tạo </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1800">
                <a:solidFill>
                  <a:srgbClr val="231F20"/>
                </a:solidFill>
                <a:latin typeface="Arial"/>
                <a:ea typeface="Arial"/>
                <a:cs typeface="Arial"/>
                <a:sym typeface="Arial"/>
              </a:rPr>
              <a:t>bảng dữ liệu tổng hợp các mục chi (như Hình 12a.3). </a:t>
            </a:r>
            <a:endParaRPr sz="1800">
              <a:solidFill>
                <a:schemeClr val="dk1"/>
              </a:solidFill>
              <a:latin typeface="Arial"/>
              <a:ea typeface="Arial"/>
              <a:cs typeface="Arial"/>
              <a:sym typeface="Arial"/>
            </a:endParaRPr>
          </a:p>
        </p:txBody>
      </p:sp>
      <p:pic>
        <p:nvPicPr>
          <p:cNvPr id="4446" name="Google Shape;4446;p40"/>
          <p:cNvPicPr preferRelativeResize="0"/>
          <p:nvPr/>
        </p:nvPicPr>
        <p:blipFill rotWithShape="1">
          <a:blip r:embed="rId3">
            <a:alphaModFix/>
          </a:blip>
          <a:srcRect b="0" l="0" r="0" t="0"/>
          <a:stretch/>
        </p:blipFill>
        <p:spPr>
          <a:xfrm>
            <a:off x="5786846" y="2286257"/>
            <a:ext cx="5005535" cy="2285486"/>
          </a:xfrm>
          <a:prstGeom prst="rect">
            <a:avLst/>
          </a:prstGeom>
          <a:noFill/>
          <a:ln>
            <a:noFill/>
          </a:ln>
        </p:spPr>
      </p:pic>
      <p:pic>
        <p:nvPicPr>
          <p:cNvPr id="4447" name="Google Shape;4447;p40"/>
          <p:cNvPicPr preferRelativeResize="0"/>
          <p:nvPr/>
        </p:nvPicPr>
        <p:blipFill rotWithShape="1">
          <a:blip r:embed="rId4">
            <a:alphaModFix/>
          </a:blip>
          <a:srcRect b="0" l="0" r="0" t="0"/>
          <a:stretch/>
        </p:blipFill>
        <p:spPr>
          <a:xfrm>
            <a:off x="1097281" y="1606583"/>
            <a:ext cx="4221763" cy="36448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1" name="Shape 4451"/>
        <p:cNvGrpSpPr/>
        <p:nvPr/>
      </p:nvGrpSpPr>
      <p:grpSpPr>
        <a:xfrm>
          <a:off x="0" y="0"/>
          <a:ext cx="0" cy="0"/>
          <a:chOff x="0" y="0"/>
          <a:chExt cx="0" cy="0"/>
        </a:xfrm>
      </p:grpSpPr>
      <p:sp>
        <p:nvSpPr>
          <p:cNvPr id="4452" name="Google Shape;4452;p41"/>
          <p:cNvSpPr txBox="1"/>
          <p:nvPr/>
        </p:nvSpPr>
        <p:spPr>
          <a:xfrm>
            <a:off x="844731" y="470766"/>
            <a:ext cx="9910355" cy="253402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1800">
                <a:solidFill>
                  <a:srgbClr val="EF387A"/>
                </a:solidFill>
                <a:latin typeface="Arial"/>
                <a:ea typeface="Arial"/>
                <a:cs typeface="Arial"/>
                <a:sym typeface="Arial"/>
              </a:rPr>
              <a:t>Hướng dẫn </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b="1" i="1" lang="en-US" sz="1800">
                <a:solidFill>
                  <a:srgbClr val="231F20"/>
                </a:solidFill>
                <a:latin typeface="Arial"/>
                <a:ea typeface="Arial"/>
                <a:cs typeface="Arial"/>
                <a:sym typeface="Arial"/>
              </a:rPr>
              <a:t>a) Tạo bảng dữ liệu </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1800">
                <a:solidFill>
                  <a:srgbClr val="231F20"/>
                </a:solidFill>
                <a:latin typeface="Arial"/>
                <a:ea typeface="Arial"/>
                <a:cs typeface="Arial"/>
                <a:sym typeface="Arial"/>
              </a:rPr>
              <a:t>– Mở bảng tính </a:t>
            </a:r>
            <a:r>
              <a:rPr lang="en-US" sz="1800">
                <a:solidFill>
                  <a:srgbClr val="ED028C"/>
                </a:solidFill>
                <a:latin typeface="Arial"/>
                <a:ea typeface="Arial"/>
                <a:cs typeface="Arial"/>
                <a:sym typeface="Arial"/>
              </a:rPr>
              <a:t>TaiChinhGiaDinh.xlsx</a:t>
            </a:r>
            <a:r>
              <a:rPr lang="en-US" sz="1800">
                <a:solidFill>
                  <a:srgbClr val="231F20"/>
                </a:solidFill>
                <a:latin typeface="Arial"/>
                <a:ea typeface="Arial"/>
                <a:cs typeface="Arial"/>
                <a:sym typeface="Arial"/>
              </a:rPr>
              <a:t>, nháy chuột chọn trang tính </a:t>
            </a:r>
            <a:r>
              <a:rPr lang="en-US" sz="1800">
                <a:solidFill>
                  <a:srgbClr val="ED028C"/>
                </a:solidFill>
                <a:latin typeface="Arial"/>
                <a:ea typeface="Arial"/>
                <a:cs typeface="Arial"/>
                <a:sym typeface="Arial"/>
              </a:rPr>
              <a:t>Chi tiêu</a:t>
            </a:r>
            <a:r>
              <a:rPr lang="en-US" sz="1800">
                <a:solidFill>
                  <a:srgbClr val="231F20"/>
                </a:solidFill>
                <a:latin typeface="Arial"/>
                <a:ea typeface="Arial"/>
                <a:cs typeface="Arial"/>
                <a:sym typeface="Arial"/>
              </a:rPr>
              <a:t>. </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1800">
                <a:solidFill>
                  <a:srgbClr val="231F20"/>
                </a:solidFill>
                <a:latin typeface="Arial"/>
                <a:ea typeface="Arial"/>
                <a:cs typeface="Arial"/>
                <a:sym typeface="Arial"/>
              </a:rPr>
              <a:t>– Tại cột </a:t>
            </a:r>
            <a:r>
              <a:rPr lang="en-US" sz="1800">
                <a:solidFill>
                  <a:srgbClr val="ED028C"/>
                </a:solidFill>
                <a:latin typeface="Arial"/>
                <a:ea typeface="Arial"/>
                <a:cs typeface="Arial"/>
                <a:sym typeface="Arial"/>
              </a:rPr>
              <a:t>I</a:t>
            </a:r>
            <a:r>
              <a:rPr lang="en-US" sz="1800">
                <a:solidFill>
                  <a:srgbClr val="231F20"/>
                </a:solidFill>
                <a:latin typeface="Arial"/>
                <a:ea typeface="Arial"/>
                <a:cs typeface="Arial"/>
                <a:sym typeface="Arial"/>
              </a:rPr>
              <a:t>, bổ sung tiêu đề cột </a:t>
            </a:r>
            <a:r>
              <a:rPr lang="en-US" sz="1800">
                <a:solidFill>
                  <a:srgbClr val="ED028C"/>
                </a:solidFill>
                <a:latin typeface="Arial"/>
                <a:ea typeface="Arial"/>
                <a:cs typeface="Arial"/>
                <a:sym typeface="Arial"/>
              </a:rPr>
              <a:t>Mục chi</a:t>
            </a:r>
            <a:r>
              <a:rPr lang="en-US" sz="1800">
                <a:solidFill>
                  <a:srgbClr val="231F20"/>
                </a:solidFill>
                <a:latin typeface="Arial"/>
                <a:ea typeface="Arial"/>
                <a:cs typeface="Arial"/>
                <a:sym typeface="Arial"/>
              </a:rPr>
              <a:t> và nhập dữ liệu cho cột này như minh hoạ ở Hình 12a.2. </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1800">
                <a:solidFill>
                  <a:srgbClr val="231F20"/>
                </a:solidFill>
                <a:latin typeface="Arial"/>
                <a:ea typeface="Arial"/>
                <a:cs typeface="Arial"/>
                <a:sym typeface="Arial"/>
              </a:rPr>
              <a:t>– Trong vùng dữ liệu </a:t>
            </a:r>
            <a:r>
              <a:rPr lang="en-US" sz="1800">
                <a:solidFill>
                  <a:srgbClr val="ED028C"/>
                </a:solidFill>
                <a:latin typeface="Arial"/>
                <a:ea typeface="Arial"/>
                <a:cs typeface="Arial"/>
                <a:sym typeface="Arial"/>
              </a:rPr>
              <a:t>K1:O5</a:t>
            </a:r>
            <a:r>
              <a:rPr lang="en-US" sz="1800">
                <a:solidFill>
                  <a:srgbClr val="231F20"/>
                </a:solidFill>
                <a:latin typeface="Arial"/>
                <a:ea typeface="Arial"/>
                <a:cs typeface="Arial"/>
                <a:sym typeface="Arial"/>
              </a:rPr>
              <a:t>, tạo bảng dữ liệu tổng hợp mục chi như minh hoạ ở Hình 12a.5</a:t>
            </a:r>
            <a:endParaRPr sz="1800">
              <a:solidFill>
                <a:srgbClr val="231F20"/>
              </a:solidFill>
              <a:latin typeface="Arial"/>
              <a:ea typeface="Arial"/>
              <a:cs typeface="Arial"/>
              <a:sym typeface="Arial"/>
            </a:endParaRPr>
          </a:p>
          <a:p>
            <a:pPr indent="0" lvl="0" marL="0" marR="0" rtl="0" algn="l">
              <a:lnSpc>
                <a:spcPct val="150000"/>
              </a:lnSpc>
              <a:spcBef>
                <a:spcPts val="0"/>
              </a:spcBef>
              <a:spcAft>
                <a:spcPts val="0"/>
              </a:spcAft>
              <a:buNone/>
            </a:pPr>
            <a:r>
              <a:rPr lang="en-US" sz="1800">
                <a:solidFill>
                  <a:srgbClr val="231F20"/>
                </a:solidFill>
                <a:latin typeface="Arial"/>
                <a:ea typeface="Arial"/>
                <a:cs typeface="Arial"/>
                <a:sym typeface="Arial"/>
              </a:rPr>
              <a:t>– Sau đó Lưu bảng tính</a:t>
            </a:r>
            <a:endParaRPr sz="1800">
              <a:solidFill>
                <a:schemeClr val="dk1"/>
              </a:solidFill>
              <a:latin typeface="Arial"/>
              <a:ea typeface="Arial"/>
              <a:cs typeface="Arial"/>
              <a:sym typeface="Arial"/>
            </a:endParaRPr>
          </a:p>
        </p:txBody>
      </p:sp>
      <p:pic>
        <p:nvPicPr>
          <p:cNvPr id="4453" name="Google Shape;4453;p41"/>
          <p:cNvPicPr preferRelativeResize="0"/>
          <p:nvPr/>
        </p:nvPicPr>
        <p:blipFill rotWithShape="1">
          <a:blip r:embed="rId3">
            <a:alphaModFix/>
          </a:blip>
          <a:srcRect b="0" l="0" r="0" t="0"/>
          <a:stretch/>
        </p:blipFill>
        <p:spPr>
          <a:xfrm>
            <a:off x="2687467" y="3329535"/>
            <a:ext cx="6224882" cy="2853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7" name="Shape 4457"/>
        <p:cNvGrpSpPr/>
        <p:nvPr/>
      </p:nvGrpSpPr>
      <p:grpSpPr>
        <a:xfrm>
          <a:off x="0" y="0"/>
          <a:ext cx="0" cy="0"/>
          <a:chOff x="0" y="0"/>
          <a:chExt cx="0" cy="0"/>
        </a:xfrm>
      </p:grpSpPr>
      <p:sp>
        <p:nvSpPr>
          <p:cNvPr id="4458" name="Google Shape;4458;p42"/>
          <p:cNvSpPr txBox="1"/>
          <p:nvPr/>
        </p:nvSpPr>
        <p:spPr>
          <a:xfrm>
            <a:off x="931818" y="226425"/>
            <a:ext cx="10607039" cy="337066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1" lang="en-US" sz="1600">
                <a:solidFill>
                  <a:srgbClr val="231F20"/>
                </a:solidFill>
                <a:latin typeface="Arial"/>
                <a:ea typeface="Arial"/>
                <a:cs typeface="Arial"/>
                <a:sym typeface="Arial"/>
              </a:rPr>
              <a:t>b) Tính </a:t>
            </a:r>
            <a:r>
              <a:rPr b="1" i="1" lang="en-US" sz="1600">
                <a:solidFill>
                  <a:srgbClr val="ED028C"/>
                </a:solidFill>
                <a:latin typeface="Arial"/>
                <a:ea typeface="Arial"/>
                <a:cs typeface="Arial"/>
                <a:sym typeface="Arial"/>
              </a:rPr>
              <a:t>Tổng chi</a:t>
            </a:r>
            <a:r>
              <a:rPr b="1" i="1" lang="en-US" sz="1600">
                <a:solidFill>
                  <a:srgbClr val="231F20"/>
                </a:solidFill>
                <a:latin typeface="Arial"/>
                <a:ea typeface="Arial"/>
                <a:cs typeface="Arial"/>
                <a:sym typeface="Arial"/>
              </a:rPr>
              <a:t> và </a:t>
            </a:r>
            <a:r>
              <a:rPr b="1" i="1" lang="en-US" sz="1600">
                <a:solidFill>
                  <a:srgbClr val="ED028C"/>
                </a:solidFill>
                <a:latin typeface="Arial"/>
                <a:ea typeface="Arial"/>
                <a:cs typeface="Arial"/>
                <a:sym typeface="Arial"/>
              </a:rPr>
              <a:t>Tỉ lệ</a:t>
            </a:r>
            <a:r>
              <a:rPr b="1" i="1" lang="en-US" sz="1600">
                <a:solidFill>
                  <a:srgbClr val="231F20"/>
                </a:solidFill>
                <a:latin typeface="Arial"/>
                <a:ea typeface="Arial"/>
                <a:cs typeface="Arial"/>
                <a:sym typeface="Arial"/>
              </a:rPr>
              <a:t> của mỗi mục chi </a:t>
            </a:r>
            <a:endParaRPr sz="16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1600">
                <a:solidFill>
                  <a:srgbClr val="231F20"/>
                </a:solidFill>
                <a:latin typeface="Arial"/>
                <a:ea typeface="Arial"/>
                <a:cs typeface="Arial"/>
                <a:sym typeface="Arial"/>
              </a:rPr>
              <a:t>Ta có tổng chi của mỗi mục chi ở cột </a:t>
            </a:r>
            <a:r>
              <a:rPr lang="en-US" sz="1600">
                <a:solidFill>
                  <a:srgbClr val="ED028C"/>
                </a:solidFill>
                <a:latin typeface="Arial"/>
                <a:ea typeface="Arial"/>
                <a:cs typeface="Arial"/>
                <a:sym typeface="Arial"/>
              </a:rPr>
              <a:t>M</a:t>
            </a:r>
            <a:r>
              <a:rPr lang="en-US" sz="1600">
                <a:solidFill>
                  <a:srgbClr val="231F20"/>
                </a:solidFill>
                <a:latin typeface="Arial"/>
                <a:ea typeface="Arial"/>
                <a:cs typeface="Arial"/>
                <a:sym typeface="Arial"/>
              </a:rPr>
              <a:t> được lấy từ dữ liệu các khoản chi trong bảng ở Hình 12a.2, vì vậy cần sử dụng hàm SUMIF để tính tổng theo từng mục. </a:t>
            </a:r>
            <a:endParaRPr sz="16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1600">
                <a:solidFill>
                  <a:srgbClr val="231F20"/>
                </a:solidFill>
                <a:latin typeface="Arial"/>
                <a:ea typeface="Arial"/>
                <a:cs typeface="Arial"/>
                <a:sym typeface="Arial"/>
              </a:rPr>
              <a:t>– Tại ô </a:t>
            </a:r>
            <a:r>
              <a:rPr lang="en-US" sz="1600">
                <a:solidFill>
                  <a:srgbClr val="ED028C"/>
                </a:solidFill>
                <a:latin typeface="Arial"/>
                <a:ea typeface="Arial"/>
                <a:cs typeface="Arial"/>
                <a:sym typeface="Arial"/>
              </a:rPr>
              <a:t>M3</a:t>
            </a:r>
            <a:r>
              <a:rPr lang="en-US" sz="1600">
                <a:solidFill>
                  <a:srgbClr val="231F20"/>
                </a:solidFill>
                <a:latin typeface="Arial"/>
                <a:ea typeface="Arial"/>
                <a:cs typeface="Arial"/>
                <a:sym typeface="Arial"/>
              </a:rPr>
              <a:t>, nhập công thức </a:t>
            </a:r>
            <a:r>
              <a:rPr lang="en-US" sz="1600">
                <a:solidFill>
                  <a:srgbClr val="ED028C"/>
                </a:solidFill>
                <a:latin typeface="Arial"/>
                <a:ea typeface="Arial"/>
                <a:cs typeface="Arial"/>
                <a:sym typeface="Arial"/>
              </a:rPr>
              <a:t>=SUMIF($I$2:$I$10,K3,$H$2:$H$10)</a:t>
            </a:r>
            <a:r>
              <a:rPr lang="en-US" sz="1600">
                <a:solidFill>
                  <a:srgbClr val="231F20"/>
                </a:solidFill>
                <a:latin typeface="Arial"/>
                <a:ea typeface="Arial"/>
                <a:cs typeface="Arial"/>
                <a:sym typeface="Arial"/>
              </a:rPr>
              <a:t> để tổng hợp số tiền của mục </a:t>
            </a:r>
            <a:r>
              <a:rPr lang="en-US" sz="1600">
                <a:solidFill>
                  <a:srgbClr val="ED028C"/>
                </a:solidFill>
                <a:latin typeface="Arial"/>
                <a:ea typeface="Arial"/>
                <a:cs typeface="Arial"/>
                <a:sym typeface="Arial"/>
              </a:rPr>
              <a:t>Nhu cầu thiết yếu</a:t>
            </a:r>
            <a:r>
              <a:rPr lang="en-US" sz="1600">
                <a:solidFill>
                  <a:srgbClr val="231F20"/>
                </a:solidFill>
                <a:latin typeface="Arial"/>
                <a:ea typeface="Arial"/>
                <a:cs typeface="Arial"/>
                <a:sym typeface="Arial"/>
              </a:rPr>
              <a:t> như minh hoạ ở Hình 12a.6.</a:t>
            </a:r>
            <a:endParaRPr sz="1600">
              <a:solidFill>
                <a:srgbClr val="231F20"/>
              </a:solidFill>
              <a:latin typeface="Arial"/>
              <a:ea typeface="Arial"/>
              <a:cs typeface="Arial"/>
              <a:sym typeface="Arial"/>
            </a:endParaRPr>
          </a:p>
          <a:p>
            <a:pPr indent="0" lvl="0" marL="0" marR="0" rtl="0" algn="l">
              <a:lnSpc>
                <a:spcPct val="150000"/>
              </a:lnSpc>
              <a:spcBef>
                <a:spcPts val="0"/>
              </a:spcBef>
              <a:spcAft>
                <a:spcPts val="0"/>
              </a:spcAft>
              <a:buNone/>
            </a:pPr>
            <a:r>
              <a:rPr lang="en-US" sz="1600">
                <a:solidFill>
                  <a:srgbClr val="231F20"/>
                </a:solidFill>
                <a:latin typeface="Arial"/>
                <a:ea typeface="Arial"/>
                <a:cs typeface="Arial"/>
                <a:sym typeface="Arial"/>
              </a:rPr>
              <a:t>– Sao chép công thức của ô </a:t>
            </a:r>
            <a:r>
              <a:rPr lang="en-US" sz="1600">
                <a:solidFill>
                  <a:srgbClr val="ED028C"/>
                </a:solidFill>
                <a:latin typeface="Arial"/>
                <a:ea typeface="Arial"/>
                <a:cs typeface="Arial"/>
                <a:sym typeface="Arial"/>
              </a:rPr>
              <a:t>M3</a:t>
            </a:r>
            <a:r>
              <a:rPr lang="en-US" sz="1600">
                <a:solidFill>
                  <a:srgbClr val="231F20"/>
                </a:solidFill>
                <a:latin typeface="Arial"/>
                <a:ea typeface="Arial"/>
                <a:cs typeface="Arial"/>
                <a:sym typeface="Arial"/>
              </a:rPr>
              <a:t> sang các ô </a:t>
            </a:r>
            <a:r>
              <a:rPr lang="en-US" sz="1600">
                <a:solidFill>
                  <a:srgbClr val="ED028C"/>
                </a:solidFill>
                <a:latin typeface="Arial"/>
                <a:ea typeface="Arial"/>
                <a:cs typeface="Arial"/>
                <a:sym typeface="Arial"/>
              </a:rPr>
              <a:t>M4</a:t>
            </a:r>
            <a:r>
              <a:rPr lang="en-US" sz="1600">
                <a:solidFill>
                  <a:srgbClr val="231F20"/>
                </a:solidFill>
                <a:latin typeface="Arial"/>
                <a:ea typeface="Arial"/>
                <a:cs typeface="Arial"/>
                <a:sym typeface="Arial"/>
              </a:rPr>
              <a:t> và </a:t>
            </a:r>
            <a:r>
              <a:rPr lang="en-US" sz="1600">
                <a:solidFill>
                  <a:srgbClr val="ED028C"/>
                </a:solidFill>
                <a:latin typeface="Arial"/>
                <a:ea typeface="Arial"/>
                <a:cs typeface="Arial"/>
                <a:sym typeface="Arial"/>
              </a:rPr>
              <a:t>M5</a:t>
            </a:r>
            <a:r>
              <a:rPr lang="en-US" sz="1600">
                <a:solidFill>
                  <a:srgbClr val="231F20"/>
                </a:solidFill>
                <a:latin typeface="Arial"/>
                <a:ea typeface="Arial"/>
                <a:cs typeface="Arial"/>
                <a:sym typeface="Arial"/>
              </a:rPr>
              <a:t> để tính tổng chi của các mục chi còn lại. </a:t>
            </a:r>
            <a:endParaRPr sz="16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1600">
                <a:solidFill>
                  <a:srgbClr val="231F20"/>
                </a:solidFill>
                <a:latin typeface="Arial"/>
                <a:ea typeface="Arial"/>
                <a:cs typeface="Arial"/>
                <a:sym typeface="Arial"/>
              </a:rPr>
              <a:t>– Tỉ lệ ở cột </a:t>
            </a:r>
            <a:r>
              <a:rPr lang="en-US" sz="1600">
                <a:solidFill>
                  <a:srgbClr val="ED028C"/>
                </a:solidFill>
                <a:latin typeface="Arial"/>
                <a:ea typeface="Arial"/>
                <a:cs typeface="Arial"/>
                <a:sym typeface="Arial"/>
              </a:rPr>
              <a:t>N</a:t>
            </a:r>
            <a:r>
              <a:rPr lang="en-US" sz="1600">
                <a:solidFill>
                  <a:srgbClr val="231F20"/>
                </a:solidFill>
                <a:latin typeface="Arial"/>
                <a:ea typeface="Arial"/>
                <a:cs typeface="Arial"/>
                <a:sym typeface="Arial"/>
              </a:rPr>
              <a:t> là tổng chi của mỗi mục chi so với tổng tiền của tất cả các khoản (lưu tại ô </a:t>
            </a:r>
            <a:r>
              <a:rPr lang="en-US" sz="1600">
                <a:solidFill>
                  <a:srgbClr val="ED028C"/>
                </a:solidFill>
                <a:latin typeface="Arial"/>
                <a:ea typeface="Arial"/>
                <a:cs typeface="Arial"/>
                <a:sym typeface="Arial"/>
              </a:rPr>
              <a:t>H11</a:t>
            </a:r>
            <a:r>
              <a:rPr lang="en-US" sz="1600">
                <a:solidFill>
                  <a:srgbClr val="231F20"/>
                </a:solidFill>
                <a:latin typeface="Arial"/>
                <a:ea typeface="Arial"/>
                <a:cs typeface="Arial"/>
                <a:sym typeface="Arial"/>
              </a:rPr>
              <a:t>). Vì vậy, em nhập công thức tại ô </a:t>
            </a:r>
            <a:r>
              <a:rPr lang="en-US" sz="1600">
                <a:solidFill>
                  <a:srgbClr val="ED028C"/>
                </a:solidFill>
                <a:latin typeface="Arial"/>
                <a:ea typeface="Arial"/>
                <a:cs typeface="Arial"/>
                <a:sym typeface="Arial"/>
              </a:rPr>
              <a:t>N3</a:t>
            </a:r>
            <a:r>
              <a:rPr lang="en-US" sz="1600">
                <a:solidFill>
                  <a:srgbClr val="231F20"/>
                </a:solidFill>
                <a:latin typeface="Arial"/>
                <a:ea typeface="Arial"/>
                <a:cs typeface="Arial"/>
                <a:sym typeface="Arial"/>
              </a:rPr>
              <a:t> là =</a:t>
            </a:r>
            <a:r>
              <a:rPr lang="en-US" sz="1600">
                <a:solidFill>
                  <a:srgbClr val="ED028C"/>
                </a:solidFill>
                <a:latin typeface="Arial"/>
                <a:ea typeface="Arial"/>
                <a:cs typeface="Arial"/>
                <a:sym typeface="Arial"/>
              </a:rPr>
              <a:t>M3/$H$11*100%</a:t>
            </a:r>
            <a:r>
              <a:rPr lang="en-US" sz="1600">
                <a:solidFill>
                  <a:srgbClr val="231F20"/>
                </a:solidFill>
                <a:latin typeface="Arial"/>
                <a:ea typeface="Arial"/>
                <a:cs typeface="Arial"/>
                <a:sym typeface="Arial"/>
              </a:rPr>
              <a:t>. </a:t>
            </a:r>
            <a:endParaRPr sz="16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1600">
                <a:solidFill>
                  <a:srgbClr val="231F20"/>
                </a:solidFill>
                <a:latin typeface="Arial"/>
                <a:ea typeface="Arial"/>
                <a:cs typeface="Arial"/>
                <a:sym typeface="Arial"/>
              </a:rPr>
              <a:t>– Sao chép công thức của ô </a:t>
            </a:r>
            <a:r>
              <a:rPr lang="en-US" sz="1600">
                <a:solidFill>
                  <a:srgbClr val="ED028C"/>
                </a:solidFill>
                <a:latin typeface="Arial"/>
                <a:ea typeface="Arial"/>
                <a:cs typeface="Arial"/>
                <a:sym typeface="Arial"/>
              </a:rPr>
              <a:t>N3</a:t>
            </a:r>
            <a:r>
              <a:rPr lang="en-US" sz="1600">
                <a:solidFill>
                  <a:srgbClr val="231F20"/>
                </a:solidFill>
                <a:latin typeface="Arial"/>
                <a:ea typeface="Arial"/>
                <a:cs typeface="Arial"/>
                <a:sym typeface="Arial"/>
              </a:rPr>
              <a:t> sang các ô </a:t>
            </a:r>
            <a:r>
              <a:rPr lang="en-US" sz="1600">
                <a:solidFill>
                  <a:srgbClr val="ED028C"/>
                </a:solidFill>
                <a:latin typeface="Arial"/>
                <a:ea typeface="Arial"/>
                <a:cs typeface="Arial"/>
                <a:sym typeface="Arial"/>
              </a:rPr>
              <a:t>N4</a:t>
            </a:r>
            <a:r>
              <a:rPr lang="en-US" sz="1600">
                <a:solidFill>
                  <a:srgbClr val="231F20"/>
                </a:solidFill>
                <a:latin typeface="Arial"/>
                <a:ea typeface="Arial"/>
                <a:cs typeface="Arial"/>
                <a:sym typeface="Arial"/>
              </a:rPr>
              <a:t> và </a:t>
            </a:r>
            <a:r>
              <a:rPr lang="en-US" sz="1600">
                <a:solidFill>
                  <a:srgbClr val="ED028C"/>
                </a:solidFill>
                <a:latin typeface="Arial"/>
                <a:ea typeface="Arial"/>
                <a:cs typeface="Arial"/>
                <a:sym typeface="Arial"/>
              </a:rPr>
              <a:t>N5</a:t>
            </a:r>
            <a:r>
              <a:rPr lang="en-US" sz="1600">
                <a:solidFill>
                  <a:srgbClr val="231F20"/>
                </a:solidFill>
                <a:latin typeface="Arial"/>
                <a:ea typeface="Arial"/>
                <a:cs typeface="Arial"/>
                <a:sym typeface="Arial"/>
              </a:rPr>
              <a:t> để tính tỉ lệ của các mục chi còn lại.</a:t>
            </a:r>
            <a:endParaRPr sz="1600">
              <a:solidFill>
                <a:schemeClr val="dk1"/>
              </a:solidFill>
              <a:latin typeface="Arial"/>
              <a:ea typeface="Arial"/>
              <a:cs typeface="Arial"/>
              <a:sym typeface="Arial"/>
            </a:endParaRPr>
          </a:p>
        </p:txBody>
      </p:sp>
      <p:pic>
        <p:nvPicPr>
          <p:cNvPr id="4459" name="Google Shape;4459;p42"/>
          <p:cNvPicPr preferRelativeResize="0"/>
          <p:nvPr/>
        </p:nvPicPr>
        <p:blipFill rotWithShape="1">
          <a:blip r:embed="rId3">
            <a:alphaModFix/>
          </a:blip>
          <a:srcRect b="0" l="0" r="0" t="0"/>
          <a:stretch/>
        </p:blipFill>
        <p:spPr>
          <a:xfrm>
            <a:off x="2816985" y="3597091"/>
            <a:ext cx="5821920" cy="27076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3" name="Shape 4463"/>
        <p:cNvGrpSpPr/>
        <p:nvPr/>
      </p:nvGrpSpPr>
      <p:grpSpPr>
        <a:xfrm>
          <a:off x="0" y="0"/>
          <a:ext cx="0" cy="0"/>
          <a:chOff x="0" y="0"/>
          <a:chExt cx="0" cy="0"/>
        </a:xfrm>
      </p:grpSpPr>
      <p:sp>
        <p:nvSpPr>
          <p:cNvPr id="4464" name="Google Shape;4464;p43"/>
          <p:cNvSpPr txBox="1"/>
          <p:nvPr/>
        </p:nvSpPr>
        <p:spPr>
          <a:xfrm>
            <a:off x="4362994" y="955824"/>
            <a:ext cx="6305006" cy="33650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1" lang="en-US" sz="1800">
                <a:solidFill>
                  <a:srgbClr val="231F20"/>
                </a:solidFill>
                <a:latin typeface="Arial"/>
                <a:ea typeface="Arial"/>
                <a:cs typeface="Arial"/>
                <a:sym typeface="Arial"/>
              </a:rPr>
              <a:t>c) Điền nhận xét vào cột </a:t>
            </a:r>
            <a:r>
              <a:rPr b="1" i="1" lang="en-US" sz="1800">
                <a:solidFill>
                  <a:srgbClr val="ED028C"/>
                </a:solidFill>
                <a:latin typeface="Arial"/>
                <a:ea typeface="Arial"/>
                <a:cs typeface="Arial"/>
                <a:sym typeface="Arial"/>
              </a:rPr>
              <a:t>Trạng thái </a:t>
            </a:r>
            <a:r>
              <a:rPr b="1" i="1" lang="en-US" sz="1800">
                <a:solidFill>
                  <a:srgbClr val="231F20"/>
                </a:solidFill>
                <a:latin typeface="Arial"/>
                <a:ea typeface="Arial"/>
                <a:cs typeface="Arial"/>
                <a:sym typeface="Arial"/>
              </a:rPr>
              <a:t>của từng mục chi </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1800">
                <a:solidFill>
                  <a:srgbClr val="231F20"/>
                </a:solidFill>
                <a:latin typeface="Arial"/>
                <a:ea typeface="Arial"/>
                <a:cs typeface="Arial"/>
                <a:sym typeface="Arial"/>
              </a:rPr>
              <a:t>– Tại ô </a:t>
            </a:r>
            <a:r>
              <a:rPr lang="en-US" sz="1800">
                <a:solidFill>
                  <a:srgbClr val="ED028C"/>
                </a:solidFill>
                <a:latin typeface="Arial"/>
                <a:ea typeface="Arial"/>
                <a:cs typeface="Arial"/>
                <a:sym typeface="Arial"/>
              </a:rPr>
              <a:t>O3</a:t>
            </a:r>
            <a:r>
              <a:rPr lang="en-US" sz="1800">
                <a:solidFill>
                  <a:srgbClr val="231F20"/>
                </a:solidFill>
                <a:latin typeface="Arial"/>
                <a:ea typeface="Arial"/>
                <a:cs typeface="Arial"/>
                <a:sym typeface="Arial"/>
              </a:rPr>
              <a:t>, nhập công thức</a:t>
            </a:r>
            <a:r>
              <a:rPr lang="en-US" sz="1800">
                <a:solidFill>
                  <a:srgbClr val="ED028C"/>
                </a:solidFill>
                <a:latin typeface="Arial"/>
                <a:ea typeface="Arial"/>
                <a:cs typeface="Arial"/>
                <a:sym typeface="Arial"/>
              </a:rPr>
              <a:t> =IF(N3&gt;50%,"Nhiều hơn","Ít hơn")</a:t>
            </a:r>
            <a:r>
              <a:rPr lang="en-US" sz="1800">
                <a:solidFill>
                  <a:srgbClr val="231F20"/>
                </a:solidFill>
                <a:latin typeface="Arial"/>
                <a:ea typeface="Arial"/>
                <a:cs typeface="Arial"/>
                <a:sym typeface="Arial"/>
              </a:rPr>
              <a:t> để điền nhận xét của mục </a:t>
            </a:r>
            <a:r>
              <a:rPr lang="en-US" sz="1800">
                <a:solidFill>
                  <a:srgbClr val="ED028C"/>
                </a:solidFill>
                <a:latin typeface="Arial"/>
                <a:ea typeface="Arial"/>
                <a:cs typeface="Arial"/>
                <a:sym typeface="Arial"/>
              </a:rPr>
              <a:t>Nhu cầu thiết yếu</a:t>
            </a:r>
            <a:r>
              <a:rPr lang="en-US" sz="1800">
                <a:solidFill>
                  <a:srgbClr val="231F20"/>
                </a:solidFill>
                <a:latin typeface="Arial"/>
                <a:ea typeface="Arial"/>
                <a:cs typeface="Arial"/>
                <a:sym typeface="Arial"/>
              </a:rPr>
              <a:t>. </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1800">
                <a:solidFill>
                  <a:srgbClr val="231F20"/>
                </a:solidFill>
                <a:latin typeface="Arial"/>
                <a:ea typeface="Arial"/>
                <a:cs typeface="Arial"/>
                <a:sym typeface="Arial"/>
              </a:rPr>
              <a:t>– Tại ô </a:t>
            </a:r>
            <a:r>
              <a:rPr lang="en-US" sz="1800">
                <a:solidFill>
                  <a:srgbClr val="ED028C"/>
                </a:solidFill>
                <a:latin typeface="Arial"/>
                <a:ea typeface="Arial"/>
                <a:cs typeface="Arial"/>
                <a:sym typeface="Arial"/>
              </a:rPr>
              <a:t>O4</a:t>
            </a:r>
            <a:r>
              <a:rPr lang="en-US" sz="1800">
                <a:solidFill>
                  <a:srgbClr val="231F20"/>
                </a:solidFill>
                <a:latin typeface="Arial"/>
                <a:ea typeface="Arial"/>
                <a:cs typeface="Arial"/>
                <a:sym typeface="Arial"/>
              </a:rPr>
              <a:t>, nhập công thức </a:t>
            </a:r>
            <a:r>
              <a:rPr lang="en-US" sz="1800">
                <a:solidFill>
                  <a:srgbClr val="ED028C"/>
                </a:solidFill>
                <a:latin typeface="Arial"/>
                <a:ea typeface="Arial"/>
                <a:cs typeface="Arial"/>
                <a:sym typeface="Arial"/>
              </a:rPr>
              <a:t>=IF(N4&gt;30%,"Nhiều hơn","Ít hơn")</a:t>
            </a:r>
            <a:r>
              <a:rPr lang="en-US" sz="1800">
                <a:solidFill>
                  <a:srgbClr val="231F20"/>
                </a:solidFill>
                <a:latin typeface="Arial"/>
                <a:ea typeface="Arial"/>
                <a:cs typeface="Arial"/>
                <a:sym typeface="Arial"/>
              </a:rPr>
              <a:t> để điền nhận xét của mục </a:t>
            </a:r>
            <a:r>
              <a:rPr lang="en-US" sz="1800">
                <a:solidFill>
                  <a:srgbClr val="ED028C"/>
                </a:solidFill>
                <a:latin typeface="Arial"/>
                <a:ea typeface="Arial"/>
                <a:cs typeface="Arial"/>
                <a:sym typeface="Arial"/>
              </a:rPr>
              <a:t>Mong muốn cá nhân</a:t>
            </a:r>
            <a:r>
              <a:rPr lang="en-US" sz="1800">
                <a:solidFill>
                  <a:srgbClr val="231F20"/>
                </a:solidFill>
                <a:latin typeface="Arial"/>
                <a:ea typeface="Arial"/>
                <a:cs typeface="Arial"/>
                <a:sym typeface="Arial"/>
              </a:rPr>
              <a:t>. </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1800">
                <a:solidFill>
                  <a:srgbClr val="231F20"/>
                </a:solidFill>
                <a:latin typeface="Arial"/>
                <a:ea typeface="Arial"/>
                <a:cs typeface="Arial"/>
                <a:sym typeface="Arial"/>
              </a:rPr>
              <a:t>– Tại ô </a:t>
            </a:r>
            <a:r>
              <a:rPr lang="en-US" sz="1800">
                <a:solidFill>
                  <a:srgbClr val="ED028C"/>
                </a:solidFill>
                <a:latin typeface="Arial"/>
                <a:ea typeface="Arial"/>
                <a:cs typeface="Arial"/>
                <a:sym typeface="Arial"/>
              </a:rPr>
              <a:t>O5</a:t>
            </a:r>
            <a:r>
              <a:rPr lang="en-US" sz="1800">
                <a:solidFill>
                  <a:srgbClr val="231F20"/>
                </a:solidFill>
                <a:latin typeface="Arial"/>
                <a:ea typeface="Arial"/>
                <a:cs typeface="Arial"/>
                <a:sym typeface="Arial"/>
              </a:rPr>
              <a:t>, nhập công thức </a:t>
            </a:r>
            <a:r>
              <a:rPr lang="en-US" sz="1800">
                <a:solidFill>
                  <a:srgbClr val="ED028C"/>
                </a:solidFill>
                <a:latin typeface="Arial"/>
                <a:ea typeface="Arial"/>
                <a:cs typeface="Arial"/>
                <a:sym typeface="Arial"/>
              </a:rPr>
              <a:t>=IF(N5&gt;20%,"Nhiều hơn","Ít hơn")</a:t>
            </a:r>
            <a:r>
              <a:rPr lang="en-US" sz="1800">
                <a:solidFill>
                  <a:srgbClr val="231F20"/>
                </a:solidFill>
                <a:latin typeface="Arial"/>
                <a:ea typeface="Arial"/>
                <a:cs typeface="Arial"/>
                <a:sym typeface="Arial"/>
              </a:rPr>
              <a:t> để điền nhận xét của mục </a:t>
            </a:r>
            <a:r>
              <a:rPr lang="en-US" sz="1800">
                <a:solidFill>
                  <a:srgbClr val="ED028C"/>
                </a:solidFill>
                <a:latin typeface="Arial"/>
                <a:ea typeface="Arial"/>
                <a:cs typeface="Arial"/>
                <a:sym typeface="Arial"/>
              </a:rPr>
              <a:t>Tiết kiệm</a:t>
            </a:r>
            <a:r>
              <a:rPr lang="en-US" sz="1800">
                <a:solidFill>
                  <a:srgbClr val="231F20"/>
                </a:solidFill>
                <a:latin typeface="Arial"/>
                <a:ea typeface="Arial"/>
                <a:cs typeface="Arial"/>
                <a:sym typeface="Arial"/>
              </a:rPr>
              <a:t>. </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1800">
                <a:solidFill>
                  <a:srgbClr val="231F20"/>
                </a:solidFill>
                <a:latin typeface="Arial"/>
                <a:ea typeface="Arial"/>
                <a:cs typeface="Arial"/>
                <a:sym typeface="Arial"/>
              </a:rPr>
              <a:t>– Lưu bảng tính</a:t>
            </a:r>
            <a:endParaRPr sz="1800">
              <a:solidFill>
                <a:schemeClr val="dk1"/>
              </a:solidFill>
              <a:latin typeface="Arial"/>
              <a:ea typeface="Arial"/>
              <a:cs typeface="Arial"/>
              <a:sym typeface="Arial"/>
            </a:endParaRPr>
          </a:p>
        </p:txBody>
      </p:sp>
      <p:pic>
        <p:nvPicPr>
          <p:cNvPr id="4465" name="Google Shape;4465;p43"/>
          <p:cNvPicPr preferRelativeResize="0"/>
          <p:nvPr/>
        </p:nvPicPr>
        <p:blipFill rotWithShape="1">
          <a:blip r:embed="rId3">
            <a:alphaModFix/>
          </a:blip>
          <a:srcRect b="0" l="0" r="0" t="0"/>
          <a:stretch/>
        </p:blipFill>
        <p:spPr>
          <a:xfrm>
            <a:off x="1524000" y="2751548"/>
            <a:ext cx="2734708" cy="28241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9" name="Shape 4469"/>
        <p:cNvGrpSpPr/>
        <p:nvPr/>
      </p:nvGrpSpPr>
      <p:grpSpPr>
        <a:xfrm>
          <a:off x="0" y="0"/>
          <a:ext cx="0" cy="0"/>
          <a:chOff x="0" y="0"/>
          <a:chExt cx="0" cy="0"/>
        </a:xfrm>
      </p:grpSpPr>
      <p:pic>
        <p:nvPicPr>
          <p:cNvPr id="4470" name="Google Shape;4470;p44"/>
          <p:cNvPicPr preferRelativeResize="0"/>
          <p:nvPr/>
        </p:nvPicPr>
        <p:blipFill rotWithShape="1">
          <a:blip r:embed="rId3">
            <a:alphaModFix/>
          </a:blip>
          <a:srcRect b="-12880" l="0" r="72158" t="0"/>
          <a:stretch/>
        </p:blipFill>
        <p:spPr>
          <a:xfrm>
            <a:off x="635372" y="253981"/>
            <a:ext cx="815570" cy="886712"/>
          </a:xfrm>
          <a:prstGeom prst="rect">
            <a:avLst/>
          </a:prstGeom>
          <a:noFill/>
          <a:ln>
            <a:noFill/>
          </a:ln>
        </p:spPr>
      </p:pic>
      <p:sp>
        <p:nvSpPr>
          <p:cNvPr id="4471" name="Google Shape;4471;p44"/>
          <p:cNvSpPr/>
          <p:nvPr/>
        </p:nvSpPr>
        <p:spPr>
          <a:xfrm>
            <a:off x="870858" y="883866"/>
            <a:ext cx="5225142" cy="319113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700">
                <a:solidFill>
                  <a:srgbClr val="001644"/>
                </a:solidFill>
                <a:latin typeface="Arial"/>
                <a:ea typeface="Arial"/>
                <a:cs typeface="Arial"/>
                <a:sym typeface="Arial"/>
              </a:rPr>
              <a:t>Hình 12a.7 là bảng dữ liệu tính số tiền thưởng cho các đại lí của một nhãn hàng. Em hãy tạo bảng dữ liệu và thực hiện các yêu cầu sau:</a:t>
            </a:r>
            <a:endParaRPr/>
          </a:p>
          <a:p>
            <a:pPr indent="0" lvl="0" marL="0" marR="0" rtl="0" algn="just">
              <a:lnSpc>
                <a:spcPct val="150000"/>
              </a:lnSpc>
              <a:spcBef>
                <a:spcPts val="0"/>
              </a:spcBef>
              <a:spcAft>
                <a:spcPts val="0"/>
              </a:spcAft>
              <a:buNone/>
            </a:pPr>
            <a:r>
              <a:rPr lang="en-US" sz="1700">
                <a:solidFill>
                  <a:srgbClr val="001644"/>
                </a:solidFill>
                <a:latin typeface="Arial"/>
                <a:ea typeface="Arial"/>
                <a:cs typeface="Arial"/>
                <a:sym typeface="Arial"/>
              </a:rPr>
              <a:t>a) Tính tỉ lệ thưởng (cột C), biết nếu doanh thu đạt trên 10 triệu thì tỉ lệ thưởng là 5%, còn không thì tỉ lệ thưởng là 0%.</a:t>
            </a:r>
            <a:endParaRPr/>
          </a:p>
          <a:p>
            <a:pPr indent="0" lvl="0" marL="0" marR="0" rtl="0" algn="just">
              <a:lnSpc>
                <a:spcPct val="150000"/>
              </a:lnSpc>
              <a:spcBef>
                <a:spcPts val="0"/>
              </a:spcBef>
              <a:spcAft>
                <a:spcPts val="0"/>
              </a:spcAft>
              <a:buNone/>
            </a:pPr>
            <a:r>
              <a:rPr lang="en-US" sz="1700">
                <a:solidFill>
                  <a:srgbClr val="001644"/>
                </a:solidFill>
                <a:latin typeface="Arial"/>
                <a:ea typeface="Arial"/>
                <a:cs typeface="Arial"/>
                <a:sym typeface="Arial"/>
              </a:rPr>
              <a:t>b) Tính số tiền thưởng (cột D) mà các đại lí nhận được biết Số tiền = Doanh thu x Tỉ lệ.</a:t>
            </a:r>
            <a:endParaRPr sz="1700">
              <a:solidFill>
                <a:srgbClr val="001644"/>
              </a:solidFill>
              <a:latin typeface="Arial"/>
              <a:ea typeface="Arial"/>
              <a:cs typeface="Arial"/>
              <a:sym typeface="Arial"/>
            </a:endParaRPr>
          </a:p>
        </p:txBody>
      </p:sp>
      <p:sp>
        <p:nvSpPr>
          <p:cNvPr id="4472" name="Google Shape;4472;p44"/>
          <p:cNvSpPr/>
          <p:nvPr/>
        </p:nvSpPr>
        <p:spPr>
          <a:xfrm>
            <a:off x="1381272" y="376704"/>
            <a:ext cx="2757591" cy="641266"/>
          </a:xfrm>
          <a:prstGeom prst="rect">
            <a:avLst/>
          </a:prstGeom>
          <a:noFill/>
          <a:ln>
            <a:noFill/>
          </a:ln>
        </p:spPr>
        <p:txBody>
          <a:bodyPr anchorCtr="0" anchor="t" bIns="45700" lIns="91425" spcFirstLastPara="1" rIns="91425" wrap="square" tIns="45700">
            <a:noAutofit/>
          </a:bodyPr>
          <a:lstStyle/>
          <a:p>
            <a:pPr indent="266700" lvl="0" marL="0" marR="0" rtl="0" algn="l">
              <a:lnSpc>
                <a:spcPct val="125000"/>
              </a:lnSpc>
              <a:spcBef>
                <a:spcPts val="0"/>
              </a:spcBef>
              <a:spcAft>
                <a:spcPts val="0"/>
              </a:spcAft>
              <a:buNone/>
            </a:pPr>
            <a:r>
              <a:rPr b="1" lang="en-US" sz="3200">
                <a:solidFill>
                  <a:srgbClr val="001644"/>
                </a:solidFill>
                <a:latin typeface="Arial"/>
                <a:ea typeface="Arial"/>
                <a:cs typeface="Arial"/>
                <a:sym typeface="Arial"/>
              </a:rPr>
              <a:t>LUYỆN TẬP</a:t>
            </a:r>
            <a:endParaRPr sz="3200">
              <a:solidFill>
                <a:srgbClr val="001644"/>
              </a:solidFill>
              <a:latin typeface="Arial"/>
              <a:ea typeface="Arial"/>
              <a:cs typeface="Arial"/>
              <a:sym typeface="Arial"/>
            </a:endParaRPr>
          </a:p>
        </p:txBody>
      </p:sp>
      <p:sp>
        <p:nvSpPr>
          <p:cNvPr id="4473" name="Google Shape;4473;p44"/>
          <p:cNvSpPr txBox="1"/>
          <p:nvPr/>
        </p:nvSpPr>
        <p:spPr>
          <a:xfrm>
            <a:off x="875984" y="3953073"/>
            <a:ext cx="9204960" cy="24063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1700">
                <a:solidFill>
                  <a:srgbClr val="001644"/>
                </a:solidFill>
                <a:latin typeface="Arial"/>
                <a:ea typeface="Arial"/>
                <a:cs typeface="Arial"/>
                <a:sym typeface="Arial"/>
              </a:rPr>
              <a:t>c) Nhãn hàng thay đổi cách tính tỉ lệ thưởng cho đại lí theo quy tắc sau:</a:t>
            </a:r>
            <a:endParaRPr/>
          </a:p>
          <a:p>
            <a:pPr indent="0" lvl="0" marL="0" marR="0" rtl="0" algn="just">
              <a:lnSpc>
                <a:spcPct val="150000"/>
              </a:lnSpc>
              <a:spcBef>
                <a:spcPts val="0"/>
              </a:spcBef>
              <a:spcAft>
                <a:spcPts val="0"/>
              </a:spcAft>
              <a:buNone/>
            </a:pPr>
            <a:r>
              <a:rPr lang="en-US" sz="1700">
                <a:solidFill>
                  <a:srgbClr val="001644"/>
                </a:solidFill>
                <a:latin typeface="Arial"/>
                <a:ea typeface="Arial"/>
                <a:cs typeface="Arial"/>
                <a:sym typeface="Arial"/>
              </a:rPr>
              <a:t>– Nếu doanh thu trên 20 triệu thì tỉ lệ thưởng là 6%.</a:t>
            </a:r>
            <a:endParaRPr/>
          </a:p>
          <a:p>
            <a:pPr indent="0" lvl="0" marL="0" marR="0" rtl="0" algn="just">
              <a:lnSpc>
                <a:spcPct val="150000"/>
              </a:lnSpc>
              <a:spcBef>
                <a:spcPts val="0"/>
              </a:spcBef>
              <a:spcAft>
                <a:spcPts val="0"/>
              </a:spcAft>
              <a:buNone/>
            </a:pPr>
            <a:r>
              <a:rPr lang="en-US" sz="1700">
                <a:solidFill>
                  <a:srgbClr val="001644"/>
                </a:solidFill>
                <a:latin typeface="Arial"/>
                <a:ea typeface="Arial"/>
                <a:cs typeface="Arial"/>
                <a:sym typeface="Arial"/>
              </a:rPr>
              <a:t>– Nếu doanh thu trên 15 triệu thì tỉ lệ thưởng là 4%.</a:t>
            </a:r>
            <a:endParaRPr/>
          </a:p>
          <a:p>
            <a:pPr indent="0" lvl="0" marL="0" marR="0" rtl="0" algn="just">
              <a:lnSpc>
                <a:spcPct val="150000"/>
              </a:lnSpc>
              <a:spcBef>
                <a:spcPts val="0"/>
              </a:spcBef>
              <a:spcAft>
                <a:spcPts val="0"/>
              </a:spcAft>
              <a:buNone/>
            </a:pPr>
            <a:r>
              <a:rPr lang="en-US" sz="1700">
                <a:solidFill>
                  <a:srgbClr val="001644"/>
                </a:solidFill>
                <a:latin typeface="Arial"/>
                <a:ea typeface="Arial"/>
                <a:cs typeface="Arial"/>
                <a:sym typeface="Arial"/>
              </a:rPr>
              <a:t>– Nếu doanh thu trên 10 triệu thì tỉ lệ thưởng là 2%.</a:t>
            </a:r>
            <a:endParaRPr/>
          </a:p>
          <a:p>
            <a:pPr indent="0" lvl="0" marL="0" marR="0" rtl="0" algn="just">
              <a:lnSpc>
                <a:spcPct val="150000"/>
              </a:lnSpc>
              <a:spcBef>
                <a:spcPts val="0"/>
              </a:spcBef>
              <a:spcAft>
                <a:spcPts val="0"/>
              </a:spcAft>
              <a:buNone/>
            </a:pPr>
            <a:r>
              <a:rPr lang="en-US" sz="1700">
                <a:solidFill>
                  <a:srgbClr val="001644"/>
                </a:solidFill>
                <a:latin typeface="Arial"/>
                <a:ea typeface="Arial"/>
                <a:cs typeface="Arial"/>
                <a:sym typeface="Arial"/>
              </a:rPr>
              <a:t>– Còn không thì tỉ lệ thưởng là 0%.</a:t>
            </a:r>
            <a:endParaRPr/>
          </a:p>
          <a:p>
            <a:pPr indent="0" lvl="0" marL="0" marR="0" rtl="0" algn="just">
              <a:lnSpc>
                <a:spcPct val="150000"/>
              </a:lnSpc>
              <a:spcBef>
                <a:spcPts val="0"/>
              </a:spcBef>
              <a:spcAft>
                <a:spcPts val="0"/>
              </a:spcAft>
              <a:buNone/>
            </a:pPr>
            <a:r>
              <a:rPr lang="en-US" sz="1700">
                <a:solidFill>
                  <a:srgbClr val="001644"/>
                </a:solidFill>
                <a:latin typeface="Arial"/>
                <a:ea typeface="Arial"/>
                <a:cs typeface="Arial"/>
                <a:sym typeface="Arial"/>
              </a:rPr>
              <a:t> Hãy chỉnh sửa công thức ở câu a) theo quy tắc tính tỉ lệ thưởng ở trên.</a:t>
            </a:r>
            <a:endParaRPr/>
          </a:p>
        </p:txBody>
      </p:sp>
      <p:pic>
        <p:nvPicPr>
          <p:cNvPr id="4474" name="Google Shape;4474;p44"/>
          <p:cNvPicPr preferRelativeResize="0"/>
          <p:nvPr/>
        </p:nvPicPr>
        <p:blipFill rotWithShape="1">
          <a:blip r:embed="rId4">
            <a:alphaModFix/>
          </a:blip>
          <a:srcRect b="0" l="0" r="0" t="0"/>
          <a:stretch/>
        </p:blipFill>
        <p:spPr>
          <a:xfrm>
            <a:off x="6331486" y="958230"/>
            <a:ext cx="4557975" cy="31167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1">
                                            <p:txEl>
                                              <p:pRg end="0" st="0"/>
                                            </p:txEl>
                                          </p:spTgt>
                                        </p:tgtEl>
                                        <p:attrNameLst>
                                          <p:attrName>style.visibility</p:attrName>
                                        </p:attrNameLst>
                                      </p:cBhvr>
                                      <p:to>
                                        <p:strVal val="visible"/>
                                      </p:to>
                                    </p:set>
                                    <p:animEffect filter="fade" transition="in">
                                      <p:cBhvr>
                                        <p:cTn dur="1000"/>
                                        <p:tgtEl>
                                          <p:spTgt spid="44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1">
                                            <p:txEl>
                                              <p:pRg end="1" st="1"/>
                                            </p:txEl>
                                          </p:spTgt>
                                        </p:tgtEl>
                                        <p:attrNameLst>
                                          <p:attrName>style.visibility</p:attrName>
                                        </p:attrNameLst>
                                      </p:cBhvr>
                                      <p:to>
                                        <p:strVal val="visible"/>
                                      </p:to>
                                    </p:set>
                                    <p:animEffect filter="fade" transition="in">
                                      <p:cBhvr>
                                        <p:cTn dur="1000"/>
                                        <p:tgtEl>
                                          <p:spTgt spid="44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1">
                                            <p:txEl>
                                              <p:pRg end="2" st="2"/>
                                            </p:txEl>
                                          </p:spTgt>
                                        </p:tgtEl>
                                        <p:attrNameLst>
                                          <p:attrName>style.visibility</p:attrName>
                                        </p:attrNameLst>
                                      </p:cBhvr>
                                      <p:to>
                                        <p:strVal val="visible"/>
                                      </p:to>
                                    </p:set>
                                    <p:animEffect filter="fade" transition="in">
                                      <p:cBhvr>
                                        <p:cTn dur="1000"/>
                                        <p:tgtEl>
                                          <p:spTgt spid="447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8" name="Shape 4478"/>
        <p:cNvGrpSpPr/>
        <p:nvPr/>
      </p:nvGrpSpPr>
      <p:grpSpPr>
        <a:xfrm>
          <a:off x="0" y="0"/>
          <a:ext cx="0" cy="0"/>
          <a:chOff x="0" y="0"/>
          <a:chExt cx="0" cy="0"/>
        </a:xfrm>
      </p:grpSpPr>
      <p:pic>
        <p:nvPicPr>
          <p:cNvPr id="4479" name="Google Shape;4479;p45"/>
          <p:cNvPicPr preferRelativeResize="0"/>
          <p:nvPr/>
        </p:nvPicPr>
        <p:blipFill rotWithShape="1">
          <a:blip r:embed="rId3">
            <a:alphaModFix/>
          </a:blip>
          <a:srcRect b="0" l="0" r="70376" t="0"/>
          <a:stretch/>
        </p:blipFill>
        <p:spPr>
          <a:xfrm>
            <a:off x="820022" y="342134"/>
            <a:ext cx="1033987" cy="952468"/>
          </a:xfrm>
          <a:prstGeom prst="rect">
            <a:avLst/>
          </a:prstGeom>
          <a:noFill/>
          <a:ln>
            <a:noFill/>
          </a:ln>
        </p:spPr>
      </p:pic>
      <p:sp>
        <p:nvSpPr>
          <p:cNvPr id="4480" name="Google Shape;4480;p45"/>
          <p:cNvSpPr/>
          <p:nvPr/>
        </p:nvSpPr>
        <p:spPr>
          <a:xfrm>
            <a:off x="1598986" y="435286"/>
            <a:ext cx="2757591" cy="641266"/>
          </a:xfrm>
          <a:prstGeom prst="rect">
            <a:avLst/>
          </a:prstGeom>
          <a:noFill/>
          <a:ln>
            <a:noFill/>
          </a:ln>
        </p:spPr>
        <p:txBody>
          <a:bodyPr anchorCtr="0" anchor="t" bIns="45700" lIns="91425" spcFirstLastPara="1" rIns="91425" wrap="square" tIns="45700">
            <a:noAutofit/>
          </a:bodyPr>
          <a:lstStyle/>
          <a:p>
            <a:pPr indent="266700" lvl="0" marL="0" marR="0" rtl="0" algn="l">
              <a:lnSpc>
                <a:spcPct val="125000"/>
              </a:lnSpc>
              <a:spcBef>
                <a:spcPts val="0"/>
              </a:spcBef>
              <a:spcAft>
                <a:spcPts val="0"/>
              </a:spcAft>
              <a:buNone/>
            </a:pPr>
            <a:r>
              <a:rPr b="1" lang="en-US" sz="3200">
                <a:solidFill>
                  <a:srgbClr val="001644"/>
                </a:solidFill>
                <a:latin typeface="Arial"/>
                <a:ea typeface="Arial"/>
                <a:cs typeface="Arial"/>
                <a:sym typeface="Arial"/>
              </a:rPr>
              <a:t>VẬN DỤNG</a:t>
            </a:r>
            <a:endParaRPr sz="3200">
              <a:solidFill>
                <a:srgbClr val="001644"/>
              </a:solidFill>
              <a:latin typeface="Arial"/>
              <a:ea typeface="Arial"/>
              <a:cs typeface="Arial"/>
              <a:sym typeface="Arial"/>
            </a:endParaRPr>
          </a:p>
        </p:txBody>
      </p:sp>
      <p:sp>
        <p:nvSpPr>
          <p:cNvPr id="4481" name="Google Shape;4481;p45"/>
          <p:cNvSpPr txBox="1"/>
          <p:nvPr/>
        </p:nvSpPr>
        <p:spPr>
          <a:xfrm>
            <a:off x="984068" y="1448863"/>
            <a:ext cx="9988732" cy="188199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231F20"/>
                </a:solidFill>
                <a:latin typeface="Arial"/>
                <a:ea typeface="Arial"/>
                <a:cs typeface="Arial"/>
                <a:sym typeface="Arial"/>
              </a:rPr>
              <a:t>1.</a:t>
            </a:r>
            <a:r>
              <a:rPr lang="en-US" sz="2000">
                <a:solidFill>
                  <a:srgbClr val="231F20"/>
                </a:solidFill>
                <a:latin typeface="Arial"/>
                <a:ea typeface="Arial"/>
                <a:cs typeface="Arial"/>
                <a:sym typeface="Arial"/>
              </a:rPr>
              <a:t> Với bảng </a:t>
            </a:r>
            <a:r>
              <a:rPr lang="en-US" sz="2000">
                <a:solidFill>
                  <a:srgbClr val="ED028C"/>
                </a:solidFill>
                <a:latin typeface="Arial"/>
                <a:ea typeface="Arial"/>
                <a:cs typeface="Arial"/>
                <a:sym typeface="Arial"/>
              </a:rPr>
              <a:t>Tổng hợp mục chi</a:t>
            </a:r>
            <a:r>
              <a:rPr lang="en-US" sz="2000">
                <a:solidFill>
                  <a:srgbClr val="231F20"/>
                </a:solidFill>
                <a:latin typeface="Arial"/>
                <a:ea typeface="Arial"/>
                <a:cs typeface="Arial"/>
                <a:sym typeface="Arial"/>
              </a:rPr>
              <a:t> đã thực hiện ở phần Thực hành, em hãy chỉnh sửa công thức tại ô </a:t>
            </a:r>
            <a:r>
              <a:rPr lang="en-US" sz="2000">
                <a:solidFill>
                  <a:srgbClr val="ED028C"/>
                </a:solidFill>
                <a:latin typeface="Arial"/>
                <a:ea typeface="Arial"/>
                <a:cs typeface="Arial"/>
                <a:sym typeface="Arial"/>
              </a:rPr>
              <a:t>O3</a:t>
            </a:r>
            <a:r>
              <a:rPr lang="en-US" sz="2000">
                <a:solidFill>
                  <a:srgbClr val="231F20"/>
                </a:solidFill>
                <a:latin typeface="Arial"/>
                <a:ea typeface="Arial"/>
                <a:cs typeface="Arial"/>
                <a:sym typeface="Arial"/>
              </a:rPr>
              <a:t> để có thể nhận xét tình trạng của mục chi </a:t>
            </a:r>
            <a:r>
              <a:rPr lang="en-US" sz="2000">
                <a:solidFill>
                  <a:srgbClr val="ED028C"/>
                </a:solidFill>
                <a:latin typeface="Arial"/>
                <a:ea typeface="Arial"/>
                <a:cs typeface="Arial"/>
                <a:sym typeface="Arial"/>
              </a:rPr>
              <a:t>Nhu cầu thiết yếu</a:t>
            </a:r>
            <a:r>
              <a:rPr lang="en-US" sz="2000">
                <a:solidFill>
                  <a:srgbClr val="231F20"/>
                </a:solidFill>
                <a:latin typeface="Arial"/>
                <a:ea typeface="Arial"/>
                <a:cs typeface="Arial"/>
                <a:sym typeface="Arial"/>
              </a:rPr>
              <a:t> theo hai mức: </a:t>
            </a:r>
            <a:r>
              <a:rPr i="1" lang="en-US" sz="2000">
                <a:solidFill>
                  <a:srgbClr val="ED028C"/>
                </a:solidFill>
                <a:latin typeface="Arial"/>
                <a:ea typeface="Arial"/>
                <a:cs typeface="Arial"/>
                <a:sym typeface="Arial"/>
              </a:rPr>
              <a:t>Nếu</a:t>
            </a:r>
            <a:r>
              <a:rPr i="1" lang="en-US" sz="2000">
                <a:solidFill>
                  <a:srgbClr val="231F20"/>
                </a:solidFill>
                <a:latin typeface="Arial"/>
                <a:ea typeface="Arial"/>
                <a:cs typeface="Arial"/>
                <a:sym typeface="Arial"/>
              </a:rPr>
              <a:t> tỉ lệ chi lớn hơn 80% </a:t>
            </a:r>
            <a:r>
              <a:rPr i="1" lang="en-US" sz="2000">
                <a:solidFill>
                  <a:srgbClr val="ED028C"/>
                </a:solidFill>
                <a:latin typeface="Arial"/>
                <a:ea typeface="Arial"/>
                <a:cs typeface="Arial"/>
                <a:sym typeface="Arial"/>
              </a:rPr>
              <a:t>thì</a:t>
            </a:r>
            <a:r>
              <a:rPr i="1" lang="en-US" sz="2000">
                <a:solidFill>
                  <a:srgbClr val="231F20"/>
                </a:solidFill>
                <a:latin typeface="Arial"/>
                <a:ea typeface="Arial"/>
                <a:cs typeface="Arial"/>
                <a:sym typeface="Arial"/>
              </a:rPr>
              <a:t> nhận xét "Nhiều quá", </a:t>
            </a:r>
            <a:r>
              <a:rPr i="1" lang="en-US" sz="2000">
                <a:solidFill>
                  <a:srgbClr val="ED028C"/>
                </a:solidFill>
                <a:latin typeface="Arial"/>
                <a:ea typeface="Arial"/>
                <a:cs typeface="Arial"/>
                <a:sym typeface="Arial"/>
              </a:rPr>
              <a:t>nếu</a:t>
            </a:r>
            <a:r>
              <a:rPr i="1" lang="en-US" sz="2000">
                <a:solidFill>
                  <a:srgbClr val="231F20"/>
                </a:solidFill>
                <a:latin typeface="Arial"/>
                <a:ea typeface="Arial"/>
                <a:cs typeface="Arial"/>
                <a:sym typeface="Arial"/>
              </a:rPr>
              <a:t> tỉ lệ chi lớn hơn 50% </a:t>
            </a:r>
            <a:r>
              <a:rPr i="1" lang="en-US" sz="2000">
                <a:solidFill>
                  <a:srgbClr val="ED028C"/>
                </a:solidFill>
                <a:latin typeface="Arial"/>
                <a:ea typeface="Arial"/>
                <a:cs typeface="Arial"/>
                <a:sym typeface="Arial"/>
              </a:rPr>
              <a:t>thì</a:t>
            </a:r>
            <a:r>
              <a:rPr i="1" lang="en-US" sz="2000">
                <a:solidFill>
                  <a:srgbClr val="231F20"/>
                </a:solidFill>
                <a:latin typeface="Arial"/>
                <a:ea typeface="Arial"/>
                <a:cs typeface="Arial"/>
                <a:sym typeface="Arial"/>
              </a:rPr>
              <a:t> nhận xét "Nhiều hơn", </a:t>
            </a:r>
            <a:r>
              <a:rPr i="1" lang="en-US" sz="2000">
                <a:solidFill>
                  <a:srgbClr val="ED028C"/>
                </a:solidFill>
                <a:latin typeface="Arial"/>
                <a:ea typeface="Arial"/>
                <a:cs typeface="Arial"/>
                <a:sym typeface="Arial"/>
              </a:rPr>
              <a:t>còn không thì </a:t>
            </a:r>
            <a:r>
              <a:rPr i="1" lang="en-US" sz="2000">
                <a:solidFill>
                  <a:srgbClr val="231F20"/>
                </a:solidFill>
                <a:latin typeface="Arial"/>
                <a:ea typeface="Arial"/>
                <a:cs typeface="Arial"/>
                <a:sym typeface="Arial"/>
              </a:rPr>
              <a:t>nhận xét là "Ít hơn"</a:t>
            </a:r>
            <a:r>
              <a:rPr lang="en-US" sz="2000">
                <a:solidFill>
                  <a:srgbClr val="231F20"/>
                </a:solidFill>
                <a:latin typeface="Arial"/>
                <a:ea typeface="Arial"/>
                <a:cs typeface="Arial"/>
                <a:sym typeface="Arial"/>
              </a:rPr>
              <a:t>.</a:t>
            </a:r>
            <a:endParaRPr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79"/>
                                        </p:tgtEl>
                                        <p:attrNameLst>
                                          <p:attrName>style.visibility</p:attrName>
                                        </p:attrNameLst>
                                      </p:cBhvr>
                                      <p:to>
                                        <p:strVal val="visible"/>
                                      </p:to>
                                    </p:set>
                                    <p:animEffect filter="fade" transition="in">
                                      <p:cBhvr>
                                        <p:cTn dur="500"/>
                                        <p:tgtEl>
                                          <p:spTgt spid="4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5" name="Shape 4485"/>
        <p:cNvGrpSpPr/>
        <p:nvPr/>
      </p:nvGrpSpPr>
      <p:grpSpPr>
        <a:xfrm>
          <a:off x="0" y="0"/>
          <a:ext cx="0" cy="0"/>
          <a:chOff x="0" y="0"/>
          <a:chExt cx="0" cy="0"/>
        </a:xfrm>
      </p:grpSpPr>
      <p:pic>
        <p:nvPicPr>
          <p:cNvPr id="4486" name="Google Shape;4486;p46"/>
          <p:cNvPicPr preferRelativeResize="0"/>
          <p:nvPr/>
        </p:nvPicPr>
        <p:blipFill rotWithShape="1">
          <a:blip r:embed="rId3">
            <a:alphaModFix/>
          </a:blip>
          <a:srcRect b="0" l="0" r="70376" t="0"/>
          <a:stretch/>
        </p:blipFill>
        <p:spPr>
          <a:xfrm>
            <a:off x="820022" y="342134"/>
            <a:ext cx="1033987" cy="952468"/>
          </a:xfrm>
          <a:prstGeom prst="rect">
            <a:avLst/>
          </a:prstGeom>
          <a:noFill/>
          <a:ln>
            <a:noFill/>
          </a:ln>
        </p:spPr>
      </p:pic>
      <p:sp>
        <p:nvSpPr>
          <p:cNvPr id="4487" name="Google Shape;4487;p46"/>
          <p:cNvSpPr/>
          <p:nvPr/>
        </p:nvSpPr>
        <p:spPr>
          <a:xfrm>
            <a:off x="1598986" y="435286"/>
            <a:ext cx="2757591" cy="641266"/>
          </a:xfrm>
          <a:prstGeom prst="rect">
            <a:avLst/>
          </a:prstGeom>
          <a:noFill/>
          <a:ln>
            <a:noFill/>
          </a:ln>
        </p:spPr>
        <p:txBody>
          <a:bodyPr anchorCtr="0" anchor="t" bIns="45700" lIns="91425" spcFirstLastPara="1" rIns="91425" wrap="square" tIns="45700">
            <a:noAutofit/>
          </a:bodyPr>
          <a:lstStyle/>
          <a:p>
            <a:pPr indent="266700" lvl="0" marL="0" marR="0" rtl="0" algn="l">
              <a:lnSpc>
                <a:spcPct val="125000"/>
              </a:lnSpc>
              <a:spcBef>
                <a:spcPts val="0"/>
              </a:spcBef>
              <a:spcAft>
                <a:spcPts val="0"/>
              </a:spcAft>
              <a:buNone/>
            </a:pPr>
            <a:r>
              <a:rPr b="1" lang="en-US" sz="3200">
                <a:solidFill>
                  <a:srgbClr val="001644"/>
                </a:solidFill>
                <a:latin typeface="Arial"/>
                <a:ea typeface="Arial"/>
                <a:cs typeface="Arial"/>
                <a:sym typeface="Arial"/>
              </a:rPr>
              <a:t>VẬN DỤNG</a:t>
            </a:r>
            <a:endParaRPr sz="3200">
              <a:solidFill>
                <a:srgbClr val="001644"/>
              </a:solidFill>
              <a:latin typeface="Arial"/>
              <a:ea typeface="Arial"/>
              <a:cs typeface="Arial"/>
              <a:sym typeface="Arial"/>
            </a:endParaRPr>
          </a:p>
        </p:txBody>
      </p:sp>
      <p:sp>
        <p:nvSpPr>
          <p:cNvPr id="4488" name="Google Shape;4488;p46"/>
          <p:cNvSpPr txBox="1"/>
          <p:nvPr/>
        </p:nvSpPr>
        <p:spPr>
          <a:xfrm>
            <a:off x="1158238" y="1387754"/>
            <a:ext cx="9683933" cy="188199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231F20"/>
                </a:solidFill>
                <a:latin typeface="Arial"/>
                <a:ea typeface="Arial"/>
                <a:cs typeface="Arial"/>
                <a:sym typeface="Arial"/>
              </a:rPr>
              <a:t>2.</a:t>
            </a:r>
            <a:r>
              <a:rPr lang="en-US" sz="2000">
                <a:solidFill>
                  <a:srgbClr val="231F20"/>
                </a:solidFill>
                <a:latin typeface="Arial"/>
                <a:ea typeface="Arial"/>
                <a:cs typeface="Arial"/>
                <a:sym typeface="Arial"/>
              </a:rPr>
              <a:t> Tương tự câu 1, em hãy sử dụng hàm IF lồng nhau tại ô </a:t>
            </a:r>
            <a:r>
              <a:rPr lang="en-US" sz="2000">
                <a:solidFill>
                  <a:srgbClr val="ED028C"/>
                </a:solidFill>
                <a:latin typeface="Arial"/>
                <a:ea typeface="Arial"/>
                <a:cs typeface="Arial"/>
                <a:sym typeface="Arial"/>
              </a:rPr>
              <a:t>O4</a:t>
            </a:r>
            <a:r>
              <a:rPr lang="en-US" sz="2000">
                <a:solidFill>
                  <a:srgbClr val="231F20"/>
                </a:solidFill>
                <a:latin typeface="Arial"/>
                <a:ea typeface="Arial"/>
                <a:cs typeface="Arial"/>
                <a:sym typeface="Arial"/>
              </a:rPr>
              <a:t> và </a:t>
            </a:r>
            <a:r>
              <a:rPr lang="en-US" sz="2000">
                <a:solidFill>
                  <a:srgbClr val="ED028C"/>
                </a:solidFill>
                <a:latin typeface="Arial"/>
                <a:ea typeface="Arial"/>
                <a:cs typeface="Arial"/>
                <a:sym typeface="Arial"/>
              </a:rPr>
              <a:t>O5</a:t>
            </a:r>
            <a:r>
              <a:rPr lang="en-US" sz="2000">
                <a:solidFill>
                  <a:srgbClr val="231F20"/>
                </a:solidFill>
                <a:latin typeface="Arial"/>
                <a:ea typeface="Arial"/>
                <a:cs typeface="Arial"/>
                <a:sym typeface="Arial"/>
              </a:rPr>
              <a:t> để có thể nhận xét chi tiết hơn tình trạng của mục chi </a:t>
            </a:r>
            <a:r>
              <a:rPr lang="en-US" sz="2000">
                <a:solidFill>
                  <a:srgbClr val="ED028C"/>
                </a:solidFill>
                <a:latin typeface="Arial"/>
                <a:ea typeface="Arial"/>
                <a:cs typeface="Arial"/>
                <a:sym typeface="Arial"/>
              </a:rPr>
              <a:t>Mong muốn cá nhân </a:t>
            </a:r>
            <a:r>
              <a:rPr lang="en-US" sz="2000">
                <a:solidFill>
                  <a:srgbClr val="231F20"/>
                </a:solidFill>
                <a:latin typeface="Arial"/>
                <a:ea typeface="Arial"/>
                <a:cs typeface="Arial"/>
                <a:sym typeface="Arial"/>
              </a:rPr>
              <a:t>và </a:t>
            </a:r>
            <a:r>
              <a:rPr lang="en-US" sz="2000">
                <a:solidFill>
                  <a:srgbClr val="ED028C"/>
                </a:solidFill>
                <a:latin typeface="Arial"/>
                <a:ea typeface="Arial"/>
                <a:cs typeface="Arial"/>
                <a:sym typeface="Arial"/>
              </a:rPr>
              <a:t>Tiết kiệm</a:t>
            </a:r>
            <a:r>
              <a:rPr lang="en-US" sz="2000">
                <a:solidFill>
                  <a:srgbClr val="231F20"/>
                </a:solidFill>
                <a:latin typeface="Arial"/>
                <a:ea typeface="Arial"/>
                <a:cs typeface="Arial"/>
                <a:sym typeface="Arial"/>
              </a:rPr>
              <a:t>. Dựa trên quy tắc tài chính 50-30-20, em hãy điều chỉnh sao cho các mục chi được cân đối và tài chính gia đình được kiểm soát hiệu quả.</a:t>
            </a:r>
            <a:endParaRPr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86"/>
                                        </p:tgtEl>
                                        <p:attrNameLst>
                                          <p:attrName>style.visibility</p:attrName>
                                        </p:attrNameLst>
                                      </p:cBhvr>
                                      <p:to>
                                        <p:strVal val="visible"/>
                                      </p:to>
                                    </p:set>
                                    <p:animEffect filter="fade" transition="in">
                                      <p:cBhvr>
                                        <p:cTn dur="500"/>
                                        <p:tgtEl>
                                          <p:spTgt spid="44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7" name="Shape 4317"/>
        <p:cNvGrpSpPr/>
        <p:nvPr/>
      </p:nvGrpSpPr>
      <p:grpSpPr>
        <a:xfrm>
          <a:off x="0" y="0"/>
          <a:ext cx="0" cy="0"/>
          <a:chOff x="0" y="0"/>
          <a:chExt cx="0" cy="0"/>
        </a:xfrm>
      </p:grpSpPr>
      <p:pic>
        <p:nvPicPr>
          <p:cNvPr id="4318" name="Google Shape;4318;p30"/>
          <p:cNvPicPr preferRelativeResize="0"/>
          <p:nvPr/>
        </p:nvPicPr>
        <p:blipFill rotWithShape="1">
          <a:blip r:embed="rId3">
            <a:alphaModFix/>
          </a:blip>
          <a:srcRect b="0" l="0" r="0" t="0"/>
          <a:stretch/>
        </p:blipFill>
        <p:spPr>
          <a:xfrm>
            <a:off x="1332411" y="909087"/>
            <a:ext cx="1619796" cy="2295606"/>
          </a:xfrm>
          <a:prstGeom prst="rect">
            <a:avLst/>
          </a:prstGeom>
          <a:noFill/>
          <a:ln>
            <a:noFill/>
          </a:ln>
        </p:spPr>
      </p:pic>
      <p:sp>
        <p:nvSpPr>
          <p:cNvPr id="4319" name="Google Shape;4319;p30"/>
          <p:cNvSpPr/>
          <p:nvPr/>
        </p:nvSpPr>
        <p:spPr>
          <a:xfrm>
            <a:off x="2952207" y="412988"/>
            <a:ext cx="7443440" cy="1642235"/>
          </a:xfrm>
          <a:prstGeom prst="wedgeRoundRectCallout">
            <a:avLst>
              <a:gd fmla="val -31928" name="adj1"/>
              <a:gd fmla="val 82320" name="adj2"/>
              <a:gd fmla="val 16667" name="adj3"/>
            </a:avLst>
          </a:prstGeom>
          <a:solidFill>
            <a:srgbClr val="FDDEEB"/>
          </a:solidFill>
          <a:ln cap="flat" cmpd="sng" w="12700">
            <a:solidFill>
              <a:srgbClr val="0017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231F20"/>
                </a:solidFill>
                <a:latin typeface="Arial"/>
                <a:ea typeface="Arial"/>
                <a:cs typeface="Arial"/>
                <a:sym typeface="Arial"/>
              </a:rPr>
              <a:t>Hàm đếm COUNTIF và hàm tính tổng theo điều kiện SUMIF có thể sử dụng để tổng hợp số liệu chi tiêu. Dựa trên số liệu tổng hợp, để biết việc chi tiêu đã cân đối, hợp lí hay chưa, em có thể sử dụng một số quy tắc quản lí tài chính, ví dụ quy tắc 50-30-20.</a:t>
            </a:r>
            <a:endParaRPr b="0" i="0" sz="1800" u="none" cap="none" strike="noStrike">
              <a:solidFill>
                <a:schemeClr val="lt1"/>
              </a:solidFill>
              <a:latin typeface="Arial"/>
              <a:ea typeface="Arial"/>
              <a:cs typeface="Arial"/>
              <a:sym typeface="Arial"/>
            </a:endParaRPr>
          </a:p>
        </p:txBody>
      </p:sp>
      <p:sp>
        <p:nvSpPr>
          <p:cNvPr id="4320" name="Google Shape;4320;p30"/>
          <p:cNvSpPr/>
          <p:nvPr/>
        </p:nvSpPr>
        <p:spPr>
          <a:xfrm>
            <a:off x="1402079" y="3309257"/>
            <a:ext cx="9257211" cy="2639655"/>
          </a:xfrm>
          <a:prstGeom prst="roundRect">
            <a:avLst>
              <a:gd fmla="val 4296" name="adj"/>
            </a:avLst>
          </a:prstGeom>
          <a:solidFill>
            <a:schemeClr val="lt2"/>
          </a:solidFill>
          <a:ln cap="flat" cmpd="sng" w="12700">
            <a:solidFill>
              <a:srgbClr val="0017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321" name="Google Shape;4321;p30"/>
          <p:cNvSpPr txBox="1"/>
          <p:nvPr/>
        </p:nvSpPr>
        <p:spPr>
          <a:xfrm>
            <a:off x="1706878" y="3700792"/>
            <a:ext cx="6130836" cy="17030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800">
                <a:solidFill>
                  <a:srgbClr val="231F20"/>
                </a:solidFill>
                <a:latin typeface="Arial"/>
                <a:ea typeface="Arial"/>
                <a:cs typeface="Arial"/>
                <a:sym typeface="Arial"/>
              </a:rPr>
              <a:t>Quy tắc 50-30-20 khuyên chúng ta nên dành 50% số tiền của mình cho nhu cầu thiết yếu (ăn, ở, sức khoẻ,...), 30% cho mong muốn cá nhân (giải trí, thời trang,...) và 20% cho tiết kiệm. (Tỉ lệ có thể thay đổi cho phù hợp)</a:t>
            </a:r>
            <a:endParaRPr sz="1800">
              <a:solidFill>
                <a:schemeClr val="dk1"/>
              </a:solidFill>
              <a:latin typeface="Arial"/>
              <a:ea typeface="Arial"/>
              <a:cs typeface="Arial"/>
              <a:sym typeface="Arial"/>
            </a:endParaRPr>
          </a:p>
        </p:txBody>
      </p:sp>
      <p:pic>
        <p:nvPicPr>
          <p:cNvPr id="4322" name="Google Shape;4322;p30"/>
          <p:cNvPicPr preferRelativeResize="0"/>
          <p:nvPr/>
        </p:nvPicPr>
        <p:blipFill rotWithShape="1">
          <a:blip r:embed="rId4">
            <a:alphaModFix/>
          </a:blip>
          <a:srcRect b="0" l="0" r="0" t="0"/>
          <a:stretch/>
        </p:blipFill>
        <p:spPr>
          <a:xfrm>
            <a:off x="8014274" y="3526195"/>
            <a:ext cx="2381372" cy="22988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6" name="Shape 4326"/>
        <p:cNvGrpSpPr/>
        <p:nvPr/>
      </p:nvGrpSpPr>
      <p:grpSpPr>
        <a:xfrm>
          <a:off x="0" y="0"/>
          <a:ext cx="0" cy="0"/>
          <a:chOff x="0" y="0"/>
          <a:chExt cx="0" cy="0"/>
        </a:xfrm>
      </p:grpSpPr>
      <p:pic>
        <p:nvPicPr>
          <p:cNvPr id="4327" name="Google Shape;4327;p31"/>
          <p:cNvPicPr preferRelativeResize="0"/>
          <p:nvPr/>
        </p:nvPicPr>
        <p:blipFill rotWithShape="1">
          <a:blip r:embed="rId3">
            <a:alphaModFix/>
          </a:blip>
          <a:srcRect b="0" l="0" r="0" t="0"/>
          <a:stretch/>
        </p:blipFill>
        <p:spPr>
          <a:xfrm>
            <a:off x="2081349" y="3346343"/>
            <a:ext cx="1950959" cy="2571132"/>
          </a:xfrm>
          <a:prstGeom prst="rect">
            <a:avLst/>
          </a:prstGeom>
          <a:noFill/>
          <a:ln>
            <a:noFill/>
          </a:ln>
        </p:spPr>
      </p:pic>
      <p:sp>
        <p:nvSpPr>
          <p:cNvPr id="4328" name="Google Shape;4328;p31"/>
          <p:cNvSpPr/>
          <p:nvPr/>
        </p:nvSpPr>
        <p:spPr>
          <a:xfrm>
            <a:off x="4032308" y="418011"/>
            <a:ext cx="6130834" cy="3561806"/>
          </a:xfrm>
          <a:prstGeom prst="cloudCallout">
            <a:avLst>
              <a:gd fmla="val -45975" name="adj1"/>
              <a:gd fmla="val 46852" name="adj2"/>
            </a:avLst>
          </a:prstGeom>
          <a:solidFill>
            <a:srgbClr val="BBE1E5"/>
          </a:solidFill>
          <a:ln cap="flat" cmpd="sng" w="12700">
            <a:solidFill>
              <a:srgbClr val="001746"/>
            </a:solidFill>
            <a:prstDash val="solid"/>
            <a:miter lim="800000"/>
            <a:headEnd len="sm" w="sm" type="none"/>
            <a:tailEnd len="sm" w="sm" type="none"/>
          </a:ln>
        </p:spPr>
        <p:txBody>
          <a:bodyPr anchorCtr="0" anchor="ctr" bIns="45700" lIns="91425" spcFirstLastPara="1" rIns="91425" wrap="square" tIns="45700">
            <a:noAutofit/>
          </a:bodyPr>
          <a:lstStyle/>
          <a:p>
            <a:pPr indent="0" lvl="0" marL="93663" marR="0" rtl="0" algn="just">
              <a:lnSpc>
                <a:spcPct val="135000"/>
              </a:lnSpc>
              <a:spcBef>
                <a:spcPts val="0"/>
              </a:spcBef>
              <a:spcAft>
                <a:spcPts val="0"/>
              </a:spcAft>
              <a:buNone/>
            </a:pPr>
            <a:r>
              <a:rPr b="1" lang="en-US" sz="2000">
                <a:solidFill>
                  <a:srgbClr val="001644"/>
                </a:solidFill>
                <a:latin typeface="Arial"/>
                <a:ea typeface="Arial"/>
                <a:cs typeface="Arial"/>
                <a:sym typeface="Arial"/>
              </a:rPr>
              <a:t>Bài học này sẽ hướng dẫn em sử dụng hàm điều kiện IF để quản lí việc chi tiêu dựa trên quy tắc tài chính, nhằm giúp việc chi tiêu được kiểm soát hiệu quả.</a:t>
            </a:r>
            <a:endParaRPr sz="2000">
              <a:solidFill>
                <a:schemeClr val="lt1"/>
              </a:solidFill>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2" name="Shape 4332"/>
        <p:cNvGrpSpPr/>
        <p:nvPr/>
      </p:nvGrpSpPr>
      <p:grpSpPr>
        <a:xfrm>
          <a:off x="0" y="0"/>
          <a:ext cx="0" cy="0"/>
          <a:chOff x="0" y="0"/>
          <a:chExt cx="0" cy="0"/>
        </a:xfrm>
      </p:grpSpPr>
      <p:sp>
        <p:nvSpPr>
          <p:cNvPr id="4333" name="Google Shape;4333;p32"/>
          <p:cNvSpPr/>
          <p:nvPr/>
        </p:nvSpPr>
        <p:spPr>
          <a:xfrm rot="126755">
            <a:off x="1150999" y="1121753"/>
            <a:ext cx="9730899" cy="1816948"/>
          </a:xfrm>
          <a:prstGeom prst="rect">
            <a:avLst/>
          </a:prstGeom>
          <a:solidFill>
            <a:srgbClr val="BBE1E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4334" name="Google Shape;4334;p32"/>
          <p:cNvSpPr/>
          <p:nvPr/>
        </p:nvSpPr>
        <p:spPr>
          <a:xfrm rot="-135875">
            <a:off x="687278" y="565552"/>
            <a:ext cx="1284031" cy="1336800"/>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4A9B8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4335" name="Google Shape;4335;p32"/>
          <p:cNvSpPr/>
          <p:nvPr/>
        </p:nvSpPr>
        <p:spPr>
          <a:xfrm rot="4829593">
            <a:off x="9944907" y="916892"/>
            <a:ext cx="1546974" cy="1109544"/>
          </a:xfrm>
          <a:custGeom>
            <a:rect b="b" l="l" r="r" t="t"/>
            <a:pathLst>
              <a:path extrusionOk="0" h="21060" w="2537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4336" name="Google Shape;4336;p32"/>
          <p:cNvSpPr txBox="1"/>
          <p:nvPr/>
        </p:nvSpPr>
        <p:spPr>
          <a:xfrm>
            <a:off x="0" y="1423392"/>
            <a:ext cx="11612547" cy="1015663"/>
          </a:xfrm>
          <a:prstGeom prst="rect">
            <a:avLst/>
          </a:prstGeom>
          <a:noFill/>
          <a:ln>
            <a:noFill/>
          </a:ln>
        </p:spPr>
        <p:txBody>
          <a:bodyPr anchorCtr="0" anchor="t" bIns="45700" lIns="91425" spcFirstLastPara="1" rIns="91425" wrap="square" tIns="45700">
            <a:spAutoFit/>
          </a:bodyPr>
          <a:lstStyle/>
          <a:p>
            <a:pPr indent="-1143000" lvl="0" marL="1143000" marR="0" rtl="0" algn="ctr">
              <a:spcBef>
                <a:spcPts val="0"/>
              </a:spcBef>
              <a:spcAft>
                <a:spcPts val="0"/>
              </a:spcAft>
              <a:buClr>
                <a:srgbClr val="316756"/>
              </a:buClr>
              <a:buSzPts val="6000"/>
              <a:buFont typeface="Arial"/>
              <a:buAutoNum type="arabicPeriod"/>
            </a:pPr>
            <a:r>
              <a:rPr lang="en-US" sz="6000">
                <a:solidFill>
                  <a:srgbClr val="316756"/>
                </a:solidFill>
                <a:latin typeface="Arial"/>
                <a:ea typeface="Arial"/>
                <a:cs typeface="Arial"/>
                <a:sym typeface="Arial"/>
              </a:rPr>
              <a:t>HÀM IF</a:t>
            </a:r>
            <a:endParaRPr/>
          </a:p>
        </p:txBody>
      </p:sp>
      <p:grpSp>
        <p:nvGrpSpPr>
          <p:cNvPr id="4337" name="Google Shape;4337;p32"/>
          <p:cNvGrpSpPr/>
          <p:nvPr/>
        </p:nvGrpSpPr>
        <p:grpSpPr>
          <a:xfrm>
            <a:off x="931175" y="241142"/>
            <a:ext cx="444275" cy="398525"/>
            <a:chOff x="2495125" y="2142250"/>
            <a:chExt cx="444275" cy="398525"/>
          </a:xfrm>
        </p:grpSpPr>
        <p:sp>
          <p:nvSpPr>
            <p:cNvPr id="4338" name="Google Shape;4338;p32"/>
            <p:cNvSpPr/>
            <p:nvPr/>
          </p:nvSpPr>
          <p:spPr>
            <a:xfrm>
              <a:off x="2495125" y="2142250"/>
              <a:ext cx="444275" cy="398525"/>
            </a:xfrm>
            <a:custGeom>
              <a:rect b="b" l="l" r="r" t="t"/>
              <a:pathLst>
                <a:path extrusionOk="0" h="15941" w="17771">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39" name="Google Shape;4339;p32"/>
            <p:cNvSpPr/>
            <p:nvPr/>
          </p:nvSpPr>
          <p:spPr>
            <a:xfrm>
              <a:off x="2655525" y="2307050"/>
              <a:ext cx="94650" cy="73325"/>
            </a:xfrm>
            <a:custGeom>
              <a:rect b="b" l="l" r="r" t="t"/>
              <a:pathLst>
                <a:path extrusionOk="0" h="2933" w="3786">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340" name="Google Shape;4340;p32"/>
          <p:cNvGrpSpPr/>
          <p:nvPr/>
        </p:nvGrpSpPr>
        <p:grpSpPr>
          <a:xfrm>
            <a:off x="10561107" y="5038641"/>
            <a:ext cx="291375" cy="281375"/>
            <a:chOff x="3243875" y="2372825"/>
            <a:chExt cx="291375" cy="281375"/>
          </a:xfrm>
        </p:grpSpPr>
        <p:sp>
          <p:nvSpPr>
            <p:cNvPr id="4341" name="Google Shape;4341;p32"/>
            <p:cNvSpPr/>
            <p:nvPr/>
          </p:nvSpPr>
          <p:spPr>
            <a:xfrm>
              <a:off x="3287125" y="2403550"/>
              <a:ext cx="205525" cy="200525"/>
            </a:xfrm>
            <a:custGeom>
              <a:rect b="b" l="l" r="r" t="t"/>
              <a:pathLst>
                <a:path extrusionOk="0" fill="none" h="8021" w="8221">
                  <a:moveTo>
                    <a:pt x="8221" y="0"/>
                  </a:moveTo>
                  <a:cubicBezTo>
                    <a:pt x="5765" y="2982"/>
                    <a:pt x="2807" y="5338"/>
                    <a:pt x="0" y="802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42" name="Google Shape;4342;p32"/>
            <p:cNvSpPr/>
            <p:nvPr/>
          </p:nvSpPr>
          <p:spPr>
            <a:xfrm>
              <a:off x="3304025" y="2403550"/>
              <a:ext cx="191125" cy="210550"/>
            </a:xfrm>
            <a:custGeom>
              <a:rect b="b" l="l" r="r" t="t"/>
              <a:pathLst>
                <a:path extrusionOk="0" fill="none" h="8422" w="7645">
                  <a:moveTo>
                    <a:pt x="1" y="0"/>
                  </a:moveTo>
                  <a:cubicBezTo>
                    <a:pt x="1404" y="1830"/>
                    <a:pt x="3159" y="3409"/>
                    <a:pt x="4738" y="5088"/>
                  </a:cubicBezTo>
                  <a:cubicBezTo>
                    <a:pt x="6066" y="6491"/>
                    <a:pt x="6292" y="6993"/>
                    <a:pt x="7645" y="842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43" name="Google Shape;4343;p32"/>
            <p:cNvSpPr/>
            <p:nvPr/>
          </p:nvSpPr>
          <p:spPr>
            <a:xfrm>
              <a:off x="3396775" y="2372825"/>
              <a:ext cx="10675" cy="281375"/>
            </a:xfrm>
            <a:custGeom>
              <a:rect b="b" l="l" r="r" t="t"/>
              <a:pathLst>
                <a:path extrusionOk="0" fill="none" h="11255" w="427">
                  <a:moveTo>
                    <a:pt x="150" y="1"/>
                  </a:moveTo>
                  <a:cubicBezTo>
                    <a:pt x="75" y="2507"/>
                    <a:pt x="426" y="5013"/>
                    <a:pt x="150" y="7470"/>
                  </a:cubicBezTo>
                  <a:cubicBezTo>
                    <a:pt x="25" y="8798"/>
                    <a:pt x="0" y="9951"/>
                    <a:pt x="0" y="11254"/>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44" name="Google Shape;4344;p32"/>
            <p:cNvSpPr/>
            <p:nvPr/>
          </p:nvSpPr>
          <p:spPr>
            <a:xfrm>
              <a:off x="3243875" y="2495650"/>
              <a:ext cx="285125" cy="10675"/>
            </a:xfrm>
            <a:custGeom>
              <a:rect b="b" l="l" r="r" t="t"/>
              <a:pathLst>
                <a:path extrusionOk="0" fill="none" h="427" w="11405">
                  <a:moveTo>
                    <a:pt x="11404" y="426"/>
                  </a:moveTo>
                  <a:cubicBezTo>
                    <a:pt x="7495" y="0"/>
                    <a:pt x="3886" y="201"/>
                    <a:pt x="1" y="50"/>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45" name="Google Shape;4345;p32"/>
            <p:cNvSpPr/>
            <p:nvPr/>
          </p:nvSpPr>
          <p:spPr>
            <a:xfrm>
              <a:off x="3340375" y="2379100"/>
              <a:ext cx="104650" cy="267575"/>
            </a:xfrm>
            <a:custGeom>
              <a:rect b="b" l="l" r="r" t="t"/>
              <a:pathLst>
                <a:path extrusionOk="0" fill="none" h="10703" w="4186">
                  <a:moveTo>
                    <a:pt x="0" y="1"/>
                  </a:moveTo>
                  <a:cubicBezTo>
                    <a:pt x="1780" y="3409"/>
                    <a:pt x="2833" y="7043"/>
                    <a:pt x="4186" y="1070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46" name="Google Shape;4346;p32"/>
            <p:cNvSpPr/>
            <p:nvPr/>
          </p:nvSpPr>
          <p:spPr>
            <a:xfrm>
              <a:off x="3267075" y="2458675"/>
              <a:ext cx="268175" cy="94000"/>
            </a:xfrm>
            <a:custGeom>
              <a:rect b="b" l="l" r="r" t="t"/>
              <a:pathLst>
                <a:path extrusionOk="0" fill="none" h="3760" w="10727">
                  <a:moveTo>
                    <a:pt x="0" y="3760"/>
                  </a:moveTo>
                  <a:cubicBezTo>
                    <a:pt x="2231" y="3184"/>
                    <a:pt x="4361" y="2181"/>
                    <a:pt x="6516" y="1379"/>
                  </a:cubicBezTo>
                  <a:cubicBezTo>
                    <a:pt x="8346" y="702"/>
                    <a:pt x="8897" y="677"/>
                    <a:pt x="10727" y="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47" name="Google Shape;4347;p32"/>
            <p:cNvSpPr/>
            <p:nvPr/>
          </p:nvSpPr>
          <p:spPr>
            <a:xfrm>
              <a:off x="3276475" y="2451775"/>
              <a:ext cx="257525" cy="112825"/>
            </a:xfrm>
            <a:custGeom>
              <a:rect b="b" l="l" r="r" t="t"/>
              <a:pathLst>
                <a:path extrusionOk="0" fill="none" h="4513" w="10301">
                  <a:moveTo>
                    <a:pt x="0" y="1"/>
                  </a:moveTo>
                  <a:cubicBezTo>
                    <a:pt x="2281" y="1028"/>
                    <a:pt x="4712" y="1680"/>
                    <a:pt x="6867" y="2908"/>
                  </a:cubicBezTo>
                  <a:cubicBezTo>
                    <a:pt x="8045" y="3535"/>
                    <a:pt x="9098" y="4011"/>
                    <a:pt x="10301" y="4512"/>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48" name="Google Shape;4348;p32"/>
            <p:cNvSpPr/>
            <p:nvPr/>
          </p:nvSpPr>
          <p:spPr>
            <a:xfrm>
              <a:off x="3329100" y="2385375"/>
              <a:ext cx="120325" cy="258800"/>
            </a:xfrm>
            <a:custGeom>
              <a:rect b="b" l="l" r="r" t="t"/>
              <a:pathLst>
                <a:path extrusionOk="0" fill="none" h="10352" w="4813">
                  <a:moveTo>
                    <a:pt x="4812" y="0"/>
                  </a:moveTo>
                  <a:cubicBezTo>
                    <a:pt x="2883" y="3434"/>
                    <a:pt x="1654" y="6842"/>
                    <a:pt x="0" y="10351"/>
                  </a:cubicBezTo>
                </a:path>
              </a:pathLst>
            </a:custGeom>
            <a:noFill/>
            <a:ln cap="rnd" cmpd="sng" w="294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49" name="Google Shape;4349;p32"/>
            <p:cNvSpPr/>
            <p:nvPr/>
          </p:nvSpPr>
          <p:spPr>
            <a:xfrm>
              <a:off x="3327850" y="2438625"/>
              <a:ext cx="133475" cy="132850"/>
            </a:xfrm>
            <a:custGeom>
              <a:rect b="b" l="l" r="r" t="t"/>
              <a:pathLst>
                <a:path extrusionOk="0" h="5314" w="5339">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50" name="Google Shape;4350;p32"/>
            <p:cNvSpPr/>
            <p:nvPr/>
          </p:nvSpPr>
          <p:spPr>
            <a:xfrm>
              <a:off x="3358550" y="2469325"/>
              <a:ext cx="72075" cy="71450"/>
            </a:xfrm>
            <a:custGeom>
              <a:rect b="b" l="l" r="r" t="t"/>
              <a:pathLst>
                <a:path extrusionOk="0" h="2858" w="2883">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351" name="Google Shape;4351;p32"/>
          <p:cNvGrpSpPr/>
          <p:nvPr/>
        </p:nvGrpSpPr>
        <p:grpSpPr>
          <a:xfrm>
            <a:off x="10679557" y="-625348"/>
            <a:ext cx="166675" cy="168575"/>
            <a:chOff x="4954425" y="2036375"/>
            <a:chExt cx="166675" cy="168575"/>
          </a:xfrm>
        </p:grpSpPr>
        <p:sp>
          <p:nvSpPr>
            <p:cNvPr id="4352" name="Google Shape;4352;p32"/>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53" name="Google Shape;4353;p32"/>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354" name="Google Shape;4354;p32"/>
          <p:cNvSpPr/>
          <p:nvPr/>
        </p:nvSpPr>
        <p:spPr>
          <a:xfrm>
            <a:off x="1478019" y="2257568"/>
            <a:ext cx="119125" cy="81200"/>
          </a:xfrm>
          <a:custGeom>
            <a:rect b="b" l="l" r="r" t="t"/>
            <a:pathLst>
              <a:path extrusionOk="0" h="3248" w="4765">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55" name="Google Shape;4355;p32"/>
          <p:cNvSpPr/>
          <p:nvPr/>
        </p:nvSpPr>
        <p:spPr>
          <a:xfrm>
            <a:off x="9747753" y="2548321"/>
            <a:ext cx="87000" cy="61925"/>
          </a:xfrm>
          <a:custGeom>
            <a:rect b="b" l="l" r="r" t="t"/>
            <a:pathLst>
              <a:path extrusionOk="0" h="2477" w="348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4356" name="Google Shape;4356;p32"/>
          <p:cNvGrpSpPr/>
          <p:nvPr/>
        </p:nvGrpSpPr>
        <p:grpSpPr>
          <a:xfrm>
            <a:off x="1274794" y="5541495"/>
            <a:ext cx="166675" cy="168575"/>
            <a:chOff x="4954425" y="2036375"/>
            <a:chExt cx="166675" cy="168575"/>
          </a:xfrm>
        </p:grpSpPr>
        <p:sp>
          <p:nvSpPr>
            <p:cNvPr id="4357" name="Google Shape;4357;p32"/>
            <p:cNvSpPr/>
            <p:nvPr/>
          </p:nvSpPr>
          <p:spPr>
            <a:xfrm>
              <a:off x="4954425" y="2036375"/>
              <a:ext cx="166675" cy="168575"/>
            </a:xfrm>
            <a:custGeom>
              <a:rect b="b" l="l" r="r" t="t"/>
              <a:pathLst>
                <a:path extrusionOk="0" h="6743" w="6667">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58" name="Google Shape;4358;p32"/>
            <p:cNvSpPr/>
            <p:nvPr/>
          </p:nvSpPr>
          <p:spPr>
            <a:xfrm>
              <a:off x="5008925" y="2104675"/>
              <a:ext cx="52650" cy="40750"/>
            </a:xfrm>
            <a:custGeom>
              <a:rect b="b" l="l" r="r" t="t"/>
              <a:pathLst>
                <a:path extrusionOk="0" h="1630" w="2106">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pic>
        <p:nvPicPr>
          <p:cNvPr descr="Graphical user interface, application&#10;&#10;Description automatically generated" id="4359" name="Google Shape;4359;p32"/>
          <p:cNvPicPr preferRelativeResize="0"/>
          <p:nvPr/>
        </p:nvPicPr>
        <p:blipFill rotWithShape="1">
          <a:blip r:embed="rId3">
            <a:alphaModFix/>
          </a:blip>
          <a:srcRect b="0" l="0" r="0" t="0"/>
          <a:stretch/>
        </p:blipFill>
        <p:spPr>
          <a:xfrm>
            <a:off x="4128010" y="3313761"/>
            <a:ext cx="3125460" cy="31160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34"/>
                                        </p:tgtEl>
                                        <p:attrNameLst>
                                          <p:attrName>style.visibility</p:attrName>
                                        </p:attrNameLst>
                                      </p:cBhvr>
                                      <p:to>
                                        <p:strVal val="visible"/>
                                      </p:to>
                                    </p:set>
                                    <p:animEffect filter="fade" transition="in">
                                      <p:cBhvr>
                                        <p:cTn dur="500"/>
                                        <p:tgtEl>
                                          <p:spTgt spid="4334"/>
                                        </p:tgtEl>
                                      </p:cBhvr>
                                    </p:animEffect>
                                  </p:childTnLst>
                                </p:cTn>
                              </p:par>
                              <p:par>
                                <p:cTn fill="hold" nodeType="withEffect" presetClass="entr" presetID="10" presetSubtype="0">
                                  <p:stCondLst>
                                    <p:cond delay="0"/>
                                  </p:stCondLst>
                                  <p:childTnLst>
                                    <p:set>
                                      <p:cBhvr>
                                        <p:cTn dur="1" fill="hold">
                                          <p:stCondLst>
                                            <p:cond delay="0"/>
                                          </p:stCondLst>
                                        </p:cTn>
                                        <p:tgtEl>
                                          <p:spTgt spid="4335"/>
                                        </p:tgtEl>
                                        <p:attrNameLst>
                                          <p:attrName>style.visibility</p:attrName>
                                        </p:attrNameLst>
                                      </p:cBhvr>
                                      <p:to>
                                        <p:strVal val="visible"/>
                                      </p:to>
                                    </p:set>
                                    <p:animEffect filter="fade" transition="in">
                                      <p:cBhvr>
                                        <p:cTn dur="500"/>
                                        <p:tgtEl>
                                          <p:spTgt spid="43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33"/>
                                        </p:tgtEl>
                                        <p:attrNameLst>
                                          <p:attrName>style.visibility</p:attrName>
                                        </p:attrNameLst>
                                      </p:cBhvr>
                                      <p:to>
                                        <p:strVal val="visible"/>
                                      </p:to>
                                    </p:set>
                                    <p:animEffect filter="fade" transition="in">
                                      <p:cBhvr>
                                        <p:cTn dur="500"/>
                                        <p:tgtEl>
                                          <p:spTgt spid="433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336"/>
                                        </p:tgtEl>
                                        <p:attrNameLst>
                                          <p:attrName>style.visibility</p:attrName>
                                        </p:attrNameLst>
                                      </p:cBhvr>
                                      <p:to>
                                        <p:strVal val="visible"/>
                                      </p:to>
                                    </p:set>
                                    <p:animEffect filter="fade" transition="in">
                                      <p:cBhvr>
                                        <p:cTn dur="500"/>
                                        <p:tgtEl>
                                          <p:spTgt spid="4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3" name="Shape 4363"/>
        <p:cNvGrpSpPr/>
        <p:nvPr/>
      </p:nvGrpSpPr>
      <p:grpSpPr>
        <a:xfrm>
          <a:off x="0" y="0"/>
          <a:ext cx="0" cy="0"/>
          <a:chOff x="0" y="0"/>
          <a:chExt cx="0" cy="0"/>
        </a:xfrm>
      </p:grpSpPr>
      <p:grpSp>
        <p:nvGrpSpPr>
          <p:cNvPr id="4364" name="Google Shape;4364;p33"/>
          <p:cNvGrpSpPr/>
          <p:nvPr/>
        </p:nvGrpSpPr>
        <p:grpSpPr>
          <a:xfrm>
            <a:off x="561862" y="506418"/>
            <a:ext cx="10649995" cy="5694086"/>
            <a:chOff x="1117200" y="3528268"/>
            <a:chExt cx="10337399" cy="779243"/>
          </a:xfrm>
        </p:grpSpPr>
        <p:grpSp>
          <p:nvGrpSpPr>
            <p:cNvPr id="4365" name="Google Shape;4365;p33"/>
            <p:cNvGrpSpPr/>
            <p:nvPr/>
          </p:nvGrpSpPr>
          <p:grpSpPr>
            <a:xfrm>
              <a:off x="1117200" y="3528268"/>
              <a:ext cx="10337399" cy="779243"/>
              <a:chOff x="1493120" y="3891280"/>
              <a:chExt cx="10337399" cy="779243"/>
            </a:xfrm>
          </p:grpSpPr>
          <p:sp>
            <p:nvSpPr>
              <p:cNvPr id="4366" name="Google Shape;4366;p33"/>
              <p:cNvSpPr/>
              <p:nvPr/>
            </p:nvSpPr>
            <p:spPr>
              <a:xfrm>
                <a:off x="1493519" y="3891280"/>
                <a:ext cx="10337000" cy="312891"/>
              </a:xfrm>
              <a:prstGeom prst="roundRect">
                <a:avLst>
                  <a:gd fmla="val 17243" name="adj"/>
                </a:avLst>
              </a:prstGeom>
              <a:solidFill>
                <a:srgbClr val="84ACB6"/>
              </a:solidFill>
              <a:ln cap="flat" cmpd="sng" w="28575">
                <a:solidFill>
                  <a:srgbClr val="2927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al"/>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4367" name="Google Shape;4367;p33"/>
              <p:cNvSpPr/>
              <p:nvPr/>
            </p:nvSpPr>
            <p:spPr>
              <a:xfrm>
                <a:off x="1493386" y="3995076"/>
                <a:ext cx="10337000" cy="675447"/>
              </a:xfrm>
              <a:prstGeom prst="roundRect">
                <a:avLst>
                  <a:gd fmla="val 12944" name="adj"/>
                </a:avLst>
              </a:prstGeom>
              <a:solidFill>
                <a:schemeClr val="lt1"/>
              </a:solidFill>
              <a:ln cap="flat" cmpd="sng" w="19050">
                <a:solidFill>
                  <a:srgbClr val="2927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al"/>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4368" name="Google Shape;4368;p33"/>
              <p:cNvSpPr/>
              <p:nvPr/>
            </p:nvSpPr>
            <p:spPr>
              <a:xfrm>
                <a:off x="1493120" y="3904430"/>
                <a:ext cx="2925392" cy="72920"/>
              </a:xfrm>
              <a:prstGeom prst="rect">
                <a:avLst/>
              </a:prstGeom>
              <a:noFill/>
              <a:ln>
                <a:noFill/>
              </a:ln>
            </p:spPr>
            <p:txBody>
              <a:bodyPr anchorCtr="0" anchor="t" bIns="45700" lIns="91425" spcFirstLastPara="1" rIns="91425" wrap="square" tIns="45700">
                <a:noAutofit/>
              </a:bodyPr>
              <a:lstStyle/>
              <a:p>
                <a:pPr indent="0" lvl="0" marL="0" marR="0" rtl="0" algn="ctr">
                  <a:lnSpc>
                    <a:spcPct val="135000"/>
                  </a:lnSpc>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Hoạt động 1</a:t>
                </a:r>
                <a:endParaRPr b="1" i="0" sz="2400" u="none" cap="none" strike="noStrike">
                  <a:solidFill>
                    <a:schemeClr val="lt1"/>
                  </a:solidFill>
                  <a:latin typeface="Arial"/>
                  <a:ea typeface="Arial"/>
                  <a:cs typeface="Arial"/>
                  <a:sym typeface="Arial"/>
                </a:endParaRPr>
              </a:p>
            </p:txBody>
          </p:sp>
          <p:sp>
            <p:nvSpPr>
              <p:cNvPr id="4369" name="Google Shape;4369;p33"/>
              <p:cNvSpPr/>
              <p:nvPr/>
            </p:nvSpPr>
            <p:spPr>
              <a:xfrm>
                <a:off x="4165313" y="3904430"/>
                <a:ext cx="7528413" cy="168471"/>
              </a:xfrm>
              <a:prstGeom prst="roundRect">
                <a:avLst>
                  <a:gd fmla="val 25052"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al"/>
                  <a:buNone/>
                </a:pPr>
                <a:r>
                  <a:t/>
                </a:r>
                <a:endParaRPr b="0" i="0" sz="2000" u="none" cap="none" strike="noStrike">
                  <a:solidFill>
                    <a:srgbClr val="FFFFFF"/>
                  </a:solidFill>
                  <a:latin typeface="Quattrocento Sans"/>
                  <a:ea typeface="Quattrocento Sans"/>
                  <a:cs typeface="Quattrocento Sans"/>
                  <a:sym typeface="Quattrocento Sans"/>
                </a:endParaRPr>
              </a:p>
            </p:txBody>
          </p:sp>
        </p:grpSp>
        <p:sp>
          <p:nvSpPr>
            <p:cNvPr id="4370" name="Google Shape;4370;p33"/>
            <p:cNvSpPr/>
            <p:nvPr/>
          </p:nvSpPr>
          <p:spPr>
            <a:xfrm>
              <a:off x="3926053" y="3543706"/>
              <a:ext cx="7528413" cy="74929"/>
            </a:xfrm>
            <a:prstGeom prst="rect">
              <a:avLst/>
            </a:prstGeom>
            <a:noFill/>
            <a:ln>
              <a:noFill/>
            </a:ln>
          </p:spPr>
          <p:txBody>
            <a:bodyPr anchorCtr="0" anchor="t" bIns="45700" lIns="91425" spcFirstLastPara="1" rIns="91425" wrap="square" tIns="45700">
              <a:noAutofit/>
            </a:bodyPr>
            <a:lstStyle/>
            <a:p>
              <a:pPr indent="0" lvl="0" marL="0" marR="0" rtl="0" algn="ctr">
                <a:lnSpc>
                  <a:spcPct val="135000"/>
                </a:lnSpc>
                <a:spcBef>
                  <a:spcPts val="0"/>
                </a:spcBef>
                <a:spcAft>
                  <a:spcPts val="0"/>
                </a:spcAft>
                <a:buNone/>
              </a:pPr>
              <a:r>
                <a:rPr b="1" lang="en-US" sz="2400">
                  <a:solidFill>
                    <a:srgbClr val="002060"/>
                  </a:solidFill>
                  <a:latin typeface="Arial"/>
                  <a:ea typeface="Arial"/>
                  <a:cs typeface="Arial"/>
                  <a:sym typeface="Arial"/>
                </a:rPr>
                <a:t> Tổng hợp các khoản chi theo quy tắc 50-30-20</a:t>
              </a:r>
              <a:endParaRPr b="1" i="0" sz="2400" u="none" cap="none" strike="noStrike">
                <a:solidFill>
                  <a:srgbClr val="002060"/>
                </a:solidFill>
                <a:latin typeface="Arial"/>
                <a:ea typeface="Arial"/>
                <a:cs typeface="Arial"/>
                <a:sym typeface="Arial"/>
              </a:endParaRPr>
            </a:p>
          </p:txBody>
        </p:sp>
      </p:grpSp>
      <p:sp>
        <p:nvSpPr>
          <p:cNvPr id="4371" name="Google Shape;4371;p33"/>
          <p:cNvSpPr txBox="1"/>
          <p:nvPr/>
        </p:nvSpPr>
        <p:spPr>
          <a:xfrm>
            <a:off x="1289939" y="1929650"/>
            <a:ext cx="4162120" cy="29495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800">
                <a:solidFill>
                  <a:srgbClr val="231F20"/>
                </a:solidFill>
                <a:latin typeface="Arial"/>
                <a:ea typeface="Arial"/>
                <a:cs typeface="Arial"/>
                <a:sym typeface="Arial"/>
              </a:rPr>
              <a:t>Giả sử các mục chi được chia thành ba loại A, B và C. Trong đó, mục A là </a:t>
            </a:r>
            <a:r>
              <a:rPr lang="en-US" sz="1800">
                <a:solidFill>
                  <a:srgbClr val="ED028C"/>
                </a:solidFill>
                <a:latin typeface="Arial"/>
                <a:ea typeface="Arial"/>
                <a:cs typeface="Arial"/>
                <a:sym typeface="Arial"/>
              </a:rPr>
              <a:t>Nhu cầu thiết yếu</a:t>
            </a:r>
            <a:r>
              <a:rPr lang="en-US" sz="1800">
                <a:solidFill>
                  <a:srgbClr val="231F20"/>
                </a:solidFill>
                <a:latin typeface="Arial"/>
                <a:ea typeface="Arial"/>
                <a:cs typeface="Arial"/>
                <a:sym typeface="Arial"/>
              </a:rPr>
              <a:t>, mục B là </a:t>
            </a:r>
            <a:r>
              <a:rPr lang="en-US" sz="1800">
                <a:solidFill>
                  <a:srgbClr val="ED028C"/>
                </a:solidFill>
                <a:latin typeface="Arial"/>
                <a:ea typeface="Arial"/>
                <a:cs typeface="Arial"/>
                <a:sym typeface="Arial"/>
              </a:rPr>
              <a:t>Mong muốn cá nhân</a:t>
            </a:r>
            <a:r>
              <a:rPr lang="en-US" sz="1800">
                <a:solidFill>
                  <a:srgbClr val="231F20"/>
                </a:solidFill>
                <a:latin typeface="Arial"/>
                <a:ea typeface="Arial"/>
                <a:cs typeface="Arial"/>
                <a:sym typeface="Arial"/>
              </a:rPr>
              <a:t>, mục C là </a:t>
            </a:r>
            <a:r>
              <a:rPr lang="en-US" sz="1800">
                <a:solidFill>
                  <a:srgbClr val="ED028C"/>
                </a:solidFill>
                <a:latin typeface="Arial"/>
                <a:ea typeface="Arial"/>
                <a:cs typeface="Arial"/>
                <a:sym typeface="Arial"/>
              </a:rPr>
              <a:t>Tiết kiệm</a:t>
            </a:r>
            <a:r>
              <a:rPr lang="en-US" sz="1800">
                <a:solidFill>
                  <a:srgbClr val="231F20"/>
                </a:solidFill>
                <a:latin typeface="Arial"/>
                <a:ea typeface="Arial"/>
                <a:cs typeface="Arial"/>
                <a:sym typeface="Arial"/>
              </a:rPr>
              <a:t>. </a:t>
            </a:r>
            <a:endParaRPr sz="1800">
              <a:solidFill>
                <a:srgbClr val="231F20"/>
              </a:solidFill>
              <a:latin typeface="Arial"/>
              <a:ea typeface="Arial"/>
              <a:cs typeface="Arial"/>
              <a:sym typeface="Arial"/>
            </a:endParaRPr>
          </a:p>
          <a:p>
            <a:pPr indent="0" lvl="0" marL="0" marR="0" rtl="0" algn="l">
              <a:lnSpc>
                <a:spcPct val="150000"/>
              </a:lnSpc>
              <a:spcBef>
                <a:spcPts val="0"/>
              </a:spcBef>
              <a:spcAft>
                <a:spcPts val="0"/>
              </a:spcAft>
              <a:buNone/>
            </a:pPr>
            <a:r>
              <a:rPr lang="en-US" sz="1800">
                <a:solidFill>
                  <a:srgbClr val="231F20"/>
                </a:solidFill>
                <a:latin typeface="Arial"/>
                <a:ea typeface="Arial"/>
                <a:cs typeface="Arial"/>
                <a:sym typeface="Arial"/>
              </a:rPr>
              <a:t>Bảng tổng hợp các khoản chi đã được thêm dữ liệu </a:t>
            </a:r>
            <a:r>
              <a:rPr lang="en-US" sz="1800">
                <a:solidFill>
                  <a:srgbClr val="ED028C"/>
                </a:solidFill>
                <a:latin typeface="Arial"/>
                <a:ea typeface="Arial"/>
                <a:cs typeface="Arial"/>
                <a:sym typeface="Arial"/>
              </a:rPr>
              <a:t>Mục chi</a:t>
            </a:r>
            <a:r>
              <a:rPr lang="en-US" sz="1800">
                <a:solidFill>
                  <a:srgbClr val="231F20"/>
                </a:solidFill>
                <a:latin typeface="Arial"/>
                <a:ea typeface="Arial"/>
                <a:cs typeface="Arial"/>
                <a:sym typeface="Arial"/>
              </a:rPr>
              <a:t> ở cột I như minh hoạ trong Hình 12a.2. </a:t>
            </a:r>
            <a:endParaRPr sz="1800">
              <a:solidFill>
                <a:schemeClr val="dk1"/>
              </a:solidFill>
              <a:latin typeface="Arial"/>
              <a:ea typeface="Arial"/>
              <a:cs typeface="Arial"/>
              <a:sym typeface="Arial"/>
            </a:endParaRPr>
          </a:p>
        </p:txBody>
      </p:sp>
      <p:pic>
        <p:nvPicPr>
          <p:cNvPr id="4372" name="Google Shape;4372;p33"/>
          <p:cNvPicPr preferRelativeResize="0"/>
          <p:nvPr/>
        </p:nvPicPr>
        <p:blipFill rotWithShape="1">
          <a:blip r:embed="rId3">
            <a:alphaModFix/>
          </a:blip>
          <a:srcRect b="0" l="0" r="0" t="0"/>
          <a:stretch/>
        </p:blipFill>
        <p:spPr>
          <a:xfrm>
            <a:off x="5977480" y="1650450"/>
            <a:ext cx="4568026" cy="41233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4"/>
                                        </p:tgtEl>
                                        <p:attrNameLst>
                                          <p:attrName>style.visibility</p:attrName>
                                        </p:attrNameLst>
                                      </p:cBhvr>
                                      <p:to>
                                        <p:strVal val="visible"/>
                                      </p:to>
                                    </p:set>
                                    <p:animEffect filter="fade" transition="in">
                                      <p:cBhvr>
                                        <p:cTn dur="500"/>
                                        <p:tgtEl>
                                          <p:spTgt spid="4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6" name="Shape 4376"/>
        <p:cNvGrpSpPr/>
        <p:nvPr/>
      </p:nvGrpSpPr>
      <p:grpSpPr>
        <a:xfrm>
          <a:off x="0" y="0"/>
          <a:ext cx="0" cy="0"/>
          <a:chOff x="0" y="0"/>
          <a:chExt cx="0" cy="0"/>
        </a:xfrm>
      </p:grpSpPr>
      <p:sp>
        <p:nvSpPr>
          <p:cNvPr id="4377" name="Google Shape;4377;p34"/>
          <p:cNvSpPr txBox="1"/>
          <p:nvPr/>
        </p:nvSpPr>
        <p:spPr>
          <a:xfrm>
            <a:off x="1127760" y="266537"/>
            <a:ext cx="9936480" cy="24561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100">
                <a:solidFill>
                  <a:srgbClr val="231F20"/>
                </a:solidFill>
                <a:latin typeface="Arial"/>
                <a:ea typeface="Arial"/>
                <a:cs typeface="Arial"/>
                <a:sym typeface="Arial"/>
              </a:rPr>
              <a:t>Để đánh giá chi tiêu theo quy tắc 50-30-20, chúng ta tạo bảng dữ liệu để tính tổng số tiền của mỗi mục chi như minh hoạ ở Hình 12a.3. Trong bảng này, tổng tiền của mỗi mục chi ở cột </a:t>
            </a:r>
            <a:r>
              <a:rPr lang="en-US" sz="2100">
                <a:solidFill>
                  <a:srgbClr val="ED028C"/>
                </a:solidFill>
                <a:latin typeface="Arial"/>
                <a:ea typeface="Arial"/>
                <a:cs typeface="Arial"/>
                <a:sym typeface="Arial"/>
              </a:rPr>
              <a:t>M</a:t>
            </a:r>
            <a:r>
              <a:rPr lang="en-US" sz="2100">
                <a:solidFill>
                  <a:srgbClr val="231F20"/>
                </a:solidFill>
                <a:latin typeface="Arial"/>
                <a:ea typeface="Arial"/>
                <a:cs typeface="Arial"/>
                <a:sym typeface="Arial"/>
              </a:rPr>
              <a:t> được tổng hợp </a:t>
            </a:r>
            <a:r>
              <a:rPr lang="en-US" sz="2100">
                <a:solidFill>
                  <a:srgbClr val="000000"/>
                </a:solidFill>
                <a:latin typeface="Arial"/>
                <a:ea typeface="Arial"/>
                <a:cs typeface="Arial"/>
                <a:sym typeface="Arial"/>
              </a:rPr>
              <a:t>t</a:t>
            </a:r>
            <a:r>
              <a:rPr lang="en-US" sz="2100">
                <a:solidFill>
                  <a:srgbClr val="231F20"/>
                </a:solidFill>
                <a:latin typeface="Arial"/>
                <a:ea typeface="Arial"/>
                <a:cs typeface="Arial"/>
                <a:sym typeface="Arial"/>
              </a:rPr>
              <a:t>ừ dữ liệu các khoản chi trong bảng ở </a:t>
            </a:r>
            <a:endParaRPr sz="21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2100">
                <a:solidFill>
                  <a:srgbClr val="231F20"/>
                </a:solidFill>
                <a:latin typeface="Arial"/>
                <a:ea typeface="Arial"/>
                <a:cs typeface="Arial"/>
                <a:sym typeface="Arial"/>
              </a:rPr>
              <a:t>Hình 12a.2; dữ liệu tỉ lệ ở cột </a:t>
            </a:r>
            <a:r>
              <a:rPr lang="en-US" sz="2100">
                <a:solidFill>
                  <a:srgbClr val="ED028C"/>
                </a:solidFill>
                <a:latin typeface="Arial"/>
                <a:ea typeface="Arial"/>
                <a:cs typeface="Arial"/>
                <a:sym typeface="Arial"/>
              </a:rPr>
              <a:t>N</a:t>
            </a:r>
            <a:r>
              <a:rPr lang="en-US" sz="2100">
                <a:solidFill>
                  <a:srgbClr val="231F20"/>
                </a:solidFill>
                <a:latin typeface="Arial"/>
                <a:ea typeface="Arial"/>
                <a:cs typeface="Arial"/>
                <a:sym typeface="Arial"/>
              </a:rPr>
              <a:t> là tổng tiền của mỗi mục chi so với tổng tiền của tất cả các khoản (ô </a:t>
            </a:r>
            <a:r>
              <a:rPr lang="en-US" sz="2100">
                <a:solidFill>
                  <a:srgbClr val="ED028C"/>
                </a:solidFill>
                <a:latin typeface="Arial"/>
                <a:ea typeface="Arial"/>
                <a:cs typeface="Arial"/>
                <a:sym typeface="Arial"/>
              </a:rPr>
              <a:t>H11</a:t>
            </a:r>
            <a:r>
              <a:rPr lang="en-US" sz="2100">
                <a:solidFill>
                  <a:srgbClr val="231F20"/>
                </a:solidFill>
                <a:latin typeface="Arial"/>
                <a:ea typeface="Arial"/>
                <a:cs typeface="Arial"/>
                <a:sym typeface="Arial"/>
              </a:rPr>
              <a:t> trong Hình 12a.2).</a:t>
            </a:r>
            <a:endParaRPr sz="2100">
              <a:solidFill>
                <a:schemeClr val="dk1"/>
              </a:solidFill>
              <a:latin typeface="Arial"/>
              <a:ea typeface="Arial"/>
              <a:cs typeface="Arial"/>
              <a:sym typeface="Arial"/>
            </a:endParaRPr>
          </a:p>
        </p:txBody>
      </p:sp>
      <p:pic>
        <p:nvPicPr>
          <p:cNvPr id="4378" name="Google Shape;4378;p34"/>
          <p:cNvPicPr preferRelativeResize="0"/>
          <p:nvPr/>
        </p:nvPicPr>
        <p:blipFill rotWithShape="1">
          <a:blip r:embed="rId3">
            <a:alphaModFix/>
          </a:blip>
          <a:srcRect b="0" l="0" r="0" t="0"/>
          <a:stretch/>
        </p:blipFill>
        <p:spPr>
          <a:xfrm>
            <a:off x="1320754" y="2888867"/>
            <a:ext cx="4435611" cy="3503226"/>
          </a:xfrm>
          <a:prstGeom prst="rect">
            <a:avLst/>
          </a:prstGeom>
          <a:noFill/>
          <a:ln>
            <a:noFill/>
          </a:ln>
        </p:spPr>
      </p:pic>
      <p:pic>
        <p:nvPicPr>
          <p:cNvPr id="4379" name="Google Shape;4379;p34"/>
          <p:cNvPicPr preferRelativeResize="0"/>
          <p:nvPr/>
        </p:nvPicPr>
        <p:blipFill rotWithShape="1">
          <a:blip r:embed="rId4">
            <a:alphaModFix/>
          </a:blip>
          <a:srcRect b="0" l="0" r="0" t="0"/>
          <a:stretch/>
        </p:blipFill>
        <p:spPr>
          <a:xfrm>
            <a:off x="6512865" y="3361509"/>
            <a:ext cx="4288711" cy="19988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3" name="Shape 4383"/>
        <p:cNvGrpSpPr/>
        <p:nvPr/>
      </p:nvGrpSpPr>
      <p:grpSpPr>
        <a:xfrm>
          <a:off x="0" y="0"/>
          <a:ext cx="0" cy="0"/>
          <a:chOff x="0" y="0"/>
          <a:chExt cx="0" cy="0"/>
        </a:xfrm>
      </p:grpSpPr>
      <p:pic>
        <p:nvPicPr>
          <p:cNvPr id="4384" name="Google Shape;4384;p35"/>
          <p:cNvPicPr preferRelativeResize="0"/>
          <p:nvPr/>
        </p:nvPicPr>
        <p:blipFill rotWithShape="1">
          <a:blip r:embed="rId3">
            <a:alphaModFix/>
          </a:blip>
          <a:srcRect b="0" l="0" r="0" t="0"/>
          <a:stretch/>
        </p:blipFill>
        <p:spPr>
          <a:xfrm>
            <a:off x="557376" y="422728"/>
            <a:ext cx="888648" cy="885725"/>
          </a:xfrm>
          <a:prstGeom prst="rect">
            <a:avLst/>
          </a:prstGeom>
          <a:noFill/>
          <a:ln>
            <a:noFill/>
          </a:ln>
        </p:spPr>
      </p:pic>
      <p:sp>
        <p:nvSpPr>
          <p:cNvPr id="4385" name="Google Shape;4385;p35"/>
          <p:cNvSpPr txBox="1"/>
          <p:nvPr/>
        </p:nvSpPr>
        <p:spPr>
          <a:xfrm>
            <a:off x="1446024" y="422728"/>
            <a:ext cx="9518469" cy="2133661"/>
          </a:xfrm>
          <a:prstGeom prst="rect">
            <a:avLst/>
          </a:prstGeom>
          <a:noFill/>
          <a:ln>
            <a:noFill/>
          </a:ln>
        </p:spPr>
        <p:txBody>
          <a:bodyPr anchorCtr="0" anchor="t" bIns="45700" lIns="91425" spcFirstLastPara="1" rIns="91425" wrap="square" tIns="45700">
            <a:spAutoFit/>
          </a:bodyPr>
          <a:lstStyle/>
          <a:p>
            <a:pPr indent="-342899" lvl="0" marL="436563" marR="0" rtl="0" algn="just">
              <a:lnSpc>
                <a:spcPct val="135000"/>
              </a:lnSpc>
              <a:spcBef>
                <a:spcPts val="0"/>
              </a:spcBef>
              <a:spcAft>
                <a:spcPts val="0"/>
              </a:spcAft>
              <a:buClr>
                <a:srgbClr val="002C89"/>
              </a:buClr>
              <a:buSzPts val="2000"/>
              <a:buFont typeface="Arial"/>
              <a:buChar char="•"/>
            </a:pPr>
            <a:r>
              <a:rPr lang="en-US" sz="2000">
                <a:solidFill>
                  <a:srgbClr val="002C89"/>
                </a:solidFill>
                <a:latin typeface="Arial"/>
                <a:ea typeface="Arial"/>
                <a:cs typeface="Arial"/>
                <a:sym typeface="Arial"/>
              </a:rPr>
              <a:t>Dựa trên quy tắc quản lí tài chính 50-30-20, em có thể đưa ra nhận xét về tình trạng chi tiêu của mỗi mục chi. Ví dụ, với mục chi Nhu cầu thiết yếu thì nhận xét là: Nếu tỉ lệ chi lớn hơn 50% thì nhận xét là </a:t>
            </a:r>
            <a:r>
              <a:rPr i="1" lang="en-US" sz="2000">
                <a:solidFill>
                  <a:srgbClr val="002C89"/>
                </a:solidFill>
                <a:latin typeface="Arial"/>
                <a:ea typeface="Arial"/>
                <a:cs typeface="Arial"/>
                <a:sym typeface="Arial"/>
              </a:rPr>
              <a:t>"Nhiều hơn"</a:t>
            </a:r>
            <a:r>
              <a:rPr lang="en-US" sz="2000">
                <a:solidFill>
                  <a:srgbClr val="002C89"/>
                </a:solidFill>
                <a:latin typeface="Arial"/>
                <a:ea typeface="Arial"/>
                <a:cs typeface="Arial"/>
                <a:sym typeface="Arial"/>
              </a:rPr>
              <a:t>, còn không thì nhận xét là </a:t>
            </a:r>
            <a:r>
              <a:rPr i="1" lang="en-US" sz="2000">
                <a:solidFill>
                  <a:srgbClr val="002C89"/>
                </a:solidFill>
                <a:latin typeface="Arial"/>
                <a:ea typeface="Arial"/>
                <a:cs typeface="Arial"/>
                <a:sym typeface="Arial"/>
              </a:rPr>
              <a:t>"Ít hơn".</a:t>
            </a:r>
            <a:endParaRPr i="1" sz="2000">
              <a:solidFill>
                <a:srgbClr val="002C89"/>
              </a:solidFill>
              <a:latin typeface="Arial"/>
              <a:ea typeface="Arial"/>
              <a:cs typeface="Arial"/>
              <a:sym typeface="Arial"/>
            </a:endParaRPr>
          </a:p>
          <a:p>
            <a:pPr indent="-342899" lvl="0" marL="436563" marR="0" rtl="0" algn="just">
              <a:lnSpc>
                <a:spcPct val="135000"/>
              </a:lnSpc>
              <a:spcBef>
                <a:spcPts val="0"/>
              </a:spcBef>
              <a:spcAft>
                <a:spcPts val="0"/>
              </a:spcAft>
              <a:buClr>
                <a:srgbClr val="002C89"/>
              </a:buClr>
              <a:buSzPts val="2000"/>
              <a:buFont typeface="Arial"/>
              <a:buChar char="•"/>
            </a:pPr>
            <a:r>
              <a:rPr lang="en-US" sz="2000">
                <a:solidFill>
                  <a:srgbClr val="002C89"/>
                </a:solidFill>
                <a:latin typeface="Arial"/>
                <a:ea typeface="Arial"/>
                <a:cs typeface="Arial"/>
                <a:sym typeface="Arial"/>
              </a:rPr>
              <a:t>Để điền nhận xét như minh hoạ ở các ô từ </a:t>
            </a:r>
            <a:r>
              <a:rPr lang="en-US" sz="2000">
                <a:solidFill>
                  <a:srgbClr val="C00000"/>
                </a:solidFill>
                <a:latin typeface="Arial"/>
                <a:ea typeface="Arial"/>
                <a:cs typeface="Arial"/>
                <a:sym typeface="Arial"/>
              </a:rPr>
              <a:t>O3</a:t>
            </a:r>
            <a:r>
              <a:rPr lang="en-US" sz="2000">
                <a:solidFill>
                  <a:srgbClr val="002C89"/>
                </a:solidFill>
                <a:latin typeface="Arial"/>
                <a:ea typeface="Arial"/>
                <a:cs typeface="Arial"/>
                <a:sym typeface="Arial"/>
              </a:rPr>
              <a:t> đến </a:t>
            </a:r>
            <a:r>
              <a:rPr lang="en-US" sz="2000">
                <a:solidFill>
                  <a:srgbClr val="C00000"/>
                </a:solidFill>
                <a:latin typeface="Arial"/>
                <a:ea typeface="Arial"/>
                <a:cs typeface="Arial"/>
                <a:sym typeface="Arial"/>
              </a:rPr>
              <a:t>O5</a:t>
            </a:r>
            <a:r>
              <a:rPr lang="en-US" sz="2000">
                <a:solidFill>
                  <a:srgbClr val="002C89"/>
                </a:solidFill>
                <a:latin typeface="Arial"/>
                <a:ea typeface="Arial"/>
                <a:cs typeface="Arial"/>
                <a:sym typeface="Arial"/>
              </a:rPr>
              <a:t> trong </a:t>
            </a:r>
            <a:r>
              <a:rPr b="1" lang="en-US" sz="2000">
                <a:solidFill>
                  <a:srgbClr val="002C89"/>
                </a:solidFill>
                <a:latin typeface="Arial"/>
                <a:ea typeface="Arial"/>
                <a:cs typeface="Arial"/>
                <a:sym typeface="Arial"/>
              </a:rPr>
              <a:t>Hình 12a.3</a:t>
            </a:r>
            <a:r>
              <a:rPr lang="en-US" sz="2000">
                <a:solidFill>
                  <a:srgbClr val="002C89"/>
                </a:solidFill>
                <a:latin typeface="Arial"/>
                <a:ea typeface="Arial"/>
                <a:cs typeface="Arial"/>
                <a:sym typeface="Arial"/>
              </a:rPr>
              <a:t>, em sử dụng hàm điều kiện IF.</a:t>
            </a:r>
            <a:endParaRPr/>
          </a:p>
        </p:txBody>
      </p:sp>
      <p:sp>
        <p:nvSpPr>
          <p:cNvPr id="4386" name="Google Shape;4386;p35"/>
          <p:cNvSpPr/>
          <p:nvPr/>
        </p:nvSpPr>
        <p:spPr>
          <a:xfrm>
            <a:off x="1942013" y="2869052"/>
            <a:ext cx="8943701" cy="2865120"/>
          </a:xfrm>
          <a:prstGeom prst="roundRect">
            <a:avLst>
              <a:gd fmla="val 7805" name="adj"/>
            </a:avLst>
          </a:prstGeom>
          <a:solidFill>
            <a:srgbClr val="FDDEEB"/>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lang="en-US" sz="2000">
                <a:solidFill>
                  <a:srgbClr val="002166"/>
                </a:solidFill>
                <a:latin typeface="Arial"/>
                <a:ea typeface="Arial"/>
                <a:cs typeface="Arial"/>
                <a:sym typeface="Arial"/>
              </a:rPr>
              <a:t>Công thức chung của hàm IF là: </a:t>
            </a:r>
            <a:r>
              <a:rPr b="1" lang="en-US" sz="2000">
                <a:solidFill>
                  <a:srgbClr val="002166"/>
                </a:solidFill>
                <a:latin typeface="Arial"/>
                <a:ea typeface="Arial"/>
                <a:cs typeface="Arial"/>
                <a:sym typeface="Arial"/>
              </a:rPr>
              <a:t>=IF(logical_test,[value_if_true], [value_if_false]). </a:t>
            </a:r>
            <a:endParaRPr sz="2000">
              <a:solidFill>
                <a:srgbClr val="002166"/>
              </a:solidFill>
              <a:latin typeface="Arial"/>
              <a:ea typeface="Arial"/>
              <a:cs typeface="Arial"/>
              <a:sym typeface="Arial"/>
            </a:endParaRPr>
          </a:p>
          <a:p>
            <a:pPr indent="0" lvl="0" marL="0" marR="0" rtl="0" algn="l">
              <a:lnSpc>
                <a:spcPct val="150000"/>
              </a:lnSpc>
              <a:spcBef>
                <a:spcPts val="0"/>
              </a:spcBef>
              <a:spcAft>
                <a:spcPts val="0"/>
              </a:spcAft>
              <a:buNone/>
            </a:pPr>
            <a:r>
              <a:rPr lang="en-US" sz="2000">
                <a:solidFill>
                  <a:srgbClr val="002166"/>
                </a:solidFill>
                <a:latin typeface="Arial"/>
                <a:ea typeface="Arial"/>
                <a:cs typeface="Arial"/>
                <a:sym typeface="Arial"/>
              </a:rPr>
              <a:t>Trong đó, ý nghĩa của các tham số như sau: </a:t>
            </a:r>
            <a:endParaRPr sz="2000">
              <a:solidFill>
                <a:srgbClr val="002166"/>
              </a:solidFill>
              <a:latin typeface="Arial"/>
              <a:ea typeface="Arial"/>
              <a:cs typeface="Arial"/>
              <a:sym typeface="Arial"/>
            </a:endParaRPr>
          </a:p>
          <a:p>
            <a:pPr indent="0" lvl="0" marL="0" marR="0" rtl="0" algn="l">
              <a:lnSpc>
                <a:spcPct val="150000"/>
              </a:lnSpc>
              <a:spcBef>
                <a:spcPts val="0"/>
              </a:spcBef>
              <a:spcAft>
                <a:spcPts val="0"/>
              </a:spcAft>
              <a:buNone/>
            </a:pPr>
            <a:r>
              <a:rPr lang="en-US" sz="2000">
                <a:solidFill>
                  <a:srgbClr val="002166"/>
                </a:solidFill>
                <a:latin typeface="Noto Sans Symbols"/>
                <a:ea typeface="Noto Sans Symbols"/>
                <a:cs typeface="Noto Sans Symbols"/>
                <a:sym typeface="Noto Sans Symbols"/>
              </a:rPr>
              <a:t>• </a:t>
            </a:r>
            <a:r>
              <a:rPr b="1" lang="en-US" sz="2000">
                <a:solidFill>
                  <a:srgbClr val="002166"/>
                </a:solidFill>
                <a:latin typeface="Arial"/>
                <a:ea typeface="Arial"/>
                <a:cs typeface="Arial"/>
                <a:sym typeface="Arial"/>
              </a:rPr>
              <a:t>logical_test</a:t>
            </a:r>
            <a:r>
              <a:rPr lang="en-US" sz="2000">
                <a:solidFill>
                  <a:srgbClr val="002166"/>
                </a:solidFill>
                <a:latin typeface="Arial"/>
                <a:ea typeface="Arial"/>
                <a:cs typeface="Arial"/>
                <a:sym typeface="Arial"/>
              </a:rPr>
              <a:t>: điều kiện kiểm tra. </a:t>
            </a:r>
            <a:endParaRPr sz="2000">
              <a:solidFill>
                <a:srgbClr val="002166"/>
              </a:solidFill>
              <a:latin typeface="Arial"/>
              <a:ea typeface="Arial"/>
              <a:cs typeface="Arial"/>
              <a:sym typeface="Arial"/>
            </a:endParaRPr>
          </a:p>
          <a:p>
            <a:pPr indent="0" lvl="0" marL="0" marR="0" rtl="0" algn="l">
              <a:lnSpc>
                <a:spcPct val="150000"/>
              </a:lnSpc>
              <a:spcBef>
                <a:spcPts val="0"/>
              </a:spcBef>
              <a:spcAft>
                <a:spcPts val="0"/>
              </a:spcAft>
              <a:buNone/>
            </a:pPr>
            <a:r>
              <a:rPr lang="en-US" sz="2000">
                <a:solidFill>
                  <a:srgbClr val="002166"/>
                </a:solidFill>
                <a:latin typeface="Noto Sans Symbols"/>
                <a:ea typeface="Noto Sans Symbols"/>
                <a:cs typeface="Noto Sans Symbols"/>
                <a:sym typeface="Noto Sans Symbols"/>
              </a:rPr>
              <a:t>• </a:t>
            </a:r>
            <a:r>
              <a:rPr b="1" lang="en-US" sz="2000">
                <a:solidFill>
                  <a:srgbClr val="002166"/>
                </a:solidFill>
                <a:latin typeface="Arial"/>
                <a:ea typeface="Arial"/>
                <a:cs typeface="Arial"/>
                <a:sym typeface="Arial"/>
              </a:rPr>
              <a:t>value_if_true</a:t>
            </a:r>
            <a:r>
              <a:rPr lang="en-US" sz="2000">
                <a:solidFill>
                  <a:srgbClr val="002166"/>
                </a:solidFill>
                <a:latin typeface="Arial"/>
                <a:ea typeface="Arial"/>
                <a:cs typeface="Arial"/>
                <a:sym typeface="Arial"/>
              </a:rPr>
              <a:t>: giá trị trả về nếu điều kiện là đúng. </a:t>
            </a:r>
            <a:endParaRPr sz="2000">
              <a:solidFill>
                <a:srgbClr val="002166"/>
              </a:solidFill>
              <a:latin typeface="Arial"/>
              <a:ea typeface="Arial"/>
              <a:cs typeface="Arial"/>
              <a:sym typeface="Arial"/>
            </a:endParaRPr>
          </a:p>
          <a:p>
            <a:pPr indent="0" lvl="0" marL="0" marR="0" rtl="0" algn="l">
              <a:lnSpc>
                <a:spcPct val="150000"/>
              </a:lnSpc>
              <a:spcBef>
                <a:spcPts val="0"/>
              </a:spcBef>
              <a:spcAft>
                <a:spcPts val="0"/>
              </a:spcAft>
              <a:buNone/>
            </a:pPr>
            <a:r>
              <a:rPr lang="en-US" sz="2000">
                <a:solidFill>
                  <a:srgbClr val="002166"/>
                </a:solidFill>
                <a:latin typeface="Noto Sans Symbols"/>
                <a:ea typeface="Noto Sans Symbols"/>
                <a:cs typeface="Noto Sans Symbols"/>
                <a:sym typeface="Noto Sans Symbols"/>
              </a:rPr>
              <a:t>• </a:t>
            </a:r>
            <a:r>
              <a:rPr b="1" lang="en-US" sz="2000">
                <a:solidFill>
                  <a:srgbClr val="002166"/>
                </a:solidFill>
                <a:latin typeface="Arial"/>
                <a:ea typeface="Arial"/>
                <a:cs typeface="Arial"/>
                <a:sym typeface="Arial"/>
              </a:rPr>
              <a:t>value_if_false</a:t>
            </a:r>
            <a:r>
              <a:rPr lang="en-US" sz="2000">
                <a:solidFill>
                  <a:srgbClr val="002166"/>
                </a:solidFill>
                <a:latin typeface="Arial"/>
                <a:ea typeface="Arial"/>
                <a:cs typeface="Arial"/>
                <a:sym typeface="Arial"/>
              </a:rPr>
              <a:t>: giá trị trả về nếu điều kiện là sai.</a:t>
            </a:r>
            <a:endParaRPr sz="2000">
              <a:solidFill>
                <a:srgbClr val="00216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85"/>
                                        </p:tgtEl>
                                        <p:attrNameLst>
                                          <p:attrName>style.visibility</p:attrName>
                                        </p:attrNameLst>
                                      </p:cBhvr>
                                      <p:to>
                                        <p:strVal val="visible"/>
                                      </p:to>
                                    </p:set>
                                    <p:animEffect filter="fade" transition="in">
                                      <p:cBhvr>
                                        <p:cTn dur="500"/>
                                        <p:tgtEl>
                                          <p:spTgt spid="4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0" name="Shape 4390"/>
        <p:cNvGrpSpPr/>
        <p:nvPr/>
      </p:nvGrpSpPr>
      <p:grpSpPr>
        <a:xfrm>
          <a:off x="0" y="0"/>
          <a:ext cx="0" cy="0"/>
          <a:chOff x="0" y="0"/>
          <a:chExt cx="0" cy="0"/>
        </a:xfrm>
      </p:grpSpPr>
      <p:sp>
        <p:nvSpPr>
          <p:cNvPr id="4391" name="Google Shape;4391;p36"/>
          <p:cNvSpPr txBox="1"/>
          <p:nvPr/>
        </p:nvSpPr>
        <p:spPr>
          <a:xfrm>
            <a:off x="1053737" y="533626"/>
            <a:ext cx="10075817" cy="253402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231F20"/>
              </a:buClr>
              <a:buSzPts val="1800"/>
              <a:buFont typeface="Arial"/>
              <a:buChar char="•"/>
            </a:pPr>
            <a:r>
              <a:rPr lang="en-US" sz="1800">
                <a:solidFill>
                  <a:srgbClr val="231F20"/>
                </a:solidFill>
                <a:latin typeface="Arial"/>
                <a:ea typeface="Arial"/>
                <a:cs typeface="Arial"/>
                <a:sym typeface="Arial"/>
              </a:rPr>
              <a:t>Ví dụ, trong Hình 12a.3, tỉ lệ chi của mục </a:t>
            </a:r>
            <a:r>
              <a:rPr lang="en-US" sz="1800">
                <a:solidFill>
                  <a:srgbClr val="ED028C"/>
                </a:solidFill>
                <a:latin typeface="Arial"/>
                <a:ea typeface="Arial"/>
                <a:cs typeface="Arial"/>
                <a:sym typeface="Arial"/>
              </a:rPr>
              <a:t>Nhu cầu thiết yếu</a:t>
            </a:r>
            <a:r>
              <a:rPr lang="en-US" sz="1800">
                <a:solidFill>
                  <a:srgbClr val="231F20"/>
                </a:solidFill>
                <a:latin typeface="Arial"/>
                <a:ea typeface="Arial"/>
                <a:cs typeface="Arial"/>
                <a:sym typeface="Arial"/>
              </a:rPr>
              <a:t> được lưu tại ô </a:t>
            </a:r>
            <a:r>
              <a:rPr lang="en-US" sz="1800">
                <a:solidFill>
                  <a:srgbClr val="ED028C"/>
                </a:solidFill>
                <a:latin typeface="Arial"/>
                <a:ea typeface="Arial"/>
                <a:cs typeface="Arial"/>
                <a:sym typeface="Arial"/>
              </a:rPr>
              <a:t>N3</a:t>
            </a:r>
            <a:r>
              <a:rPr lang="en-US" sz="1800">
                <a:solidFill>
                  <a:srgbClr val="231F20"/>
                </a:solidFill>
                <a:latin typeface="Arial"/>
                <a:ea typeface="Arial"/>
                <a:cs typeface="Arial"/>
                <a:sym typeface="Arial"/>
              </a:rPr>
              <a:t>. Do đó, nhận xét ở trên về tình trạng của mục chi này được thực hiện bằng công thức tại ô </a:t>
            </a:r>
            <a:r>
              <a:rPr lang="en-US" sz="1800">
                <a:solidFill>
                  <a:srgbClr val="ED028C"/>
                </a:solidFill>
                <a:latin typeface="Arial"/>
                <a:ea typeface="Arial"/>
                <a:cs typeface="Arial"/>
                <a:sym typeface="Arial"/>
              </a:rPr>
              <a:t>O3</a:t>
            </a:r>
            <a:r>
              <a:rPr lang="en-US" sz="1800">
                <a:solidFill>
                  <a:srgbClr val="231F20"/>
                </a:solidFill>
                <a:latin typeface="Arial"/>
                <a:ea typeface="Arial"/>
                <a:cs typeface="Arial"/>
                <a:sym typeface="Arial"/>
              </a:rPr>
              <a:t> là </a:t>
            </a:r>
            <a:r>
              <a:rPr lang="en-US" sz="1800">
                <a:solidFill>
                  <a:srgbClr val="ED028C"/>
                </a:solidFill>
                <a:latin typeface="Arial"/>
                <a:ea typeface="Arial"/>
                <a:cs typeface="Arial"/>
                <a:sym typeface="Arial"/>
              </a:rPr>
              <a:t>=IF(N3&gt;50%,"Nhiều hơn","Ít hơn")</a:t>
            </a:r>
            <a:r>
              <a:rPr lang="en-US" sz="1800">
                <a:solidFill>
                  <a:srgbClr val="231F20"/>
                </a:solidFill>
                <a:latin typeface="Arial"/>
                <a:ea typeface="Arial"/>
                <a:cs typeface="Arial"/>
                <a:sym typeface="Arial"/>
              </a:rPr>
              <a:t>.</a:t>
            </a:r>
            <a:endParaRPr sz="1800">
              <a:solidFill>
                <a:srgbClr val="231F20"/>
              </a:solidFill>
              <a:latin typeface="Arial"/>
              <a:ea typeface="Arial"/>
              <a:cs typeface="Arial"/>
              <a:sym typeface="Arial"/>
            </a:endParaRPr>
          </a:p>
          <a:p>
            <a:pPr indent="-285750" lvl="0" marL="285750" marR="0" rtl="0" algn="l">
              <a:lnSpc>
                <a:spcPct val="150000"/>
              </a:lnSpc>
              <a:spcBef>
                <a:spcPts val="0"/>
              </a:spcBef>
              <a:spcAft>
                <a:spcPts val="0"/>
              </a:spcAft>
              <a:buClr>
                <a:srgbClr val="231F20"/>
              </a:buClr>
              <a:buSzPts val="1800"/>
              <a:buFont typeface="Arial"/>
              <a:buChar char="•"/>
            </a:pPr>
            <a:r>
              <a:rPr lang="en-US" sz="1800">
                <a:solidFill>
                  <a:srgbClr val="231F20"/>
                </a:solidFill>
                <a:latin typeface="Arial"/>
                <a:ea typeface="Arial"/>
                <a:cs typeface="Arial"/>
                <a:sym typeface="Arial"/>
              </a:rPr>
              <a:t>Trong trường hợp tiêu chí kiểm tra cần thoả mãn nhiều mức hơn, em sử dụng các hàm IF lồng nhau. Ví dụ sử dụng hai hàm IF lồng nhau cho nhận xét trên như minh hoạ trong Hình 12a.4 là</a:t>
            </a:r>
            <a:r>
              <a:rPr lang="en-US" sz="1800">
                <a:solidFill>
                  <a:srgbClr val="ED028C"/>
                </a:solidFill>
                <a:latin typeface="Arial"/>
                <a:ea typeface="Arial"/>
                <a:cs typeface="Arial"/>
                <a:sym typeface="Arial"/>
              </a:rPr>
              <a:t> =IF(N3&gt;80%,"Nhiều quá",IF(N3&gt;50%,"Nhiều hơn","Ít hơn"))</a:t>
            </a:r>
            <a:r>
              <a:rPr lang="en-US" sz="1800">
                <a:solidFill>
                  <a:srgbClr val="231F20"/>
                </a:solidFill>
                <a:latin typeface="Arial"/>
                <a:ea typeface="Arial"/>
                <a:cs typeface="Arial"/>
                <a:sym typeface="Arial"/>
              </a:rPr>
              <a:t>.</a:t>
            </a:r>
            <a:endParaRPr sz="1800">
              <a:solidFill>
                <a:schemeClr val="dk1"/>
              </a:solidFill>
              <a:latin typeface="Arial"/>
              <a:ea typeface="Arial"/>
              <a:cs typeface="Arial"/>
              <a:sym typeface="Arial"/>
            </a:endParaRPr>
          </a:p>
        </p:txBody>
      </p:sp>
      <p:pic>
        <p:nvPicPr>
          <p:cNvPr id="4392" name="Google Shape;4392;p36"/>
          <p:cNvPicPr preferRelativeResize="0"/>
          <p:nvPr/>
        </p:nvPicPr>
        <p:blipFill rotWithShape="1">
          <a:blip r:embed="rId3">
            <a:alphaModFix/>
          </a:blip>
          <a:srcRect b="0" l="0" r="0" t="0"/>
          <a:stretch/>
        </p:blipFill>
        <p:spPr>
          <a:xfrm>
            <a:off x="5124968" y="3309257"/>
            <a:ext cx="6004586" cy="2856453"/>
          </a:xfrm>
          <a:prstGeom prst="rect">
            <a:avLst/>
          </a:prstGeom>
          <a:noFill/>
          <a:ln>
            <a:noFill/>
          </a:ln>
        </p:spPr>
      </p:pic>
      <p:pic>
        <p:nvPicPr>
          <p:cNvPr id="4393" name="Google Shape;4393;p36"/>
          <p:cNvPicPr preferRelativeResize="0"/>
          <p:nvPr/>
        </p:nvPicPr>
        <p:blipFill rotWithShape="1">
          <a:blip r:embed="rId4">
            <a:alphaModFix/>
          </a:blip>
          <a:srcRect b="0" l="0" r="0" t="0"/>
          <a:stretch/>
        </p:blipFill>
        <p:spPr>
          <a:xfrm>
            <a:off x="914400" y="4233611"/>
            <a:ext cx="4101736" cy="19005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7" name="Shape 4397"/>
        <p:cNvGrpSpPr/>
        <p:nvPr/>
      </p:nvGrpSpPr>
      <p:grpSpPr>
        <a:xfrm>
          <a:off x="0" y="0"/>
          <a:ext cx="0" cy="0"/>
          <a:chOff x="0" y="0"/>
          <a:chExt cx="0" cy="0"/>
        </a:xfrm>
      </p:grpSpPr>
      <p:pic>
        <p:nvPicPr>
          <p:cNvPr id="4398" name="Google Shape;4398;p37"/>
          <p:cNvPicPr preferRelativeResize="0"/>
          <p:nvPr/>
        </p:nvPicPr>
        <p:blipFill rotWithShape="1">
          <a:blip r:embed="rId3">
            <a:alphaModFix/>
          </a:blip>
          <a:srcRect b="0" l="13957" r="0" t="0"/>
          <a:stretch/>
        </p:blipFill>
        <p:spPr>
          <a:xfrm>
            <a:off x="705585" y="522514"/>
            <a:ext cx="673782" cy="722847"/>
          </a:xfrm>
          <a:prstGeom prst="rect">
            <a:avLst/>
          </a:prstGeom>
          <a:noFill/>
          <a:ln>
            <a:noFill/>
          </a:ln>
        </p:spPr>
      </p:pic>
      <p:sp>
        <p:nvSpPr>
          <p:cNvPr id="4399" name="Google Shape;4399;p37"/>
          <p:cNvSpPr/>
          <p:nvPr/>
        </p:nvSpPr>
        <p:spPr>
          <a:xfrm>
            <a:off x="1379367" y="801189"/>
            <a:ext cx="9192839" cy="4824548"/>
          </a:xfrm>
          <a:prstGeom prst="roundRect">
            <a:avLst>
              <a:gd fmla="val 3765" name="adj"/>
            </a:avLst>
          </a:prstGeom>
          <a:solidFill>
            <a:srgbClr val="FDDEEB"/>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00" name="Google Shape;4400;p37"/>
          <p:cNvSpPr txBox="1"/>
          <p:nvPr/>
        </p:nvSpPr>
        <p:spPr>
          <a:xfrm>
            <a:off x="1711234" y="940526"/>
            <a:ext cx="8529104" cy="446468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rgbClr val="002166"/>
                </a:solidFill>
                <a:latin typeface="Arial"/>
                <a:ea typeface="Arial"/>
                <a:cs typeface="Arial"/>
                <a:sym typeface="Arial"/>
              </a:rPr>
              <a:t>● Hàm IF kiểm tra điều kiện và trả về một giá trị khi điều kiện đó đúng và một giá </a:t>
            </a:r>
            <a:endParaRPr sz="3200">
              <a:solidFill>
                <a:srgbClr val="002166"/>
              </a:solidFill>
              <a:latin typeface="Arial"/>
              <a:ea typeface="Arial"/>
              <a:cs typeface="Arial"/>
              <a:sym typeface="Arial"/>
            </a:endParaRPr>
          </a:p>
          <a:p>
            <a:pPr indent="0" lvl="0" marL="0" marR="0" rtl="0" algn="l">
              <a:lnSpc>
                <a:spcPct val="150000"/>
              </a:lnSpc>
              <a:spcBef>
                <a:spcPts val="0"/>
              </a:spcBef>
              <a:spcAft>
                <a:spcPts val="0"/>
              </a:spcAft>
              <a:buNone/>
            </a:pPr>
            <a:r>
              <a:rPr lang="en-US" sz="2400">
                <a:solidFill>
                  <a:srgbClr val="002166"/>
                </a:solidFill>
                <a:latin typeface="Arial"/>
                <a:ea typeface="Arial"/>
                <a:cs typeface="Arial"/>
                <a:sym typeface="Arial"/>
              </a:rPr>
              <a:t>trị khác nếu điều kiện đó sai. </a:t>
            </a:r>
            <a:endParaRPr sz="3200">
              <a:solidFill>
                <a:srgbClr val="002166"/>
              </a:solidFill>
              <a:latin typeface="Arial"/>
              <a:ea typeface="Arial"/>
              <a:cs typeface="Arial"/>
              <a:sym typeface="Arial"/>
            </a:endParaRPr>
          </a:p>
          <a:p>
            <a:pPr indent="0" lvl="0" marL="0" marR="0" rtl="0" algn="l">
              <a:lnSpc>
                <a:spcPct val="150000"/>
              </a:lnSpc>
              <a:spcBef>
                <a:spcPts val="0"/>
              </a:spcBef>
              <a:spcAft>
                <a:spcPts val="0"/>
              </a:spcAft>
              <a:buNone/>
            </a:pPr>
            <a:r>
              <a:rPr lang="en-US" sz="2400">
                <a:solidFill>
                  <a:srgbClr val="002166"/>
                </a:solidFill>
                <a:latin typeface="Arial"/>
                <a:ea typeface="Arial"/>
                <a:cs typeface="Arial"/>
                <a:sym typeface="Arial"/>
              </a:rPr>
              <a:t>● Công thức: </a:t>
            </a:r>
            <a:r>
              <a:rPr b="1" lang="en-US" sz="2400">
                <a:solidFill>
                  <a:srgbClr val="002166"/>
                </a:solidFill>
                <a:latin typeface="Arial"/>
                <a:ea typeface="Arial"/>
                <a:cs typeface="Arial"/>
                <a:sym typeface="Arial"/>
              </a:rPr>
              <a:t>=IF(logical_test,[value_if_true],[value_if_false]) </a:t>
            </a:r>
            <a:endParaRPr sz="3200">
              <a:solidFill>
                <a:srgbClr val="002166"/>
              </a:solidFill>
              <a:latin typeface="Arial"/>
              <a:ea typeface="Arial"/>
              <a:cs typeface="Arial"/>
              <a:sym typeface="Arial"/>
            </a:endParaRPr>
          </a:p>
          <a:p>
            <a:pPr indent="0" lvl="0" marL="0" marR="0" rtl="0" algn="l">
              <a:lnSpc>
                <a:spcPct val="150000"/>
              </a:lnSpc>
              <a:spcBef>
                <a:spcPts val="0"/>
              </a:spcBef>
              <a:spcAft>
                <a:spcPts val="0"/>
              </a:spcAft>
              <a:buNone/>
            </a:pPr>
            <a:r>
              <a:rPr lang="en-US" sz="2400">
                <a:solidFill>
                  <a:srgbClr val="002166"/>
                </a:solidFill>
                <a:latin typeface="Arial"/>
                <a:ea typeface="Arial"/>
                <a:cs typeface="Arial"/>
                <a:sym typeface="Arial"/>
              </a:rPr>
              <a:t>– </a:t>
            </a:r>
            <a:r>
              <a:rPr b="1" lang="en-US" sz="2400">
                <a:solidFill>
                  <a:srgbClr val="002166"/>
                </a:solidFill>
                <a:latin typeface="Arial"/>
                <a:ea typeface="Arial"/>
                <a:cs typeface="Arial"/>
                <a:sym typeface="Arial"/>
              </a:rPr>
              <a:t>logical_test</a:t>
            </a:r>
            <a:r>
              <a:rPr lang="en-US" sz="2400">
                <a:solidFill>
                  <a:srgbClr val="002166"/>
                </a:solidFill>
                <a:latin typeface="Arial"/>
                <a:ea typeface="Arial"/>
                <a:cs typeface="Arial"/>
                <a:sym typeface="Arial"/>
              </a:rPr>
              <a:t>: điều kiện kiểm tra. </a:t>
            </a:r>
            <a:endParaRPr sz="3200">
              <a:solidFill>
                <a:srgbClr val="002166"/>
              </a:solidFill>
              <a:latin typeface="Arial"/>
              <a:ea typeface="Arial"/>
              <a:cs typeface="Arial"/>
              <a:sym typeface="Arial"/>
            </a:endParaRPr>
          </a:p>
          <a:p>
            <a:pPr indent="0" lvl="0" marL="0" marR="0" rtl="0" algn="l">
              <a:lnSpc>
                <a:spcPct val="150000"/>
              </a:lnSpc>
              <a:spcBef>
                <a:spcPts val="0"/>
              </a:spcBef>
              <a:spcAft>
                <a:spcPts val="0"/>
              </a:spcAft>
              <a:buNone/>
            </a:pPr>
            <a:r>
              <a:rPr lang="en-US" sz="2400">
                <a:solidFill>
                  <a:srgbClr val="002166"/>
                </a:solidFill>
                <a:latin typeface="Arial"/>
                <a:ea typeface="Arial"/>
                <a:cs typeface="Arial"/>
                <a:sym typeface="Arial"/>
              </a:rPr>
              <a:t>– </a:t>
            </a:r>
            <a:r>
              <a:rPr b="1" lang="en-US" sz="2400">
                <a:solidFill>
                  <a:srgbClr val="002166"/>
                </a:solidFill>
                <a:latin typeface="Arial"/>
                <a:ea typeface="Arial"/>
                <a:cs typeface="Arial"/>
                <a:sym typeface="Arial"/>
              </a:rPr>
              <a:t>value_if_true</a:t>
            </a:r>
            <a:r>
              <a:rPr lang="en-US" sz="2400">
                <a:solidFill>
                  <a:srgbClr val="002166"/>
                </a:solidFill>
                <a:latin typeface="Arial"/>
                <a:ea typeface="Arial"/>
                <a:cs typeface="Arial"/>
                <a:sym typeface="Arial"/>
              </a:rPr>
              <a:t>: giá trị trả về nếu điều kiện là đúng. </a:t>
            </a:r>
            <a:endParaRPr sz="3200">
              <a:solidFill>
                <a:srgbClr val="002166"/>
              </a:solidFill>
              <a:latin typeface="Arial"/>
              <a:ea typeface="Arial"/>
              <a:cs typeface="Arial"/>
              <a:sym typeface="Arial"/>
            </a:endParaRPr>
          </a:p>
          <a:p>
            <a:pPr indent="0" lvl="0" marL="0" marR="0" rtl="0" algn="l">
              <a:lnSpc>
                <a:spcPct val="150000"/>
              </a:lnSpc>
              <a:spcBef>
                <a:spcPts val="0"/>
              </a:spcBef>
              <a:spcAft>
                <a:spcPts val="0"/>
              </a:spcAft>
              <a:buNone/>
            </a:pPr>
            <a:r>
              <a:rPr lang="en-US" sz="2400">
                <a:solidFill>
                  <a:srgbClr val="002166"/>
                </a:solidFill>
                <a:latin typeface="Arial"/>
                <a:ea typeface="Arial"/>
                <a:cs typeface="Arial"/>
                <a:sym typeface="Arial"/>
              </a:rPr>
              <a:t>– </a:t>
            </a:r>
            <a:r>
              <a:rPr b="1" lang="en-US" sz="2400">
                <a:solidFill>
                  <a:srgbClr val="002166"/>
                </a:solidFill>
                <a:latin typeface="Arial"/>
                <a:ea typeface="Arial"/>
                <a:cs typeface="Arial"/>
                <a:sym typeface="Arial"/>
              </a:rPr>
              <a:t>value_if_false</a:t>
            </a:r>
            <a:r>
              <a:rPr lang="en-US" sz="2400">
                <a:solidFill>
                  <a:srgbClr val="002166"/>
                </a:solidFill>
                <a:latin typeface="Arial"/>
                <a:ea typeface="Arial"/>
                <a:cs typeface="Arial"/>
                <a:sym typeface="Arial"/>
              </a:rPr>
              <a:t>: giá trị trả về nếu điều kiện là sai.</a:t>
            </a:r>
            <a:endParaRPr sz="4000">
              <a:solidFill>
                <a:srgbClr val="00216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00"/>
                                        </p:tgtEl>
                                        <p:attrNameLst>
                                          <p:attrName>style.visibility</p:attrName>
                                        </p:attrNameLst>
                                      </p:cBhvr>
                                      <p:to>
                                        <p:strVal val="visible"/>
                                      </p:to>
                                    </p:set>
                                    <p:animEffect filter="fade" transition="in">
                                      <p:cBhvr>
                                        <p:cTn dur="500"/>
                                        <p:tgtEl>
                                          <p:spTgt spid="4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5">
      <a:dk1>
        <a:srgbClr val="000000"/>
      </a:dk1>
      <a:lt1>
        <a:srgbClr val="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