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y="5143500" cx="9144000"/>
  <p:notesSz cx="6858000" cy="9144000"/>
  <p:embeddedFontLst>
    <p:embeddedFont>
      <p:font typeface="Montserrat Black"/>
      <p:bold r:id="rId48"/>
      <p:boldItalic r:id="rId49"/>
    </p:embeddedFont>
    <p:embeddedFont>
      <p:font typeface="Inter"/>
      <p:regular r:id="rId50"/>
      <p:bold r:id="rId51"/>
      <p:italic r:id="rId52"/>
      <p:boldItalic r:id="rId53"/>
    </p:embeddedFont>
    <p:embeddedFont>
      <p:font typeface="Actor"/>
      <p:regular r:id="rId54"/>
    </p:embeddedFont>
    <p:embeddedFont>
      <p:font typeface="Inter Black"/>
      <p:bold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7A78306-BC18-4E1A-A3BE-BFD9D4CE217F}">
  <a:tblStyle styleId="{87A78306-BC18-4E1A-A3BE-BFD9D4CE217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MontserratBlack-bold.fntdata"/><Relationship Id="rId47" Type="http://schemas.openxmlformats.org/officeDocument/2006/relationships/slide" Target="slides/slide41.xml"/><Relationship Id="rId49" Type="http://schemas.openxmlformats.org/officeDocument/2006/relationships/font" Target="fonts/MontserratBlack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Inter-bold.fntdata"/><Relationship Id="rId50" Type="http://schemas.openxmlformats.org/officeDocument/2006/relationships/font" Target="fonts/Inter-regular.fntdata"/><Relationship Id="rId53" Type="http://schemas.openxmlformats.org/officeDocument/2006/relationships/font" Target="fonts/Inter-boldItalic.fntdata"/><Relationship Id="rId52" Type="http://schemas.openxmlformats.org/officeDocument/2006/relationships/font" Target="fonts/Inter-italic.fntdata"/><Relationship Id="rId11" Type="http://schemas.openxmlformats.org/officeDocument/2006/relationships/slide" Target="slides/slide5.xml"/><Relationship Id="rId55" Type="http://schemas.openxmlformats.org/officeDocument/2006/relationships/font" Target="fonts/InterBlack-bold.fntdata"/><Relationship Id="rId10" Type="http://schemas.openxmlformats.org/officeDocument/2006/relationships/slide" Target="slides/slide4.xml"/><Relationship Id="rId54" Type="http://schemas.openxmlformats.org/officeDocument/2006/relationships/font" Target="fonts/Actor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56" Type="http://schemas.openxmlformats.org/officeDocument/2006/relationships/font" Target="fonts/InterBlack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5" name="Google Shape;44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6" name="Google Shape;46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0" name="Google Shape;51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2" name="Google Shape;55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1" name="Google Shape;56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6" name="Google Shape;56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3" name="Google Shape;573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0" name="Google Shape;580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5" name="Google Shape;58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1" name="Google Shape;601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6" name="Google Shape;60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3225" y="1000150"/>
            <a:ext cx="5878200" cy="22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13225" y="3469950"/>
            <a:ext cx="2753400" cy="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ctor"/>
                <a:ea typeface="Actor"/>
                <a:cs typeface="Actor"/>
                <a:sym typeface="Acto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19400" y="0"/>
            <a:ext cx="9181985" cy="5143425"/>
            <a:chOff x="-19400" y="0"/>
            <a:chExt cx="9181985" cy="514342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19400" y="4879425"/>
              <a:ext cx="9181985" cy="264000"/>
              <a:chOff x="-17750" y="4879419"/>
              <a:chExt cx="9161829" cy="26400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-17750" y="4879419"/>
                <a:ext cx="1308900" cy="264000"/>
              </a:xfrm>
              <a:prstGeom prst="rect">
                <a:avLst/>
              </a:prstGeom>
              <a:solidFill>
                <a:schemeClr val="lt2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291071" y="4879419"/>
                <a:ext cx="1308900" cy="264000"/>
              </a:xfrm>
              <a:prstGeom prst="rect">
                <a:avLst/>
              </a:prstGeom>
              <a:solidFill>
                <a:schemeClr val="accen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599893" y="4879419"/>
                <a:ext cx="1308900" cy="264000"/>
              </a:xfrm>
              <a:prstGeom prst="rect">
                <a:avLst/>
              </a:prstGeom>
              <a:solidFill>
                <a:schemeClr val="accent2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908714" y="4879419"/>
                <a:ext cx="1308900" cy="264000"/>
              </a:xfrm>
              <a:prstGeom prst="rect">
                <a:avLst/>
              </a:prstGeom>
              <a:solidFill>
                <a:schemeClr val="accent3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217536" y="4879419"/>
                <a:ext cx="1308900" cy="264000"/>
              </a:xfrm>
              <a:prstGeom prst="rect">
                <a:avLst/>
              </a:prstGeom>
              <a:solidFill>
                <a:schemeClr val="accent4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526357" y="4879419"/>
                <a:ext cx="1308900" cy="264000"/>
              </a:xfrm>
              <a:prstGeom prst="rect">
                <a:avLst/>
              </a:prstGeom>
              <a:solidFill>
                <a:schemeClr val="accent5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7835179" y="4879419"/>
                <a:ext cx="1308900" cy="264000"/>
              </a:xfrm>
              <a:prstGeom prst="rect">
                <a:avLst/>
              </a:prstGeom>
              <a:solidFill>
                <a:schemeClr val="accent6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 flipH="1">
              <a:off x="-19400" y="0"/>
              <a:ext cx="9181985" cy="264000"/>
              <a:chOff x="-17750" y="4879419"/>
              <a:chExt cx="9161829" cy="264000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-17750" y="4879419"/>
                <a:ext cx="1308900" cy="264000"/>
              </a:xfrm>
              <a:prstGeom prst="rect">
                <a:avLst/>
              </a:prstGeom>
              <a:solidFill>
                <a:schemeClr val="lt2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291071" y="4879419"/>
                <a:ext cx="1308900" cy="264000"/>
              </a:xfrm>
              <a:prstGeom prst="rect">
                <a:avLst/>
              </a:prstGeom>
              <a:solidFill>
                <a:schemeClr val="accen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599893" y="4879419"/>
                <a:ext cx="1308900" cy="264000"/>
              </a:xfrm>
              <a:prstGeom prst="rect">
                <a:avLst/>
              </a:prstGeom>
              <a:solidFill>
                <a:schemeClr val="accent2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908714" y="4879419"/>
                <a:ext cx="1308900" cy="264000"/>
              </a:xfrm>
              <a:prstGeom prst="rect">
                <a:avLst/>
              </a:prstGeom>
              <a:solidFill>
                <a:schemeClr val="accent3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217536" y="4879419"/>
                <a:ext cx="1308900" cy="264000"/>
              </a:xfrm>
              <a:prstGeom prst="rect">
                <a:avLst/>
              </a:prstGeom>
              <a:solidFill>
                <a:schemeClr val="accent4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526357" y="4879419"/>
                <a:ext cx="1308900" cy="264000"/>
              </a:xfrm>
              <a:prstGeom prst="rect">
                <a:avLst/>
              </a:prstGeom>
              <a:solidFill>
                <a:schemeClr val="accent5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835179" y="4879419"/>
                <a:ext cx="1308900" cy="264000"/>
              </a:xfrm>
              <a:prstGeom prst="rect">
                <a:avLst/>
              </a:prstGeom>
              <a:solidFill>
                <a:schemeClr val="accent6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6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/>
          <p:nvPr>
            <p:ph type="title"/>
          </p:nvPr>
        </p:nvSpPr>
        <p:spPr>
          <a:xfrm>
            <a:off x="713250" y="4174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7" name="Google Shape;157;p11"/>
          <p:cNvSpPr txBox="1"/>
          <p:nvPr>
            <p:ph idx="1" type="subTitle"/>
          </p:nvPr>
        </p:nvSpPr>
        <p:spPr>
          <a:xfrm flipH="1">
            <a:off x="712991" y="1320775"/>
            <a:ext cx="48414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100"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1"/>
          <p:cNvSpPr txBox="1"/>
          <p:nvPr>
            <p:ph idx="2" type="subTitle"/>
          </p:nvPr>
        </p:nvSpPr>
        <p:spPr>
          <a:xfrm flipH="1">
            <a:off x="718425" y="2109489"/>
            <a:ext cx="48414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100"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1"/>
          <p:cNvSpPr txBox="1"/>
          <p:nvPr>
            <p:ph idx="3" type="subTitle"/>
          </p:nvPr>
        </p:nvSpPr>
        <p:spPr>
          <a:xfrm flipH="1">
            <a:off x="712991" y="2898204"/>
            <a:ext cx="48414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100"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1"/>
          <p:cNvSpPr txBox="1"/>
          <p:nvPr>
            <p:ph idx="4" type="subTitle"/>
          </p:nvPr>
        </p:nvSpPr>
        <p:spPr>
          <a:xfrm flipH="1">
            <a:off x="719300" y="1677032"/>
            <a:ext cx="48351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1"/>
          <p:cNvSpPr txBox="1"/>
          <p:nvPr>
            <p:ph idx="5" type="subTitle"/>
          </p:nvPr>
        </p:nvSpPr>
        <p:spPr>
          <a:xfrm flipH="1">
            <a:off x="724725" y="2465746"/>
            <a:ext cx="48351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1"/>
          <p:cNvSpPr txBox="1"/>
          <p:nvPr>
            <p:ph idx="6" type="subTitle"/>
          </p:nvPr>
        </p:nvSpPr>
        <p:spPr>
          <a:xfrm flipH="1">
            <a:off x="719300" y="3254461"/>
            <a:ext cx="48351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1"/>
          <p:cNvSpPr txBox="1"/>
          <p:nvPr>
            <p:ph idx="7" type="subTitle"/>
          </p:nvPr>
        </p:nvSpPr>
        <p:spPr>
          <a:xfrm flipH="1">
            <a:off x="712977" y="3686918"/>
            <a:ext cx="48414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100"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1"/>
          <p:cNvSpPr txBox="1"/>
          <p:nvPr>
            <p:ph idx="8" type="subTitle"/>
          </p:nvPr>
        </p:nvSpPr>
        <p:spPr>
          <a:xfrm flipH="1">
            <a:off x="719275" y="4043175"/>
            <a:ext cx="48351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65" name="Google Shape;165;p11"/>
          <p:cNvGrpSpPr/>
          <p:nvPr/>
        </p:nvGrpSpPr>
        <p:grpSpPr>
          <a:xfrm flipH="1">
            <a:off x="-19400" y="4879425"/>
            <a:ext cx="9181985" cy="264000"/>
            <a:chOff x="-17750" y="4879419"/>
            <a:chExt cx="9161829" cy="264000"/>
          </a:xfrm>
        </p:grpSpPr>
        <p:sp>
          <p:nvSpPr>
            <p:cNvPr id="166" name="Google Shape;166;p11"/>
            <p:cNvSpPr/>
            <p:nvPr/>
          </p:nvSpPr>
          <p:spPr>
            <a:xfrm>
              <a:off x="-17750" y="4879419"/>
              <a:ext cx="1308900" cy="2640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1"/>
            <p:cNvSpPr/>
            <p:nvPr/>
          </p:nvSpPr>
          <p:spPr>
            <a:xfrm>
              <a:off x="1291071" y="4879419"/>
              <a:ext cx="1308900" cy="2640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1"/>
            <p:cNvSpPr/>
            <p:nvPr/>
          </p:nvSpPr>
          <p:spPr>
            <a:xfrm>
              <a:off x="2599893" y="4879419"/>
              <a:ext cx="1308900" cy="264000"/>
            </a:xfrm>
            <a:prstGeom prst="rect">
              <a:avLst/>
            </a:prstGeom>
            <a:solidFill>
              <a:schemeClr val="accen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1"/>
            <p:cNvSpPr/>
            <p:nvPr/>
          </p:nvSpPr>
          <p:spPr>
            <a:xfrm>
              <a:off x="3908714" y="4879419"/>
              <a:ext cx="1308900" cy="264000"/>
            </a:xfrm>
            <a:prstGeom prst="rect">
              <a:avLst/>
            </a:prstGeom>
            <a:solidFill>
              <a:schemeClr val="accent3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5217536" y="4879419"/>
              <a:ext cx="1308900" cy="2640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1"/>
            <p:cNvSpPr/>
            <p:nvPr/>
          </p:nvSpPr>
          <p:spPr>
            <a:xfrm>
              <a:off x="6526357" y="4879419"/>
              <a:ext cx="1308900" cy="264000"/>
            </a:xfrm>
            <a:prstGeom prst="rect">
              <a:avLst/>
            </a:prstGeom>
            <a:solidFill>
              <a:schemeClr val="accent5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1"/>
            <p:cNvSpPr/>
            <p:nvPr/>
          </p:nvSpPr>
          <p:spPr>
            <a:xfrm>
              <a:off x="7835179" y="4879419"/>
              <a:ext cx="1308900" cy="264000"/>
            </a:xfrm>
            <a:prstGeom prst="rect">
              <a:avLst/>
            </a:prstGeom>
            <a:solidFill>
              <a:schemeClr val="accent6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8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/>
          <p:nvPr>
            <p:ph type="title"/>
          </p:nvPr>
        </p:nvSpPr>
        <p:spPr>
          <a:xfrm>
            <a:off x="713250" y="4174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5" name="Google Shape;175;p12"/>
          <p:cNvSpPr txBox="1"/>
          <p:nvPr>
            <p:ph idx="2" type="title"/>
          </p:nvPr>
        </p:nvSpPr>
        <p:spPr>
          <a:xfrm>
            <a:off x="872536" y="1948250"/>
            <a:ext cx="21744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 sz="21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6" name="Google Shape;176;p12"/>
          <p:cNvSpPr txBox="1"/>
          <p:nvPr>
            <p:ph idx="1" type="subTitle"/>
          </p:nvPr>
        </p:nvSpPr>
        <p:spPr>
          <a:xfrm>
            <a:off x="872525" y="2326625"/>
            <a:ext cx="2174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2"/>
          <p:cNvSpPr txBox="1"/>
          <p:nvPr>
            <p:ph idx="3" type="title"/>
          </p:nvPr>
        </p:nvSpPr>
        <p:spPr>
          <a:xfrm>
            <a:off x="3484135" y="1948250"/>
            <a:ext cx="21756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 sz="21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8" name="Google Shape;178;p12"/>
          <p:cNvSpPr txBox="1"/>
          <p:nvPr>
            <p:ph idx="4" type="subTitle"/>
          </p:nvPr>
        </p:nvSpPr>
        <p:spPr>
          <a:xfrm>
            <a:off x="3484125" y="2326625"/>
            <a:ext cx="21756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2"/>
          <p:cNvSpPr txBox="1"/>
          <p:nvPr>
            <p:ph idx="5" type="title"/>
          </p:nvPr>
        </p:nvSpPr>
        <p:spPr>
          <a:xfrm>
            <a:off x="6095735" y="1948250"/>
            <a:ext cx="21750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 sz="21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0" name="Google Shape;180;p12"/>
          <p:cNvSpPr txBox="1"/>
          <p:nvPr>
            <p:ph idx="6" type="subTitle"/>
          </p:nvPr>
        </p:nvSpPr>
        <p:spPr>
          <a:xfrm>
            <a:off x="6095725" y="2326625"/>
            <a:ext cx="2175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12"/>
          <p:cNvSpPr txBox="1"/>
          <p:nvPr>
            <p:ph idx="7" type="title"/>
          </p:nvPr>
        </p:nvSpPr>
        <p:spPr>
          <a:xfrm>
            <a:off x="873273" y="3475575"/>
            <a:ext cx="21744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 sz="21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2" name="Google Shape;182;p12"/>
          <p:cNvSpPr txBox="1"/>
          <p:nvPr>
            <p:ph idx="8" type="subTitle"/>
          </p:nvPr>
        </p:nvSpPr>
        <p:spPr>
          <a:xfrm>
            <a:off x="873262" y="3853950"/>
            <a:ext cx="2174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12"/>
          <p:cNvSpPr txBox="1"/>
          <p:nvPr>
            <p:ph idx="9" type="title"/>
          </p:nvPr>
        </p:nvSpPr>
        <p:spPr>
          <a:xfrm>
            <a:off x="3484873" y="3475575"/>
            <a:ext cx="21756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 sz="21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4" name="Google Shape;184;p12"/>
          <p:cNvSpPr txBox="1"/>
          <p:nvPr>
            <p:ph idx="13" type="subTitle"/>
          </p:nvPr>
        </p:nvSpPr>
        <p:spPr>
          <a:xfrm>
            <a:off x="3484863" y="3853950"/>
            <a:ext cx="21756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12"/>
          <p:cNvSpPr txBox="1"/>
          <p:nvPr>
            <p:ph idx="14" type="title"/>
          </p:nvPr>
        </p:nvSpPr>
        <p:spPr>
          <a:xfrm>
            <a:off x="6096472" y="3475575"/>
            <a:ext cx="21750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 sz="21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6" name="Google Shape;186;p12"/>
          <p:cNvSpPr txBox="1"/>
          <p:nvPr>
            <p:ph idx="15" type="subTitle"/>
          </p:nvPr>
        </p:nvSpPr>
        <p:spPr>
          <a:xfrm>
            <a:off x="6096462" y="3853950"/>
            <a:ext cx="2175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87" name="Google Shape;187;p12"/>
          <p:cNvGrpSpPr/>
          <p:nvPr/>
        </p:nvGrpSpPr>
        <p:grpSpPr>
          <a:xfrm flipH="1">
            <a:off x="-19400" y="4879425"/>
            <a:ext cx="9181985" cy="264000"/>
            <a:chOff x="-17750" y="4879419"/>
            <a:chExt cx="9161829" cy="264000"/>
          </a:xfrm>
        </p:grpSpPr>
        <p:sp>
          <p:nvSpPr>
            <p:cNvPr id="188" name="Google Shape;188;p12"/>
            <p:cNvSpPr/>
            <p:nvPr/>
          </p:nvSpPr>
          <p:spPr>
            <a:xfrm>
              <a:off x="-17750" y="4879419"/>
              <a:ext cx="1308900" cy="2640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1291071" y="4879419"/>
              <a:ext cx="1308900" cy="2640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2599893" y="4879419"/>
              <a:ext cx="1308900" cy="264000"/>
            </a:xfrm>
            <a:prstGeom prst="rect">
              <a:avLst/>
            </a:prstGeom>
            <a:solidFill>
              <a:schemeClr val="accen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3908714" y="4879419"/>
              <a:ext cx="1308900" cy="264000"/>
            </a:xfrm>
            <a:prstGeom prst="rect">
              <a:avLst/>
            </a:prstGeom>
            <a:solidFill>
              <a:schemeClr val="accent3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5217536" y="4879419"/>
              <a:ext cx="1308900" cy="2640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6526357" y="4879419"/>
              <a:ext cx="1308900" cy="264000"/>
            </a:xfrm>
            <a:prstGeom prst="rect">
              <a:avLst/>
            </a:prstGeom>
            <a:solidFill>
              <a:schemeClr val="accent5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7835179" y="4879419"/>
              <a:ext cx="1308900" cy="264000"/>
            </a:xfrm>
            <a:prstGeom prst="rect">
              <a:avLst/>
            </a:prstGeom>
            <a:solidFill>
              <a:schemeClr val="accent6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9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/>
          <p:nvPr>
            <p:ph type="title"/>
          </p:nvPr>
        </p:nvSpPr>
        <p:spPr>
          <a:xfrm>
            <a:off x="713225" y="2064175"/>
            <a:ext cx="4204500" cy="13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7" name="Google Shape;197;p13"/>
          <p:cNvSpPr txBox="1"/>
          <p:nvPr>
            <p:ph idx="1" type="subTitle"/>
          </p:nvPr>
        </p:nvSpPr>
        <p:spPr>
          <a:xfrm>
            <a:off x="1219325" y="3588688"/>
            <a:ext cx="31923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13"/>
          <p:cNvSpPr txBox="1"/>
          <p:nvPr>
            <p:ph idx="2" type="title"/>
          </p:nvPr>
        </p:nvSpPr>
        <p:spPr>
          <a:xfrm>
            <a:off x="2045225" y="708375"/>
            <a:ext cx="15405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/>
        </p:txBody>
      </p:sp>
      <p:grpSp>
        <p:nvGrpSpPr>
          <p:cNvPr id="199" name="Google Shape;199;p13"/>
          <p:cNvGrpSpPr/>
          <p:nvPr/>
        </p:nvGrpSpPr>
        <p:grpSpPr>
          <a:xfrm flipH="1">
            <a:off x="-19400" y="0"/>
            <a:ext cx="9181985" cy="5143425"/>
            <a:chOff x="-19400" y="0"/>
            <a:chExt cx="9181985" cy="5143425"/>
          </a:xfrm>
        </p:grpSpPr>
        <p:grpSp>
          <p:nvGrpSpPr>
            <p:cNvPr id="200" name="Google Shape;200;p13"/>
            <p:cNvGrpSpPr/>
            <p:nvPr/>
          </p:nvGrpSpPr>
          <p:grpSpPr>
            <a:xfrm>
              <a:off x="-19400" y="4879425"/>
              <a:ext cx="9181985" cy="264000"/>
              <a:chOff x="-17750" y="4879419"/>
              <a:chExt cx="9161829" cy="264000"/>
            </a:xfrm>
          </p:grpSpPr>
          <p:sp>
            <p:nvSpPr>
              <p:cNvPr id="201" name="Google Shape;201;p13"/>
              <p:cNvSpPr/>
              <p:nvPr/>
            </p:nvSpPr>
            <p:spPr>
              <a:xfrm>
                <a:off x="-17750" y="4879419"/>
                <a:ext cx="1308900" cy="264000"/>
              </a:xfrm>
              <a:prstGeom prst="rect">
                <a:avLst/>
              </a:prstGeom>
              <a:solidFill>
                <a:schemeClr val="lt2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13"/>
              <p:cNvSpPr/>
              <p:nvPr/>
            </p:nvSpPr>
            <p:spPr>
              <a:xfrm>
                <a:off x="1291071" y="4879419"/>
                <a:ext cx="1308900" cy="264000"/>
              </a:xfrm>
              <a:prstGeom prst="rect">
                <a:avLst/>
              </a:prstGeom>
              <a:solidFill>
                <a:schemeClr val="accen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13"/>
              <p:cNvSpPr/>
              <p:nvPr/>
            </p:nvSpPr>
            <p:spPr>
              <a:xfrm>
                <a:off x="2599893" y="4879419"/>
                <a:ext cx="1308900" cy="264000"/>
              </a:xfrm>
              <a:prstGeom prst="rect">
                <a:avLst/>
              </a:prstGeom>
              <a:solidFill>
                <a:schemeClr val="accent2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13"/>
              <p:cNvSpPr/>
              <p:nvPr/>
            </p:nvSpPr>
            <p:spPr>
              <a:xfrm>
                <a:off x="3908714" y="4879419"/>
                <a:ext cx="1308900" cy="264000"/>
              </a:xfrm>
              <a:prstGeom prst="rect">
                <a:avLst/>
              </a:prstGeom>
              <a:solidFill>
                <a:schemeClr val="accent3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3"/>
              <p:cNvSpPr/>
              <p:nvPr/>
            </p:nvSpPr>
            <p:spPr>
              <a:xfrm>
                <a:off x="5217536" y="4879419"/>
                <a:ext cx="1308900" cy="264000"/>
              </a:xfrm>
              <a:prstGeom prst="rect">
                <a:avLst/>
              </a:prstGeom>
              <a:solidFill>
                <a:schemeClr val="accent4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3"/>
              <p:cNvSpPr/>
              <p:nvPr/>
            </p:nvSpPr>
            <p:spPr>
              <a:xfrm>
                <a:off x="6526357" y="4879419"/>
                <a:ext cx="1308900" cy="264000"/>
              </a:xfrm>
              <a:prstGeom prst="rect">
                <a:avLst/>
              </a:prstGeom>
              <a:solidFill>
                <a:schemeClr val="accent5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3"/>
              <p:cNvSpPr/>
              <p:nvPr/>
            </p:nvSpPr>
            <p:spPr>
              <a:xfrm>
                <a:off x="7835179" y="4879419"/>
                <a:ext cx="1308900" cy="264000"/>
              </a:xfrm>
              <a:prstGeom prst="rect">
                <a:avLst/>
              </a:prstGeom>
              <a:solidFill>
                <a:schemeClr val="accent6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8" name="Google Shape;208;p13"/>
            <p:cNvGrpSpPr/>
            <p:nvPr/>
          </p:nvGrpSpPr>
          <p:grpSpPr>
            <a:xfrm flipH="1">
              <a:off x="-19400" y="0"/>
              <a:ext cx="9181985" cy="264000"/>
              <a:chOff x="-17750" y="4879419"/>
              <a:chExt cx="9161829" cy="264000"/>
            </a:xfrm>
          </p:grpSpPr>
          <p:sp>
            <p:nvSpPr>
              <p:cNvPr id="209" name="Google Shape;209;p13"/>
              <p:cNvSpPr/>
              <p:nvPr/>
            </p:nvSpPr>
            <p:spPr>
              <a:xfrm>
                <a:off x="-17750" y="4879419"/>
                <a:ext cx="1308900" cy="264000"/>
              </a:xfrm>
              <a:prstGeom prst="rect">
                <a:avLst/>
              </a:prstGeom>
              <a:solidFill>
                <a:schemeClr val="lt2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3"/>
              <p:cNvSpPr/>
              <p:nvPr/>
            </p:nvSpPr>
            <p:spPr>
              <a:xfrm>
                <a:off x="1291071" y="4879419"/>
                <a:ext cx="1308900" cy="264000"/>
              </a:xfrm>
              <a:prstGeom prst="rect">
                <a:avLst/>
              </a:prstGeom>
              <a:solidFill>
                <a:schemeClr val="accen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3"/>
              <p:cNvSpPr/>
              <p:nvPr/>
            </p:nvSpPr>
            <p:spPr>
              <a:xfrm>
                <a:off x="2599893" y="4879419"/>
                <a:ext cx="1308900" cy="264000"/>
              </a:xfrm>
              <a:prstGeom prst="rect">
                <a:avLst/>
              </a:prstGeom>
              <a:solidFill>
                <a:schemeClr val="accent2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3"/>
              <p:cNvSpPr/>
              <p:nvPr/>
            </p:nvSpPr>
            <p:spPr>
              <a:xfrm>
                <a:off x="3908714" y="4879419"/>
                <a:ext cx="1308900" cy="264000"/>
              </a:xfrm>
              <a:prstGeom prst="rect">
                <a:avLst/>
              </a:prstGeom>
              <a:solidFill>
                <a:schemeClr val="accent3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3"/>
              <p:cNvSpPr/>
              <p:nvPr/>
            </p:nvSpPr>
            <p:spPr>
              <a:xfrm>
                <a:off x="5217536" y="4879419"/>
                <a:ext cx="1308900" cy="264000"/>
              </a:xfrm>
              <a:prstGeom prst="rect">
                <a:avLst/>
              </a:prstGeom>
              <a:solidFill>
                <a:schemeClr val="accent4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3"/>
              <p:cNvSpPr/>
              <p:nvPr/>
            </p:nvSpPr>
            <p:spPr>
              <a:xfrm>
                <a:off x="6526357" y="4879419"/>
                <a:ext cx="1308900" cy="264000"/>
              </a:xfrm>
              <a:prstGeom prst="rect">
                <a:avLst/>
              </a:prstGeom>
              <a:solidFill>
                <a:schemeClr val="accent5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3"/>
              <p:cNvSpPr/>
              <p:nvPr/>
            </p:nvSpPr>
            <p:spPr>
              <a:xfrm>
                <a:off x="7835179" y="4879419"/>
                <a:ext cx="1308900" cy="264000"/>
              </a:xfrm>
              <a:prstGeom prst="rect">
                <a:avLst/>
              </a:prstGeom>
              <a:solidFill>
                <a:schemeClr val="accent6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1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"/>
          <p:cNvSpPr txBox="1"/>
          <p:nvPr>
            <p:ph type="title"/>
          </p:nvPr>
        </p:nvSpPr>
        <p:spPr>
          <a:xfrm>
            <a:off x="4226275" y="2063125"/>
            <a:ext cx="4204500" cy="13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8" name="Google Shape;218;p14"/>
          <p:cNvSpPr txBox="1"/>
          <p:nvPr>
            <p:ph idx="1" type="subTitle"/>
          </p:nvPr>
        </p:nvSpPr>
        <p:spPr>
          <a:xfrm>
            <a:off x="4732375" y="3587188"/>
            <a:ext cx="31923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14"/>
          <p:cNvSpPr txBox="1"/>
          <p:nvPr>
            <p:ph idx="2" type="title"/>
          </p:nvPr>
        </p:nvSpPr>
        <p:spPr>
          <a:xfrm>
            <a:off x="5437225" y="709850"/>
            <a:ext cx="17826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/>
        </p:txBody>
      </p:sp>
      <p:grpSp>
        <p:nvGrpSpPr>
          <p:cNvPr id="220" name="Google Shape;220;p14"/>
          <p:cNvGrpSpPr/>
          <p:nvPr/>
        </p:nvGrpSpPr>
        <p:grpSpPr>
          <a:xfrm>
            <a:off x="-19400" y="0"/>
            <a:ext cx="9181985" cy="5143425"/>
            <a:chOff x="-19400" y="0"/>
            <a:chExt cx="9181985" cy="5143425"/>
          </a:xfrm>
        </p:grpSpPr>
        <p:grpSp>
          <p:nvGrpSpPr>
            <p:cNvPr id="221" name="Google Shape;221;p14"/>
            <p:cNvGrpSpPr/>
            <p:nvPr/>
          </p:nvGrpSpPr>
          <p:grpSpPr>
            <a:xfrm>
              <a:off x="-19400" y="4879425"/>
              <a:ext cx="9181985" cy="264000"/>
              <a:chOff x="-17750" y="4879419"/>
              <a:chExt cx="9161829" cy="264000"/>
            </a:xfrm>
          </p:grpSpPr>
          <p:sp>
            <p:nvSpPr>
              <p:cNvPr id="222" name="Google Shape;222;p14"/>
              <p:cNvSpPr/>
              <p:nvPr/>
            </p:nvSpPr>
            <p:spPr>
              <a:xfrm>
                <a:off x="-17750" y="4879419"/>
                <a:ext cx="1308900" cy="264000"/>
              </a:xfrm>
              <a:prstGeom prst="rect">
                <a:avLst/>
              </a:prstGeom>
              <a:solidFill>
                <a:schemeClr val="lt2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4"/>
              <p:cNvSpPr/>
              <p:nvPr/>
            </p:nvSpPr>
            <p:spPr>
              <a:xfrm>
                <a:off x="1291071" y="4879419"/>
                <a:ext cx="1308900" cy="264000"/>
              </a:xfrm>
              <a:prstGeom prst="rect">
                <a:avLst/>
              </a:prstGeom>
              <a:solidFill>
                <a:schemeClr val="accen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14"/>
              <p:cNvSpPr/>
              <p:nvPr/>
            </p:nvSpPr>
            <p:spPr>
              <a:xfrm>
                <a:off x="2599893" y="4879419"/>
                <a:ext cx="1308900" cy="264000"/>
              </a:xfrm>
              <a:prstGeom prst="rect">
                <a:avLst/>
              </a:prstGeom>
              <a:solidFill>
                <a:schemeClr val="accent2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4"/>
              <p:cNvSpPr/>
              <p:nvPr/>
            </p:nvSpPr>
            <p:spPr>
              <a:xfrm>
                <a:off x="3908714" y="4879419"/>
                <a:ext cx="1308900" cy="264000"/>
              </a:xfrm>
              <a:prstGeom prst="rect">
                <a:avLst/>
              </a:prstGeom>
              <a:solidFill>
                <a:schemeClr val="accent3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14"/>
              <p:cNvSpPr/>
              <p:nvPr/>
            </p:nvSpPr>
            <p:spPr>
              <a:xfrm>
                <a:off x="5217536" y="4879419"/>
                <a:ext cx="1308900" cy="264000"/>
              </a:xfrm>
              <a:prstGeom prst="rect">
                <a:avLst/>
              </a:prstGeom>
              <a:solidFill>
                <a:schemeClr val="accent4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14"/>
              <p:cNvSpPr/>
              <p:nvPr/>
            </p:nvSpPr>
            <p:spPr>
              <a:xfrm>
                <a:off x="6526357" y="4879419"/>
                <a:ext cx="1308900" cy="264000"/>
              </a:xfrm>
              <a:prstGeom prst="rect">
                <a:avLst/>
              </a:prstGeom>
              <a:solidFill>
                <a:schemeClr val="accent5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4"/>
              <p:cNvSpPr/>
              <p:nvPr/>
            </p:nvSpPr>
            <p:spPr>
              <a:xfrm>
                <a:off x="7835179" y="4879419"/>
                <a:ext cx="1308900" cy="264000"/>
              </a:xfrm>
              <a:prstGeom prst="rect">
                <a:avLst/>
              </a:prstGeom>
              <a:solidFill>
                <a:schemeClr val="accent6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9" name="Google Shape;229;p14"/>
            <p:cNvGrpSpPr/>
            <p:nvPr/>
          </p:nvGrpSpPr>
          <p:grpSpPr>
            <a:xfrm flipH="1">
              <a:off x="-19400" y="0"/>
              <a:ext cx="9181985" cy="264000"/>
              <a:chOff x="-17750" y="4879419"/>
              <a:chExt cx="9161829" cy="264000"/>
            </a:xfrm>
          </p:grpSpPr>
          <p:sp>
            <p:nvSpPr>
              <p:cNvPr id="230" name="Google Shape;230;p14"/>
              <p:cNvSpPr/>
              <p:nvPr/>
            </p:nvSpPr>
            <p:spPr>
              <a:xfrm>
                <a:off x="-17750" y="4879419"/>
                <a:ext cx="1308900" cy="264000"/>
              </a:xfrm>
              <a:prstGeom prst="rect">
                <a:avLst/>
              </a:prstGeom>
              <a:solidFill>
                <a:schemeClr val="lt2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4"/>
              <p:cNvSpPr/>
              <p:nvPr/>
            </p:nvSpPr>
            <p:spPr>
              <a:xfrm>
                <a:off x="1291071" y="4879419"/>
                <a:ext cx="1308900" cy="264000"/>
              </a:xfrm>
              <a:prstGeom prst="rect">
                <a:avLst/>
              </a:prstGeom>
              <a:solidFill>
                <a:schemeClr val="accen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4"/>
              <p:cNvSpPr/>
              <p:nvPr/>
            </p:nvSpPr>
            <p:spPr>
              <a:xfrm>
                <a:off x="2599893" y="4879419"/>
                <a:ext cx="1308900" cy="264000"/>
              </a:xfrm>
              <a:prstGeom prst="rect">
                <a:avLst/>
              </a:prstGeom>
              <a:solidFill>
                <a:schemeClr val="accent2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4"/>
              <p:cNvSpPr/>
              <p:nvPr/>
            </p:nvSpPr>
            <p:spPr>
              <a:xfrm>
                <a:off x="3908714" y="4879419"/>
                <a:ext cx="1308900" cy="264000"/>
              </a:xfrm>
              <a:prstGeom prst="rect">
                <a:avLst/>
              </a:prstGeom>
              <a:solidFill>
                <a:schemeClr val="accent3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14"/>
              <p:cNvSpPr/>
              <p:nvPr/>
            </p:nvSpPr>
            <p:spPr>
              <a:xfrm>
                <a:off x="5217536" y="4879419"/>
                <a:ext cx="1308900" cy="264000"/>
              </a:xfrm>
              <a:prstGeom prst="rect">
                <a:avLst/>
              </a:prstGeom>
              <a:solidFill>
                <a:schemeClr val="accent4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14"/>
              <p:cNvSpPr/>
              <p:nvPr/>
            </p:nvSpPr>
            <p:spPr>
              <a:xfrm>
                <a:off x="6526357" y="4879419"/>
                <a:ext cx="1308900" cy="264000"/>
              </a:xfrm>
              <a:prstGeom prst="rect">
                <a:avLst/>
              </a:prstGeom>
              <a:solidFill>
                <a:schemeClr val="accent5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14"/>
              <p:cNvSpPr/>
              <p:nvPr/>
            </p:nvSpPr>
            <p:spPr>
              <a:xfrm>
                <a:off x="7835179" y="4879419"/>
                <a:ext cx="1308900" cy="264000"/>
              </a:xfrm>
              <a:prstGeom prst="rect">
                <a:avLst/>
              </a:prstGeom>
              <a:solidFill>
                <a:schemeClr val="accent6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4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16"/>
          <p:cNvGrpSpPr/>
          <p:nvPr/>
        </p:nvGrpSpPr>
        <p:grpSpPr>
          <a:xfrm>
            <a:off x="-19400" y="0"/>
            <a:ext cx="9181985" cy="5143425"/>
            <a:chOff x="-19400" y="0"/>
            <a:chExt cx="9181985" cy="5143425"/>
          </a:xfrm>
        </p:grpSpPr>
        <p:grpSp>
          <p:nvGrpSpPr>
            <p:cNvPr id="240" name="Google Shape;240;p16"/>
            <p:cNvGrpSpPr/>
            <p:nvPr/>
          </p:nvGrpSpPr>
          <p:grpSpPr>
            <a:xfrm>
              <a:off x="-19400" y="4879425"/>
              <a:ext cx="9181985" cy="264000"/>
              <a:chOff x="-17750" y="4879419"/>
              <a:chExt cx="9161829" cy="264000"/>
            </a:xfrm>
          </p:grpSpPr>
          <p:sp>
            <p:nvSpPr>
              <p:cNvPr id="241" name="Google Shape;241;p16"/>
              <p:cNvSpPr/>
              <p:nvPr/>
            </p:nvSpPr>
            <p:spPr>
              <a:xfrm>
                <a:off x="-17750" y="4879419"/>
                <a:ext cx="1308900" cy="264000"/>
              </a:xfrm>
              <a:prstGeom prst="rect">
                <a:avLst/>
              </a:prstGeom>
              <a:solidFill>
                <a:schemeClr val="lt2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16"/>
              <p:cNvSpPr/>
              <p:nvPr/>
            </p:nvSpPr>
            <p:spPr>
              <a:xfrm>
                <a:off x="1291071" y="4879419"/>
                <a:ext cx="1308900" cy="264000"/>
              </a:xfrm>
              <a:prstGeom prst="rect">
                <a:avLst/>
              </a:prstGeom>
              <a:solidFill>
                <a:schemeClr val="accen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16"/>
              <p:cNvSpPr/>
              <p:nvPr/>
            </p:nvSpPr>
            <p:spPr>
              <a:xfrm>
                <a:off x="2599893" y="4879419"/>
                <a:ext cx="1308900" cy="264000"/>
              </a:xfrm>
              <a:prstGeom prst="rect">
                <a:avLst/>
              </a:prstGeom>
              <a:solidFill>
                <a:schemeClr val="accent2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16"/>
              <p:cNvSpPr/>
              <p:nvPr/>
            </p:nvSpPr>
            <p:spPr>
              <a:xfrm>
                <a:off x="3908714" y="4879419"/>
                <a:ext cx="1308900" cy="264000"/>
              </a:xfrm>
              <a:prstGeom prst="rect">
                <a:avLst/>
              </a:prstGeom>
              <a:solidFill>
                <a:schemeClr val="accent3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6"/>
              <p:cNvSpPr/>
              <p:nvPr/>
            </p:nvSpPr>
            <p:spPr>
              <a:xfrm>
                <a:off x="5217536" y="4879419"/>
                <a:ext cx="1308900" cy="264000"/>
              </a:xfrm>
              <a:prstGeom prst="rect">
                <a:avLst/>
              </a:prstGeom>
              <a:solidFill>
                <a:schemeClr val="accent4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6"/>
              <p:cNvSpPr/>
              <p:nvPr/>
            </p:nvSpPr>
            <p:spPr>
              <a:xfrm>
                <a:off x="6526357" y="4879419"/>
                <a:ext cx="1308900" cy="264000"/>
              </a:xfrm>
              <a:prstGeom prst="rect">
                <a:avLst/>
              </a:prstGeom>
              <a:solidFill>
                <a:schemeClr val="accent5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6"/>
              <p:cNvSpPr/>
              <p:nvPr/>
            </p:nvSpPr>
            <p:spPr>
              <a:xfrm>
                <a:off x="7835179" y="4879419"/>
                <a:ext cx="1308900" cy="264000"/>
              </a:xfrm>
              <a:prstGeom prst="rect">
                <a:avLst/>
              </a:prstGeom>
              <a:solidFill>
                <a:schemeClr val="accent6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8" name="Google Shape;248;p16"/>
            <p:cNvGrpSpPr/>
            <p:nvPr/>
          </p:nvGrpSpPr>
          <p:grpSpPr>
            <a:xfrm flipH="1">
              <a:off x="-19400" y="0"/>
              <a:ext cx="9181985" cy="264000"/>
              <a:chOff x="-17750" y="4879419"/>
              <a:chExt cx="9161829" cy="264000"/>
            </a:xfrm>
          </p:grpSpPr>
          <p:sp>
            <p:nvSpPr>
              <p:cNvPr id="249" name="Google Shape;249;p16"/>
              <p:cNvSpPr/>
              <p:nvPr/>
            </p:nvSpPr>
            <p:spPr>
              <a:xfrm>
                <a:off x="-17750" y="4879419"/>
                <a:ext cx="1308900" cy="264000"/>
              </a:xfrm>
              <a:prstGeom prst="rect">
                <a:avLst/>
              </a:prstGeom>
              <a:solidFill>
                <a:schemeClr val="lt2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6"/>
              <p:cNvSpPr/>
              <p:nvPr/>
            </p:nvSpPr>
            <p:spPr>
              <a:xfrm>
                <a:off x="1291071" y="4879419"/>
                <a:ext cx="1308900" cy="264000"/>
              </a:xfrm>
              <a:prstGeom prst="rect">
                <a:avLst/>
              </a:prstGeom>
              <a:solidFill>
                <a:schemeClr val="accen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6"/>
              <p:cNvSpPr/>
              <p:nvPr/>
            </p:nvSpPr>
            <p:spPr>
              <a:xfrm>
                <a:off x="2599893" y="4879419"/>
                <a:ext cx="1308900" cy="264000"/>
              </a:xfrm>
              <a:prstGeom prst="rect">
                <a:avLst/>
              </a:prstGeom>
              <a:solidFill>
                <a:schemeClr val="accent2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6"/>
              <p:cNvSpPr/>
              <p:nvPr/>
            </p:nvSpPr>
            <p:spPr>
              <a:xfrm>
                <a:off x="3908714" y="4879419"/>
                <a:ext cx="1308900" cy="264000"/>
              </a:xfrm>
              <a:prstGeom prst="rect">
                <a:avLst/>
              </a:prstGeom>
              <a:solidFill>
                <a:schemeClr val="accent3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6"/>
              <p:cNvSpPr/>
              <p:nvPr/>
            </p:nvSpPr>
            <p:spPr>
              <a:xfrm>
                <a:off x="5217536" y="4879419"/>
                <a:ext cx="1308900" cy="264000"/>
              </a:xfrm>
              <a:prstGeom prst="rect">
                <a:avLst/>
              </a:prstGeom>
              <a:solidFill>
                <a:schemeClr val="accent4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16"/>
              <p:cNvSpPr/>
              <p:nvPr/>
            </p:nvSpPr>
            <p:spPr>
              <a:xfrm>
                <a:off x="6526357" y="4879419"/>
                <a:ext cx="1308900" cy="264000"/>
              </a:xfrm>
              <a:prstGeom prst="rect">
                <a:avLst/>
              </a:prstGeom>
              <a:solidFill>
                <a:schemeClr val="accent5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6"/>
              <p:cNvSpPr/>
              <p:nvPr/>
            </p:nvSpPr>
            <p:spPr>
              <a:xfrm>
                <a:off x="7835179" y="4879419"/>
                <a:ext cx="1308900" cy="264000"/>
              </a:xfrm>
              <a:prstGeom prst="rect">
                <a:avLst/>
              </a:prstGeom>
              <a:solidFill>
                <a:schemeClr val="accent6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4_1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7"/>
          <p:cNvGrpSpPr/>
          <p:nvPr/>
        </p:nvGrpSpPr>
        <p:grpSpPr>
          <a:xfrm>
            <a:off x="-19400" y="4879425"/>
            <a:ext cx="9181985" cy="264000"/>
            <a:chOff x="-17750" y="4879419"/>
            <a:chExt cx="9161829" cy="264000"/>
          </a:xfrm>
        </p:grpSpPr>
        <p:sp>
          <p:nvSpPr>
            <p:cNvPr id="258" name="Google Shape;258;p17"/>
            <p:cNvSpPr/>
            <p:nvPr/>
          </p:nvSpPr>
          <p:spPr>
            <a:xfrm>
              <a:off x="-17750" y="4879419"/>
              <a:ext cx="1308900" cy="2640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1291071" y="4879419"/>
              <a:ext cx="1308900" cy="2640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2599893" y="4879419"/>
              <a:ext cx="1308900" cy="264000"/>
            </a:xfrm>
            <a:prstGeom prst="rect">
              <a:avLst/>
            </a:prstGeom>
            <a:solidFill>
              <a:schemeClr val="accen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3908714" y="4879419"/>
              <a:ext cx="1308900" cy="264000"/>
            </a:xfrm>
            <a:prstGeom prst="rect">
              <a:avLst/>
            </a:prstGeom>
            <a:solidFill>
              <a:schemeClr val="accent3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5217536" y="4879419"/>
              <a:ext cx="1308900" cy="2640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6526357" y="4879419"/>
              <a:ext cx="1308900" cy="264000"/>
            </a:xfrm>
            <a:prstGeom prst="rect">
              <a:avLst/>
            </a:prstGeom>
            <a:solidFill>
              <a:schemeClr val="accent5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7835179" y="4879419"/>
              <a:ext cx="1308900" cy="264000"/>
            </a:xfrm>
            <a:prstGeom prst="rect">
              <a:avLst/>
            </a:prstGeom>
            <a:solidFill>
              <a:schemeClr val="accent6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>
            <p:ph type="title"/>
          </p:nvPr>
        </p:nvSpPr>
        <p:spPr>
          <a:xfrm>
            <a:off x="713250" y="4174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30" name="Google Shape;30;p3"/>
          <p:cNvGrpSpPr/>
          <p:nvPr/>
        </p:nvGrpSpPr>
        <p:grpSpPr>
          <a:xfrm>
            <a:off x="-19400" y="4879425"/>
            <a:ext cx="9181985" cy="264000"/>
            <a:chOff x="-17750" y="4879419"/>
            <a:chExt cx="9161829" cy="264000"/>
          </a:xfrm>
        </p:grpSpPr>
        <p:sp>
          <p:nvSpPr>
            <p:cNvPr id="31" name="Google Shape;31;p3"/>
            <p:cNvSpPr/>
            <p:nvPr/>
          </p:nvSpPr>
          <p:spPr>
            <a:xfrm>
              <a:off x="-17750" y="4879419"/>
              <a:ext cx="1308900" cy="2640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291071" y="4879419"/>
              <a:ext cx="1308900" cy="2640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2599893" y="4879419"/>
              <a:ext cx="1308900" cy="264000"/>
            </a:xfrm>
            <a:prstGeom prst="rect">
              <a:avLst/>
            </a:prstGeom>
            <a:solidFill>
              <a:schemeClr val="accen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3908714" y="4879419"/>
              <a:ext cx="1308900" cy="264000"/>
            </a:xfrm>
            <a:prstGeom prst="rect">
              <a:avLst/>
            </a:prstGeom>
            <a:solidFill>
              <a:schemeClr val="accent3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5217536" y="4879419"/>
              <a:ext cx="1308900" cy="2640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6526357" y="4879419"/>
              <a:ext cx="1308900" cy="264000"/>
            </a:xfrm>
            <a:prstGeom prst="rect">
              <a:avLst/>
            </a:prstGeom>
            <a:solidFill>
              <a:schemeClr val="accent5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7835179" y="4879419"/>
              <a:ext cx="1308900" cy="264000"/>
            </a:xfrm>
            <a:prstGeom prst="rect">
              <a:avLst/>
            </a:prstGeom>
            <a:solidFill>
              <a:schemeClr val="accent6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/>
          <p:nvPr>
            <p:ph type="title"/>
          </p:nvPr>
        </p:nvSpPr>
        <p:spPr>
          <a:xfrm>
            <a:off x="713225" y="3287950"/>
            <a:ext cx="4670700" cy="3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" name="Google Shape;40;p4"/>
          <p:cNvSpPr txBox="1"/>
          <p:nvPr>
            <p:ph idx="1" type="subTitle"/>
          </p:nvPr>
        </p:nvSpPr>
        <p:spPr>
          <a:xfrm>
            <a:off x="713225" y="1457375"/>
            <a:ext cx="4670700" cy="17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1" name="Google Shape;41;p4"/>
          <p:cNvGrpSpPr/>
          <p:nvPr/>
        </p:nvGrpSpPr>
        <p:grpSpPr>
          <a:xfrm>
            <a:off x="-19400" y="0"/>
            <a:ext cx="9181985" cy="5143425"/>
            <a:chOff x="-19400" y="0"/>
            <a:chExt cx="9181985" cy="5143425"/>
          </a:xfrm>
        </p:grpSpPr>
        <p:grpSp>
          <p:nvGrpSpPr>
            <p:cNvPr id="42" name="Google Shape;42;p4"/>
            <p:cNvGrpSpPr/>
            <p:nvPr/>
          </p:nvGrpSpPr>
          <p:grpSpPr>
            <a:xfrm>
              <a:off x="-19400" y="4879425"/>
              <a:ext cx="9181985" cy="264000"/>
              <a:chOff x="-17750" y="4879419"/>
              <a:chExt cx="9161829" cy="264000"/>
            </a:xfrm>
          </p:grpSpPr>
          <p:sp>
            <p:nvSpPr>
              <p:cNvPr id="43" name="Google Shape;43;p4"/>
              <p:cNvSpPr/>
              <p:nvPr/>
            </p:nvSpPr>
            <p:spPr>
              <a:xfrm>
                <a:off x="-17750" y="4879419"/>
                <a:ext cx="1308900" cy="264000"/>
              </a:xfrm>
              <a:prstGeom prst="rect">
                <a:avLst/>
              </a:prstGeom>
              <a:solidFill>
                <a:schemeClr val="lt2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4"/>
              <p:cNvSpPr/>
              <p:nvPr/>
            </p:nvSpPr>
            <p:spPr>
              <a:xfrm>
                <a:off x="1291071" y="4879419"/>
                <a:ext cx="1308900" cy="264000"/>
              </a:xfrm>
              <a:prstGeom prst="rect">
                <a:avLst/>
              </a:prstGeom>
              <a:solidFill>
                <a:schemeClr val="accen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4"/>
              <p:cNvSpPr/>
              <p:nvPr/>
            </p:nvSpPr>
            <p:spPr>
              <a:xfrm>
                <a:off x="2599893" y="4879419"/>
                <a:ext cx="1308900" cy="264000"/>
              </a:xfrm>
              <a:prstGeom prst="rect">
                <a:avLst/>
              </a:prstGeom>
              <a:solidFill>
                <a:schemeClr val="accent2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3908714" y="4879419"/>
                <a:ext cx="1308900" cy="264000"/>
              </a:xfrm>
              <a:prstGeom prst="rect">
                <a:avLst/>
              </a:prstGeom>
              <a:solidFill>
                <a:schemeClr val="accent3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5217536" y="4879419"/>
                <a:ext cx="1308900" cy="264000"/>
              </a:xfrm>
              <a:prstGeom prst="rect">
                <a:avLst/>
              </a:prstGeom>
              <a:solidFill>
                <a:schemeClr val="accent4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526357" y="4879419"/>
                <a:ext cx="1308900" cy="264000"/>
              </a:xfrm>
              <a:prstGeom prst="rect">
                <a:avLst/>
              </a:prstGeom>
              <a:solidFill>
                <a:schemeClr val="accent5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7835179" y="4879419"/>
                <a:ext cx="1308900" cy="264000"/>
              </a:xfrm>
              <a:prstGeom prst="rect">
                <a:avLst/>
              </a:prstGeom>
              <a:solidFill>
                <a:schemeClr val="accent6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" name="Google Shape;50;p4"/>
            <p:cNvGrpSpPr/>
            <p:nvPr/>
          </p:nvGrpSpPr>
          <p:grpSpPr>
            <a:xfrm flipH="1">
              <a:off x="-19400" y="0"/>
              <a:ext cx="9181985" cy="264000"/>
              <a:chOff x="-17750" y="4879419"/>
              <a:chExt cx="9161829" cy="264000"/>
            </a:xfrm>
          </p:grpSpPr>
          <p:sp>
            <p:nvSpPr>
              <p:cNvPr id="51" name="Google Shape;51;p4"/>
              <p:cNvSpPr/>
              <p:nvPr/>
            </p:nvSpPr>
            <p:spPr>
              <a:xfrm>
                <a:off x="-17750" y="4879419"/>
                <a:ext cx="1308900" cy="264000"/>
              </a:xfrm>
              <a:prstGeom prst="rect">
                <a:avLst/>
              </a:prstGeom>
              <a:solidFill>
                <a:schemeClr val="lt2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1291071" y="4879419"/>
                <a:ext cx="1308900" cy="264000"/>
              </a:xfrm>
              <a:prstGeom prst="rect">
                <a:avLst/>
              </a:prstGeom>
              <a:solidFill>
                <a:schemeClr val="accen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2599893" y="4879419"/>
                <a:ext cx="1308900" cy="264000"/>
              </a:xfrm>
              <a:prstGeom prst="rect">
                <a:avLst/>
              </a:prstGeom>
              <a:solidFill>
                <a:schemeClr val="accent2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3908714" y="4879419"/>
                <a:ext cx="1308900" cy="264000"/>
              </a:xfrm>
              <a:prstGeom prst="rect">
                <a:avLst/>
              </a:prstGeom>
              <a:solidFill>
                <a:schemeClr val="accent3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4"/>
              <p:cNvSpPr/>
              <p:nvPr/>
            </p:nvSpPr>
            <p:spPr>
              <a:xfrm>
                <a:off x="5217536" y="4879419"/>
                <a:ext cx="1308900" cy="264000"/>
              </a:xfrm>
              <a:prstGeom prst="rect">
                <a:avLst/>
              </a:prstGeom>
              <a:solidFill>
                <a:schemeClr val="accent4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6526357" y="4879419"/>
                <a:ext cx="1308900" cy="264000"/>
              </a:xfrm>
              <a:prstGeom prst="rect">
                <a:avLst/>
              </a:prstGeom>
              <a:solidFill>
                <a:schemeClr val="accent5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4"/>
              <p:cNvSpPr/>
              <p:nvPr/>
            </p:nvSpPr>
            <p:spPr>
              <a:xfrm>
                <a:off x="7835179" y="4879419"/>
                <a:ext cx="1308900" cy="264000"/>
              </a:xfrm>
              <a:prstGeom prst="rect">
                <a:avLst/>
              </a:prstGeom>
              <a:solidFill>
                <a:schemeClr val="accent6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 txBox="1"/>
          <p:nvPr>
            <p:ph type="title"/>
          </p:nvPr>
        </p:nvSpPr>
        <p:spPr>
          <a:xfrm>
            <a:off x="713250" y="4174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" name="Google Shape;60;p5"/>
          <p:cNvSpPr txBox="1"/>
          <p:nvPr>
            <p:ph idx="1" type="subTitle"/>
          </p:nvPr>
        </p:nvSpPr>
        <p:spPr>
          <a:xfrm flipH="1">
            <a:off x="3366880" y="1202869"/>
            <a:ext cx="4124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100"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2" type="subTitle"/>
          </p:nvPr>
        </p:nvSpPr>
        <p:spPr>
          <a:xfrm flipH="1">
            <a:off x="3362250" y="1999740"/>
            <a:ext cx="4124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100"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3" type="subTitle"/>
          </p:nvPr>
        </p:nvSpPr>
        <p:spPr>
          <a:xfrm flipH="1">
            <a:off x="3366880" y="2796609"/>
            <a:ext cx="4124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100"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4" type="subTitle"/>
          </p:nvPr>
        </p:nvSpPr>
        <p:spPr>
          <a:xfrm flipH="1">
            <a:off x="3362250" y="3593481"/>
            <a:ext cx="4124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100"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"/>
          <p:cNvSpPr txBox="1"/>
          <p:nvPr>
            <p:ph idx="5" type="subTitle"/>
          </p:nvPr>
        </p:nvSpPr>
        <p:spPr>
          <a:xfrm flipH="1">
            <a:off x="3371680" y="1563211"/>
            <a:ext cx="41199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"/>
          <p:cNvSpPr txBox="1"/>
          <p:nvPr>
            <p:ph idx="6" type="subTitle"/>
          </p:nvPr>
        </p:nvSpPr>
        <p:spPr>
          <a:xfrm flipH="1">
            <a:off x="3367050" y="2360081"/>
            <a:ext cx="41199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"/>
          <p:cNvSpPr txBox="1"/>
          <p:nvPr>
            <p:ph idx="7" type="subTitle"/>
          </p:nvPr>
        </p:nvSpPr>
        <p:spPr>
          <a:xfrm flipH="1">
            <a:off x="3371680" y="3156951"/>
            <a:ext cx="41199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"/>
          <p:cNvSpPr txBox="1"/>
          <p:nvPr>
            <p:ph idx="8" type="subTitle"/>
          </p:nvPr>
        </p:nvSpPr>
        <p:spPr>
          <a:xfrm flipH="1">
            <a:off x="3367050" y="3953821"/>
            <a:ext cx="41199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5"/>
          <p:cNvSpPr txBox="1"/>
          <p:nvPr>
            <p:ph idx="9" type="title"/>
          </p:nvPr>
        </p:nvSpPr>
        <p:spPr>
          <a:xfrm flipH="1">
            <a:off x="7632450" y="1292725"/>
            <a:ext cx="7983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9" name="Google Shape;69;p5"/>
          <p:cNvSpPr txBox="1"/>
          <p:nvPr>
            <p:ph idx="13" type="title"/>
          </p:nvPr>
        </p:nvSpPr>
        <p:spPr>
          <a:xfrm flipH="1">
            <a:off x="7632450" y="2089358"/>
            <a:ext cx="7983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0" name="Google Shape;70;p5"/>
          <p:cNvSpPr txBox="1"/>
          <p:nvPr>
            <p:ph idx="14" type="title"/>
          </p:nvPr>
        </p:nvSpPr>
        <p:spPr>
          <a:xfrm flipH="1">
            <a:off x="7632450" y="2885992"/>
            <a:ext cx="7983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1" name="Google Shape;71;p5"/>
          <p:cNvSpPr txBox="1"/>
          <p:nvPr>
            <p:ph idx="15" type="title"/>
          </p:nvPr>
        </p:nvSpPr>
        <p:spPr>
          <a:xfrm flipH="1">
            <a:off x="7632450" y="3682625"/>
            <a:ext cx="7983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72" name="Google Shape;72;p5"/>
          <p:cNvGrpSpPr/>
          <p:nvPr/>
        </p:nvGrpSpPr>
        <p:grpSpPr>
          <a:xfrm flipH="1">
            <a:off x="-19400" y="4879425"/>
            <a:ext cx="9181985" cy="264000"/>
            <a:chOff x="-17750" y="4879419"/>
            <a:chExt cx="9161829" cy="264000"/>
          </a:xfrm>
        </p:grpSpPr>
        <p:sp>
          <p:nvSpPr>
            <p:cNvPr id="73" name="Google Shape;73;p5"/>
            <p:cNvSpPr/>
            <p:nvPr/>
          </p:nvSpPr>
          <p:spPr>
            <a:xfrm>
              <a:off x="-17750" y="4879419"/>
              <a:ext cx="1308900" cy="2640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1291071" y="4879419"/>
              <a:ext cx="1308900" cy="2640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2599893" y="4879419"/>
              <a:ext cx="1308900" cy="264000"/>
            </a:xfrm>
            <a:prstGeom prst="rect">
              <a:avLst/>
            </a:prstGeom>
            <a:solidFill>
              <a:schemeClr val="accen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3908714" y="4879419"/>
              <a:ext cx="1308900" cy="264000"/>
            </a:xfrm>
            <a:prstGeom prst="rect">
              <a:avLst/>
            </a:prstGeom>
            <a:solidFill>
              <a:schemeClr val="accent3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5217536" y="4879419"/>
              <a:ext cx="1308900" cy="2640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6526357" y="4879419"/>
              <a:ext cx="1308900" cy="264000"/>
            </a:xfrm>
            <a:prstGeom prst="rect">
              <a:avLst/>
            </a:prstGeom>
            <a:solidFill>
              <a:schemeClr val="accent5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835179" y="4879419"/>
              <a:ext cx="1308900" cy="264000"/>
            </a:xfrm>
            <a:prstGeom prst="rect">
              <a:avLst/>
            </a:prstGeom>
            <a:solidFill>
              <a:schemeClr val="accent6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/>
          <p:nvPr>
            <p:ph type="title"/>
          </p:nvPr>
        </p:nvSpPr>
        <p:spPr>
          <a:xfrm>
            <a:off x="713225" y="2064938"/>
            <a:ext cx="4204500" cy="13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2" name="Google Shape;82;p6"/>
          <p:cNvSpPr txBox="1"/>
          <p:nvPr>
            <p:ph idx="1" type="subTitle"/>
          </p:nvPr>
        </p:nvSpPr>
        <p:spPr>
          <a:xfrm>
            <a:off x="713225" y="3589975"/>
            <a:ext cx="31923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"/>
          <p:cNvSpPr txBox="1"/>
          <p:nvPr>
            <p:ph idx="2" type="title"/>
          </p:nvPr>
        </p:nvSpPr>
        <p:spPr>
          <a:xfrm>
            <a:off x="713225" y="711838"/>
            <a:ext cx="15405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75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/>
        </p:txBody>
      </p:sp>
      <p:grpSp>
        <p:nvGrpSpPr>
          <p:cNvPr id="84" name="Google Shape;84;p6"/>
          <p:cNvGrpSpPr/>
          <p:nvPr/>
        </p:nvGrpSpPr>
        <p:grpSpPr>
          <a:xfrm>
            <a:off x="-19400" y="0"/>
            <a:ext cx="9181985" cy="5143425"/>
            <a:chOff x="-19400" y="0"/>
            <a:chExt cx="9181985" cy="5143425"/>
          </a:xfrm>
        </p:grpSpPr>
        <p:grpSp>
          <p:nvGrpSpPr>
            <p:cNvPr id="85" name="Google Shape;85;p6"/>
            <p:cNvGrpSpPr/>
            <p:nvPr/>
          </p:nvGrpSpPr>
          <p:grpSpPr>
            <a:xfrm>
              <a:off x="-19400" y="4879425"/>
              <a:ext cx="9181985" cy="264000"/>
              <a:chOff x="-17750" y="4879419"/>
              <a:chExt cx="9161829" cy="264000"/>
            </a:xfrm>
          </p:grpSpPr>
          <p:sp>
            <p:nvSpPr>
              <p:cNvPr id="86" name="Google Shape;86;p6"/>
              <p:cNvSpPr/>
              <p:nvPr/>
            </p:nvSpPr>
            <p:spPr>
              <a:xfrm>
                <a:off x="-17750" y="4879419"/>
                <a:ext cx="1308900" cy="264000"/>
              </a:xfrm>
              <a:prstGeom prst="rect">
                <a:avLst/>
              </a:prstGeom>
              <a:solidFill>
                <a:schemeClr val="lt2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6"/>
              <p:cNvSpPr/>
              <p:nvPr/>
            </p:nvSpPr>
            <p:spPr>
              <a:xfrm>
                <a:off x="1291071" y="4879419"/>
                <a:ext cx="1308900" cy="264000"/>
              </a:xfrm>
              <a:prstGeom prst="rect">
                <a:avLst/>
              </a:prstGeom>
              <a:solidFill>
                <a:schemeClr val="accen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6"/>
              <p:cNvSpPr/>
              <p:nvPr/>
            </p:nvSpPr>
            <p:spPr>
              <a:xfrm>
                <a:off x="2599893" y="4879419"/>
                <a:ext cx="1308900" cy="264000"/>
              </a:xfrm>
              <a:prstGeom prst="rect">
                <a:avLst/>
              </a:prstGeom>
              <a:solidFill>
                <a:schemeClr val="accent2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3908714" y="4879419"/>
                <a:ext cx="1308900" cy="264000"/>
              </a:xfrm>
              <a:prstGeom prst="rect">
                <a:avLst/>
              </a:prstGeom>
              <a:solidFill>
                <a:schemeClr val="accent3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6"/>
              <p:cNvSpPr/>
              <p:nvPr/>
            </p:nvSpPr>
            <p:spPr>
              <a:xfrm>
                <a:off x="5217536" y="4879419"/>
                <a:ext cx="1308900" cy="264000"/>
              </a:xfrm>
              <a:prstGeom prst="rect">
                <a:avLst/>
              </a:prstGeom>
              <a:solidFill>
                <a:schemeClr val="accent4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6"/>
              <p:cNvSpPr/>
              <p:nvPr/>
            </p:nvSpPr>
            <p:spPr>
              <a:xfrm>
                <a:off x="6526357" y="4879419"/>
                <a:ext cx="1308900" cy="264000"/>
              </a:xfrm>
              <a:prstGeom prst="rect">
                <a:avLst/>
              </a:prstGeom>
              <a:solidFill>
                <a:schemeClr val="accent5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6"/>
              <p:cNvSpPr/>
              <p:nvPr/>
            </p:nvSpPr>
            <p:spPr>
              <a:xfrm>
                <a:off x="7835179" y="4879419"/>
                <a:ext cx="1308900" cy="264000"/>
              </a:xfrm>
              <a:prstGeom prst="rect">
                <a:avLst/>
              </a:prstGeom>
              <a:solidFill>
                <a:schemeClr val="accent6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" name="Google Shape;93;p6"/>
            <p:cNvGrpSpPr/>
            <p:nvPr/>
          </p:nvGrpSpPr>
          <p:grpSpPr>
            <a:xfrm flipH="1">
              <a:off x="-19400" y="0"/>
              <a:ext cx="9181985" cy="264000"/>
              <a:chOff x="-17750" y="4879419"/>
              <a:chExt cx="9161829" cy="264000"/>
            </a:xfrm>
          </p:grpSpPr>
          <p:sp>
            <p:nvSpPr>
              <p:cNvPr id="94" name="Google Shape;94;p6"/>
              <p:cNvSpPr/>
              <p:nvPr/>
            </p:nvSpPr>
            <p:spPr>
              <a:xfrm>
                <a:off x="-17750" y="4879419"/>
                <a:ext cx="1308900" cy="264000"/>
              </a:xfrm>
              <a:prstGeom prst="rect">
                <a:avLst/>
              </a:prstGeom>
              <a:solidFill>
                <a:schemeClr val="lt2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6"/>
              <p:cNvSpPr/>
              <p:nvPr/>
            </p:nvSpPr>
            <p:spPr>
              <a:xfrm>
                <a:off x="1291071" y="4879419"/>
                <a:ext cx="1308900" cy="264000"/>
              </a:xfrm>
              <a:prstGeom prst="rect">
                <a:avLst/>
              </a:prstGeom>
              <a:solidFill>
                <a:schemeClr val="accen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6"/>
              <p:cNvSpPr/>
              <p:nvPr/>
            </p:nvSpPr>
            <p:spPr>
              <a:xfrm>
                <a:off x="2599893" y="4879419"/>
                <a:ext cx="1308900" cy="264000"/>
              </a:xfrm>
              <a:prstGeom prst="rect">
                <a:avLst/>
              </a:prstGeom>
              <a:solidFill>
                <a:schemeClr val="accent2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3908714" y="4879419"/>
                <a:ext cx="1308900" cy="264000"/>
              </a:xfrm>
              <a:prstGeom prst="rect">
                <a:avLst/>
              </a:prstGeom>
              <a:solidFill>
                <a:schemeClr val="accent3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6"/>
              <p:cNvSpPr/>
              <p:nvPr/>
            </p:nvSpPr>
            <p:spPr>
              <a:xfrm>
                <a:off x="5217536" y="4879419"/>
                <a:ext cx="1308900" cy="264000"/>
              </a:xfrm>
              <a:prstGeom prst="rect">
                <a:avLst/>
              </a:prstGeom>
              <a:solidFill>
                <a:schemeClr val="accent4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6"/>
              <p:cNvSpPr/>
              <p:nvPr/>
            </p:nvSpPr>
            <p:spPr>
              <a:xfrm>
                <a:off x="6526357" y="4879419"/>
                <a:ext cx="1308900" cy="264000"/>
              </a:xfrm>
              <a:prstGeom prst="rect">
                <a:avLst/>
              </a:prstGeom>
              <a:solidFill>
                <a:schemeClr val="accent5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6"/>
              <p:cNvSpPr/>
              <p:nvPr/>
            </p:nvSpPr>
            <p:spPr>
              <a:xfrm>
                <a:off x="7835179" y="4879419"/>
                <a:ext cx="1308900" cy="264000"/>
              </a:xfrm>
              <a:prstGeom prst="rect">
                <a:avLst/>
              </a:prstGeom>
              <a:solidFill>
                <a:schemeClr val="accent6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3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/>
          <p:nvPr>
            <p:ph type="title"/>
          </p:nvPr>
        </p:nvSpPr>
        <p:spPr>
          <a:xfrm>
            <a:off x="713250" y="4174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3" name="Google Shape;103;p7"/>
          <p:cNvSpPr txBox="1"/>
          <p:nvPr>
            <p:ph idx="2" type="title"/>
          </p:nvPr>
        </p:nvSpPr>
        <p:spPr>
          <a:xfrm>
            <a:off x="713289" y="1338025"/>
            <a:ext cx="18942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 sz="2100"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4" name="Google Shape;104;p7"/>
          <p:cNvSpPr txBox="1"/>
          <p:nvPr>
            <p:ph idx="1" type="subTitle"/>
          </p:nvPr>
        </p:nvSpPr>
        <p:spPr>
          <a:xfrm>
            <a:off x="713330" y="2079600"/>
            <a:ext cx="1894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7"/>
          <p:cNvSpPr txBox="1"/>
          <p:nvPr>
            <p:ph idx="3" type="title"/>
          </p:nvPr>
        </p:nvSpPr>
        <p:spPr>
          <a:xfrm>
            <a:off x="3111025" y="1338025"/>
            <a:ext cx="17700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 sz="2100"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6" name="Google Shape;106;p7"/>
          <p:cNvSpPr txBox="1"/>
          <p:nvPr>
            <p:ph idx="4" type="subTitle"/>
          </p:nvPr>
        </p:nvSpPr>
        <p:spPr>
          <a:xfrm>
            <a:off x="3111025" y="2079600"/>
            <a:ext cx="1894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7"/>
          <p:cNvSpPr txBox="1"/>
          <p:nvPr>
            <p:ph idx="5" type="title"/>
          </p:nvPr>
        </p:nvSpPr>
        <p:spPr>
          <a:xfrm>
            <a:off x="713250" y="2946600"/>
            <a:ext cx="18942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 sz="2100"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8" name="Google Shape;108;p7"/>
          <p:cNvSpPr txBox="1"/>
          <p:nvPr>
            <p:ph idx="6" type="subTitle"/>
          </p:nvPr>
        </p:nvSpPr>
        <p:spPr>
          <a:xfrm>
            <a:off x="713330" y="3688175"/>
            <a:ext cx="1894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7"/>
          <p:cNvSpPr txBox="1"/>
          <p:nvPr>
            <p:ph idx="7" type="title"/>
          </p:nvPr>
        </p:nvSpPr>
        <p:spPr>
          <a:xfrm>
            <a:off x="3111025" y="2946600"/>
            <a:ext cx="18942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 sz="2100"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0" name="Google Shape;110;p7"/>
          <p:cNvSpPr txBox="1"/>
          <p:nvPr>
            <p:ph idx="8" type="subTitle"/>
          </p:nvPr>
        </p:nvSpPr>
        <p:spPr>
          <a:xfrm>
            <a:off x="3111025" y="3688175"/>
            <a:ext cx="18942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" name="Google Shape;111;p7"/>
          <p:cNvGrpSpPr/>
          <p:nvPr/>
        </p:nvGrpSpPr>
        <p:grpSpPr>
          <a:xfrm flipH="1">
            <a:off x="-19400" y="4879425"/>
            <a:ext cx="9181985" cy="264000"/>
            <a:chOff x="-17750" y="4879419"/>
            <a:chExt cx="9161829" cy="264000"/>
          </a:xfrm>
        </p:grpSpPr>
        <p:sp>
          <p:nvSpPr>
            <p:cNvPr id="112" name="Google Shape;112;p7"/>
            <p:cNvSpPr/>
            <p:nvPr/>
          </p:nvSpPr>
          <p:spPr>
            <a:xfrm>
              <a:off x="-17750" y="4879419"/>
              <a:ext cx="1308900" cy="2640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1291071" y="4879419"/>
              <a:ext cx="1308900" cy="2640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2599893" y="4879419"/>
              <a:ext cx="1308900" cy="264000"/>
            </a:xfrm>
            <a:prstGeom prst="rect">
              <a:avLst/>
            </a:prstGeom>
            <a:solidFill>
              <a:schemeClr val="accen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3908714" y="4879419"/>
              <a:ext cx="1308900" cy="264000"/>
            </a:xfrm>
            <a:prstGeom prst="rect">
              <a:avLst/>
            </a:prstGeom>
            <a:solidFill>
              <a:schemeClr val="accent3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5217536" y="4879419"/>
              <a:ext cx="1308900" cy="2640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6526357" y="4879419"/>
              <a:ext cx="1308900" cy="264000"/>
            </a:xfrm>
            <a:prstGeom prst="rect">
              <a:avLst/>
            </a:prstGeom>
            <a:solidFill>
              <a:schemeClr val="accent5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7835179" y="4879419"/>
              <a:ext cx="1308900" cy="264000"/>
            </a:xfrm>
            <a:prstGeom prst="rect">
              <a:avLst/>
            </a:prstGeom>
            <a:solidFill>
              <a:schemeClr val="accent6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4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/>
          <p:nvPr>
            <p:ph type="title"/>
          </p:nvPr>
        </p:nvSpPr>
        <p:spPr>
          <a:xfrm>
            <a:off x="1208850" y="417400"/>
            <a:ext cx="67263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21" name="Google Shape;121;p8"/>
          <p:cNvGrpSpPr/>
          <p:nvPr/>
        </p:nvGrpSpPr>
        <p:grpSpPr>
          <a:xfrm>
            <a:off x="-19400" y="4879425"/>
            <a:ext cx="9181985" cy="264000"/>
            <a:chOff x="-17750" y="4879419"/>
            <a:chExt cx="9161829" cy="264000"/>
          </a:xfrm>
        </p:grpSpPr>
        <p:sp>
          <p:nvSpPr>
            <p:cNvPr id="122" name="Google Shape;122;p8"/>
            <p:cNvSpPr/>
            <p:nvPr/>
          </p:nvSpPr>
          <p:spPr>
            <a:xfrm>
              <a:off x="-17750" y="4879419"/>
              <a:ext cx="1308900" cy="2640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1291071" y="4879419"/>
              <a:ext cx="1308900" cy="2640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599893" y="4879419"/>
              <a:ext cx="1308900" cy="264000"/>
            </a:xfrm>
            <a:prstGeom prst="rect">
              <a:avLst/>
            </a:prstGeom>
            <a:solidFill>
              <a:schemeClr val="accen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3908714" y="4879419"/>
              <a:ext cx="1308900" cy="264000"/>
            </a:xfrm>
            <a:prstGeom prst="rect">
              <a:avLst/>
            </a:prstGeom>
            <a:solidFill>
              <a:schemeClr val="accent3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5217536" y="4879419"/>
              <a:ext cx="1308900" cy="2640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6526357" y="4879419"/>
              <a:ext cx="1308900" cy="264000"/>
            </a:xfrm>
            <a:prstGeom prst="rect">
              <a:avLst/>
            </a:prstGeom>
            <a:solidFill>
              <a:schemeClr val="accent5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7835179" y="4879419"/>
              <a:ext cx="1308900" cy="264000"/>
            </a:xfrm>
            <a:prstGeom prst="rect">
              <a:avLst/>
            </a:prstGeom>
            <a:solidFill>
              <a:schemeClr val="accent6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0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9"/>
          <p:cNvGrpSpPr/>
          <p:nvPr/>
        </p:nvGrpSpPr>
        <p:grpSpPr>
          <a:xfrm flipH="1">
            <a:off x="-19400" y="4879425"/>
            <a:ext cx="9181985" cy="264000"/>
            <a:chOff x="-17750" y="4879419"/>
            <a:chExt cx="9161829" cy="264000"/>
          </a:xfrm>
        </p:grpSpPr>
        <p:sp>
          <p:nvSpPr>
            <p:cNvPr id="131" name="Google Shape;131;p9"/>
            <p:cNvSpPr/>
            <p:nvPr/>
          </p:nvSpPr>
          <p:spPr>
            <a:xfrm>
              <a:off x="-17750" y="4879419"/>
              <a:ext cx="1308900" cy="2640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1291071" y="4879419"/>
              <a:ext cx="1308900" cy="2640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2599893" y="4879419"/>
              <a:ext cx="1308900" cy="264000"/>
            </a:xfrm>
            <a:prstGeom prst="rect">
              <a:avLst/>
            </a:prstGeom>
            <a:solidFill>
              <a:schemeClr val="accen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3908714" y="4879419"/>
              <a:ext cx="1308900" cy="264000"/>
            </a:xfrm>
            <a:prstGeom prst="rect">
              <a:avLst/>
            </a:prstGeom>
            <a:solidFill>
              <a:schemeClr val="accent3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5217536" y="4879419"/>
              <a:ext cx="1308900" cy="2640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6526357" y="4879419"/>
              <a:ext cx="1308900" cy="264000"/>
            </a:xfrm>
            <a:prstGeom prst="rect">
              <a:avLst/>
            </a:prstGeom>
            <a:solidFill>
              <a:schemeClr val="accent5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7835179" y="4879419"/>
              <a:ext cx="1308900" cy="264000"/>
            </a:xfrm>
            <a:prstGeom prst="rect">
              <a:avLst/>
            </a:prstGeom>
            <a:solidFill>
              <a:schemeClr val="accent6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9"/>
          <p:cNvSpPr txBox="1"/>
          <p:nvPr>
            <p:ph type="title"/>
          </p:nvPr>
        </p:nvSpPr>
        <p:spPr>
          <a:xfrm>
            <a:off x="713250" y="4174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5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/>
          <p:nvPr>
            <p:ph type="title"/>
          </p:nvPr>
        </p:nvSpPr>
        <p:spPr>
          <a:xfrm>
            <a:off x="713250" y="4174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1" name="Google Shape;141;p10"/>
          <p:cNvSpPr txBox="1"/>
          <p:nvPr>
            <p:ph idx="1" type="subTitle"/>
          </p:nvPr>
        </p:nvSpPr>
        <p:spPr>
          <a:xfrm flipH="1">
            <a:off x="3684971" y="1321875"/>
            <a:ext cx="42801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100"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0"/>
          <p:cNvSpPr txBox="1"/>
          <p:nvPr>
            <p:ph idx="2" type="subTitle"/>
          </p:nvPr>
        </p:nvSpPr>
        <p:spPr>
          <a:xfrm flipH="1">
            <a:off x="3689775" y="2347342"/>
            <a:ext cx="42801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100"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0"/>
          <p:cNvSpPr txBox="1"/>
          <p:nvPr>
            <p:ph idx="3" type="subTitle"/>
          </p:nvPr>
        </p:nvSpPr>
        <p:spPr>
          <a:xfrm flipH="1">
            <a:off x="3684971" y="3372812"/>
            <a:ext cx="42801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100"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0"/>
          <p:cNvSpPr txBox="1"/>
          <p:nvPr>
            <p:ph idx="4" type="subTitle"/>
          </p:nvPr>
        </p:nvSpPr>
        <p:spPr>
          <a:xfrm flipH="1">
            <a:off x="3690080" y="1682228"/>
            <a:ext cx="42750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0"/>
          <p:cNvSpPr txBox="1"/>
          <p:nvPr>
            <p:ph idx="5" type="subTitle"/>
          </p:nvPr>
        </p:nvSpPr>
        <p:spPr>
          <a:xfrm flipH="1">
            <a:off x="3694875" y="2707673"/>
            <a:ext cx="42750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0"/>
          <p:cNvSpPr txBox="1"/>
          <p:nvPr>
            <p:ph idx="6" type="subTitle"/>
          </p:nvPr>
        </p:nvSpPr>
        <p:spPr>
          <a:xfrm flipH="1">
            <a:off x="3690080" y="3733150"/>
            <a:ext cx="42750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47" name="Google Shape;147;p10"/>
          <p:cNvGrpSpPr/>
          <p:nvPr/>
        </p:nvGrpSpPr>
        <p:grpSpPr>
          <a:xfrm flipH="1">
            <a:off x="-19400" y="4879425"/>
            <a:ext cx="9181985" cy="264000"/>
            <a:chOff x="-17750" y="4879419"/>
            <a:chExt cx="9161829" cy="264000"/>
          </a:xfrm>
        </p:grpSpPr>
        <p:sp>
          <p:nvSpPr>
            <p:cNvPr id="148" name="Google Shape;148;p10"/>
            <p:cNvSpPr/>
            <p:nvPr/>
          </p:nvSpPr>
          <p:spPr>
            <a:xfrm>
              <a:off x="-17750" y="4879419"/>
              <a:ext cx="1308900" cy="264000"/>
            </a:xfrm>
            <a:prstGeom prst="rect">
              <a:avLst/>
            </a:prstGeom>
            <a:solidFill>
              <a:schemeClr val="l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0"/>
            <p:cNvSpPr/>
            <p:nvPr/>
          </p:nvSpPr>
          <p:spPr>
            <a:xfrm>
              <a:off x="1291071" y="4879419"/>
              <a:ext cx="1308900" cy="264000"/>
            </a:xfrm>
            <a:prstGeom prst="rect">
              <a:avLst/>
            </a:prstGeom>
            <a:solidFill>
              <a:schemeClr val="accent1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0"/>
            <p:cNvSpPr/>
            <p:nvPr/>
          </p:nvSpPr>
          <p:spPr>
            <a:xfrm>
              <a:off x="2599893" y="4879419"/>
              <a:ext cx="1308900" cy="264000"/>
            </a:xfrm>
            <a:prstGeom prst="rect">
              <a:avLst/>
            </a:prstGeom>
            <a:solidFill>
              <a:schemeClr val="accent2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0"/>
            <p:cNvSpPr/>
            <p:nvPr/>
          </p:nvSpPr>
          <p:spPr>
            <a:xfrm>
              <a:off x="3908714" y="4879419"/>
              <a:ext cx="1308900" cy="264000"/>
            </a:xfrm>
            <a:prstGeom prst="rect">
              <a:avLst/>
            </a:prstGeom>
            <a:solidFill>
              <a:schemeClr val="accent3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0"/>
            <p:cNvSpPr/>
            <p:nvPr/>
          </p:nvSpPr>
          <p:spPr>
            <a:xfrm>
              <a:off x="5217536" y="4879419"/>
              <a:ext cx="1308900" cy="264000"/>
            </a:xfrm>
            <a:prstGeom prst="rect">
              <a:avLst/>
            </a:prstGeom>
            <a:solidFill>
              <a:schemeClr val="accent4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0"/>
            <p:cNvSpPr/>
            <p:nvPr/>
          </p:nvSpPr>
          <p:spPr>
            <a:xfrm>
              <a:off x="6526357" y="4879419"/>
              <a:ext cx="1308900" cy="264000"/>
            </a:xfrm>
            <a:prstGeom prst="rect">
              <a:avLst/>
            </a:prstGeom>
            <a:solidFill>
              <a:schemeClr val="accent5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0"/>
            <p:cNvSpPr/>
            <p:nvPr/>
          </p:nvSpPr>
          <p:spPr>
            <a:xfrm>
              <a:off x="7835179" y="4879419"/>
              <a:ext cx="1308900" cy="264000"/>
            </a:xfrm>
            <a:prstGeom prst="rect">
              <a:avLst/>
            </a:prstGeom>
            <a:solidFill>
              <a:schemeClr val="accent6"/>
            </a:solidFill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0875" y="418450"/>
            <a:ext cx="774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ter Black"/>
              <a:buNone/>
              <a:defRPr b="0" i="0" sz="34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ter Black"/>
              <a:buNone/>
              <a:defRPr b="0" i="0" sz="34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ter Black"/>
              <a:buNone/>
              <a:defRPr b="0" i="0" sz="34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ter Black"/>
              <a:buNone/>
              <a:defRPr b="0" i="0" sz="34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ter Black"/>
              <a:buNone/>
              <a:defRPr b="0" i="0" sz="34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ter Black"/>
              <a:buNone/>
              <a:defRPr b="0" i="0" sz="34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ter Black"/>
              <a:buNone/>
              <a:defRPr b="0" i="0" sz="34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ter Black"/>
              <a:buNone/>
              <a:defRPr b="0" i="0" sz="34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nter Black"/>
              <a:buNone/>
              <a:defRPr b="0" i="0" sz="3400" u="none" cap="none" strike="noStrike">
                <a:solidFill>
                  <a:schemeClr val="dk1"/>
                </a:solidFill>
                <a:latin typeface="Inter Black"/>
                <a:ea typeface="Inter Black"/>
                <a:cs typeface="Inter Black"/>
                <a:sym typeface="Inter Blac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0875" y="1152475"/>
            <a:ext cx="7746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tor"/>
              <a:buChar char="●"/>
              <a:defRPr b="0" i="0" sz="1800" u="none" cap="none" strike="noStrik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 b="0" i="0" sz="1400" u="none" cap="none" strike="noStrik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 b="0" i="0" sz="1400" u="none" cap="none" strike="noStrik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 b="0" i="0" sz="1400" u="none" cap="none" strike="noStrik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 b="0" i="0" sz="1400" u="none" cap="none" strike="noStrik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 b="0" i="0" sz="1400" u="none" cap="none" strike="noStrik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 b="0" i="0" sz="1400" u="none" cap="none" strike="noStrik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 b="0" i="0" sz="1400" u="none" cap="none" strike="noStrik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 b="0" i="0" sz="1400" u="none" cap="none" strike="noStrik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Relationship Id="rId4" Type="http://schemas.openxmlformats.org/officeDocument/2006/relationships/image" Target="../media/image28.jpg"/><Relationship Id="rId9" Type="http://schemas.openxmlformats.org/officeDocument/2006/relationships/image" Target="../media/image26.png"/><Relationship Id="rId5" Type="http://schemas.openxmlformats.org/officeDocument/2006/relationships/image" Target="../media/image23.png"/><Relationship Id="rId6" Type="http://schemas.openxmlformats.org/officeDocument/2006/relationships/image" Target="../media/image30.png"/><Relationship Id="rId7" Type="http://schemas.openxmlformats.org/officeDocument/2006/relationships/image" Target="../media/image27.png"/><Relationship Id="rId8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4.png"/><Relationship Id="rId4" Type="http://schemas.openxmlformats.org/officeDocument/2006/relationships/image" Target="../media/image34.png"/><Relationship Id="rId5" Type="http://schemas.openxmlformats.org/officeDocument/2006/relationships/image" Target="../media/image2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png"/><Relationship Id="rId4" Type="http://schemas.openxmlformats.org/officeDocument/2006/relationships/image" Target="../media/image4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png"/><Relationship Id="rId4" Type="http://schemas.openxmlformats.org/officeDocument/2006/relationships/image" Target="../media/image41.png"/><Relationship Id="rId5" Type="http://schemas.openxmlformats.org/officeDocument/2006/relationships/image" Target="../media/image2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8.png"/><Relationship Id="rId4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5.png"/><Relationship Id="rId4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5.png"/><Relationship Id="rId4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png"/><Relationship Id="rId4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8.png"/><Relationship Id="rId4" Type="http://schemas.openxmlformats.org/officeDocument/2006/relationships/image" Target="../media/image62.png"/><Relationship Id="rId5" Type="http://schemas.openxmlformats.org/officeDocument/2006/relationships/image" Target="../media/image51.png"/><Relationship Id="rId6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9.png"/><Relationship Id="rId4" Type="http://schemas.openxmlformats.org/officeDocument/2006/relationships/image" Target="../media/image19.png"/><Relationship Id="rId5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4.png"/><Relationship Id="rId4" Type="http://schemas.openxmlformats.org/officeDocument/2006/relationships/image" Target="../media/image29.jpg"/><Relationship Id="rId5" Type="http://schemas.openxmlformats.org/officeDocument/2006/relationships/image" Target="../media/image3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7.png"/><Relationship Id="rId4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4.png"/><Relationship Id="rId4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2.png"/><Relationship Id="rId4" Type="http://schemas.openxmlformats.org/officeDocument/2006/relationships/image" Target="../media/image5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3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0.png"/><Relationship Id="rId4" Type="http://schemas.openxmlformats.org/officeDocument/2006/relationships/image" Target="../media/image3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1.png"/><Relationship Id="rId6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2.png"/><Relationship Id="rId5" Type="http://schemas.openxmlformats.org/officeDocument/2006/relationships/image" Target="../media/image18.png"/><Relationship Id="rId6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"/>
          <p:cNvSpPr/>
          <p:nvPr/>
        </p:nvSpPr>
        <p:spPr>
          <a:xfrm>
            <a:off x="2092263" y="1278570"/>
            <a:ext cx="5069255" cy="2516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CHÀO MỪNG CÁC EM ĐẾN VỚI TIẾT HỌC HÔM NAY</a:t>
            </a:r>
            <a:endParaRPr b="0" i="0" sz="18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7"/>
          <p:cNvSpPr/>
          <p:nvPr/>
        </p:nvSpPr>
        <p:spPr>
          <a:xfrm>
            <a:off x="1201979" y="145747"/>
            <a:ext cx="6890028" cy="504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5677"/>
                </a:solidFill>
                <a:latin typeface="Arial"/>
                <a:ea typeface="Arial"/>
                <a:cs typeface="Arial"/>
                <a:sym typeface="Arial"/>
              </a:rPr>
              <a:t>2. Tạo công cụ vẽ hình tam giác khi biết độ dài ba cạnh</a:t>
            </a:r>
            <a:endParaRPr b="0" i="0" sz="2000" u="none" cap="none" strike="noStrike">
              <a:solidFill>
                <a:srgbClr val="00567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7"/>
          <p:cNvSpPr/>
          <p:nvPr/>
        </p:nvSpPr>
        <p:spPr>
          <a:xfrm>
            <a:off x="635758" y="766558"/>
            <a:ext cx="2339102" cy="405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Vùng làm việc:</a:t>
            </a:r>
            <a:endParaRPr b="0" i="0" sz="200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6065" y="1399429"/>
            <a:ext cx="5202829" cy="3251768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id="371" name="Google Shape;37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4859" y="2765166"/>
            <a:ext cx="1067965" cy="1886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8"/>
          <p:cNvSpPr/>
          <p:nvPr/>
        </p:nvSpPr>
        <p:spPr>
          <a:xfrm>
            <a:off x="278295" y="254441"/>
            <a:ext cx="7251590" cy="405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Tạo công cụ vẽ hình tam giác khi biết độ dài ba cạnh:</a:t>
            </a:r>
            <a:endParaRPr b="0" i="0" sz="200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8"/>
          <p:cNvSpPr/>
          <p:nvPr/>
        </p:nvSpPr>
        <p:spPr>
          <a:xfrm>
            <a:off x="278295" y="847934"/>
            <a:ext cx="8734509" cy="397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Bước 1: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Tạo các số a, b, c là độ dài ba cạnh của tam giác ban đầu</a:t>
            </a:r>
            <a:endParaRPr/>
          </a:p>
        </p:txBody>
      </p:sp>
      <p:pic>
        <p:nvPicPr>
          <p:cNvPr id="378" name="Google Shape;37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316" y="1434118"/>
            <a:ext cx="4248730" cy="2992719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descr="computer mouse clip art - Clip Art Library" id="379" name="Google Shape;37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9337" y="3796587"/>
            <a:ext cx="1514198" cy="994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puter mouse clip art - Clip Art Library" id="384" name="Google Shape;38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25052" y="3509055"/>
            <a:ext cx="1810445" cy="118953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9"/>
          <p:cNvSpPr/>
          <p:nvPr/>
        </p:nvSpPr>
        <p:spPr>
          <a:xfrm>
            <a:off x="363829" y="179627"/>
            <a:ext cx="4616970" cy="397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Bước 2: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Tạo các hộp chọn đầu vào</a:t>
            </a:r>
            <a:endParaRPr/>
          </a:p>
        </p:txBody>
      </p:sp>
      <p:pic>
        <p:nvPicPr>
          <p:cNvPr id="386" name="Google Shape;38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4894" y="823687"/>
            <a:ext cx="6186544" cy="386659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0"/>
          <p:cNvSpPr/>
          <p:nvPr/>
        </p:nvSpPr>
        <p:spPr>
          <a:xfrm>
            <a:off x="458544" y="179134"/>
            <a:ext cx="7128345" cy="42165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8570" l="-768" r="0" t="-714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392" name="Google Shape;392;p30"/>
          <p:cNvGrpSpPr/>
          <p:nvPr/>
        </p:nvGrpSpPr>
        <p:grpSpPr>
          <a:xfrm>
            <a:off x="483040" y="773951"/>
            <a:ext cx="8287248" cy="990414"/>
            <a:chOff x="443284" y="877314"/>
            <a:chExt cx="8287248" cy="990414"/>
          </a:xfrm>
        </p:grpSpPr>
        <p:sp>
          <p:nvSpPr>
            <p:cNvPr id="393" name="Google Shape;393;p30"/>
            <p:cNvSpPr/>
            <p:nvPr/>
          </p:nvSpPr>
          <p:spPr>
            <a:xfrm>
              <a:off x="443284" y="1231240"/>
              <a:ext cx="815803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Dùng            </a:t>
              </a: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vẽ đoạn thẳng AB có độ dài bằng c</a:t>
              </a: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4" name="Google Shape;394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03402" y="959552"/>
              <a:ext cx="615011" cy="679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5" name="Google Shape;395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63735" y="877314"/>
              <a:ext cx="2366797" cy="9904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6" name="Google Shape;396;p30"/>
          <p:cNvGrpSpPr/>
          <p:nvPr/>
        </p:nvGrpSpPr>
        <p:grpSpPr>
          <a:xfrm>
            <a:off x="483039" y="1881913"/>
            <a:ext cx="8493984" cy="1113538"/>
            <a:chOff x="483039" y="1985276"/>
            <a:chExt cx="8493984" cy="1113538"/>
          </a:xfrm>
        </p:grpSpPr>
        <p:sp>
          <p:nvSpPr>
            <p:cNvPr id="397" name="Google Shape;397;p30"/>
            <p:cNvSpPr/>
            <p:nvPr/>
          </p:nvSpPr>
          <p:spPr>
            <a:xfrm>
              <a:off x="483039" y="2068498"/>
              <a:ext cx="8493984" cy="1015663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-4190" l="-645" r="-7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pic>
          <p:nvPicPr>
            <p:cNvPr id="398" name="Google Shape;398;p3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643157" y="1985276"/>
              <a:ext cx="615011" cy="5670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p3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29492" y="2560320"/>
              <a:ext cx="538494" cy="5384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00" name="Google Shape;400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477761" y="3197470"/>
            <a:ext cx="2168595" cy="16629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puter mouse clip art - Clip Art Library" id="401" name="Google Shape;401;p3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flipH="1">
            <a:off x="236369" y="4010654"/>
            <a:ext cx="1209211" cy="7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1"/>
          <p:cNvSpPr/>
          <p:nvPr/>
        </p:nvSpPr>
        <p:spPr>
          <a:xfrm>
            <a:off x="671884" y="519194"/>
            <a:ext cx="8193819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Ẩn đoạn AB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Dùng              vẽ hình tam giác ABC.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Ẩn các đối tượng không cần thiết để có hình tam giác ABC cần vẽ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1498" y="1102191"/>
            <a:ext cx="597259" cy="61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4682" y="2389570"/>
            <a:ext cx="2847478" cy="23280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9" name="Google Shape;409;p31"/>
          <p:cNvGrpSpPr/>
          <p:nvPr/>
        </p:nvGrpSpPr>
        <p:grpSpPr>
          <a:xfrm flipH="1" rot="-1611562">
            <a:off x="7807265" y="362378"/>
            <a:ext cx="925925" cy="1034558"/>
            <a:chOff x="250989" y="2600719"/>
            <a:chExt cx="2476308" cy="1931524"/>
          </a:xfrm>
        </p:grpSpPr>
        <p:pic>
          <p:nvPicPr>
            <p:cNvPr descr="Cartoon of computer mouse Royalty Free Vector Image" id="410" name="Google Shape;410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50989" y="2600719"/>
              <a:ext cx="2443321" cy="19057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1" name="Google Shape;411;p31"/>
            <p:cNvSpPr/>
            <p:nvPr/>
          </p:nvSpPr>
          <p:spPr>
            <a:xfrm>
              <a:off x="254442" y="4182386"/>
              <a:ext cx="2472855" cy="34985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2"/>
          <p:cNvSpPr/>
          <p:nvPr/>
        </p:nvSpPr>
        <p:spPr>
          <a:xfrm>
            <a:off x="230588" y="0"/>
            <a:ext cx="8794143" cy="14773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892" l="-76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417" name="Google Shape;41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2880" y="1501181"/>
            <a:ext cx="6818244" cy="3327124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3"/>
          <p:cNvSpPr/>
          <p:nvPr/>
        </p:nvSpPr>
        <p:spPr>
          <a:xfrm>
            <a:off x="836218" y="74186"/>
            <a:ext cx="7647823" cy="965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5677"/>
                </a:solidFill>
                <a:latin typeface="Arial"/>
                <a:ea typeface="Arial"/>
                <a:cs typeface="Arial"/>
                <a:sym typeface="Arial"/>
              </a:rPr>
              <a:t>3. Trải nghiệm tính chất cùng đi qua một điểm của các đường đặc biệt trong tam giác:</a:t>
            </a:r>
            <a:endParaRPr b="0" i="0" sz="2000" u="none" cap="none" strike="noStrike">
              <a:solidFill>
                <a:srgbClr val="00567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33"/>
          <p:cNvSpPr/>
          <p:nvPr/>
        </p:nvSpPr>
        <p:spPr>
          <a:xfrm>
            <a:off x="944882" y="1205744"/>
            <a:ext cx="7430494" cy="405047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Ví dụ: Vẽ tam giác và ba đường trung tuyến của tam giác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33"/>
          <p:cNvSpPr/>
          <p:nvPr/>
        </p:nvSpPr>
        <p:spPr>
          <a:xfrm>
            <a:off x="180895" y="2038771"/>
            <a:ext cx="8958468" cy="1850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Dùng          vẽ các cạnh AB, BC, CA của tam giác ABC.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Dùng          xác định trung điểm D, E, F lần lượt của các cạnh BC, CA, AB.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Dùng          vẽ các đường trung tuyến AD, BE, CF của tam giác ABC.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5" name="Google Shape;42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9006" y="2038771"/>
            <a:ext cx="570635" cy="570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9194" y="2825469"/>
            <a:ext cx="600447" cy="578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9194" y="3535027"/>
            <a:ext cx="570635" cy="570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33"/>
          <p:cNvGrpSpPr/>
          <p:nvPr/>
        </p:nvGrpSpPr>
        <p:grpSpPr>
          <a:xfrm flipH="1">
            <a:off x="8227017" y="4105662"/>
            <a:ext cx="704879" cy="727032"/>
            <a:chOff x="250989" y="2600719"/>
            <a:chExt cx="2476308" cy="1931524"/>
          </a:xfrm>
        </p:grpSpPr>
        <p:pic>
          <p:nvPicPr>
            <p:cNvPr descr="Cartoon of computer mouse Royalty Free Vector Image" id="429" name="Google Shape;429;p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50989" y="2600719"/>
              <a:ext cx="2443321" cy="19057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0" name="Google Shape;430;p33"/>
            <p:cNvSpPr/>
            <p:nvPr/>
          </p:nvSpPr>
          <p:spPr>
            <a:xfrm>
              <a:off x="254442" y="4182386"/>
              <a:ext cx="2472855" cy="34985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4"/>
          <p:cNvSpPr/>
          <p:nvPr/>
        </p:nvSpPr>
        <p:spPr>
          <a:xfrm>
            <a:off x="735494" y="121188"/>
            <a:ext cx="771674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Ẩn các đối tượng không cần thiết để có tam giác ABC và các đường trung tuyến AD, BE, CF.</a:t>
            </a:r>
            <a:endParaRPr/>
          </a:p>
        </p:txBody>
      </p:sp>
      <p:pic>
        <p:nvPicPr>
          <p:cNvPr id="436" name="Google Shape;43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659" y="1249758"/>
            <a:ext cx="3423038" cy="2321404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4"/>
          <p:cNvSpPr/>
          <p:nvPr/>
        </p:nvSpPr>
        <p:spPr>
          <a:xfrm>
            <a:off x="238538" y="3684070"/>
            <a:ext cx="842838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Khi di chuyển một trong các đỉnh của tam giác ABC, các đường trung tuyến AD, BE, CF của tam giác ABC luôn cùng đi qua một điểm.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414" y="139569"/>
            <a:ext cx="8727950" cy="4709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6"/>
          <p:cNvSpPr/>
          <p:nvPr/>
        </p:nvSpPr>
        <p:spPr>
          <a:xfrm>
            <a:off x="3442984" y="190277"/>
            <a:ext cx="2185214" cy="646331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LUYỆN TẬP 2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6"/>
          <p:cNvSpPr/>
          <p:nvPr/>
        </p:nvSpPr>
        <p:spPr>
          <a:xfrm>
            <a:off x="618875" y="1017556"/>
            <a:ext cx="844561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Vẽ và trải nghiệm tính chất đi qua một điểm của ba đường phân giác.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Vẽ ba đường phân giác AF, BD, CE của một tam giác ABC.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9" name="Google Shape;44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1214" y="2214167"/>
            <a:ext cx="4057443" cy="254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4595" y="3072094"/>
            <a:ext cx="2604864" cy="168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"/>
          <p:cNvSpPr txBox="1"/>
          <p:nvPr/>
        </p:nvSpPr>
        <p:spPr>
          <a:xfrm>
            <a:off x="3146142" y="300055"/>
            <a:ext cx="2796540" cy="6681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347"/>
              </a:buClr>
              <a:buSzPts val="3000"/>
              <a:buFont typeface="Autour One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b="1" i="0" sz="3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9"/>
          <p:cNvSpPr/>
          <p:nvPr/>
        </p:nvSpPr>
        <p:spPr>
          <a:xfrm>
            <a:off x="298014" y="238334"/>
            <a:ext cx="359861" cy="3359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5994" y="40714"/>
                </a:moveTo>
                <a:cubicBezTo>
                  <a:pt x="35994" y="26513"/>
                  <a:pt x="46742" y="15000"/>
                  <a:pt x="60000" y="15000"/>
                </a:cubicBezTo>
                <a:cubicBezTo>
                  <a:pt x="73258" y="15000"/>
                  <a:pt x="84006" y="26513"/>
                  <a:pt x="84006" y="40714"/>
                </a:cubicBezTo>
                <a:cubicBezTo>
                  <a:pt x="84006" y="51365"/>
                  <a:pt x="78632" y="60000"/>
                  <a:pt x="72003" y="60000"/>
                </a:cubicBezTo>
                <a:lnTo>
                  <a:pt x="72003" y="60000"/>
                </a:lnTo>
                <a:cubicBezTo>
                  <a:pt x="68689" y="60000"/>
                  <a:pt x="66002" y="64317"/>
                  <a:pt x="66002" y="69643"/>
                </a:cubicBezTo>
                <a:lnTo>
                  <a:pt x="66002" y="82500"/>
                </a:lnTo>
                <a:lnTo>
                  <a:pt x="53998" y="82500"/>
                </a:lnTo>
                <a:lnTo>
                  <a:pt x="53998" y="69643"/>
                </a:lnTo>
                <a:cubicBezTo>
                  <a:pt x="53998" y="58992"/>
                  <a:pt x="59372" y="50357"/>
                  <a:pt x="66002" y="50357"/>
                </a:cubicBezTo>
                <a:cubicBezTo>
                  <a:pt x="69316" y="50357"/>
                  <a:pt x="72003" y="46040"/>
                  <a:pt x="72003" y="40714"/>
                </a:cubicBezTo>
                <a:cubicBezTo>
                  <a:pt x="72003" y="33613"/>
                  <a:pt x="66629" y="27857"/>
                  <a:pt x="60000" y="27857"/>
                </a:cubicBezTo>
                <a:cubicBezTo>
                  <a:pt x="53371" y="27857"/>
                  <a:pt x="47997" y="33613"/>
                  <a:pt x="47997" y="40714"/>
                </a:cubicBezTo>
                <a:close/>
                <a:moveTo>
                  <a:pt x="60000" y="85714"/>
                </a:moveTo>
                <a:cubicBezTo>
                  <a:pt x="64972" y="85714"/>
                  <a:pt x="69002" y="90032"/>
                  <a:pt x="69002" y="95357"/>
                </a:cubicBezTo>
                <a:cubicBezTo>
                  <a:pt x="69002" y="100683"/>
                  <a:pt x="64972" y="105000"/>
                  <a:pt x="60000" y="105000"/>
                </a:cubicBezTo>
                <a:cubicBezTo>
                  <a:pt x="55028" y="105000"/>
                  <a:pt x="50998" y="100683"/>
                  <a:pt x="50998" y="95357"/>
                </a:cubicBezTo>
                <a:cubicBezTo>
                  <a:pt x="50998" y="90032"/>
                  <a:pt x="55028" y="85714"/>
                  <a:pt x="60000" y="85714"/>
                </a:cubicBezTo>
                <a:close/>
              </a:path>
              <a:path extrusionOk="0" fill="darken" h="120000" w="120000">
                <a:moveTo>
                  <a:pt x="35994" y="40714"/>
                </a:moveTo>
                <a:cubicBezTo>
                  <a:pt x="35994" y="26513"/>
                  <a:pt x="46742" y="15000"/>
                  <a:pt x="60000" y="15000"/>
                </a:cubicBezTo>
                <a:cubicBezTo>
                  <a:pt x="73258" y="15000"/>
                  <a:pt x="84006" y="26513"/>
                  <a:pt x="84006" y="40714"/>
                </a:cubicBezTo>
                <a:cubicBezTo>
                  <a:pt x="84006" y="51365"/>
                  <a:pt x="78632" y="60000"/>
                  <a:pt x="72003" y="60000"/>
                </a:cubicBezTo>
                <a:lnTo>
                  <a:pt x="72003" y="60000"/>
                </a:lnTo>
                <a:cubicBezTo>
                  <a:pt x="68689" y="60000"/>
                  <a:pt x="66002" y="64317"/>
                  <a:pt x="66002" y="69643"/>
                </a:cubicBezTo>
                <a:lnTo>
                  <a:pt x="66002" y="82500"/>
                </a:lnTo>
                <a:lnTo>
                  <a:pt x="53998" y="82500"/>
                </a:lnTo>
                <a:lnTo>
                  <a:pt x="53998" y="69643"/>
                </a:lnTo>
                <a:cubicBezTo>
                  <a:pt x="53998" y="58992"/>
                  <a:pt x="59372" y="50357"/>
                  <a:pt x="66002" y="50357"/>
                </a:cubicBezTo>
                <a:cubicBezTo>
                  <a:pt x="69316" y="50357"/>
                  <a:pt x="72003" y="46040"/>
                  <a:pt x="72003" y="40714"/>
                </a:cubicBezTo>
                <a:cubicBezTo>
                  <a:pt x="72003" y="33613"/>
                  <a:pt x="66629" y="27857"/>
                  <a:pt x="60000" y="27857"/>
                </a:cubicBezTo>
                <a:cubicBezTo>
                  <a:pt x="53371" y="27857"/>
                  <a:pt x="47997" y="33613"/>
                  <a:pt x="47997" y="40714"/>
                </a:cubicBezTo>
                <a:close/>
                <a:moveTo>
                  <a:pt x="60000" y="85714"/>
                </a:moveTo>
                <a:cubicBezTo>
                  <a:pt x="64972" y="85714"/>
                  <a:pt x="69002" y="90032"/>
                  <a:pt x="69002" y="95357"/>
                </a:cubicBezTo>
                <a:cubicBezTo>
                  <a:pt x="69002" y="100683"/>
                  <a:pt x="64972" y="105000"/>
                  <a:pt x="60000" y="105000"/>
                </a:cubicBezTo>
                <a:cubicBezTo>
                  <a:pt x="55028" y="105000"/>
                  <a:pt x="50998" y="100683"/>
                  <a:pt x="50998" y="95357"/>
                </a:cubicBezTo>
                <a:cubicBezTo>
                  <a:pt x="50998" y="90032"/>
                  <a:pt x="55028" y="85714"/>
                  <a:pt x="60000" y="85714"/>
                </a:cubicBezTo>
                <a:close/>
              </a:path>
              <a:path extrusionOk="0" fill="none" h="120000" w="120000">
                <a:moveTo>
                  <a:pt x="35994" y="40714"/>
                </a:moveTo>
                <a:cubicBezTo>
                  <a:pt x="35994" y="26513"/>
                  <a:pt x="46742" y="15000"/>
                  <a:pt x="60000" y="15000"/>
                </a:cubicBezTo>
                <a:cubicBezTo>
                  <a:pt x="73258" y="15000"/>
                  <a:pt x="84006" y="26513"/>
                  <a:pt x="84006" y="40714"/>
                </a:cubicBezTo>
                <a:cubicBezTo>
                  <a:pt x="84006" y="51365"/>
                  <a:pt x="78632" y="60000"/>
                  <a:pt x="72003" y="60000"/>
                </a:cubicBezTo>
                <a:lnTo>
                  <a:pt x="72003" y="60000"/>
                </a:lnTo>
                <a:cubicBezTo>
                  <a:pt x="68689" y="60000"/>
                  <a:pt x="66002" y="64317"/>
                  <a:pt x="66002" y="69643"/>
                </a:cubicBezTo>
                <a:lnTo>
                  <a:pt x="66002" y="82500"/>
                </a:lnTo>
                <a:lnTo>
                  <a:pt x="53998" y="82500"/>
                </a:lnTo>
                <a:lnTo>
                  <a:pt x="53998" y="69643"/>
                </a:lnTo>
                <a:cubicBezTo>
                  <a:pt x="53998" y="58992"/>
                  <a:pt x="59372" y="50357"/>
                  <a:pt x="66002" y="50357"/>
                </a:cubicBezTo>
                <a:cubicBezTo>
                  <a:pt x="69316" y="50357"/>
                  <a:pt x="72003" y="46040"/>
                  <a:pt x="72003" y="40714"/>
                </a:cubicBezTo>
                <a:cubicBezTo>
                  <a:pt x="72003" y="33613"/>
                  <a:pt x="66629" y="27857"/>
                  <a:pt x="60000" y="27857"/>
                </a:cubicBezTo>
                <a:cubicBezTo>
                  <a:pt x="53371" y="27857"/>
                  <a:pt x="47997" y="33613"/>
                  <a:pt x="47997" y="40714"/>
                </a:cubicBezTo>
                <a:close/>
                <a:moveTo>
                  <a:pt x="60000" y="85714"/>
                </a:moveTo>
                <a:cubicBezTo>
                  <a:pt x="64972" y="85714"/>
                  <a:pt x="69002" y="90032"/>
                  <a:pt x="69002" y="95357"/>
                </a:cubicBezTo>
                <a:cubicBezTo>
                  <a:pt x="69002" y="100683"/>
                  <a:pt x="64972" y="105000"/>
                  <a:pt x="60000" y="105000"/>
                </a:cubicBezTo>
                <a:cubicBezTo>
                  <a:pt x="55028" y="105000"/>
                  <a:pt x="50998" y="100683"/>
                  <a:pt x="50998" y="95357"/>
                </a:cubicBezTo>
                <a:cubicBezTo>
                  <a:pt x="50998" y="90032"/>
                  <a:pt x="55028" y="85714"/>
                  <a:pt x="60000" y="85714"/>
                </a:cubicBez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39CB85"/>
              </a:gs>
              <a:gs pos="100000">
                <a:srgbClr val="98FFC5"/>
              </a:gs>
            </a:gsLst>
            <a:lin ang="16200000" scaled="0"/>
          </a:gradFill>
          <a:ln cap="flat" cmpd="sng" w="9525">
            <a:solidFill>
              <a:srgbClr val="45B88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9"/>
          <p:cNvSpPr/>
          <p:nvPr/>
        </p:nvSpPr>
        <p:spPr>
          <a:xfrm>
            <a:off x="775282" y="1171028"/>
            <a:ext cx="7538261" cy="20690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4705" l="-1050" r="-185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277" name="Google Shape;27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7513" y="3442914"/>
            <a:ext cx="1521492" cy="1407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657" y="127221"/>
            <a:ext cx="8879025" cy="472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8"/>
          <p:cNvSpPr/>
          <p:nvPr/>
        </p:nvSpPr>
        <p:spPr>
          <a:xfrm>
            <a:off x="430702" y="137796"/>
            <a:ext cx="4546816" cy="965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5677"/>
                </a:solidFill>
                <a:latin typeface="Arial"/>
                <a:ea typeface="Arial"/>
                <a:cs typeface="Arial"/>
                <a:sym typeface="Arial"/>
              </a:rPr>
              <a:t>4. Vẽ hình lăng trụ đứng, hình lăng trụ đứng tứ giác, hình hộp chữ nhật</a:t>
            </a:r>
            <a:endParaRPr b="0" i="0" sz="2000" u="none" cap="none" strike="noStrike">
              <a:solidFill>
                <a:srgbClr val="00567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38"/>
          <p:cNvSpPr/>
          <p:nvPr/>
        </p:nvSpPr>
        <p:spPr>
          <a:xfrm>
            <a:off x="944850" y="1392560"/>
            <a:ext cx="3105337" cy="42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* Chọn Hiển thị dạng 3D</a:t>
            </a:r>
            <a:endParaRPr b="0" i="0" sz="2000" u="none" cap="none" strike="noStrik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2" name="Google Shape;46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6456" y="137796"/>
            <a:ext cx="2697083" cy="4629408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descr="https://lh4.googleusercontent.com/V1bvHw6qRtjIMTXHectiO1xiWsKmTBsjZqFDq4GcuPmdE-BRO7OU4XikjBUo6rtMOuFiHutGivyaKjlPWDI3dUijTnlBG2GXBW9Du5gqyHLMifqv-wnYxBPJS5FoIJ9bJLf5ESDzJJ5wkBwh7BSJa2vaDkLplT1lSn2lq01reb7L4UR3QiJS2ALOMBniDHlYN5tUsgR1sg=nw" id="463" name="Google Shape;46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134305" y="2988694"/>
            <a:ext cx="1139610" cy="1778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9"/>
          <p:cNvSpPr/>
          <p:nvPr/>
        </p:nvSpPr>
        <p:spPr>
          <a:xfrm>
            <a:off x="283903" y="249226"/>
            <a:ext cx="3515706" cy="421654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 Vẽ lăng trụ đứng tam giác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39"/>
          <p:cNvSpPr/>
          <p:nvPr/>
        </p:nvSpPr>
        <p:spPr>
          <a:xfrm>
            <a:off x="568518" y="842552"/>
            <a:ext cx="2659711" cy="42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Vẽ tam giác ABC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0" name="Google Shape;47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3973" y="1435878"/>
            <a:ext cx="5208103" cy="3255065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descr="computer mouse clip art - Clip Art Library" id="471" name="Google Shape;47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3701" y="460053"/>
            <a:ext cx="1318125" cy="866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40"/>
          <p:cNvGrpSpPr/>
          <p:nvPr/>
        </p:nvGrpSpPr>
        <p:grpSpPr>
          <a:xfrm>
            <a:off x="425395" y="95414"/>
            <a:ext cx="8718605" cy="1581855"/>
            <a:chOff x="170952" y="71561"/>
            <a:chExt cx="8718605" cy="1581855"/>
          </a:xfrm>
        </p:grpSpPr>
        <p:sp>
          <p:nvSpPr>
            <p:cNvPr id="477" name="Google Shape;477;p40"/>
            <p:cNvSpPr/>
            <p:nvPr/>
          </p:nvSpPr>
          <p:spPr>
            <a:xfrm>
              <a:off x="170952" y="176088"/>
              <a:ext cx="8718605" cy="147732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892" l="-768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pic>
          <p:nvPicPr>
            <p:cNvPr id="478" name="Google Shape;478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46078" y="71561"/>
              <a:ext cx="632294" cy="6086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79" name="Google Shape;479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75046" y="1575874"/>
            <a:ext cx="4981128" cy="3113205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descr="computer mouse clip art - Clip Art Library" id="480" name="Google Shape;480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91024" y="3823018"/>
            <a:ext cx="1318125" cy="866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1"/>
          <p:cNvSpPr/>
          <p:nvPr/>
        </p:nvSpPr>
        <p:spPr>
          <a:xfrm>
            <a:off x="322027" y="301864"/>
            <a:ext cx="5084859" cy="42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Đổi tên, ẩn các đối tượng không cần thiết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6" name="Google Shape;48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1386" y="906449"/>
            <a:ext cx="3566709" cy="3890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4.googleusercontent.com/V1bvHw6qRtjIMTXHectiO1xiWsKmTBsjZqFDq4GcuPmdE-BRO7OU4XikjBUo6rtMOuFiHutGivyaKjlPWDI3dUijTnlBG2GXBW9Du5gqyHLMifqv-wnYxBPJS5FoIJ9bJLf5ESDzJJ5wkBwh7BSJa2vaDkLplT1lSn2lq01reb7L4UR3QiJS2ALOMBniDHlYN5tUsgR1sg=nw" id="487" name="Google Shape;487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856010" y="2670642"/>
            <a:ext cx="1139610" cy="1778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48939" y="250155"/>
            <a:ext cx="535106" cy="525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2"/>
          <p:cNvSpPr/>
          <p:nvPr/>
        </p:nvSpPr>
        <p:spPr>
          <a:xfrm>
            <a:off x="309810" y="269743"/>
            <a:ext cx="2185214" cy="57785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LUYỆN TẬP 3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42"/>
          <p:cNvSpPr/>
          <p:nvPr/>
        </p:nvSpPr>
        <p:spPr>
          <a:xfrm>
            <a:off x="2635337" y="343288"/>
            <a:ext cx="4915128" cy="504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Vẽ hình lăng trụ đứng tứ giác IJKL.I’J’K’L’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5" name="Google Shape;49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514" y="1272208"/>
            <a:ext cx="2450516" cy="33350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6" name="Google Shape;496;p42"/>
          <p:cNvGrpSpPr/>
          <p:nvPr/>
        </p:nvGrpSpPr>
        <p:grpSpPr>
          <a:xfrm flipH="1">
            <a:off x="8052088" y="269743"/>
            <a:ext cx="704879" cy="727032"/>
            <a:chOff x="250989" y="2600719"/>
            <a:chExt cx="2476308" cy="1931524"/>
          </a:xfrm>
        </p:grpSpPr>
        <p:pic>
          <p:nvPicPr>
            <p:cNvPr descr="Cartoon of computer mouse Royalty Free Vector Image" id="497" name="Google Shape;497;p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0989" y="2600719"/>
              <a:ext cx="2443321" cy="19057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8" name="Google Shape;498;p42"/>
            <p:cNvSpPr/>
            <p:nvPr/>
          </p:nvSpPr>
          <p:spPr>
            <a:xfrm>
              <a:off x="254442" y="4182386"/>
              <a:ext cx="2472855" cy="34985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99" name="Google Shape;499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35123" y="2803973"/>
            <a:ext cx="2604864" cy="168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3"/>
          <p:cNvSpPr txBox="1"/>
          <p:nvPr>
            <p:ph idx="2" type="title"/>
          </p:nvPr>
        </p:nvSpPr>
        <p:spPr>
          <a:xfrm>
            <a:off x="3847777" y="898317"/>
            <a:ext cx="15405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02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5" name="Google Shape;505;p43"/>
          <p:cNvCxnSpPr/>
          <p:nvPr/>
        </p:nvCxnSpPr>
        <p:spPr>
          <a:xfrm>
            <a:off x="3916382" y="2107243"/>
            <a:ext cx="1135800" cy="0"/>
          </a:xfrm>
          <a:prstGeom prst="straightConnector1">
            <a:avLst/>
          </a:prstGeom>
          <a:noFill/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6" name="Google Shape;506;p43"/>
          <p:cNvSpPr/>
          <p:nvPr/>
        </p:nvSpPr>
        <p:spPr>
          <a:xfrm>
            <a:off x="1470806" y="2263770"/>
            <a:ext cx="6294441" cy="1824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Sử dụng phần mềm Microsoft Excel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7" name="Google Shape;50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4008" y="898317"/>
            <a:ext cx="1122477" cy="1026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4"/>
          <p:cNvSpPr/>
          <p:nvPr/>
        </p:nvSpPr>
        <p:spPr>
          <a:xfrm>
            <a:off x="430702" y="137796"/>
            <a:ext cx="2527183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5677"/>
                </a:solidFill>
                <a:latin typeface="Arial"/>
                <a:ea typeface="Arial"/>
                <a:cs typeface="Arial"/>
                <a:sym typeface="Arial"/>
              </a:rPr>
              <a:t>1. Vẽ biểu đồ cột</a:t>
            </a:r>
            <a:endParaRPr b="0" i="0" sz="2000" u="none" cap="none" strike="noStrike">
              <a:solidFill>
                <a:srgbClr val="00567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44"/>
          <p:cNvSpPr/>
          <p:nvPr/>
        </p:nvSpPr>
        <p:spPr>
          <a:xfrm>
            <a:off x="446604" y="620232"/>
            <a:ext cx="790757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Ví dụ 2: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Bảng dưới đây cho biết số huy chương Vàng, Bạc, Đồng của Đoàn Thể thao Việt Nam và Đoàn Thể thao Thái Lan tại SEA games 30, tổ chức ở Philippines năm 2019.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14" name="Google Shape;514;p44"/>
          <p:cNvGraphicFramePr/>
          <p:nvPr/>
        </p:nvGraphicFramePr>
        <p:xfrm>
          <a:off x="1114348" y="27102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{87A78306-BC18-4E1A-A3BE-BFD9D4CE217F}</a:tableStyleId>
              </a:tblPr>
              <a:tblGrid>
                <a:gridCol w="2291750"/>
                <a:gridCol w="2292475"/>
                <a:gridCol w="2292475"/>
              </a:tblGrid>
              <a:tr h="743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Loại huy chương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Đoàn Thể thao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Việt Nam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Đoàn Thể thao 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Thái Lan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2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Vàng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98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92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2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Bạc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85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103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2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Đồng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105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123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515" name="Google Shape;515;p44"/>
          <p:cNvGrpSpPr/>
          <p:nvPr/>
        </p:nvGrpSpPr>
        <p:grpSpPr>
          <a:xfrm flipH="1">
            <a:off x="7895683" y="181179"/>
            <a:ext cx="948789" cy="727032"/>
            <a:chOff x="250989" y="2600719"/>
            <a:chExt cx="2476308" cy="1931524"/>
          </a:xfrm>
        </p:grpSpPr>
        <p:pic>
          <p:nvPicPr>
            <p:cNvPr descr="Cartoon of computer mouse Royalty Free Vector Image" id="516" name="Google Shape;516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0989" y="2600719"/>
              <a:ext cx="2443321" cy="19057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7" name="Google Shape;517;p44"/>
            <p:cNvSpPr/>
            <p:nvPr/>
          </p:nvSpPr>
          <p:spPr>
            <a:xfrm>
              <a:off x="254442" y="4182386"/>
              <a:ext cx="2472855" cy="34985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5"/>
          <p:cNvSpPr/>
          <p:nvPr/>
        </p:nvSpPr>
        <p:spPr>
          <a:xfrm>
            <a:off x="353833" y="165049"/>
            <a:ext cx="836874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Vẽ biểu đồ cột biểu diễn số huy chương Vàng, Bạc, Đồng của Đoàn Thể Thao Việt Nam.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b) Vẽ biểu đồ cột kép biểu diễn số huy chương Vàng, Bạc, Đồng của Đoàn Thể thao Việt Nam và Đoàn thể thao Thái Lan.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45"/>
          <p:cNvSpPr/>
          <p:nvPr/>
        </p:nvSpPr>
        <p:spPr>
          <a:xfrm>
            <a:off x="353833" y="2180165"/>
            <a:ext cx="4572000" cy="836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Hướng dẫn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Nhập vào dữ liệu: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4" name="Google Shape;52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5019" y="3101200"/>
            <a:ext cx="5626376" cy="1664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puter mouse clip art - Clip Art Library" id="525" name="Google Shape;52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40882" y="2598645"/>
            <a:ext cx="1025310" cy="673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6"/>
          <p:cNvSpPr/>
          <p:nvPr/>
        </p:nvSpPr>
        <p:spPr>
          <a:xfrm>
            <a:off x="608275" y="140268"/>
            <a:ext cx="786781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Vẽ biểu đồ cột biểu diễn số huy chương Vàng, Bạc, Đồng của Đoàn Thể thao Việt Nam: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1" name="Google Shape;53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2291" y="1435458"/>
            <a:ext cx="5117493" cy="33194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puter mouse clip art - Clip Art Library" id="532" name="Google Shape;532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2100" y="4031311"/>
            <a:ext cx="1101254" cy="723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"/>
          <p:cNvSpPr/>
          <p:nvPr/>
        </p:nvSpPr>
        <p:spPr>
          <a:xfrm>
            <a:off x="1363068" y="1595386"/>
            <a:ext cx="6325842" cy="170816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BÀI THỰC HÀNH MỘT SỐ PHẦN MỀM</a:t>
            </a:r>
            <a:endParaRPr b="1" i="0" sz="3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7"/>
          <p:cNvSpPr/>
          <p:nvPr/>
        </p:nvSpPr>
        <p:spPr>
          <a:xfrm>
            <a:off x="624176" y="120428"/>
            <a:ext cx="784396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Vẽ biểu đồ cột kép biểu diễn số huy chương Vàng, Bạc, Đồng của Đoàn Thể thao Việt Nam và Đoàn Thể thao Thái Lan: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8" name="Google Shape;53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7058" y="1301488"/>
            <a:ext cx="5388141" cy="3421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puter mouse clip art - Clip Art Library" id="539" name="Google Shape;539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4980" y="3999508"/>
            <a:ext cx="1101254" cy="723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8"/>
          <p:cNvSpPr/>
          <p:nvPr/>
        </p:nvSpPr>
        <p:spPr>
          <a:xfrm>
            <a:off x="287579" y="98039"/>
            <a:ext cx="352109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5677"/>
                </a:solidFill>
                <a:latin typeface="Arial"/>
                <a:ea typeface="Arial"/>
                <a:cs typeface="Arial"/>
                <a:sym typeface="Arial"/>
              </a:rPr>
              <a:t>2. Vẽ biểu đồ đoạn thẳng</a:t>
            </a:r>
            <a:endParaRPr b="0" i="0" sz="2000" u="none" cap="none" strike="noStrike">
              <a:solidFill>
                <a:srgbClr val="00567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48"/>
          <p:cNvSpPr/>
          <p:nvPr/>
        </p:nvSpPr>
        <p:spPr>
          <a:xfrm>
            <a:off x="287579" y="652037"/>
            <a:ext cx="8591385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Ví dụ 3: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Bảng dưới đây cho biết thu nhập bình quân đầu người/năm của Việt Nam (tính theo đô la Mỹ) qua một số năm: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46" name="Google Shape;546;p48"/>
          <p:cNvGraphicFramePr/>
          <p:nvPr/>
        </p:nvGraphicFramePr>
        <p:xfrm>
          <a:off x="146443" y="23109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{87A78306-BC18-4E1A-A3BE-BFD9D4CE217F}</a:tableStyleId>
              </a:tblPr>
              <a:tblGrid>
                <a:gridCol w="1666450"/>
                <a:gridCol w="922350"/>
                <a:gridCol w="965375"/>
                <a:gridCol w="1063900"/>
                <a:gridCol w="1063900"/>
                <a:gridCol w="1063900"/>
                <a:gridCol w="1063900"/>
                <a:gridCol w="1063900"/>
              </a:tblGrid>
              <a:tr h="423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Năm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1986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1991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2010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2017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2018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2019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2020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94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 nhập bình quân đầu người/năm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(đô la Mỹ)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423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138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1318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2366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2566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2715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2786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547" name="Google Shape;547;p48"/>
          <p:cNvGrpSpPr/>
          <p:nvPr/>
        </p:nvGrpSpPr>
        <p:grpSpPr>
          <a:xfrm flipH="1">
            <a:off x="8052087" y="269743"/>
            <a:ext cx="968011" cy="727032"/>
            <a:chOff x="250989" y="2600719"/>
            <a:chExt cx="2476308" cy="1931524"/>
          </a:xfrm>
        </p:grpSpPr>
        <p:pic>
          <p:nvPicPr>
            <p:cNvPr descr="Cartoon of computer mouse Royalty Free Vector Image" id="548" name="Google Shape;548;p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0989" y="2600719"/>
              <a:ext cx="2443321" cy="19057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9" name="Google Shape;549;p48"/>
            <p:cNvSpPr/>
            <p:nvPr/>
          </p:nvSpPr>
          <p:spPr>
            <a:xfrm>
              <a:off x="254442" y="4182386"/>
              <a:ext cx="2472855" cy="34985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9"/>
          <p:cNvSpPr/>
          <p:nvPr/>
        </p:nvSpPr>
        <p:spPr>
          <a:xfrm>
            <a:off x="314443" y="278614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Hướng dẫn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Nhập dữ liệu vào: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5" name="Google Shape;55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101" y="1494249"/>
            <a:ext cx="8018891" cy="130461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49"/>
          <p:cNvSpPr/>
          <p:nvPr/>
        </p:nvSpPr>
        <p:spPr>
          <a:xfrm>
            <a:off x="314443" y="3198802"/>
            <a:ext cx="6011582" cy="42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Vẽ biểu đồ đoạn thẳng biểu diễn dữ liệu thống kê: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4.googleusercontent.com/V1bvHw6qRtjIMTXHectiO1xiWsKmTBsjZqFDq4GcuPmdE-BRO7OU4XikjBUo6rtMOuFiHutGivyaKjlPWDI3dUijTnlBG2GXBW9Du5gqyHLMifqv-wnYxBPJS5FoIJ9bJLf5ESDzJJ5wkBwh7BSJa2vaDkLplT1lSn2lq01reb7L4UR3QiJS2ALOMBniDHlYN5tUsgR1sg=nw" id="557" name="Google Shape;55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5814" y="3198802"/>
            <a:ext cx="956178" cy="1492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puter mouse clip art - Clip Art Library" id="558" name="Google Shape;558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37963" y="481575"/>
            <a:ext cx="821007" cy="539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5575" y="596347"/>
            <a:ext cx="6376945" cy="3641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51"/>
          <p:cNvSpPr txBox="1"/>
          <p:nvPr>
            <p:ph idx="2" type="title"/>
          </p:nvPr>
        </p:nvSpPr>
        <p:spPr>
          <a:xfrm>
            <a:off x="3815972" y="1120954"/>
            <a:ext cx="15405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03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9" name="Google Shape;569;p51"/>
          <p:cNvCxnSpPr/>
          <p:nvPr/>
        </p:nvCxnSpPr>
        <p:spPr>
          <a:xfrm>
            <a:off x="3884577" y="2329880"/>
            <a:ext cx="1135800" cy="0"/>
          </a:xfrm>
          <a:prstGeom prst="straightConnector1">
            <a:avLst/>
          </a:prstGeom>
          <a:noFill/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0" name="Google Shape;570;p51"/>
          <p:cNvSpPr/>
          <p:nvPr/>
        </p:nvSpPr>
        <p:spPr>
          <a:xfrm>
            <a:off x="94022" y="2486407"/>
            <a:ext cx="8833013" cy="9015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2"/>
          <p:cNvSpPr/>
          <p:nvPr/>
        </p:nvSpPr>
        <p:spPr>
          <a:xfrm>
            <a:off x="258416" y="293356"/>
            <a:ext cx="8734508" cy="1427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HS thực hiện LT2 (SGK -tr.123):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Vẽ và trải nghiệm tính chất cùng đi qua một điểm của ba đường cao.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HS thực hiện LT3 (SGK -tr.123):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Vẽ hình hộp chữ nhật MNPQ. M’N’P’Q’.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52"/>
          <p:cNvSpPr/>
          <p:nvPr/>
        </p:nvSpPr>
        <p:spPr>
          <a:xfrm>
            <a:off x="3822033" y="1934630"/>
            <a:ext cx="1063112" cy="504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Trả lời: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52"/>
          <p:cNvSpPr/>
          <p:nvPr/>
        </p:nvSpPr>
        <p:spPr>
          <a:xfrm>
            <a:off x="301635" y="2538672"/>
            <a:ext cx="243207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LT2 (SGK -tr.123):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97" y="71561"/>
            <a:ext cx="9084103" cy="471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54"/>
          <p:cNvSpPr/>
          <p:nvPr/>
        </p:nvSpPr>
        <p:spPr>
          <a:xfrm>
            <a:off x="250465" y="205892"/>
            <a:ext cx="8734508" cy="504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HS thực hiện LT3 (SGK -tr.123):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Vẽ hình hộp chữ nhật MNPQ. M’N’P’Q’.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54"/>
          <p:cNvSpPr/>
          <p:nvPr/>
        </p:nvSpPr>
        <p:spPr>
          <a:xfrm>
            <a:off x="3678909" y="797661"/>
            <a:ext cx="1063112" cy="504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Trả lời: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9" name="Google Shape;58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4046" y="1301966"/>
            <a:ext cx="3635459" cy="357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9958" y="2827827"/>
            <a:ext cx="2604864" cy="168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5"/>
          <p:cNvSpPr/>
          <p:nvPr/>
        </p:nvSpPr>
        <p:spPr>
          <a:xfrm>
            <a:off x="3163306" y="490244"/>
            <a:ext cx="2821361" cy="57785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BÀI TẬP THÊM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55"/>
          <p:cNvSpPr/>
          <p:nvPr/>
        </p:nvSpPr>
        <p:spPr>
          <a:xfrm>
            <a:off x="242514" y="1158037"/>
            <a:ext cx="866294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Bảng sau đây cho biết chỉ số giá tiêu dùng của Việt Nam từ tháng 3 – 2020 đến tháng 3 – 2021.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97" name="Google Shape;597;p55"/>
          <p:cNvGraphicFramePr/>
          <p:nvPr/>
        </p:nvGraphicFramePr>
        <p:xfrm>
          <a:off x="713629" y="23489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{87A78306-BC18-4E1A-A3BE-BFD9D4CE217F}</a:tableStyleId>
              </a:tblPr>
              <a:tblGrid>
                <a:gridCol w="964475"/>
                <a:gridCol w="964475"/>
                <a:gridCol w="965300"/>
                <a:gridCol w="965300"/>
                <a:gridCol w="965300"/>
                <a:gridCol w="965300"/>
                <a:gridCol w="965300"/>
                <a:gridCol w="965300"/>
              </a:tblGrid>
              <a:tr h="807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Thời điểm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3-2020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5-2020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7-2020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9-2020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11-2020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1-2021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3-2021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3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Chỉ số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4,87%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2,4%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3,39%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2,98%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1,48%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-0,97%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1,16%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98" name="Google Shape;598;p55"/>
          <p:cNvSpPr/>
          <p:nvPr/>
        </p:nvSpPr>
        <p:spPr>
          <a:xfrm>
            <a:off x="361783" y="3739757"/>
            <a:ext cx="842440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Vẽ biểu đồ đoạn thẳng thể hiện chỉ số giá tiêu dùng của Việt Nam tháng 3 – 2020 đến tháng 3 – 2021.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493" y="500932"/>
            <a:ext cx="8472305" cy="4036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1"/>
          <p:cNvSpPr txBox="1"/>
          <p:nvPr>
            <p:ph type="title"/>
          </p:nvPr>
        </p:nvSpPr>
        <p:spPr>
          <a:xfrm>
            <a:off x="623352" y="559202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1" lang="en-US" sz="35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NỘI DUNG BÀI HỌC</a:t>
            </a:r>
            <a:endParaRPr b="1" sz="35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1"/>
          <p:cNvSpPr txBox="1"/>
          <p:nvPr>
            <p:ph idx="9" type="title"/>
          </p:nvPr>
        </p:nvSpPr>
        <p:spPr>
          <a:xfrm flipH="1">
            <a:off x="7594440" y="1699061"/>
            <a:ext cx="7983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01</a:t>
            </a:r>
            <a:endParaRPr b="1" sz="4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9" name="Google Shape;289;p21"/>
          <p:cNvGrpSpPr/>
          <p:nvPr/>
        </p:nvGrpSpPr>
        <p:grpSpPr>
          <a:xfrm>
            <a:off x="219779" y="116632"/>
            <a:ext cx="1217136" cy="1073790"/>
            <a:chOff x="481035" y="1249108"/>
            <a:chExt cx="2622465" cy="2493109"/>
          </a:xfrm>
        </p:grpSpPr>
        <p:grpSp>
          <p:nvGrpSpPr>
            <p:cNvPr id="290" name="Google Shape;290;p21"/>
            <p:cNvGrpSpPr/>
            <p:nvPr/>
          </p:nvGrpSpPr>
          <p:grpSpPr>
            <a:xfrm>
              <a:off x="481035" y="2194780"/>
              <a:ext cx="1603687" cy="1547437"/>
              <a:chOff x="189313" y="923950"/>
              <a:chExt cx="3389400" cy="3511800"/>
            </a:xfrm>
          </p:grpSpPr>
          <p:sp>
            <p:nvSpPr>
              <p:cNvPr id="291" name="Google Shape;291;p21"/>
              <p:cNvSpPr/>
              <p:nvPr/>
            </p:nvSpPr>
            <p:spPr>
              <a:xfrm>
                <a:off x="189313" y="923950"/>
                <a:ext cx="3389400" cy="35118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92" name="Google Shape;292;p21"/>
              <p:cNvGrpSpPr/>
              <p:nvPr/>
            </p:nvGrpSpPr>
            <p:grpSpPr>
              <a:xfrm>
                <a:off x="405783" y="1234051"/>
                <a:ext cx="2956462" cy="2951204"/>
                <a:chOff x="1185725" y="238050"/>
                <a:chExt cx="5228975" cy="5219675"/>
              </a:xfrm>
            </p:grpSpPr>
            <p:sp>
              <p:nvSpPr>
                <p:cNvPr id="293" name="Google Shape;293;p21"/>
                <p:cNvSpPr/>
                <p:nvPr/>
              </p:nvSpPr>
              <p:spPr>
                <a:xfrm>
                  <a:off x="1252600" y="314750"/>
                  <a:ext cx="1007975" cy="1466600"/>
                </a:xfrm>
                <a:custGeom>
                  <a:rect b="b" l="l" r="r" t="t"/>
                  <a:pathLst>
                    <a:path extrusionOk="0" h="58664" w="40319">
                      <a:moveTo>
                        <a:pt x="28106" y="1"/>
                      </a:moveTo>
                      <a:cubicBezTo>
                        <a:pt x="28088" y="1"/>
                        <a:pt x="28071" y="1"/>
                        <a:pt x="28053" y="1"/>
                      </a:cubicBezTo>
                      <a:cubicBezTo>
                        <a:pt x="27205" y="34"/>
                        <a:pt x="26390" y="523"/>
                        <a:pt x="25672" y="1208"/>
                      </a:cubicBezTo>
                      <a:cubicBezTo>
                        <a:pt x="17713" y="8776"/>
                        <a:pt x="9721" y="16311"/>
                        <a:pt x="1729" y="23879"/>
                      </a:cubicBezTo>
                      <a:cubicBezTo>
                        <a:pt x="0" y="25510"/>
                        <a:pt x="228" y="28054"/>
                        <a:pt x="2284" y="29261"/>
                      </a:cubicBezTo>
                      <a:cubicBezTo>
                        <a:pt x="6687" y="31936"/>
                        <a:pt x="11189" y="34448"/>
                        <a:pt x="15625" y="36992"/>
                      </a:cubicBezTo>
                      <a:cubicBezTo>
                        <a:pt x="15886" y="37155"/>
                        <a:pt x="16016" y="37286"/>
                        <a:pt x="15853" y="37612"/>
                      </a:cubicBezTo>
                      <a:cubicBezTo>
                        <a:pt x="14418" y="41037"/>
                        <a:pt x="12983" y="44495"/>
                        <a:pt x="11548" y="47920"/>
                      </a:cubicBezTo>
                      <a:cubicBezTo>
                        <a:pt x="10667" y="50040"/>
                        <a:pt x="9753" y="52160"/>
                        <a:pt x="8938" y="54313"/>
                      </a:cubicBezTo>
                      <a:cubicBezTo>
                        <a:pt x="8318" y="55912"/>
                        <a:pt x="9068" y="57608"/>
                        <a:pt x="10536" y="58326"/>
                      </a:cubicBezTo>
                      <a:cubicBezTo>
                        <a:pt x="11009" y="58551"/>
                        <a:pt x="11477" y="58663"/>
                        <a:pt x="11943" y="58663"/>
                      </a:cubicBezTo>
                      <a:cubicBezTo>
                        <a:pt x="12829" y="58663"/>
                        <a:pt x="13705" y="58257"/>
                        <a:pt x="14581" y="57445"/>
                      </a:cubicBezTo>
                      <a:cubicBezTo>
                        <a:pt x="22540" y="49877"/>
                        <a:pt x="30532" y="42342"/>
                        <a:pt x="38492" y="34774"/>
                      </a:cubicBezTo>
                      <a:cubicBezTo>
                        <a:pt x="40318" y="33078"/>
                        <a:pt x="39959" y="30533"/>
                        <a:pt x="37807" y="29294"/>
                      </a:cubicBezTo>
                      <a:cubicBezTo>
                        <a:pt x="33403" y="26750"/>
                        <a:pt x="28999" y="24205"/>
                        <a:pt x="24628" y="21661"/>
                      </a:cubicBezTo>
                      <a:cubicBezTo>
                        <a:pt x="24335" y="21498"/>
                        <a:pt x="24237" y="21367"/>
                        <a:pt x="24367" y="21041"/>
                      </a:cubicBezTo>
                      <a:cubicBezTo>
                        <a:pt x="26716" y="15496"/>
                        <a:pt x="29130" y="9950"/>
                        <a:pt x="31315" y="4340"/>
                      </a:cubicBezTo>
                      <a:cubicBezTo>
                        <a:pt x="32125" y="2235"/>
                        <a:pt x="30523" y="1"/>
                        <a:pt x="281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" name="Google Shape;294;p21"/>
                <p:cNvSpPr/>
                <p:nvPr/>
              </p:nvSpPr>
              <p:spPr>
                <a:xfrm>
                  <a:off x="5341500" y="314750"/>
                  <a:ext cx="1007975" cy="1466600"/>
                </a:xfrm>
                <a:custGeom>
                  <a:rect b="b" l="l" r="r" t="t"/>
                  <a:pathLst>
                    <a:path extrusionOk="0" h="58664" w="40319">
                      <a:moveTo>
                        <a:pt x="28106" y="1"/>
                      </a:moveTo>
                      <a:cubicBezTo>
                        <a:pt x="28088" y="1"/>
                        <a:pt x="28071" y="1"/>
                        <a:pt x="28053" y="1"/>
                      </a:cubicBezTo>
                      <a:cubicBezTo>
                        <a:pt x="27205" y="34"/>
                        <a:pt x="26422" y="523"/>
                        <a:pt x="25672" y="1208"/>
                      </a:cubicBezTo>
                      <a:cubicBezTo>
                        <a:pt x="17713" y="8776"/>
                        <a:pt x="9721" y="16311"/>
                        <a:pt x="1762" y="23879"/>
                      </a:cubicBezTo>
                      <a:cubicBezTo>
                        <a:pt x="0" y="25510"/>
                        <a:pt x="261" y="28054"/>
                        <a:pt x="2316" y="29261"/>
                      </a:cubicBezTo>
                      <a:cubicBezTo>
                        <a:pt x="6687" y="31936"/>
                        <a:pt x="11189" y="34448"/>
                        <a:pt x="15625" y="36992"/>
                      </a:cubicBezTo>
                      <a:cubicBezTo>
                        <a:pt x="15919" y="37155"/>
                        <a:pt x="16016" y="37286"/>
                        <a:pt x="15886" y="37612"/>
                      </a:cubicBezTo>
                      <a:cubicBezTo>
                        <a:pt x="14418" y="41037"/>
                        <a:pt x="13015" y="44495"/>
                        <a:pt x="11580" y="47920"/>
                      </a:cubicBezTo>
                      <a:cubicBezTo>
                        <a:pt x="10699" y="50040"/>
                        <a:pt x="9786" y="52160"/>
                        <a:pt x="8938" y="54313"/>
                      </a:cubicBezTo>
                      <a:cubicBezTo>
                        <a:pt x="8351" y="55879"/>
                        <a:pt x="9068" y="57608"/>
                        <a:pt x="10569" y="58326"/>
                      </a:cubicBezTo>
                      <a:cubicBezTo>
                        <a:pt x="11041" y="58551"/>
                        <a:pt x="11506" y="58663"/>
                        <a:pt x="11967" y="58663"/>
                      </a:cubicBezTo>
                      <a:cubicBezTo>
                        <a:pt x="12843" y="58663"/>
                        <a:pt x="13705" y="58257"/>
                        <a:pt x="14581" y="57445"/>
                      </a:cubicBezTo>
                      <a:cubicBezTo>
                        <a:pt x="22573" y="49877"/>
                        <a:pt x="30532" y="42342"/>
                        <a:pt x="38524" y="34774"/>
                      </a:cubicBezTo>
                      <a:cubicBezTo>
                        <a:pt x="40318" y="33078"/>
                        <a:pt x="39959" y="30533"/>
                        <a:pt x="37807" y="29294"/>
                      </a:cubicBezTo>
                      <a:cubicBezTo>
                        <a:pt x="33403" y="26750"/>
                        <a:pt x="29032" y="24205"/>
                        <a:pt x="24628" y="21661"/>
                      </a:cubicBezTo>
                      <a:cubicBezTo>
                        <a:pt x="24367" y="21498"/>
                        <a:pt x="24237" y="21367"/>
                        <a:pt x="24400" y="21041"/>
                      </a:cubicBezTo>
                      <a:cubicBezTo>
                        <a:pt x="26748" y="15496"/>
                        <a:pt x="29130" y="9950"/>
                        <a:pt x="31315" y="4340"/>
                      </a:cubicBezTo>
                      <a:cubicBezTo>
                        <a:pt x="32125" y="2235"/>
                        <a:pt x="30523" y="1"/>
                        <a:pt x="281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" name="Google Shape;295;p21"/>
                <p:cNvSpPr/>
                <p:nvPr/>
              </p:nvSpPr>
              <p:spPr>
                <a:xfrm>
                  <a:off x="1252600" y="3914350"/>
                  <a:ext cx="1007975" cy="1466600"/>
                </a:xfrm>
                <a:custGeom>
                  <a:rect b="b" l="l" r="r" t="t"/>
                  <a:pathLst>
                    <a:path extrusionOk="0" h="58664" w="40319">
                      <a:moveTo>
                        <a:pt x="28106" y="1"/>
                      </a:moveTo>
                      <a:cubicBezTo>
                        <a:pt x="28088" y="1"/>
                        <a:pt x="28071" y="1"/>
                        <a:pt x="28053" y="1"/>
                      </a:cubicBezTo>
                      <a:cubicBezTo>
                        <a:pt x="27205" y="34"/>
                        <a:pt x="26390" y="523"/>
                        <a:pt x="25672" y="1208"/>
                      </a:cubicBezTo>
                      <a:cubicBezTo>
                        <a:pt x="17713" y="8776"/>
                        <a:pt x="9721" y="16311"/>
                        <a:pt x="1729" y="23879"/>
                      </a:cubicBezTo>
                      <a:cubicBezTo>
                        <a:pt x="0" y="25510"/>
                        <a:pt x="228" y="28054"/>
                        <a:pt x="2284" y="29261"/>
                      </a:cubicBezTo>
                      <a:cubicBezTo>
                        <a:pt x="6687" y="31936"/>
                        <a:pt x="11156" y="34448"/>
                        <a:pt x="15625" y="36992"/>
                      </a:cubicBezTo>
                      <a:cubicBezTo>
                        <a:pt x="15886" y="37155"/>
                        <a:pt x="16016" y="37286"/>
                        <a:pt x="15853" y="37612"/>
                      </a:cubicBezTo>
                      <a:cubicBezTo>
                        <a:pt x="14418" y="41037"/>
                        <a:pt x="12983" y="44495"/>
                        <a:pt x="11548" y="47920"/>
                      </a:cubicBezTo>
                      <a:cubicBezTo>
                        <a:pt x="10667" y="50040"/>
                        <a:pt x="9753" y="52161"/>
                        <a:pt x="8938" y="54313"/>
                      </a:cubicBezTo>
                      <a:cubicBezTo>
                        <a:pt x="8318" y="55879"/>
                        <a:pt x="9068" y="57608"/>
                        <a:pt x="10536" y="58326"/>
                      </a:cubicBezTo>
                      <a:cubicBezTo>
                        <a:pt x="11009" y="58551"/>
                        <a:pt x="11477" y="58663"/>
                        <a:pt x="11943" y="58663"/>
                      </a:cubicBezTo>
                      <a:cubicBezTo>
                        <a:pt x="12829" y="58663"/>
                        <a:pt x="13705" y="58257"/>
                        <a:pt x="14581" y="57445"/>
                      </a:cubicBezTo>
                      <a:cubicBezTo>
                        <a:pt x="22540" y="49877"/>
                        <a:pt x="30532" y="42342"/>
                        <a:pt x="38492" y="34774"/>
                      </a:cubicBezTo>
                      <a:cubicBezTo>
                        <a:pt x="40318" y="33078"/>
                        <a:pt x="39959" y="30534"/>
                        <a:pt x="37807" y="29294"/>
                      </a:cubicBezTo>
                      <a:cubicBezTo>
                        <a:pt x="33403" y="26750"/>
                        <a:pt x="28999" y="24205"/>
                        <a:pt x="24628" y="21661"/>
                      </a:cubicBezTo>
                      <a:cubicBezTo>
                        <a:pt x="24335" y="21498"/>
                        <a:pt x="24237" y="21367"/>
                        <a:pt x="24367" y="21041"/>
                      </a:cubicBezTo>
                      <a:cubicBezTo>
                        <a:pt x="26716" y="15496"/>
                        <a:pt x="29130" y="9950"/>
                        <a:pt x="31315" y="4340"/>
                      </a:cubicBezTo>
                      <a:cubicBezTo>
                        <a:pt x="32125" y="2235"/>
                        <a:pt x="30523" y="1"/>
                        <a:pt x="281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" name="Google Shape;296;p21"/>
                <p:cNvSpPr/>
                <p:nvPr/>
              </p:nvSpPr>
              <p:spPr>
                <a:xfrm>
                  <a:off x="5341500" y="3914350"/>
                  <a:ext cx="1007975" cy="1466600"/>
                </a:xfrm>
                <a:custGeom>
                  <a:rect b="b" l="l" r="r" t="t"/>
                  <a:pathLst>
                    <a:path extrusionOk="0" h="58664" w="40319">
                      <a:moveTo>
                        <a:pt x="28106" y="1"/>
                      </a:moveTo>
                      <a:cubicBezTo>
                        <a:pt x="28088" y="1"/>
                        <a:pt x="28071" y="1"/>
                        <a:pt x="28053" y="1"/>
                      </a:cubicBezTo>
                      <a:cubicBezTo>
                        <a:pt x="27205" y="34"/>
                        <a:pt x="26422" y="523"/>
                        <a:pt x="25672" y="1208"/>
                      </a:cubicBezTo>
                      <a:cubicBezTo>
                        <a:pt x="17713" y="8776"/>
                        <a:pt x="9721" y="16311"/>
                        <a:pt x="1762" y="23879"/>
                      </a:cubicBezTo>
                      <a:cubicBezTo>
                        <a:pt x="0" y="25510"/>
                        <a:pt x="261" y="28054"/>
                        <a:pt x="2316" y="29261"/>
                      </a:cubicBezTo>
                      <a:cubicBezTo>
                        <a:pt x="6687" y="31936"/>
                        <a:pt x="11189" y="34448"/>
                        <a:pt x="15625" y="36992"/>
                      </a:cubicBezTo>
                      <a:cubicBezTo>
                        <a:pt x="15919" y="37155"/>
                        <a:pt x="16016" y="37286"/>
                        <a:pt x="15886" y="37612"/>
                      </a:cubicBezTo>
                      <a:cubicBezTo>
                        <a:pt x="14418" y="41037"/>
                        <a:pt x="13015" y="44495"/>
                        <a:pt x="11580" y="47920"/>
                      </a:cubicBezTo>
                      <a:cubicBezTo>
                        <a:pt x="10699" y="50040"/>
                        <a:pt x="9786" y="52161"/>
                        <a:pt x="8938" y="54313"/>
                      </a:cubicBezTo>
                      <a:cubicBezTo>
                        <a:pt x="8351" y="55879"/>
                        <a:pt x="9068" y="57608"/>
                        <a:pt x="10569" y="58326"/>
                      </a:cubicBezTo>
                      <a:cubicBezTo>
                        <a:pt x="11041" y="58551"/>
                        <a:pt x="11506" y="58663"/>
                        <a:pt x="11967" y="58663"/>
                      </a:cubicBezTo>
                      <a:cubicBezTo>
                        <a:pt x="12843" y="58663"/>
                        <a:pt x="13705" y="58257"/>
                        <a:pt x="14581" y="57445"/>
                      </a:cubicBezTo>
                      <a:cubicBezTo>
                        <a:pt x="22573" y="49877"/>
                        <a:pt x="30532" y="42342"/>
                        <a:pt x="38524" y="34774"/>
                      </a:cubicBezTo>
                      <a:cubicBezTo>
                        <a:pt x="40318" y="33078"/>
                        <a:pt x="39959" y="30534"/>
                        <a:pt x="37807" y="29294"/>
                      </a:cubicBezTo>
                      <a:cubicBezTo>
                        <a:pt x="33403" y="26750"/>
                        <a:pt x="29032" y="24205"/>
                        <a:pt x="24628" y="21661"/>
                      </a:cubicBezTo>
                      <a:cubicBezTo>
                        <a:pt x="24367" y="21498"/>
                        <a:pt x="24237" y="21367"/>
                        <a:pt x="24400" y="21041"/>
                      </a:cubicBezTo>
                      <a:cubicBezTo>
                        <a:pt x="26748" y="15496"/>
                        <a:pt x="29130" y="9950"/>
                        <a:pt x="31315" y="4340"/>
                      </a:cubicBezTo>
                      <a:cubicBezTo>
                        <a:pt x="32125" y="2235"/>
                        <a:pt x="30523" y="1"/>
                        <a:pt x="281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" name="Google Shape;297;p21"/>
                <p:cNvSpPr/>
                <p:nvPr/>
              </p:nvSpPr>
              <p:spPr>
                <a:xfrm>
                  <a:off x="2774300" y="1821800"/>
                  <a:ext cx="2051825" cy="2051825"/>
                </a:xfrm>
                <a:custGeom>
                  <a:rect b="b" l="l" r="r" t="t"/>
                  <a:pathLst>
                    <a:path extrusionOk="0" h="82073" w="82073">
                      <a:moveTo>
                        <a:pt x="41037" y="1"/>
                      </a:moveTo>
                      <a:cubicBezTo>
                        <a:pt x="36111" y="1"/>
                        <a:pt x="33143" y="9787"/>
                        <a:pt x="28837" y="11548"/>
                      </a:cubicBezTo>
                      <a:cubicBezTo>
                        <a:pt x="28053" y="11874"/>
                        <a:pt x="27131" y="11998"/>
                        <a:pt x="26125" y="11998"/>
                      </a:cubicBezTo>
                      <a:cubicBezTo>
                        <a:pt x="22987" y="11998"/>
                        <a:pt x="19032" y="10796"/>
                        <a:pt x="15916" y="10796"/>
                      </a:cubicBezTo>
                      <a:cubicBezTo>
                        <a:pt x="14335" y="10796"/>
                        <a:pt x="12970" y="11105"/>
                        <a:pt x="12038" y="12038"/>
                      </a:cubicBezTo>
                      <a:cubicBezTo>
                        <a:pt x="8678" y="15397"/>
                        <a:pt x="13408" y="24400"/>
                        <a:pt x="11548" y="28837"/>
                      </a:cubicBezTo>
                      <a:cubicBezTo>
                        <a:pt x="9754" y="33143"/>
                        <a:pt x="1" y="36111"/>
                        <a:pt x="1" y="41037"/>
                      </a:cubicBezTo>
                      <a:cubicBezTo>
                        <a:pt x="1" y="45995"/>
                        <a:pt x="9754" y="48931"/>
                        <a:pt x="11548" y="53236"/>
                      </a:cubicBezTo>
                      <a:cubicBezTo>
                        <a:pt x="13408" y="57705"/>
                        <a:pt x="8678" y="66676"/>
                        <a:pt x="12038" y="70036"/>
                      </a:cubicBezTo>
                      <a:cubicBezTo>
                        <a:pt x="12970" y="70968"/>
                        <a:pt x="14335" y="71277"/>
                        <a:pt x="15916" y="71277"/>
                      </a:cubicBezTo>
                      <a:cubicBezTo>
                        <a:pt x="19032" y="71277"/>
                        <a:pt x="22987" y="70075"/>
                        <a:pt x="26125" y="70075"/>
                      </a:cubicBezTo>
                      <a:cubicBezTo>
                        <a:pt x="27131" y="70075"/>
                        <a:pt x="28053" y="70199"/>
                        <a:pt x="28837" y="70525"/>
                      </a:cubicBezTo>
                      <a:cubicBezTo>
                        <a:pt x="33143" y="72319"/>
                        <a:pt x="36111" y="82072"/>
                        <a:pt x="41037" y="82072"/>
                      </a:cubicBezTo>
                      <a:cubicBezTo>
                        <a:pt x="45962" y="82072"/>
                        <a:pt x="48931" y="72319"/>
                        <a:pt x="53236" y="70525"/>
                      </a:cubicBezTo>
                      <a:cubicBezTo>
                        <a:pt x="54020" y="70199"/>
                        <a:pt x="54942" y="70075"/>
                        <a:pt x="55948" y="70075"/>
                      </a:cubicBezTo>
                      <a:cubicBezTo>
                        <a:pt x="59086" y="70075"/>
                        <a:pt x="63042" y="71277"/>
                        <a:pt x="66158" y="71277"/>
                      </a:cubicBezTo>
                      <a:cubicBezTo>
                        <a:pt x="67738" y="71277"/>
                        <a:pt x="69103" y="70968"/>
                        <a:pt x="70036" y="70036"/>
                      </a:cubicBezTo>
                      <a:cubicBezTo>
                        <a:pt x="73395" y="66676"/>
                        <a:pt x="68666" y="57705"/>
                        <a:pt x="70525" y="53236"/>
                      </a:cubicBezTo>
                      <a:cubicBezTo>
                        <a:pt x="72319" y="48931"/>
                        <a:pt x="82072" y="45995"/>
                        <a:pt x="82072" y="41037"/>
                      </a:cubicBezTo>
                      <a:cubicBezTo>
                        <a:pt x="82072" y="36111"/>
                        <a:pt x="72319" y="33143"/>
                        <a:pt x="70525" y="28837"/>
                      </a:cubicBezTo>
                      <a:cubicBezTo>
                        <a:pt x="68666" y="24400"/>
                        <a:pt x="73395" y="15397"/>
                        <a:pt x="70036" y="12038"/>
                      </a:cubicBezTo>
                      <a:cubicBezTo>
                        <a:pt x="69103" y="11105"/>
                        <a:pt x="67738" y="10796"/>
                        <a:pt x="66158" y="10796"/>
                      </a:cubicBezTo>
                      <a:cubicBezTo>
                        <a:pt x="63042" y="10796"/>
                        <a:pt x="59086" y="11998"/>
                        <a:pt x="55948" y="11998"/>
                      </a:cubicBezTo>
                      <a:cubicBezTo>
                        <a:pt x="54942" y="11998"/>
                        <a:pt x="54020" y="11874"/>
                        <a:pt x="53236" y="11548"/>
                      </a:cubicBezTo>
                      <a:cubicBezTo>
                        <a:pt x="48931" y="9787"/>
                        <a:pt x="45962" y="1"/>
                        <a:pt x="410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" name="Google Shape;298;p21"/>
                <p:cNvSpPr/>
                <p:nvPr/>
              </p:nvSpPr>
              <p:spPr>
                <a:xfrm>
                  <a:off x="3401425" y="2448925"/>
                  <a:ext cx="797575" cy="797575"/>
                </a:xfrm>
                <a:custGeom>
                  <a:rect b="b" l="l" r="r" t="t"/>
                  <a:pathLst>
                    <a:path extrusionOk="0" h="31903" w="31903">
                      <a:moveTo>
                        <a:pt x="15952" y="0"/>
                      </a:moveTo>
                      <a:cubicBezTo>
                        <a:pt x="7144" y="0"/>
                        <a:pt x="0" y="7144"/>
                        <a:pt x="0" y="15952"/>
                      </a:cubicBezTo>
                      <a:cubicBezTo>
                        <a:pt x="0" y="24759"/>
                        <a:pt x="7144" y="31903"/>
                        <a:pt x="15952" y="31903"/>
                      </a:cubicBezTo>
                      <a:cubicBezTo>
                        <a:pt x="24759" y="31903"/>
                        <a:pt x="31903" y="24759"/>
                        <a:pt x="31903" y="15952"/>
                      </a:cubicBezTo>
                      <a:cubicBezTo>
                        <a:pt x="31903" y="7144"/>
                        <a:pt x="24759" y="0"/>
                        <a:pt x="1595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" name="Google Shape;299;p21"/>
                <p:cNvSpPr/>
                <p:nvPr/>
              </p:nvSpPr>
              <p:spPr>
                <a:xfrm>
                  <a:off x="1185725" y="238050"/>
                  <a:ext cx="5228975" cy="5219675"/>
                </a:xfrm>
                <a:custGeom>
                  <a:rect b="b" l="l" r="r" t="t"/>
                  <a:pathLst>
                    <a:path extrusionOk="0" h="208787" w="209159">
                      <a:moveTo>
                        <a:pt x="55650" y="18107"/>
                      </a:moveTo>
                      <a:cubicBezTo>
                        <a:pt x="53954" y="18107"/>
                        <a:pt x="52584" y="19477"/>
                        <a:pt x="52584" y="21173"/>
                      </a:cubicBezTo>
                      <a:cubicBezTo>
                        <a:pt x="52584" y="22870"/>
                        <a:pt x="53954" y="24240"/>
                        <a:pt x="55650" y="24240"/>
                      </a:cubicBezTo>
                      <a:lnTo>
                        <a:pt x="153509" y="24240"/>
                      </a:lnTo>
                      <a:cubicBezTo>
                        <a:pt x="155206" y="24240"/>
                        <a:pt x="156576" y="22870"/>
                        <a:pt x="156576" y="21173"/>
                      </a:cubicBezTo>
                      <a:cubicBezTo>
                        <a:pt x="156576" y="19477"/>
                        <a:pt x="155206" y="18107"/>
                        <a:pt x="153509" y="18107"/>
                      </a:cubicBezTo>
                      <a:close/>
                      <a:moveTo>
                        <a:pt x="30891" y="6136"/>
                      </a:moveTo>
                      <a:cubicBezTo>
                        <a:pt x="31054" y="6168"/>
                        <a:pt x="31120" y="6266"/>
                        <a:pt x="31120" y="6299"/>
                      </a:cubicBezTo>
                      <a:cubicBezTo>
                        <a:pt x="28967" y="11877"/>
                        <a:pt x="26553" y="17422"/>
                        <a:pt x="24237" y="22902"/>
                      </a:cubicBezTo>
                      <a:cubicBezTo>
                        <a:pt x="23519" y="24631"/>
                        <a:pt x="24106" y="26425"/>
                        <a:pt x="25770" y="27371"/>
                      </a:cubicBezTo>
                      <a:cubicBezTo>
                        <a:pt x="30174" y="29915"/>
                        <a:pt x="34545" y="32460"/>
                        <a:pt x="38948" y="35004"/>
                      </a:cubicBezTo>
                      <a:cubicBezTo>
                        <a:pt x="39405" y="35265"/>
                        <a:pt x="39405" y="35298"/>
                        <a:pt x="39079" y="35624"/>
                      </a:cubicBezTo>
                      <a:cubicBezTo>
                        <a:pt x="30565" y="43681"/>
                        <a:pt x="15429" y="58262"/>
                        <a:pt x="14614" y="58654"/>
                      </a:cubicBezTo>
                      <a:cubicBezTo>
                        <a:pt x="14581" y="58654"/>
                        <a:pt x="14418" y="58588"/>
                        <a:pt x="14451" y="58490"/>
                      </a:cubicBezTo>
                      <a:cubicBezTo>
                        <a:pt x="16636" y="52880"/>
                        <a:pt x="18985" y="47498"/>
                        <a:pt x="21366" y="41887"/>
                      </a:cubicBezTo>
                      <a:cubicBezTo>
                        <a:pt x="21953" y="40452"/>
                        <a:pt x="21725" y="38494"/>
                        <a:pt x="19833" y="37418"/>
                      </a:cubicBezTo>
                      <a:cubicBezTo>
                        <a:pt x="15397" y="34874"/>
                        <a:pt x="10928" y="32362"/>
                        <a:pt x="6557" y="29720"/>
                      </a:cubicBezTo>
                      <a:cubicBezTo>
                        <a:pt x="6231" y="29524"/>
                        <a:pt x="6231" y="29426"/>
                        <a:pt x="6524" y="29165"/>
                      </a:cubicBezTo>
                      <a:cubicBezTo>
                        <a:pt x="15038" y="21108"/>
                        <a:pt x="30141" y="6592"/>
                        <a:pt x="30891" y="6136"/>
                      </a:cubicBezTo>
                      <a:close/>
                      <a:moveTo>
                        <a:pt x="194480" y="6136"/>
                      </a:moveTo>
                      <a:cubicBezTo>
                        <a:pt x="194643" y="6168"/>
                        <a:pt x="194708" y="6266"/>
                        <a:pt x="194708" y="6299"/>
                      </a:cubicBezTo>
                      <a:cubicBezTo>
                        <a:pt x="192523" y="11877"/>
                        <a:pt x="190141" y="17422"/>
                        <a:pt x="187793" y="22902"/>
                      </a:cubicBezTo>
                      <a:cubicBezTo>
                        <a:pt x="187075" y="24631"/>
                        <a:pt x="187695" y="26425"/>
                        <a:pt x="189326" y="27371"/>
                      </a:cubicBezTo>
                      <a:cubicBezTo>
                        <a:pt x="193730" y="29915"/>
                        <a:pt x="198101" y="32460"/>
                        <a:pt x="202504" y="35004"/>
                      </a:cubicBezTo>
                      <a:cubicBezTo>
                        <a:pt x="202961" y="35265"/>
                        <a:pt x="202961" y="35298"/>
                        <a:pt x="202635" y="35624"/>
                      </a:cubicBezTo>
                      <a:cubicBezTo>
                        <a:pt x="196176" y="41756"/>
                        <a:pt x="178725" y="58458"/>
                        <a:pt x="178203" y="58654"/>
                      </a:cubicBezTo>
                      <a:cubicBezTo>
                        <a:pt x="178137" y="58654"/>
                        <a:pt x="178007" y="58588"/>
                        <a:pt x="178040" y="58490"/>
                      </a:cubicBezTo>
                      <a:cubicBezTo>
                        <a:pt x="180192" y="52912"/>
                        <a:pt x="182574" y="47465"/>
                        <a:pt x="184922" y="41887"/>
                      </a:cubicBezTo>
                      <a:cubicBezTo>
                        <a:pt x="185542" y="40452"/>
                        <a:pt x="185281" y="38494"/>
                        <a:pt x="183389" y="37418"/>
                      </a:cubicBezTo>
                      <a:cubicBezTo>
                        <a:pt x="178953" y="34874"/>
                        <a:pt x="174517" y="32362"/>
                        <a:pt x="170113" y="29720"/>
                      </a:cubicBezTo>
                      <a:cubicBezTo>
                        <a:pt x="169787" y="29524"/>
                        <a:pt x="169787" y="29426"/>
                        <a:pt x="170080" y="29165"/>
                      </a:cubicBezTo>
                      <a:cubicBezTo>
                        <a:pt x="178072" y="21597"/>
                        <a:pt x="194023" y="6494"/>
                        <a:pt x="194023" y="6494"/>
                      </a:cubicBezTo>
                      <a:cubicBezTo>
                        <a:pt x="194023" y="6494"/>
                        <a:pt x="194382" y="6201"/>
                        <a:pt x="194480" y="6136"/>
                      </a:cubicBezTo>
                      <a:close/>
                      <a:moveTo>
                        <a:pt x="30821" y="0"/>
                      </a:moveTo>
                      <a:cubicBezTo>
                        <a:pt x="30758" y="0"/>
                        <a:pt x="30694" y="1"/>
                        <a:pt x="30630" y="3"/>
                      </a:cubicBezTo>
                      <a:cubicBezTo>
                        <a:pt x="29097" y="68"/>
                        <a:pt x="27629" y="753"/>
                        <a:pt x="26227" y="2058"/>
                      </a:cubicBezTo>
                      <a:cubicBezTo>
                        <a:pt x="18235" y="9691"/>
                        <a:pt x="10276" y="17161"/>
                        <a:pt x="2316" y="24729"/>
                      </a:cubicBezTo>
                      <a:cubicBezTo>
                        <a:pt x="783" y="26164"/>
                        <a:pt x="0" y="28154"/>
                        <a:pt x="229" y="30144"/>
                      </a:cubicBezTo>
                      <a:cubicBezTo>
                        <a:pt x="457" y="32134"/>
                        <a:pt x="1599" y="33895"/>
                        <a:pt x="3393" y="34971"/>
                      </a:cubicBezTo>
                      <a:cubicBezTo>
                        <a:pt x="7177" y="37255"/>
                        <a:pt x="11026" y="39440"/>
                        <a:pt x="14842" y="41593"/>
                      </a:cubicBezTo>
                      <a:cubicBezTo>
                        <a:pt x="12755" y="46617"/>
                        <a:pt x="10700" y="51281"/>
                        <a:pt x="8742" y="56272"/>
                      </a:cubicBezTo>
                      <a:cubicBezTo>
                        <a:pt x="7568" y="59339"/>
                        <a:pt x="8938" y="62698"/>
                        <a:pt x="11907" y="64134"/>
                      </a:cubicBezTo>
                      <a:cubicBezTo>
                        <a:pt x="12784" y="64566"/>
                        <a:pt x="13714" y="64802"/>
                        <a:pt x="14663" y="64802"/>
                      </a:cubicBezTo>
                      <a:cubicBezTo>
                        <a:pt x="16217" y="64802"/>
                        <a:pt x="17825" y="64169"/>
                        <a:pt x="19344" y="62731"/>
                      </a:cubicBezTo>
                      <a:cubicBezTo>
                        <a:pt x="27303" y="55163"/>
                        <a:pt x="35328" y="47595"/>
                        <a:pt x="43287" y="40060"/>
                      </a:cubicBezTo>
                      <a:cubicBezTo>
                        <a:pt x="44820" y="38592"/>
                        <a:pt x="45603" y="36602"/>
                        <a:pt x="45342" y="34580"/>
                      </a:cubicBezTo>
                      <a:cubicBezTo>
                        <a:pt x="45114" y="32558"/>
                        <a:pt x="43874" y="30796"/>
                        <a:pt x="41982" y="29687"/>
                      </a:cubicBezTo>
                      <a:cubicBezTo>
                        <a:pt x="38231" y="27534"/>
                        <a:pt x="34512" y="25381"/>
                        <a:pt x="30761" y="23196"/>
                      </a:cubicBezTo>
                      <a:cubicBezTo>
                        <a:pt x="32783" y="18401"/>
                        <a:pt x="34904" y="13442"/>
                        <a:pt x="36828" y="8517"/>
                      </a:cubicBezTo>
                      <a:cubicBezTo>
                        <a:pt x="37578" y="6592"/>
                        <a:pt x="37317" y="4472"/>
                        <a:pt x="36143" y="2776"/>
                      </a:cubicBezTo>
                      <a:cubicBezTo>
                        <a:pt x="34971" y="1065"/>
                        <a:pt x="32968" y="0"/>
                        <a:pt x="30821" y="0"/>
                      </a:cubicBezTo>
                      <a:close/>
                      <a:moveTo>
                        <a:pt x="194186" y="3"/>
                      </a:moveTo>
                      <a:cubicBezTo>
                        <a:pt x="192653" y="68"/>
                        <a:pt x="191185" y="753"/>
                        <a:pt x="189815" y="2058"/>
                      </a:cubicBezTo>
                      <a:cubicBezTo>
                        <a:pt x="181791" y="9691"/>
                        <a:pt x="173864" y="17161"/>
                        <a:pt x="165872" y="24729"/>
                      </a:cubicBezTo>
                      <a:cubicBezTo>
                        <a:pt x="164339" y="26164"/>
                        <a:pt x="163589" y="28154"/>
                        <a:pt x="163817" y="30144"/>
                      </a:cubicBezTo>
                      <a:cubicBezTo>
                        <a:pt x="164013" y="32134"/>
                        <a:pt x="165155" y="33895"/>
                        <a:pt x="166949" y="34971"/>
                      </a:cubicBezTo>
                      <a:cubicBezTo>
                        <a:pt x="170765" y="37255"/>
                        <a:pt x="174614" y="39440"/>
                        <a:pt x="178398" y="41593"/>
                      </a:cubicBezTo>
                      <a:cubicBezTo>
                        <a:pt x="176311" y="46584"/>
                        <a:pt x="174256" y="51281"/>
                        <a:pt x="172331" y="56272"/>
                      </a:cubicBezTo>
                      <a:cubicBezTo>
                        <a:pt x="171157" y="59339"/>
                        <a:pt x="172494" y="62698"/>
                        <a:pt x="175463" y="64134"/>
                      </a:cubicBezTo>
                      <a:cubicBezTo>
                        <a:pt x="176353" y="64566"/>
                        <a:pt x="177285" y="64802"/>
                        <a:pt x="178235" y="64802"/>
                      </a:cubicBezTo>
                      <a:cubicBezTo>
                        <a:pt x="179791" y="64802"/>
                        <a:pt x="181393" y="64169"/>
                        <a:pt x="182932" y="62731"/>
                      </a:cubicBezTo>
                      <a:cubicBezTo>
                        <a:pt x="190892" y="55196"/>
                        <a:pt x="198916" y="47595"/>
                        <a:pt x="206843" y="40060"/>
                      </a:cubicBezTo>
                      <a:cubicBezTo>
                        <a:pt x="208409" y="38592"/>
                        <a:pt x="209159" y="36602"/>
                        <a:pt x="208931" y="34580"/>
                      </a:cubicBezTo>
                      <a:cubicBezTo>
                        <a:pt x="208670" y="32558"/>
                        <a:pt x="207463" y="30796"/>
                        <a:pt x="205571" y="29687"/>
                      </a:cubicBezTo>
                      <a:cubicBezTo>
                        <a:pt x="201819" y="27534"/>
                        <a:pt x="198068" y="25381"/>
                        <a:pt x="194317" y="23196"/>
                      </a:cubicBezTo>
                      <a:cubicBezTo>
                        <a:pt x="196372" y="18401"/>
                        <a:pt x="198492" y="13442"/>
                        <a:pt x="200417" y="8484"/>
                      </a:cubicBezTo>
                      <a:cubicBezTo>
                        <a:pt x="201134" y="6592"/>
                        <a:pt x="200873" y="4472"/>
                        <a:pt x="199732" y="2776"/>
                      </a:cubicBezTo>
                      <a:cubicBezTo>
                        <a:pt x="198525" y="1047"/>
                        <a:pt x="196502" y="3"/>
                        <a:pt x="194317" y="3"/>
                      </a:cubicBezTo>
                      <a:close/>
                      <a:moveTo>
                        <a:pt x="104580" y="85369"/>
                      </a:moveTo>
                      <a:cubicBezTo>
                        <a:pt x="102883" y="85369"/>
                        <a:pt x="101513" y="86739"/>
                        <a:pt x="101513" y="88435"/>
                      </a:cubicBezTo>
                      <a:cubicBezTo>
                        <a:pt x="101513" y="90132"/>
                        <a:pt x="102883" y="91502"/>
                        <a:pt x="104580" y="91502"/>
                      </a:cubicBezTo>
                      <a:cubicBezTo>
                        <a:pt x="111691" y="91502"/>
                        <a:pt x="117464" y="97275"/>
                        <a:pt x="117464" y="104387"/>
                      </a:cubicBezTo>
                      <a:cubicBezTo>
                        <a:pt x="117464" y="111498"/>
                        <a:pt x="111691" y="117271"/>
                        <a:pt x="104580" y="117271"/>
                      </a:cubicBezTo>
                      <a:cubicBezTo>
                        <a:pt x="97468" y="117271"/>
                        <a:pt x="91695" y="111498"/>
                        <a:pt x="91695" y="104387"/>
                      </a:cubicBezTo>
                      <a:cubicBezTo>
                        <a:pt x="91695" y="100929"/>
                        <a:pt x="93032" y="97699"/>
                        <a:pt x="95446" y="95253"/>
                      </a:cubicBezTo>
                      <a:cubicBezTo>
                        <a:pt x="96653" y="94079"/>
                        <a:pt x="96653" y="92154"/>
                        <a:pt x="95446" y="90947"/>
                      </a:cubicBezTo>
                      <a:cubicBezTo>
                        <a:pt x="94859" y="90344"/>
                        <a:pt x="94076" y="90042"/>
                        <a:pt x="93293" y="90042"/>
                      </a:cubicBezTo>
                      <a:cubicBezTo>
                        <a:pt x="92510" y="90042"/>
                        <a:pt x="91727" y="90344"/>
                        <a:pt x="91140" y="90947"/>
                      </a:cubicBezTo>
                      <a:cubicBezTo>
                        <a:pt x="87552" y="94535"/>
                        <a:pt x="85562" y="99298"/>
                        <a:pt x="85562" y="104387"/>
                      </a:cubicBezTo>
                      <a:cubicBezTo>
                        <a:pt x="85562" y="114858"/>
                        <a:pt x="94109" y="123404"/>
                        <a:pt x="104580" y="123404"/>
                      </a:cubicBezTo>
                      <a:cubicBezTo>
                        <a:pt x="115051" y="123404"/>
                        <a:pt x="123597" y="114858"/>
                        <a:pt x="123597" y="104387"/>
                      </a:cubicBezTo>
                      <a:cubicBezTo>
                        <a:pt x="123597" y="93916"/>
                        <a:pt x="115051" y="85369"/>
                        <a:pt x="104580" y="85369"/>
                      </a:cubicBezTo>
                      <a:close/>
                      <a:moveTo>
                        <a:pt x="21366" y="70755"/>
                      </a:moveTo>
                      <a:cubicBezTo>
                        <a:pt x="19670" y="70755"/>
                        <a:pt x="18300" y="72126"/>
                        <a:pt x="18300" y="73822"/>
                      </a:cubicBezTo>
                      <a:lnTo>
                        <a:pt x="18300" y="134984"/>
                      </a:lnTo>
                      <a:cubicBezTo>
                        <a:pt x="18300" y="136648"/>
                        <a:pt x="19670" y="138018"/>
                        <a:pt x="21366" y="138018"/>
                      </a:cubicBezTo>
                      <a:cubicBezTo>
                        <a:pt x="23063" y="138018"/>
                        <a:pt x="24433" y="136648"/>
                        <a:pt x="24433" y="134984"/>
                      </a:cubicBezTo>
                      <a:lnTo>
                        <a:pt x="24433" y="73822"/>
                      </a:lnTo>
                      <a:cubicBezTo>
                        <a:pt x="24433" y="72126"/>
                        <a:pt x="23063" y="70755"/>
                        <a:pt x="21366" y="70755"/>
                      </a:cubicBezTo>
                      <a:close/>
                      <a:moveTo>
                        <a:pt x="187793" y="70755"/>
                      </a:moveTo>
                      <a:cubicBezTo>
                        <a:pt x="186097" y="70755"/>
                        <a:pt x="184727" y="72126"/>
                        <a:pt x="184727" y="73822"/>
                      </a:cubicBezTo>
                      <a:lnTo>
                        <a:pt x="184727" y="134984"/>
                      </a:lnTo>
                      <a:cubicBezTo>
                        <a:pt x="184727" y="136648"/>
                        <a:pt x="186097" y="138018"/>
                        <a:pt x="187793" y="138018"/>
                      </a:cubicBezTo>
                      <a:cubicBezTo>
                        <a:pt x="189489" y="138018"/>
                        <a:pt x="190859" y="136648"/>
                        <a:pt x="190859" y="134984"/>
                      </a:cubicBezTo>
                      <a:lnTo>
                        <a:pt x="190859" y="73822"/>
                      </a:lnTo>
                      <a:cubicBezTo>
                        <a:pt x="190859" y="72126"/>
                        <a:pt x="189489" y="70755"/>
                        <a:pt x="187793" y="70755"/>
                      </a:cubicBezTo>
                      <a:close/>
                      <a:moveTo>
                        <a:pt x="104580" y="66417"/>
                      </a:moveTo>
                      <a:cubicBezTo>
                        <a:pt x="105754" y="66417"/>
                        <a:pt x="107776" y="69288"/>
                        <a:pt x="109114" y="71180"/>
                      </a:cubicBezTo>
                      <a:cubicBezTo>
                        <a:pt x="110973" y="73854"/>
                        <a:pt x="112898" y="76594"/>
                        <a:pt x="115605" y="77736"/>
                      </a:cubicBezTo>
                      <a:cubicBezTo>
                        <a:pt x="116799" y="78236"/>
                        <a:pt x="118105" y="78417"/>
                        <a:pt x="119463" y="78417"/>
                      </a:cubicBezTo>
                      <a:cubicBezTo>
                        <a:pt x="121296" y="78417"/>
                        <a:pt x="123224" y="78087"/>
                        <a:pt x="125097" y="77769"/>
                      </a:cubicBezTo>
                      <a:cubicBezTo>
                        <a:pt x="126465" y="77534"/>
                        <a:pt x="128435" y="77201"/>
                        <a:pt x="129842" y="77201"/>
                      </a:cubicBezTo>
                      <a:cubicBezTo>
                        <a:pt x="130582" y="77201"/>
                        <a:pt x="131167" y="77293"/>
                        <a:pt x="131426" y="77540"/>
                      </a:cubicBezTo>
                      <a:cubicBezTo>
                        <a:pt x="132143" y="78291"/>
                        <a:pt x="131556" y="81781"/>
                        <a:pt x="131197" y="83869"/>
                      </a:cubicBezTo>
                      <a:cubicBezTo>
                        <a:pt x="130643" y="87131"/>
                        <a:pt x="130056" y="90556"/>
                        <a:pt x="131230" y="93361"/>
                      </a:cubicBezTo>
                      <a:cubicBezTo>
                        <a:pt x="132372" y="96069"/>
                        <a:pt x="135112" y="97993"/>
                        <a:pt x="137787" y="99852"/>
                      </a:cubicBezTo>
                      <a:cubicBezTo>
                        <a:pt x="139679" y="101190"/>
                        <a:pt x="142549" y="103212"/>
                        <a:pt x="142549" y="104387"/>
                      </a:cubicBezTo>
                      <a:cubicBezTo>
                        <a:pt x="142549" y="105561"/>
                        <a:pt x="139679" y="107583"/>
                        <a:pt x="137787" y="108921"/>
                      </a:cubicBezTo>
                      <a:cubicBezTo>
                        <a:pt x="135112" y="110780"/>
                        <a:pt x="132372" y="112705"/>
                        <a:pt x="131230" y="115412"/>
                      </a:cubicBezTo>
                      <a:cubicBezTo>
                        <a:pt x="130056" y="118217"/>
                        <a:pt x="130643" y="121642"/>
                        <a:pt x="131197" y="124904"/>
                      </a:cubicBezTo>
                      <a:cubicBezTo>
                        <a:pt x="131556" y="126992"/>
                        <a:pt x="132143" y="130482"/>
                        <a:pt x="131426" y="131233"/>
                      </a:cubicBezTo>
                      <a:cubicBezTo>
                        <a:pt x="131167" y="131480"/>
                        <a:pt x="130582" y="131573"/>
                        <a:pt x="129842" y="131573"/>
                      </a:cubicBezTo>
                      <a:cubicBezTo>
                        <a:pt x="128435" y="131573"/>
                        <a:pt x="126465" y="131239"/>
                        <a:pt x="125097" y="131004"/>
                      </a:cubicBezTo>
                      <a:cubicBezTo>
                        <a:pt x="123224" y="130686"/>
                        <a:pt x="121296" y="130357"/>
                        <a:pt x="119463" y="130357"/>
                      </a:cubicBezTo>
                      <a:cubicBezTo>
                        <a:pt x="118105" y="130357"/>
                        <a:pt x="116799" y="130537"/>
                        <a:pt x="115605" y="131037"/>
                      </a:cubicBezTo>
                      <a:cubicBezTo>
                        <a:pt x="112898" y="132179"/>
                        <a:pt x="110973" y="134919"/>
                        <a:pt x="109114" y="137594"/>
                      </a:cubicBezTo>
                      <a:cubicBezTo>
                        <a:pt x="107776" y="139486"/>
                        <a:pt x="105754" y="142356"/>
                        <a:pt x="104580" y="142356"/>
                      </a:cubicBezTo>
                      <a:cubicBezTo>
                        <a:pt x="103405" y="142356"/>
                        <a:pt x="101383" y="139486"/>
                        <a:pt x="100045" y="137594"/>
                      </a:cubicBezTo>
                      <a:cubicBezTo>
                        <a:pt x="98186" y="134919"/>
                        <a:pt x="96262" y="132179"/>
                        <a:pt x="93554" y="131037"/>
                      </a:cubicBezTo>
                      <a:cubicBezTo>
                        <a:pt x="92347" y="130548"/>
                        <a:pt x="91042" y="130352"/>
                        <a:pt x="89672" y="130352"/>
                      </a:cubicBezTo>
                      <a:cubicBezTo>
                        <a:pt x="87846" y="130352"/>
                        <a:pt x="85921" y="130678"/>
                        <a:pt x="84062" y="131004"/>
                      </a:cubicBezTo>
                      <a:cubicBezTo>
                        <a:pt x="82694" y="131239"/>
                        <a:pt x="80724" y="131573"/>
                        <a:pt x="79317" y="131573"/>
                      </a:cubicBezTo>
                      <a:cubicBezTo>
                        <a:pt x="78577" y="131573"/>
                        <a:pt x="77992" y="131480"/>
                        <a:pt x="77733" y="131233"/>
                      </a:cubicBezTo>
                      <a:cubicBezTo>
                        <a:pt x="77016" y="130482"/>
                        <a:pt x="77603" y="126992"/>
                        <a:pt x="77962" y="124904"/>
                      </a:cubicBezTo>
                      <a:cubicBezTo>
                        <a:pt x="78516" y="121642"/>
                        <a:pt x="79103" y="118217"/>
                        <a:pt x="77929" y="115412"/>
                      </a:cubicBezTo>
                      <a:cubicBezTo>
                        <a:pt x="76787" y="112705"/>
                        <a:pt x="74047" y="110780"/>
                        <a:pt x="71373" y="108921"/>
                      </a:cubicBezTo>
                      <a:cubicBezTo>
                        <a:pt x="69481" y="107583"/>
                        <a:pt x="66610" y="105561"/>
                        <a:pt x="66610" y="104387"/>
                      </a:cubicBezTo>
                      <a:cubicBezTo>
                        <a:pt x="66610" y="103212"/>
                        <a:pt x="69481" y="101190"/>
                        <a:pt x="71373" y="99852"/>
                      </a:cubicBezTo>
                      <a:cubicBezTo>
                        <a:pt x="74047" y="97993"/>
                        <a:pt x="76787" y="96069"/>
                        <a:pt x="77929" y="93361"/>
                      </a:cubicBezTo>
                      <a:cubicBezTo>
                        <a:pt x="79103" y="90556"/>
                        <a:pt x="78516" y="87131"/>
                        <a:pt x="77962" y="83869"/>
                      </a:cubicBezTo>
                      <a:cubicBezTo>
                        <a:pt x="77603" y="81781"/>
                        <a:pt x="77016" y="78291"/>
                        <a:pt x="77733" y="77540"/>
                      </a:cubicBezTo>
                      <a:cubicBezTo>
                        <a:pt x="77992" y="77293"/>
                        <a:pt x="78577" y="77201"/>
                        <a:pt x="79317" y="77201"/>
                      </a:cubicBezTo>
                      <a:cubicBezTo>
                        <a:pt x="80724" y="77201"/>
                        <a:pt x="82694" y="77534"/>
                        <a:pt x="84062" y="77769"/>
                      </a:cubicBezTo>
                      <a:cubicBezTo>
                        <a:pt x="85935" y="78087"/>
                        <a:pt x="87863" y="78417"/>
                        <a:pt x="89696" y="78417"/>
                      </a:cubicBezTo>
                      <a:cubicBezTo>
                        <a:pt x="91054" y="78417"/>
                        <a:pt x="92360" y="78236"/>
                        <a:pt x="93554" y="77736"/>
                      </a:cubicBezTo>
                      <a:cubicBezTo>
                        <a:pt x="96262" y="76594"/>
                        <a:pt x="98186" y="73854"/>
                        <a:pt x="100045" y="71180"/>
                      </a:cubicBezTo>
                      <a:cubicBezTo>
                        <a:pt x="101383" y="69288"/>
                        <a:pt x="103405" y="66417"/>
                        <a:pt x="104580" y="66417"/>
                      </a:cubicBezTo>
                      <a:close/>
                      <a:moveTo>
                        <a:pt x="52681" y="49430"/>
                      </a:moveTo>
                      <a:cubicBezTo>
                        <a:pt x="51898" y="49430"/>
                        <a:pt x="51116" y="49732"/>
                        <a:pt x="50528" y="50335"/>
                      </a:cubicBezTo>
                      <a:cubicBezTo>
                        <a:pt x="49322" y="51510"/>
                        <a:pt x="49322" y="53467"/>
                        <a:pt x="50528" y="54641"/>
                      </a:cubicBezTo>
                      <a:lnTo>
                        <a:pt x="71764" y="75909"/>
                      </a:lnTo>
                      <a:cubicBezTo>
                        <a:pt x="70883" y="78617"/>
                        <a:pt x="71405" y="81879"/>
                        <a:pt x="71927" y="84880"/>
                      </a:cubicBezTo>
                      <a:cubicBezTo>
                        <a:pt x="72286" y="87098"/>
                        <a:pt x="72775" y="89838"/>
                        <a:pt x="72286" y="91012"/>
                      </a:cubicBezTo>
                      <a:cubicBezTo>
                        <a:pt x="71829" y="92089"/>
                        <a:pt x="69644" y="93622"/>
                        <a:pt x="67850" y="94862"/>
                      </a:cubicBezTo>
                      <a:cubicBezTo>
                        <a:pt x="64425" y="97275"/>
                        <a:pt x="60510" y="100016"/>
                        <a:pt x="60510" y="104387"/>
                      </a:cubicBezTo>
                      <a:cubicBezTo>
                        <a:pt x="60510" y="108758"/>
                        <a:pt x="64425" y="111498"/>
                        <a:pt x="67850" y="113912"/>
                      </a:cubicBezTo>
                      <a:cubicBezTo>
                        <a:pt x="69644" y="115151"/>
                        <a:pt x="71829" y="116684"/>
                        <a:pt x="72286" y="117761"/>
                      </a:cubicBezTo>
                      <a:cubicBezTo>
                        <a:pt x="72775" y="118935"/>
                        <a:pt x="72286" y="121708"/>
                        <a:pt x="71927" y="123893"/>
                      </a:cubicBezTo>
                      <a:cubicBezTo>
                        <a:pt x="71405" y="126894"/>
                        <a:pt x="70883" y="130156"/>
                        <a:pt x="71764" y="132864"/>
                      </a:cubicBezTo>
                      <a:lnTo>
                        <a:pt x="50528" y="154132"/>
                      </a:lnTo>
                      <a:cubicBezTo>
                        <a:pt x="49322" y="155306"/>
                        <a:pt x="49322" y="157263"/>
                        <a:pt x="50528" y="158438"/>
                      </a:cubicBezTo>
                      <a:cubicBezTo>
                        <a:pt x="51116" y="159041"/>
                        <a:pt x="51898" y="159343"/>
                        <a:pt x="52681" y="159343"/>
                      </a:cubicBezTo>
                      <a:cubicBezTo>
                        <a:pt x="53464" y="159343"/>
                        <a:pt x="54247" y="159041"/>
                        <a:pt x="54834" y="158438"/>
                      </a:cubicBezTo>
                      <a:lnTo>
                        <a:pt x="76102" y="137202"/>
                      </a:lnTo>
                      <a:cubicBezTo>
                        <a:pt x="77158" y="137546"/>
                        <a:pt x="78299" y="137676"/>
                        <a:pt x="79475" y="137676"/>
                      </a:cubicBezTo>
                      <a:cubicBezTo>
                        <a:pt x="81315" y="137676"/>
                        <a:pt x="83242" y="137357"/>
                        <a:pt x="85073" y="137039"/>
                      </a:cubicBezTo>
                      <a:cubicBezTo>
                        <a:pt x="86622" y="136788"/>
                        <a:pt x="88426" y="136474"/>
                        <a:pt x="89773" y="136474"/>
                      </a:cubicBezTo>
                      <a:cubicBezTo>
                        <a:pt x="90355" y="136474"/>
                        <a:pt x="90851" y="136533"/>
                        <a:pt x="91205" y="136680"/>
                      </a:cubicBezTo>
                      <a:cubicBezTo>
                        <a:pt x="92282" y="137137"/>
                        <a:pt x="93815" y="139322"/>
                        <a:pt x="95055" y="141117"/>
                      </a:cubicBezTo>
                      <a:cubicBezTo>
                        <a:pt x="97468" y="144542"/>
                        <a:pt x="100209" y="148456"/>
                        <a:pt x="104580" y="148456"/>
                      </a:cubicBezTo>
                      <a:cubicBezTo>
                        <a:pt x="108951" y="148456"/>
                        <a:pt x="111691" y="144542"/>
                        <a:pt x="114105" y="141117"/>
                      </a:cubicBezTo>
                      <a:cubicBezTo>
                        <a:pt x="115344" y="139322"/>
                        <a:pt x="116877" y="137137"/>
                        <a:pt x="117954" y="136680"/>
                      </a:cubicBezTo>
                      <a:cubicBezTo>
                        <a:pt x="118308" y="136533"/>
                        <a:pt x="118804" y="136474"/>
                        <a:pt x="119386" y="136474"/>
                      </a:cubicBezTo>
                      <a:cubicBezTo>
                        <a:pt x="120733" y="136474"/>
                        <a:pt x="122537" y="136788"/>
                        <a:pt x="124086" y="137039"/>
                      </a:cubicBezTo>
                      <a:cubicBezTo>
                        <a:pt x="125923" y="137358"/>
                        <a:pt x="127857" y="137690"/>
                        <a:pt x="129702" y="137690"/>
                      </a:cubicBezTo>
                      <a:cubicBezTo>
                        <a:pt x="130872" y="137690"/>
                        <a:pt x="132006" y="137557"/>
                        <a:pt x="133057" y="137202"/>
                      </a:cubicBezTo>
                      <a:lnTo>
                        <a:pt x="154325" y="158438"/>
                      </a:lnTo>
                      <a:cubicBezTo>
                        <a:pt x="154912" y="159041"/>
                        <a:pt x="155695" y="159343"/>
                        <a:pt x="156478" y="159343"/>
                      </a:cubicBezTo>
                      <a:cubicBezTo>
                        <a:pt x="157261" y="159343"/>
                        <a:pt x="158044" y="159041"/>
                        <a:pt x="158631" y="158438"/>
                      </a:cubicBezTo>
                      <a:cubicBezTo>
                        <a:pt x="159838" y="157263"/>
                        <a:pt x="159838" y="155306"/>
                        <a:pt x="158631" y="154132"/>
                      </a:cubicBezTo>
                      <a:lnTo>
                        <a:pt x="137395" y="132864"/>
                      </a:lnTo>
                      <a:cubicBezTo>
                        <a:pt x="138276" y="130156"/>
                        <a:pt x="137754" y="126894"/>
                        <a:pt x="137232" y="123893"/>
                      </a:cubicBezTo>
                      <a:cubicBezTo>
                        <a:pt x="136873" y="121708"/>
                        <a:pt x="136384" y="118935"/>
                        <a:pt x="136873" y="117761"/>
                      </a:cubicBezTo>
                      <a:cubicBezTo>
                        <a:pt x="137330" y="116684"/>
                        <a:pt x="139515" y="115151"/>
                        <a:pt x="141310" y="113912"/>
                      </a:cubicBezTo>
                      <a:cubicBezTo>
                        <a:pt x="144735" y="111498"/>
                        <a:pt x="148649" y="108758"/>
                        <a:pt x="148649" y="104387"/>
                      </a:cubicBezTo>
                      <a:cubicBezTo>
                        <a:pt x="148649" y="100016"/>
                        <a:pt x="144735" y="97275"/>
                        <a:pt x="141310" y="94862"/>
                      </a:cubicBezTo>
                      <a:cubicBezTo>
                        <a:pt x="139515" y="93622"/>
                        <a:pt x="137330" y="92089"/>
                        <a:pt x="136873" y="91012"/>
                      </a:cubicBezTo>
                      <a:cubicBezTo>
                        <a:pt x="136384" y="89838"/>
                        <a:pt x="136873" y="87098"/>
                        <a:pt x="137232" y="84880"/>
                      </a:cubicBezTo>
                      <a:cubicBezTo>
                        <a:pt x="137754" y="81879"/>
                        <a:pt x="138276" y="78617"/>
                        <a:pt x="137395" y="75909"/>
                      </a:cubicBezTo>
                      <a:lnTo>
                        <a:pt x="158631" y="54641"/>
                      </a:lnTo>
                      <a:cubicBezTo>
                        <a:pt x="159838" y="53467"/>
                        <a:pt x="159838" y="51510"/>
                        <a:pt x="158631" y="50335"/>
                      </a:cubicBezTo>
                      <a:cubicBezTo>
                        <a:pt x="158044" y="49732"/>
                        <a:pt x="157261" y="49430"/>
                        <a:pt x="156478" y="49430"/>
                      </a:cubicBezTo>
                      <a:cubicBezTo>
                        <a:pt x="155695" y="49430"/>
                        <a:pt x="154912" y="49732"/>
                        <a:pt x="154325" y="50335"/>
                      </a:cubicBezTo>
                      <a:lnTo>
                        <a:pt x="133057" y="71604"/>
                      </a:lnTo>
                      <a:cubicBezTo>
                        <a:pt x="131982" y="71241"/>
                        <a:pt x="130820" y="71105"/>
                        <a:pt x="129621" y="71105"/>
                      </a:cubicBezTo>
                      <a:cubicBezTo>
                        <a:pt x="127801" y="71105"/>
                        <a:pt x="125896" y="71419"/>
                        <a:pt x="124086" y="71734"/>
                      </a:cubicBezTo>
                      <a:cubicBezTo>
                        <a:pt x="122537" y="71985"/>
                        <a:pt x="120733" y="72299"/>
                        <a:pt x="119386" y="72299"/>
                      </a:cubicBezTo>
                      <a:cubicBezTo>
                        <a:pt x="118804" y="72299"/>
                        <a:pt x="118308" y="72240"/>
                        <a:pt x="117954" y="72093"/>
                      </a:cubicBezTo>
                      <a:cubicBezTo>
                        <a:pt x="116877" y="71636"/>
                        <a:pt x="115344" y="69451"/>
                        <a:pt x="114105" y="67689"/>
                      </a:cubicBezTo>
                      <a:cubicBezTo>
                        <a:pt x="111691" y="64232"/>
                        <a:pt x="108951" y="60317"/>
                        <a:pt x="104580" y="60317"/>
                      </a:cubicBezTo>
                      <a:cubicBezTo>
                        <a:pt x="100209" y="60317"/>
                        <a:pt x="97468" y="64232"/>
                        <a:pt x="95055" y="67689"/>
                      </a:cubicBezTo>
                      <a:cubicBezTo>
                        <a:pt x="93815" y="69451"/>
                        <a:pt x="92282" y="71636"/>
                        <a:pt x="91205" y="72093"/>
                      </a:cubicBezTo>
                      <a:cubicBezTo>
                        <a:pt x="90851" y="72240"/>
                        <a:pt x="90355" y="72299"/>
                        <a:pt x="89773" y="72299"/>
                      </a:cubicBezTo>
                      <a:cubicBezTo>
                        <a:pt x="88426" y="72299"/>
                        <a:pt x="86622" y="71985"/>
                        <a:pt x="85073" y="71734"/>
                      </a:cubicBezTo>
                      <a:cubicBezTo>
                        <a:pt x="83263" y="71419"/>
                        <a:pt x="81359" y="71105"/>
                        <a:pt x="79538" y="71105"/>
                      </a:cubicBezTo>
                      <a:cubicBezTo>
                        <a:pt x="78339" y="71105"/>
                        <a:pt x="77177" y="71241"/>
                        <a:pt x="76102" y="71604"/>
                      </a:cubicBezTo>
                      <a:lnTo>
                        <a:pt x="54834" y="50335"/>
                      </a:lnTo>
                      <a:cubicBezTo>
                        <a:pt x="54247" y="49732"/>
                        <a:pt x="53464" y="49430"/>
                        <a:pt x="52681" y="49430"/>
                      </a:cubicBezTo>
                      <a:close/>
                      <a:moveTo>
                        <a:pt x="55650" y="184534"/>
                      </a:moveTo>
                      <a:cubicBezTo>
                        <a:pt x="53954" y="184534"/>
                        <a:pt x="52584" y="185904"/>
                        <a:pt x="52584" y="187600"/>
                      </a:cubicBezTo>
                      <a:cubicBezTo>
                        <a:pt x="52584" y="189296"/>
                        <a:pt x="53954" y="190666"/>
                        <a:pt x="55650" y="190666"/>
                      </a:cubicBezTo>
                      <a:lnTo>
                        <a:pt x="159642" y="190666"/>
                      </a:lnTo>
                      <a:cubicBezTo>
                        <a:pt x="161306" y="190666"/>
                        <a:pt x="162676" y="189296"/>
                        <a:pt x="162676" y="187600"/>
                      </a:cubicBezTo>
                      <a:cubicBezTo>
                        <a:pt x="162676" y="185904"/>
                        <a:pt x="161306" y="184534"/>
                        <a:pt x="159642" y="184534"/>
                      </a:cubicBezTo>
                      <a:close/>
                      <a:moveTo>
                        <a:pt x="30891" y="150120"/>
                      </a:moveTo>
                      <a:cubicBezTo>
                        <a:pt x="31054" y="150152"/>
                        <a:pt x="31120" y="150250"/>
                        <a:pt x="31120" y="150283"/>
                      </a:cubicBezTo>
                      <a:cubicBezTo>
                        <a:pt x="28967" y="155861"/>
                        <a:pt x="26553" y="161406"/>
                        <a:pt x="24237" y="166886"/>
                      </a:cubicBezTo>
                      <a:cubicBezTo>
                        <a:pt x="23519" y="168615"/>
                        <a:pt x="24106" y="170409"/>
                        <a:pt x="25770" y="171355"/>
                      </a:cubicBezTo>
                      <a:cubicBezTo>
                        <a:pt x="27564" y="172399"/>
                        <a:pt x="29358" y="173443"/>
                        <a:pt x="31152" y="174487"/>
                      </a:cubicBezTo>
                      <a:cubicBezTo>
                        <a:pt x="33762" y="175987"/>
                        <a:pt x="36339" y="177488"/>
                        <a:pt x="38948" y="178988"/>
                      </a:cubicBezTo>
                      <a:cubicBezTo>
                        <a:pt x="39405" y="179249"/>
                        <a:pt x="39405" y="179282"/>
                        <a:pt x="39079" y="179608"/>
                      </a:cubicBezTo>
                      <a:cubicBezTo>
                        <a:pt x="32685" y="185643"/>
                        <a:pt x="15136" y="202442"/>
                        <a:pt x="14614" y="202638"/>
                      </a:cubicBezTo>
                      <a:cubicBezTo>
                        <a:pt x="14581" y="202638"/>
                        <a:pt x="14418" y="202572"/>
                        <a:pt x="14451" y="202474"/>
                      </a:cubicBezTo>
                      <a:cubicBezTo>
                        <a:pt x="16636" y="196831"/>
                        <a:pt x="18920" y="191645"/>
                        <a:pt x="21366" y="185871"/>
                      </a:cubicBezTo>
                      <a:cubicBezTo>
                        <a:pt x="21953" y="184436"/>
                        <a:pt x="21725" y="182479"/>
                        <a:pt x="19833" y="181402"/>
                      </a:cubicBezTo>
                      <a:cubicBezTo>
                        <a:pt x="15397" y="178858"/>
                        <a:pt x="10928" y="176346"/>
                        <a:pt x="6557" y="173704"/>
                      </a:cubicBezTo>
                      <a:cubicBezTo>
                        <a:pt x="6231" y="173508"/>
                        <a:pt x="6231" y="173410"/>
                        <a:pt x="6524" y="173149"/>
                      </a:cubicBezTo>
                      <a:cubicBezTo>
                        <a:pt x="15038" y="165092"/>
                        <a:pt x="30141" y="150576"/>
                        <a:pt x="30891" y="150120"/>
                      </a:cubicBezTo>
                      <a:close/>
                      <a:moveTo>
                        <a:pt x="194480" y="150120"/>
                      </a:moveTo>
                      <a:cubicBezTo>
                        <a:pt x="194643" y="150152"/>
                        <a:pt x="194708" y="150250"/>
                        <a:pt x="194708" y="150283"/>
                      </a:cubicBezTo>
                      <a:cubicBezTo>
                        <a:pt x="192523" y="155861"/>
                        <a:pt x="190141" y="161406"/>
                        <a:pt x="187793" y="166886"/>
                      </a:cubicBezTo>
                      <a:cubicBezTo>
                        <a:pt x="187075" y="168615"/>
                        <a:pt x="187695" y="170409"/>
                        <a:pt x="189326" y="171355"/>
                      </a:cubicBezTo>
                      <a:cubicBezTo>
                        <a:pt x="193730" y="173899"/>
                        <a:pt x="198101" y="176444"/>
                        <a:pt x="202504" y="178988"/>
                      </a:cubicBezTo>
                      <a:cubicBezTo>
                        <a:pt x="202961" y="179249"/>
                        <a:pt x="202961" y="179282"/>
                        <a:pt x="202635" y="179608"/>
                      </a:cubicBezTo>
                      <a:cubicBezTo>
                        <a:pt x="194154" y="187665"/>
                        <a:pt x="179018" y="202246"/>
                        <a:pt x="178203" y="202638"/>
                      </a:cubicBezTo>
                      <a:cubicBezTo>
                        <a:pt x="178137" y="202638"/>
                        <a:pt x="178007" y="202572"/>
                        <a:pt x="178040" y="202474"/>
                      </a:cubicBezTo>
                      <a:cubicBezTo>
                        <a:pt x="180192" y="196864"/>
                        <a:pt x="182574" y="191482"/>
                        <a:pt x="184922" y="185871"/>
                      </a:cubicBezTo>
                      <a:cubicBezTo>
                        <a:pt x="185542" y="184436"/>
                        <a:pt x="185281" y="182479"/>
                        <a:pt x="183389" y="181402"/>
                      </a:cubicBezTo>
                      <a:cubicBezTo>
                        <a:pt x="178985" y="178858"/>
                        <a:pt x="174517" y="176346"/>
                        <a:pt x="170113" y="173704"/>
                      </a:cubicBezTo>
                      <a:cubicBezTo>
                        <a:pt x="169787" y="173508"/>
                        <a:pt x="169787" y="173410"/>
                        <a:pt x="170080" y="173149"/>
                      </a:cubicBezTo>
                      <a:cubicBezTo>
                        <a:pt x="178594" y="165092"/>
                        <a:pt x="193730" y="150576"/>
                        <a:pt x="194480" y="150120"/>
                      </a:cubicBezTo>
                      <a:close/>
                      <a:moveTo>
                        <a:pt x="194377" y="143984"/>
                      </a:moveTo>
                      <a:cubicBezTo>
                        <a:pt x="194314" y="143984"/>
                        <a:pt x="194250" y="143985"/>
                        <a:pt x="194186" y="143987"/>
                      </a:cubicBezTo>
                      <a:cubicBezTo>
                        <a:pt x="192653" y="144052"/>
                        <a:pt x="191185" y="144737"/>
                        <a:pt x="189815" y="146042"/>
                      </a:cubicBezTo>
                      <a:cubicBezTo>
                        <a:pt x="181791" y="153675"/>
                        <a:pt x="173864" y="161145"/>
                        <a:pt x="165872" y="168713"/>
                      </a:cubicBezTo>
                      <a:cubicBezTo>
                        <a:pt x="164339" y="170148"/>
                        <a:pt x="163589" y="172138"/>
                        <a:pt x="163817" y="174128"/>
                      </a:cubicBezTo>
                      <a:cubicBezTo>
                        <a:pt x="164013" y="176118"/>
                        <a:pt x="165155" y="177847"/>
                        <a:pt x="166949" y="178956"/>
                      </a:cubicBezTo>
                      <a:cubicBezTo>
                        <a:pt x="170765" y="181239"/>
                        <a:pt x="174614" y="183424"/>
                        <a:pt x="178398" y="185577"/>
                      </a:cubicBezTo>
                      <a:cubicBezTo>
                        <a:pt x="176311" y="190568"/>
                        <a:pt x="174256" y="195266"/>
                        <a:pt x="172331" y="200256"/>
                      </a:cubicBezTo>
                      <a:cubicBezTo>
                        <a:pt x="170798" y="204236"/>
                        <a:pt x="173734" y="208770"/>
                        <a:pt x="178235" y="208770"/>
                      </a:cubicBezTo>
                      <a:cubicBezTo>
                        <a:pt x="179605" y="208770"/>
                        <a:pt x="181236" y="208281"/>
                        <a:pt x="182932" y="206715"/>
                      </a:cubicBezTo>
                      <a:cubicBezTo>
                        <a:pt x="190892" y="199180"/>
                        <a:pt x="198916" y="191579"/>
                        <a:pt x="206843" y="184044"/>
                      </a:cubicBezTo>
                      <a:cubicBezTo>
                        <a:pt x="208409" y="182576"/>
                        <a:pt x="209159" y="180587"/>
                        <a:pt x="208931" y="178564"/>
                      </a:cubicBezTo>
                      <a:cubicBezTo>
                        <a:pt x="208670" y="176542"/>
                        <a:pt x="207463" y="174780"/>
                        <a:pt x="205571" y="173671"/>
                      </a:cubicBezTo>
                      <a:cubicBezTo>
                        <a:pt x="201819" y="171518"/>
                        <a:pt x="198068" y="169365"/>
                        <a:pt x="194317" y="167180"/>
                      </a:cubicBezTo>
                      <a:cubicBezTo>
                        <a:pt x="196372" y="162385"/>
                        <a:pt x="198492" y="157426"/>
                        <a:pt x="200417" y="152468"/>
                      </a:cubicBezTo>
                      <a:cubicBezTo>
                        <a:pt x="201134" y="150576"/>
                        <a:pt x="200873" y="148456"/>
                        <a:pt x="199732" y="146760"/>
                      </a:cubicBezTo>
                      <a:cubicBezTo>
                        <a:pt x="198559" y="145049"/>
                        <a:pt x="196526" y="143984"/>
                        <a:pt x="194377" y="143984"/>
                      </a:cubicBezTo>
                      <a:close/>
                      <a:moveTo>
                        <a:pt x="30821" y="143984"/>
                      </a:moveTo>
                      <a:cubicBezTo>
                        <a:pt x="30758" y="143984"/>
                        <a:pt x="30694" y="143985"/>
                        <a:pt x="30630" y="143987"/>
                      </a:cubicBezTo>
                      <a:cubicBezTo>
                        <a:pt x="29097" y="144052"/>
                        <a:pt x="27629" y="144737"/>
                        <a:pt x="26227" y="146042"/>
                      </a:cubicBezTo>
                      <a:cubicBezTo>
                        <a:pt x="18235" y="153675"/>
                        <a:pt x="10276" y="161145"/>
                        <a:pt x="2316" y="168713"/>
                      </a:cubicBezTo>
                      <a:cubicBezTo>
                        <a:pt x="783" y="170148"/>
                        <a:pt x="0" y="172138"/>
                        <a:pt x="229" y="174128"/>
                      </a:cubicBezTo>
                      <a:cubicBezTo>
                        <a:pt x="457" y="176118"/>
                        <a:pt x="1599" y="177847"/>
                        <a:pt x="3393" y="178956"/>
                      </a:cubicBezTo>
                      <a:cubicBezTo>
                        <a:pt x="6589" y="180880"/>
                        <a:pt x="9917" y="182772"/>
                        <a:pt x="13113" y="184599"/>
                      </a:cubicBezTo>
                      <a:cubicBezTo>
                        <a:pt x="13668" y="184925"/>
                        <a:pt x="14255" y="185251"/>
                        <a:pt x="14842" y="185577"/>
                      </a:cubicBezTo>
                      <a:cubicBezTo>
                        <a:pt x="12689" y="190731"/>
                        <a:pt x="10700" y="195200"/>
                        <a:pt x="8742" y="200256"/>
                      </a:cubicBezTo>
                      <a:cubicBezTo>
                        <a:pt x="7568" y="203323"/>
                        <a:pt x="8938" y="206682"/>
                        <a:pt x="11907" y="208118"/>
                      </a:cubicBezTo>
                      <a:cubicBezTo>
                        <a:pt x="12784" y="208550"/>
                        <a:pt x="13714" y="208786"/>
                        <a:pt x="14663" y="208786"/>
                      </a:cubicBezTo>
                      <a:cubicBezTo>
                        <a:pt x="16217" y="208786"/>
                        <a:pt x="17825" y="208153"/>
                        <a:pt x="19344" y="206715"/>
                      </a:cubicBezTo>
                      <a:cubicBezTo>
                        <a:pt x="27270" y="199147"/>
                        <a:pt x="35328" y="191579"/>
                        <a:pt x="43287" y="184044"/>
                      </a:cubicBezTo>
                      <a:cubicBezTo>
                        <a:pt x="44820" y="182576"/>
                        <a:pt x="45603" y="180587"/>
                        <a:pt x="45342" y="178564"/>
                      </a:cubicBezTo>
                      <a:cubicBezTo>
                        <a:pt x="45114" y="176542"/>
                        <a:pt x="43874" y="174780"/>
                        <a:pt x="41982" y="173671"/>
                      </a:cubicBezTo>
                      <a:cubicBezTo>
                        <a:pt x="38231" y="171518"/>
                        <a:pt x="34512" y="169365"/>
                        <a:pt x="30761" y="167180"/>
                      </a:cubicBezTo>
                      <a:cubicBezTo>
                        <a:pt x="32783" y="162385"/>
                        <a:pt x="34904" y="157426"/>
                        <a:pt x="36828" y="152468"/>
                      </a:cubicBezTo>
                      <a:cubicBezTo>
                        <a:pt x="37578" y="150576"/>
                        <a:pt x="37317" y="148456"/>
                        <a:pt x="36143" y="146760"/>
                      </a:cubicBezTo>
                      <a:cubicBezTo>
                        <a:pt x="34971" y="145049"/>
                        <a:pt x="32968" y="143984"/>
                        <a:pt x="30821" y="1439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00" name="Google Shape;300;p21"/>
            <p:cNvGrpSpPr/>
            <p:nvPr/>
          </p:nvGrpSpPr>
          <p:grpSpPr>
            <a:xfrm>
              <a:off x="1556019" y="1249108"/>
              <a:ext cx="1547481" cy="1547481"/>
              <a:chOff x="925988" y="1016900"/>
              <a:chExt cx="1946400" cy="1946400"/>
            </a:xfrm>
          </p:grpSpPr>
          <p:sp>
            <p:nvSpPr>
              <p:cNvPr id="301" name="Google Shape;301;p21"/>
              <p:cNvSpPr/>
              <p:nvPr/>
            </p:nvSpPr>
            <p:spPr>
              <a:xfrm>
                <a:off x="925988" y="1016900"/>
                <a:ext cx="1946400" cy="1946400"/>
              </a:xfrm>
              <a:prstGeom prst="ellipse">
                <a:avLst/>
              </a:prstGeom>
              <a:solidFill>
                <a:schemeClr val="lt1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02" name="Google Shape;302;p21"/>
              <p:cNvGrpSpPr/>
              <p:nvPr/>
            </p:nvGrpSpPr>
            <p:grpSpPr>
              <a:xfrm>
                <a:off x="1083946" y="1174861"/>
                <a:ext cx="1630478" cy="1630478"/>
                <a:chOff x="1190625" y="238125"/>
                <a:chExt cx="5219200" cy="5219200"/>
              </a:xfrm>
            </p:grpSpPr>
            <p:sp>
              <p:nvSpPr>
                <p:cNvPr id="303" name="Google Shape;303;p21"/>
                <p:cNvSpPr/>
                <p:nvPr/>
              </p:nvSpPr>
              <p:spPr>
                <a:xfrm>
                  <a:off x="1267275" y="314775"/>
                  <a:ext cx="5065875" cy="5065875"/>
                </a:xfrm>
                <a:custGeom>
                  <a:rect b="b" l="l" r="r" t="t"/>
                  <a:pathLst>
                    <a:path extrusionOk="0" h="202635" w="202635">
                      <a:moveTo>
                        <a:pt x="101318" y="48310"/>
                      </a:moveTo>
                      <a:cubicBezTo>
                        <a:pt x="130578" y="48310"/>
                        <a:pt x="154325" y="72058"/>
                        <a:pt x="154325" y="101318"/>
                      </a:cubicBezTo>
                      <a:cubicBezTo>
                        <a:pt x="154325" y="130578"/>
                        <a:pt x="130578" y="154325"/>
                        <a:pt x="101318" y="154325"/>
                      </a:cubicBezTo>
                      <a:cubicBezTo>
                        <a:pt x="72058" y="154325"/>
                        <a:pt x="48310" y="130578"/>
                        <a:pt x="48310" y="101318"/>
                      </a:cubicBezTo>
                      <a:cubicBezTo>
                        <a:pt x="48310" y="72058"/>
                        <a:pt x="72058" y="48310"/>
                        <a:pt x="101318" y="48310"/>
                      </a:cubicBezTo>
                      <a:close/>
                      <a:moveTo>
                        <a:pt x="85432" y="0"/>
                      </a:moveTo>
                      <a:cubicBezTo>
                        <a:pt x="81680" y="0"/>
                        <a:pt x="78647" y="3034"/>
                        <a:pt x="78647" y="6753"/>
                      </a:cubicBezTo>
                      <a:lnTo>
                        <a:pt x="78647" y="20747"/>
                      </a:lnTo>
                      <a:cubicBezTo>
                        <a:pt x="78647" y="23584"/>
                        <a:pt x="76820" y="26129"/>
                        <a:pt x="74145" y="27107"/>
                      </a:cubicBezTo>
                      <a:cubicBezTo>
                        <a:pt x="72090" y="27858"/>
                        <a:pt x="70068" y="28706"/>
                        <a:pt x="68078" y="29619"/>
                      </a:cubicBezTo>
                      <a:cubicBezTo>
                        <a:pt x="67133" y="30056"/>
                        <a:pt x="66128" y="30271"/>
                        <a:pt x="65135" y="30271"/>
                      </a:cubicBezTo>
                      <a:cubicBezTo>
                        <a:pt x="63385" y="30271"/>
                        <a:pt x="61670" y="29604"/>
                        <a:pt x="60380" y="28314"/>
                      </a:cubicBezTo>
                      <a:lnTo>
                        <a:pt x="50496" y="18430"/>
                      </a:lnTo>
                      <a:cubicBezTo>
                        <a:pt x="49175" y="17109"/>
                        <a:pt x="47438" y="16449"/>
                        <a:pt x="45701" y="16449"/>
                      </a:cubicBezTo>
                      <a:cubicBezTo>
                        <a:pt x="43964" y="16449"/>
                        <a:pt x="42227" y="17109"/>
                        <a:pt x="40906" y="18430"/>
                      </a:cubicBezTo>
                      <a:lnTo>
                        <a:pt x="18430" y="40906"/>
                      </a:lnTo>
                      <a:cubicBezTo>
                        <a:pt x="15788" y="43548"/>
                        <a:pt x="15788" y="47854"/>
                        <a:pt x="18430" y="50496"/>
                      </a:cubicBezTo>
                      <a:lnTo>
                        <a:pt x="28314" y="60380"/>
                      </a:lnTo>
                      <a:cubicBezTo>
                        <a:pt x="30337" y="62402"/>
                        <a:pt x="30826" y="65468"/>
                        <a:pt x="29619" y="68078"/>
                      </a:cubicBezTo>
                      <a:cubicBezTo>
                        <a:pt x="28706" y="70035"/>
                        <a:pt x="27858" y="72090"/>
                        <a:pt x="27107" y="74145"/>
                      </a:cubicBezTo>
                      <a:cubicBezTo>
                        <a:pt x="26129" y="76820"/>
                        <a:pt x="23584" y="78647"/>
                        <a:pt x="20747" y="78647"/>
                      </a:cubicBezTo>
                      <a:lnTo>
                        <a:pt x="6753" y="78647"/>
                      </a:lnTo>
                      <a:cubicBezTo>
                        <a:pt x="3034" y="78647"/>
                        <a:pt x="0" y="81680"/>
                        <a:pt x="0" y="85432"/>
                      </a:cubicBezTo>
                      <a:lnTo>
                        <a:pt x="0" y="117203"/>
                      </a:lnTo>
                      <a:cubicBezTo>
                        <a:pt x="0" y="120955"/>
                        <a:pt x="3034" y="123988"/>
                        <a:pt x="6753" y="123988"/>
                      </a:cubicBezTo>
                      <a:lnTo>
                        <a:pt x="20747" y="123988"/>
                      </a:lnTo>
                      <a:cubicBezTo>
                        <a:pt x="23584" y="123988"/>
                        <a:pt x="26129" y="125815"/>
                        <a:pt x="27107" y="128490"/>
                      </a:cubicBezTo>
                      <a:cubicBezTo>
                        <a:pt x="27858" y="130545"/>
                        <a:pt x="28706" y="132567"/>
                        <a:pt x="29619" y="134557"/>
                      </a:cubicBezTo>
                      <a:cubicBezTo>
                        <a:pt x="30826" y="137167"/>
                        <a:pt x="30337" y="140233"/>
                        <a:pt x="28314" y="142255"/>
                      </a:cubicBezTo>
                      <a:lnTo>
                        <a:pt x="18430" y="152139"/>
                      </a:lnTo>
                      <a:cubicBezTo>
                        <a:pt x="15788" y="154782"/>
                        <a:pt x="15788" y="159087"/>
                        <a:pt x="18430" y="161730"/>
                      </a:cubicBezTo>
                      <a:lnTo>
                        <a:pt x="40906" y="184205"/>
                      </a:lnTo>
                      <a:cubicBezTo>
                        <a:pt x="42227" y="185526"/>
                        <a:pt x="43964" y="186186"/>
                        <a:pt x="45701" y="186186"/>
                      </a:cubicBezTo>
                      <a:cubicBezTo>
                        <a:pt x="47438" y="186186"/>
                        <a:pt x="49175" y="185526"/>
                        <a:pt x="50496" y="184205"/>
                      </a:cubicBezTo>
                      <a:lnTo>
                        <a:pt x="60380" y="174321"/>
                      </a:lnTo>
                      <a:cubicBezTo>
                        <a:pt x="61670" y="173031"/>
                        <a:pt x="63385" y="172364"/>
                        <a:pt x="65135" y="172364"/>
                      </a:cubicBezTo>
                      <a:cubicBezTo>
                        <a:pt x="66128" y="172364"/>
                        <a:pt x="67133" y="172579"/>
                        <a:pt x="68078" y="173016"/>
                      </a:cubicBezTo>
                      <a:cubicBezTo>
                        <a:pt x="70068" y="173929"/>
                        <a:pt x="72090" y="174778"/>
                        <a:pt x="74145" y="175528"/>
                      </a:cubicBezTo>
                      <a:cubicBezTo>
                        <a:pt x="76820" y="176506"/>
                        <a:pt x="78647" y="179051"/>
                        <a:pt x="78647" y="181889"/>
                      </a:cubicBezTo>
                      <a:lnTo>
                        <a:pt x="78647" y="195883"/>
                      </a:lnTo>
                      <a:cubicBezTo>
                        <a:pt x="78647" y="199601"/>
                        <a:pt x="81680" y="202635"/>
                        <a:pt x="85432" y="202635"/>
                      </a:cubicBezTo>
                      <a:lnTo>
                        <a:pt x="117203" y="202635"/>
                      </a:lnTo>
                      <a:cubicBezTo>
                        <a:pt x="120955" y="202635"/>
                        <a:pt x="123988" y="199601"/>
                        <a:pt x="123988" y="195883"/>
                      </a:cubicBezTo>
                      <a:lnTo>
                        <a:pt x="123988" y="181889"/>
                      </a:lnTo>
                      <a:cubicBezTo>
                        <a:pt x="123988" y="179051"/>
                        <a:pt x="125815" y="176506"/>
                        <a:pt x="128490" y="175528"/>
                      </a:cubicBezTo>
                      <a:cubicBezTo>
                        <a:pt x="130545" y="174778"/>
                        <a:pt x="132600" y="173929"/>
                        <a:pt x="134557" y="173016"/>
                      </a:cubicBezTo>
                      <a:cubicBezTo>
                        <a:pt x="135502" y="172579"/>
                        <a:pt x="136507" y="172364"/>
                        <a:pt x="137500" y="172364"/>
                      </a:cubicBezTo>
                      <a:cubicBezTo>
                        <a:pt x="139250" y="172364"/>
                        <a:pt x="140965" y="173031"/>
                        <a:pt x="142255" y="174321"/>
                      </a:cubicBezTo>
                      <a:lnTo>
                        <a:pt x="152139" y="184205"/>
                      </a:lnTo>
                      <a:cubicBezTo>
                        <a:pt x="153460" y="185526"/>
                        <a:pt x="155197" y="186186"/>
                        <a:pt x="156934" y="186186"/>
                      </a:cubicBezTo>
                      <a:cubicBezTo>
                        <a:pt x="158671" y="186186"/>
                        <a:pt x="160408" y="185526"/>
                        <a:pt x="161730" y="184205"/>
                      </a:cubicBezTo>
                      <a:lnTo>
                        <a:pt x="184205" y="161730"/>
                      </a:lnTo>
                      <a:cubicBezTo>
                        <a:pt x="186847" y="159087"/>
                        <a:pt x="186847" y="154782"/>
                        <a:pt x="184205" y="152139"/>
                      </a:cubicBezTo>
                      <a:lnTo>
                        <a:pt x="174321" y="142255"/>
                      </a:lnTo>
                      <a:cubicBezTo>
                        <a:pt x="172298" y="140233"/>
                        <a:pt x="171809" y="137167"/>
                        <a:pt x="173016" y="134557"/>
                      </a:cubicBezTo>
                      <a:cubicBezTo>
                        <a:pt x="173929" y="132600"/>
                        <a:pt x="174778" y="130545"/>
                        <a:pt x="175528" y="128490"/>
                      </a:cubicBezTo>
                      <a:cubicBezTo>
                        <a:pt x="176506" y="125815"/>
                        <a:pt x="179051" y="123988"/>
                        <a:pt x="181889" y="123988"/>
                      </a:cubicBezTo>
                      <a:lnTo>
                        <a:pt x="195883" y="123988"/>
                      </a:lnTo>
                      <a:cubicBezTo>
                        <a:pt x="199601" y="123988"/>
                        <a:pt x="202635" y="120955"/>
                        <a:pt x="202635" y="117203"/>
                      </a:cubicBezTo>
                      <a:lnTo>
                        <a:pt x="202635" y="85432"/>
                      </a:lnTo>
                      <a:cubicBezTo>
                        <a:pt x="202635" y="81680"/>
                        <a:pt x="199601" y="78647"/>
                        <a:pt x="195883" y="78647"/>
                      </a:cubicBezTo>
                      <a:lnTo>
                        <a:pt x="181889" y="78647"/>
                      </a:lnTo>
                      <a:cubicBezTo>
                        <a:pt x="179051" y="78647"/>
                        <a:pt x="176506" y="76820"/>
                        <a:pt x="175528" y="74145"/>
                      </a:cubicBezTo>
                      <a:cubicBezTo>
                        <a:pt x="174778" y="72090"/>
                        <a:pt x="173929" y="70068"/>
                        <a:pt x="173016" y="68078"/>
                      </a:cubicBezTo>
                      <a:cubicBezTo>
                        <a:pt x="171809" y="65468"/>
                        <a:pt x="172298" y="62402"/>
                        <a:pt x="174321" y="60380"/>
                      </a:cubicBezTo>
                      <a:lnTo>
                        <a:pt x="184205" y="50496"/>
                      </a:lnTo>
                      <a:cubicBezTo>
                        <a:pt x="186847" y="47854"/>
                        <a:pt x="186847" y="43548"/>
                        <a:pt x="184205" y="40906"/>
                      </a:cubicBezTo>
                      <a:lnTo>
                        <a:pt x="161730" y="18430"/>
                      </a:lnTo>
                      <a:cubicBezTo>
                        <a:pt x="160408" y="17109"/>
                        <a:pt x="158671" y="16449"/>
                        <a:pt x="156934" y="16449"/>
                      </a:cubicBezTo>
                      <a:cubicBezTo>
                        <a:pt x="155197" y="16449"/>
                        <a:pt x="153460" y="17109"/>
                        <a:pt x="152139" y="18430"/>
                      </a:cubicBezTo>
                      <a:lnTo>
                        <a:pt x="142255" y="28314"/>
                      </a:lnTo>
                      <a:cubicBezTo>
                        <a:pt x="140965" y="29604"/>
                        <a:pt x="139250" y="30271"/>
                        <a:pt x="137500" y="30271"/>
                      </a:cubicBezTo>
                      <a:cubicBezTo>
                        <a:pt x="136507" y="30271"/>
                        <a:pt x="135502" y="30056"/>
                        <a:pt x="134557" y="29619"/>
                      </a:cubicBezTo>
                      <a:cubicBezTo>
                        <a:pt x="132600" y="28706"/>
                        <a:pt x="130545" y="27858"/>
                        <a:pt x="128490" y="27107"/>
                      </a:cubicBezTo>
                      <a:cubicBezTo>
                        <a:pt x="125815" y="26129"/>
                        <a:pt x="123988" y="23584"/>
                        <a:pt x="123988" y="20747"/>
                      </a:cubicBezTo>
                      <a:lnTo>
                        <a:pt x="123988" y="6753"/>
                      </a:lnTo>
                      <a:cubicBezTo>
                        <a:pt x="123988" y="3034"/>
                        <a:pt x="120955" y="0"/>
                        <a:pt x="11720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" name="Google Shape;304;p21"/>
                <p:cNvSpPr/>
                <p:nvPr/>
              </p:nvSpPr>
              <p:spPr>
                <a:xfrm>
                  <a:off x="2782450" y="1364300"/>
                  <a:ext cx="2038775" cy="2967075"/>
                </a:xfrm>
                <a:custGeom>
                  <a:rect b="b" l="l" r="r" t="t"/>
                  <a:pathLst>
                    <a:path extrusionOk="0" h="118683" w="81551">
                      <a:moveTo>
                        <a:pt x="56812" y="1"/>
                      </a:moveTo>
                      <a:cubicBezTo>
                        <a:pt x="56795" y="1"/>
                        <a:pt x="56777" y="1"/>
                        <a:pt x="56760" y="1"/>
                      </a:cubicBezTo>
                      <a:cubicBezTo>
                        <a:pt x="55031" y="66"/>
                        <a:pt x="53400" y="1045"/>
                        <a:pt x="51932" y="2480"/>
                      </a:cubicBezTo>
                      <a:cubicBezTo>
                        <a:pt x="35818" y="17779"/>
                        <a:pt x="19671" y="33012"/>
                        <a:pt x="3524" y="48278"/>
                      </a:cubicBezTo>
                      <a:cubicBezTo>
                        <a:pt x="1" y="51638"/>
                        <a:pt x="490" y="56727"/>
                        <a:pt x="4633" y="59239"/>
                      </a:cubicBezTo>
                      <a:cubicBezTo>
                        <a:pt x="13506" y="64588"/>
                        <a:pt x="22607" y="69644"/>
                        <a:pt x="31610" y="74831"/>
                      </a:cubicBezTo>
                      <a:cubicBezTo>
                        <a:pt x="32164" y="75157"/>
                        <a:pt x="32393" y="75386"/>
                        <a:pt x="32099" y="76103"/>
                      </a:cubicBezTo>
                      <a:cubicBezTo>
                        <a:pt x="29163" y="83051"/>
                        <a:pt x="26293" y="89999"/>
                        <a:pt x="23389" y="96947"/>
                      </a:cubicBezTo>
                      <a:cubicBezTo>
                        <a:pt x="21595" y="101253"/>
                        <a:pt x="19769" y="105526"/>
                        <a:pt x="18072" y="109897"/>
                      </a:cubicBezTo>
                      <a:cubicBezTo>
                        <a:pt x="16833" y="113061"/>
                        <a:pt x="18333" y="116519"/>
                        <a:pt x="21334" y="117987"/>
                      </a:cubicBezTo>
                      <a:cubicBezTo>
                        <a:pt x="22306" y="118450"/>
                        <a:pt x="23259" y="118683"/>
                        <a:pt x="24201" y="118683"/>
                      </a:cubicBezTo>
                      <a:cubicBezTo>
                        <a:pt x="25978" y="118683"/>
                        <a:pt x="27720" y="117856"/>
                        <a:pt x="29489" y="116193"/>
                      </a:cubicBezTo>
                      <a:cubicBezTo>
                        <a:pt x="45636" y="100927"/>
                        <a:pt x="61783" y="85661"/>
                        <a:pt x="77897" y="70362"/>
                      </a:cubicBezTo>
                      <a:cubicBezTo>
                        <a:pt x="81551" y="66904"/>
                        <a:pt x="80833" y="61750"/>
                        <a:pt x="76462" y="59239"/>
                      </a:cubicBezTo>
                      <a:cubicBezTo>
                        <a:pt x="67557" y="54117"/>
                        <a:pt x="58684" y="48963"/>
                        <a:pt x="49812" y="43842"/>
                      </a:cubicBezTo>
                      <a:cubicBezTo>
                        <a:pt x="49257" y="43516"/>
                        <a:pt x="49029" y="43222"/>
                        <a:pt x="49322" y="42537"/>
                      </a:cubicBezTo>
                      <a:cubicBezTo>
                        <a:pt x="54085" y="31316"/>
                        <a:pt x="58945" y="20127"/>
                        <a:pt x="63349" y="8776"/>
                      </a:cubicBezTo>
                      <a:cubicBezTo>
                        <a:pt x="64974" y="4518"/>
                        <a:pt x="61709" y="1"/>
                        <a:pt x="5681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" name="Google Shape;305;p21"/>
                <p:cNvSpPr/>
                <p:nvPr/>
              </p:nvSpPr>
              <p:spPr>
                <a:xfrm>
                  <a:off x="1190625" y="238125"/>
                  <a:ext cx="5219200" cy="5219200"/>
                </a:xfrm>
                <a:custGeom>
                  <a:rect b="b" l="l" r="r" t="t"/>
                  <a:pathLst>
                    <a:path extrusionOk="0" h="208768" w="208768">
                      <a:moveTo>
                        <a:pt x="120498" y="48114"/>
                      </a:moveTo>
                      <a:cubicBezTo>
                        <a:pt x="121900" y="48114"/>
                        <a:pt x="123107" y="48701"/>
                        <a:pt x="123825" y="49713"/>
                      </a:cubicBezTo>
                      <a:cubicBezTo>
                        <a:pt x="124184" y="50235"/>
                        <a:pt x="124706" y="51344"/>
                        <a:pt x="124151" y="52714"/>
                      </a:cubicBezTo>
                      <a:cubicBezTo>
                        <a:pt x="120596" y="61880"/>
                        <a:pt x="116681" y="71144"/>
                        <a:pt x="112865" y="80082"/>
                      </a:cubicBezTo>
                      <a:cubicBezTo>
                        <a:pt x="111951" y="82202"/>
                        <a:pt x="111071" y="84290"/>
                        <a:pt x="110190" y="86410"/>
                      </a:cubicBezTo>
                      <a:cubicBezTo>
                        <a:pt x="109505" y="88008"/>
                        <a:pt x="109603" y="90194"/>
                        <a:pt x="111951" y="91531"/>
                      </a:cubicBezTo>
                      <a:cubicBezTo>
                        <a:pt x="120889" y="96685"/>
                        <a:pt x="129631" y="101774"/>
                        <a:pt x="138602" y="106928"/>
                      </a:cubicBezTo>
                      <a:cubicBezTo>
                        <a:pt x="139907" y="107678"/>
                        <a:pt x="140689" y="108755"/>
                        <a:pt x="140820" y="109929"/>
                      </a:cubicBezTo>
                      <a:cubicBezTo>
                        <a:pt x="140983" y="111071"/>
                        <a:pt x="140494" y="112212"/>
                        <a:pt x="139450" y="113191"/>
                      </a:cubicBezTo>
                      <a:cubicBezTo>
                        <a:pt x="123336" y="128490"/>
                        <a:pt x="107058" y="143886"/>
                        <a:pt x="91075" y="158989"/>
                      </a:cubicBezTo>
                      <a:cubicBezTo>
                        <a:pt x="89731" y="160275"/>
                        <a:pt x="88704" y="160669"/>
                        <a:pt x="87866" y="160669"/>
                      </a:cubicBezTo>
                      <a:cubicBezTo>
                        <a:pt x="87281" y="160669"/>
                        <a:pt x="86788" y="160476"/>
                        <a:pt x="86345" y="160261"/>
                      </a:cubicBezTo>
                      <a:cubicBezTo>
                        <a:pt x="84714" y="159479"/>
                        <a:pt x="83964" y="157684"/>
                        <a:pt x="84616" y="156053"/>
                      </a:cubicBezTo>
                      <a:cubicBezTo>
                        <a:pt x="89020" y="144571"/>
                        <a:pt x="93652" y="134100"/>
                        <a:pt x="98610" y="122357"/>
                      </a:cubicBezTo>
                      <a:cubicBezTo>
                        <a:pt x="98936" y="121574"/>
                        <a:pt x="99752" y="118932"/>
                        <a:pt x="96816" y="117236"/>
                      </a:cubicBezTo>
                      <a:cubicBezTo>
                        <a:pt x="87845" y="112082"/>
                        <a:pt x="78810" y="107026"/>
                        <a:pt x="69904" y="101643"/>
                      </a:cubicBezTo>
                      <a:cubicBezTo>
                        <a:pt x="68763" y="100958"/>
                        <a:pt x="68045" y="99980"/>
                        <a:pt x="67947" y="98838"/>
                      </a:cubicBezTo>
                      <a:cubicBezTo>
                        <a:pt x="67817" y="97696"/>
                        <a:pt x="68306" y="96522"/>
                        <a:pt x="69317" y="95544"/>
                      </a:cubicBezTo>
                      <a:cubicBezTo>
                        <a:pt x="85464" y="80277"/>
                        <a:pt x="101480" y="65174"/>
                        <a:pt x="117692" y="49745"/>
                      </a:cubicBezTo>
                      <a:cubicBezTo>
                        <a:pt x="118802" y="48701"/>
                        <a:pt x="119748" y="48147"/>
                        <a:pt x="120498" y="48114"/>
                      </a:cubicBezTo>
                      <a:close/>
                      <a:moveTo>
                        <a:pt x="120335" y="41982"/>
                      </a:moveTo>
                      <a:cubicBezTo>
                        <a:pt x="118019" y="42047"/>
                        <a:pt x="115735" y="43189"/>
                        <a:pt x="113485" y="45309"/>
                      </a:cubicBezTo>
                      <a:cubicBezTo>
                        <a:pt x="97272" y="60738"/>
                        <a:pt x="81256" y="75841"/>
                        <a:pt x="65109" y="91107"/>
                      </a:cubicBezTo>
                      <a:cubicBezTo>
                        <a:pt x="62695" y="93391"/>
                        <a:pt x="61521" y="96457"/>
                        <a:pt x="61847" y="99491"/>
                      </a:cubicBezTo>
                      <a:cubicBezTo>
                        <a:pt x="62173" y="102524"/>
                        <a:pt x="63968" y="105199"/>
                        <a:pt x="66740" y="106895"/>
                      </a:cubicBezTo>
                      <a:cubicBezTo>
                        <a:pt x="75189" y="111984"/>
                        <a:pt x="83768" y="116812"/>
                        <a:pt x="92249" y="121672"/>
                      </a:cubicBezTo>
                      <a:cubicBezTo>
                        <a:pt x="88269" y="130936"/>
                        <a:pt x="84714" y="139646"/>
                        <a:pt x="81028" y="148551"/>
                      </a:cubicBezTo>
                      <a:cubicBezTo>
                        <a:pt x="64783" y="139939"/>
                        <a:pt x="54443" y="122944"/>
                        <a:pt x="54443" y="104384"/>
                      </a:cubicBezTo>
                      <a:cubicBezTo>
                        <a:pt x="54443" y="92901"/>
                        <a:pt x="58422" y="81680"/>
                        <a:pt x="65696" y="72775"/>
                      </a:cubicBezTo>
                      <a:cubicBezTo>
                        <a:pt x="72873" y="64033"/>
                        <a:pt x="82854" y="57900"/>
                        <a:pt x="93847" y="55552"/>
                      </a:cubicBezTo>
                      <a:cubicBezTo>
                        <a:pt x="95511" y="55193"/>
                        <a:pt x="96555" y="53562"/>
                        <a:pt x="96196" y="51898"/>
                      </a:cubicBezTo>
                      <a:cubicBezTo>
                        <a:pt x="95881" y="50468"/>
                        <a:pt x="94589" y="49490"/>
                        <a:pt x="93177" y="49490"/>
                      </a:cubicBezTo>
                      <a:cubicBezTo>
                        <a:pt x="92978" y="49490"/>
                        <a:pt x="92776" y="49509"/>
                        <a:pt x="92575" y="49550"/>
                      </a:cubicBezTo>
                      <a:cubicBezTo>
                        <a:pt x="80212" y="52224"/>
                        <a:pt x="68991" y="59075"/>
                        <a:pt x="60967" y="68926"/>
                      </a:cubicBezTo>
                      <a:cubicBezTo>
                        <a:pt x="52812" y="78875"/>
                        <a:pt x="48310" y="91466"/>
                        <a:pt x="48310" y="104384"/>
                      </a:cubicBezTo>
                      <a:cubicBezTo>
                        <a:pt x="48310" y="125423"/>
                        <a:pt x="60184" y="144702"/>
                        <a:pt x="78744" y="154259"/>
                      </a:cubicBezTo>
                      <a:cubicBezTo>
                        <a:pt x="77244" y="158761"/>
                        <a:pt x="79299" y="163654"/>
                        <a:pt x="83703" y="165774"/>
                      </a:cubicBezTo>
                      <a:cubicBezTo>
                        <a:pt x="85081" y="166445"/>
                        <a:pt x="86489" y="166799"/>
                        <a:pt x="87911" y="166799"/>
                      </a:cubicBezTo>
                      <a:cubicBezTo>
                        <a:pt x="90360" y="166799"/>
                        <a:pt x="92847" y="165749"/>
                        <a:pt x="95283" y="163458"/>
                      </a:cubicBezTo>
                      <a:cubicBezTo>
                        <a:pt x="111266" y="148323"/>
                        <a:pt x="127511" y="132926"/>
                        <a:pt x="143658" y="117627"/>
                      </a:cubicBezTo>
                      <a:cubicBezTo>
                        <a:pt x="146104" y="115344"/>
                        <a:pt x="147279" y="112245"/>
                        <a:pt x="146920" y="109211"/>
                      </a:cubicBezTo>
                      <a:cubicBezTo>
                        <a:pt x="146528" y="106112"/>
                        <a:pt x="144636" y="103340"/>
                        <a:pt x="141668" y="101643"/>
                      </a:cubicBezTo>
                      <a:cubicBezTo>
                        <a:pt x="133220" y="96783"/>
                        <a:pt x="124901" y="91955"/>
                        <a:pt x="116518" y="87095"/>
                      </a:cubicBezTo>
                      <a:cubicBezTo>
                        <a:pt x="120302" y="78222"/>
                        <a:pt x="124119" y="69317"/>
                        <a:pt x="127772" y="60249"/>
                      </a:cubicBezTo>
                      <a:cubicBezTo>
                        <a:pt x="144017" y="68861"/>
                        <a:pt x="154325" y="85855"/>
                        <a:pt x="154325" y="104384"/>
                      </a:cubicBezTo>
                      <a:cubicBezTo>
                        <a:pt x="154325" y="115833"/>
                        <a:pt x="150378" y="127022"/>
                        <a:pt x="143169" y="135894"/>
                      </a:cubicBezTo>
                      <a:cubicBezTo>
                        <a:pt x="136057" y="144604"/>
                        <a:pt x="126108" y="150769"/>
                        <a:pt x="115181" y="153150"/>
                      </a:cubicBezTo>
                      <a:cubicBezTo>
                        <a:pt x="113517" y="153542"/>
                        <a:pt x="112473" y="155173"/>
                        <a:pt x="112832" y="156804"/>
                      </a:cubicBezTo>
                      <a:cubicBezTo>
                        <a:pt x="113174" y="158258"/>
                        <a:pt x="114488" y="159213"/>
                        <a:pt x="115881" y="159213"/>
                      </a:cubicBezTo>
                      <a:cubicBezTo>
                        <a:pt x="116082" y="159213"/>
                        <a:pt x="116284" y="159193"/>
                        <a:pt x="116486" y="159152"/>
                      </a:cubicBezTo>
                      <a:cubicBezTo>
                        <a:pt x="128783" y="156445"/>
                        <a:pt x="139907" y="149529"/>
                        <a:pt x="147898" y="139744"/>
                      </a:cubicBezTo>
                      <a:cubicBezTo>
                        <a:pt x="155988" y="129794"/>
                        <a:pt x="160457" y="117236"/>
                        <a:pt x="160457" y="104384"/>
                      </a:cubicBezTo>
                      <a:cubicBezTo>
                        <a:pt x="160457" y="83344"/>
                        <a:pt x="148583" y="64065"/>
                        <a:pt x="129990" y="54508"/>
                      </a:cubicBezTo>
                      <a:cubicBezTo>
                        <a:pt x="130969" y="51702"/>
                        <a:pt x="130545" y="48701"/>
                        <a:pt x="128848" y="46255"/>
                      </a:cubicBezTo>
                      <a:cubicBezTo>
                        <a:pt x="126989" y="43580"/>
                        <a:pt x="123890" y="41982"/>
                        <a:pt x="120498" y="41982"/>
                      </a:cubicBezTo>
                      <a:close/>
                      <a:moveTo>
                        <a:pt x="120269" y="6100"/>
                      </a:moveTo>
                      <a:cubicBezTo>
                        <a:pt x="122324" y="6100"/>
                        <a:pt x="123988" y="7796"/>
                        <a:pt x="123988" y="9819"/>
                      </a:cubicBezTo>
                      <a:lnTo>
                        <a:pt x="123988" y="23813"/>
                      </a:lnTo>
                      <a:cubicBezTo>
                        <a:pt x="123988" y="27923"/>
                        <a:pt x="126630" y="31641"/>
                        <a:pt x="130512" y="33044"/>
                      </a:cubicBezTo>
                      <a:cubicBezTo>
                        <a:pt x="132469" y="33762"/>
                        <a:pt x="134426" y="34577"/>
                        <a:pt x="136351" y="35458"/>
                      </a:cubicBezTo>
                      <a:cubicBezTo>
                        <a:pt x="137689" y="36086"/>
                        <a:pt x="139119" y="36391"/>
                        <a:pt x="140538" y="36391"/>
                      </a:cubicBezTo>
                      <a:cubicBezTo>
                        <a:pt x="143096" y="36391"/>
                        <a:pt x="145619" y="35401"/>
                        <a:pt x="147507" y="33533"/>
                      </a:cubicBezTo>
                      <a:lnTo>
                        <a:pt x="157358" y="23649"/>
                      </a:lnTo>
                      <a:cubicBezTo>
                        <a:pt x="158092" y="22932"/>
                        <a:pt x="159046" y="22573"/>
                        <a:pt x="159996" y="22573"/>
                      </a:cubicBezTo>
                      <a:cubicBezTo>
                        <a:pt x="160946" y="22573"/>
                        <a:pt x="161892" y="22932"/>
                        <a:pt x="162610" y="23649"/>
                      </a:cubicBezTo>
                      <a:lnTo>
                        <a:pt x="185118" y="46157"/>
                      </a:lnTo>
                      <a:cubicBezTo>
                        <a:pt x="186553" y="47592"/>
                        <a:pt x="186553" y="49941"/>
                        <a:pt x="185118" y="51409"/>
                      </a:cubicBezTo>
                      <a:lnTo>
                        <a:pt x="175234" y="61260"/>
                      </a:lnTo>
                      <a:cubicBezTo>
                        <a:pt x="172331" y="64196"/>
                        <a:pt x="171548" y="68665"/>
                        <a:pt x="173309" y="72416"/>
                      </a:cubicBezTo>
                      <a:cubicBezTo>
                        <a:pt x="174190" y="74341"/>
                        <a:pt x="175006" y="76298"/>
                        <a:pt x="175723" y="78255"/>
                      </a:cubicBezTo>
                      <a:cubicBezTo>
                        <a:pt x="177126" y="82137"/>
                        <a:pt x="180845" y="84779"/>
                        <a:pt x="184955" y="84779"/>
                      </a:cubicBezTo>
                      <a:lnTo>
                        <a:pt x="198949" y="84779"/>
                      </a:lnTo>
                      <a:cubicBezTo>
                        <a:pt x="200971" y="84779"/>
                        <a:pt x="202635" y="86443"/>
                        <a:pt x="202635" y="88498"/>
                      </a:cubicBezTo>
                      <a:lnTo>
                        <a:pt x="202635" y="120269"/>
                      </a:lnTo>
                      <a:lnTo>
                        <a:pt x="202667" y="120269"/>
                      </a:lnTo>
                      <a:cubicBezTo>
                        <a:pt x="202667" y="122324"/>
                        <a:pt x="200971" y="123988"/>
                        <a:pt x="198949" y="123988"/>
                      </a:cubicBezTo>
                      <a:lnTo>
                        <a:pt x="184955" y="123988"/>
                      </a:lnTo>
                      <a:cubicBezTo>
                        <a:pt x="180845" y="123988"/>
                        <a:pt x="177126" y="126630"/>
                        <a:pt x="175723" y="130512"/>
                      </a:cubicBezTo>
                      <a:cubicBezTo>
                        <a:pt x="175006" y="132469"/>
                        <a:pt x="174190" y="134426"/>
                        <a:pt x="173309" y="136351"/>
                      </a:cubicBezTo>
                      <a:cubicBezTo>
                        <a:pt x="171548" y="140102"/>
                        <a:pt x="172331" y="144571"/>
                        <a:pt x="175234" y="147507"/>
                      </a:cubicBezTo>
                      <a:lnTo>
                        <a:pt x="185118" y="157358"/>
                      </a:lnTo>
                      <a:cubicBezTo>
                        <a:pt x="186553" y="158826"/>
                        <a:pt x="186553" y="161175"/>
                        <a:pt x="185118" y="162610"/>
                      </a:cubicBezTo>
                      <a:lnTo>
                        <a:pt x="162610" y="185118"/>
                      </a:lnTo>
                      <a:cubicBezTo>
                        <a:pt x="161892" y="185835"/>
                        <a:pt x="160946" y="186194"/>
                        <a:pt x="159996" y="186194"/>
                      </a:cubicBezTo>
                      <a:cubicBezTo>
                        <a:pt x="159046" y="186194"/>
                        <a:pt x="158092" y="185835"/>
                        <a:pt x="157358" y="185118"/>
                      </a:cubicBezTo>
                      <a:lnTo>
                        <a:pt x="147507" y="175234"/>
                      </a:lnTo>
                      <a:cubicBezTo>
                        <a:pt x="145640" y="173366"/>
                        <a:pt x="143111" y="172376"/>
                        <a:pt x="140546" y="172376"/>
                      </a:cubicBezTo>
                      <a:cubicBezTo>
                        <a:pt x="139123" y="172376"/>
                        <a:pt x="137689" y="172681"/>
                        <a:pt x="136351" y="173309"/>
                      </a:cubicBezTo>
                      <a:cubicBezTo>
                        <a:pt x="134426" y="174190"/>
                        <a:pt x="132469" y="175006"/>
                        <a:pt x="130512" y="175723"/>
                      </a:cubicBezTo>
                      <a:cubicBezTo>
                        <a:pt x="126630" y="177126"/>
                        <a:pt x="123988" y="180845"/>
                        <a:pt x="123988" y="184955"/>
                      </a:cubicBezTo>
                      <a:lnTo>
                        <a:pt x="123988" y="198949"/>
                      </a:lnTo>
                      <a:cubicBezTo>
                        <a:pt x="123988" y="200971"/>
                        <a:pt x="122324" y="202635"/>
                        <a:pt x="120269" y="202635"/>
                      </a:cubicBezTo>
                      <a:lnTo>
                        <a:pt x="88498" y="202635"/>
                      </a:lnTo>
                      <a:cubicBezTo>
                        <a:pt x="86443" y="202635"/>
                        <a:pt x="84779" y="200971"/>
                        <a:pt x="84779" y="198949"/>
                      </a:cubicBezTo>
                      <a:lnTo>
                        <a:pt x="84779" y="184955"/>
                      </a:lnTo>
                      <a:cubicBezTo>
                        <a:pt x="84779" y="180845"/>
                        <a:pt x="82137" y="177126"/>
                        <a:pt x="78255" y="175723"/>
                      </a:cubicBezTo>
                      <a:cubicBezTo>
                        <a:pt x="76298" y="175006"/>
                        <a:pt x="74341" y="174190"/>
                        <a:pt x="72416" y="173309"/>
                      </a:cubicBezTo>
                      <a:cubicBezTo>
                        <a:pt x="71079" y="172690"/>
                        <a:pt x="69643" y="172363"/>
                        <a:pt x="68241" y="172363"/>
                      </a:cubicBezTo>
                      <a:cubicBezTo>
                        <a:pt x="65664" y="172363"/>
                        <a:pt x="63152" y="173375"/>
                        <a:pt x="61260" y="175234"/>
                      </a:cubicBezTo>
                      <a:lnTo>
                        <a:pt x="51409" y="185118"/>
                      </a:lnTo>
                      <a:cubicBezTo>
                        <a:pt x="50675" y="185835"/>
                        <a:pt x="49721" y="186194"/>
                        <a:pt x="48771" y="186194"/>
                      </a:cubicBezTo>
                      <a:cubicBezTo>
                        <a:pt x="47821" y="186194"/>
                        <a:pt x="46875" y="185835"/>
                        <a:pt x="46157" y="185118"/>
                      </a:cubicBezTo>
                      <a:lnTo>
                        <a:pt x="23649" y="162610"/>
                      </a:lnTo>
                      <a:cubicBezTo>
                        <a:pt x="22214" y="161175"/>
                        <a:pt x="22214" y="158826"/>
                        <a:pt x="23649" y="157358"/>
                      </a:cubicBezTo>
                      <a:lnTo>
                        <a:pt x="33533" y="147507"/>
                      </a:lnTo>
                      <a:cubicBezTo>
                        <a:pt x="36436" y="144571"/>
                        <a:pt x="37219" y="140102"/>
                        <a:pt x="35458" y="136351"/>
                      </a:cubicBezTo>
                      <a:cubicBezTo>
                        <a:pt x="34577" y="134426"/>
                        <a:pt x="33762" y="132469"/>
                        <a:pt x="33044" y="130512"/>
                      </a:cubicBezTo>
                      <a:cubicBezTo>
                        <a:pt x="31641" y="126630"/>
                        <a:pt x="27923" y="123988"/>
                        <a:pt x="23813" y="123988"/>
                      </a:cubicBezTo>
                      <a:lnTo>
                        <a:pt x="9819" y="123988"/>
                      </a:lnTo>
                      <a:cubicBezTo>
                        <a:pt x="7796" y="123988"/>
                        <a:pt x="6100" y="122324"/>
                        <a:pt x="6100" y="120269"/>
                      </a:cubicBezTo>
                      <a:lnTo>
                        <a:pt x="6100" y="88498"/>
                      </a:lnTo>
                      <a:cubicBezTo>
                        <a:pt x="6100" y="86443"/>
                        <a:pt x="7796" y="84779"/>
                        <a:pt x="9819" y="84779"/>
                      </a:cubicBezTo>
                      <a:lnTo>
                        <a:pt x="23813" y="84779"/>
                      </a:lnTo>
                      <a:cubicBezTo>
                        <a:pt x="27923" y="84779"/>
                        <a:pt x="31641" y="82137"/>
                        <a:pt x="33044" y="78255"/>
                      </a:cubicBezTo>
                      <a:cubicBezTo>
                        <a:pt x="33762" y="76298"/>
                        <a:pt x="34577" y="74308"/>
                        <a:pt x="35458" y="72416"/>
                      </a:cubicBezTo>
                      <a:cubicBezTo>
                        <a:pt x="37219" y="68665"/>
                        <a:pt x="36436" y="64163"/>
                        <a:pt x="33533" y="61260"/>
                      </a:cubicBezTo>
                      <a:lnTo>
                        <a:pt x="23649" y="51409"/>
                      </a:lnTo>
                      <a:cubicBezTo>
                        <a:pt x="22214" y="49941"/>
                        <a:pt x="22214" y="47592"/>
                        <a:pt x="23649" y="46124"/>
                      </a:cubicBezTo>
                      <a:lnTo>
                        <a:pt x="46157" y="23649"/>
                      </a:lnTo>
                      <a:cubicBezTo>
                        <a:pt x="46875" y="22932"/>
                        <a:pt x="47821" y="22573"/>
                        <a:pt x="48771" y="22573"/>
                      </a:cubicBezTo>
                      <a:cubicBezTo>
                        <a:pt x="49721" y="22573"/>
                        <a:pt x="50675" y="22932"/>
                        <a:pt x="51409" y="23649"/>
                      </a:cubicBezTo>
                      <a:lnTo>
                        <a:pt x="61260" y="33533"/>
                      </a:lnTo>
                      <a:cubicBezTo>
                        <a:pt x="63128" y="35401"/>
                        <a:pt x="65656" y="36391"/>
                        <a:pt x="68221" y="36391"/>
                      </a:cubicBezTo>
                      <a:cubicBezTo>
                        <a:pt x="69644" y="36391"/>
                        <a:pt x="71078" y="36086"/>
                        <a:pt x="72416" y="35458"/>
                      </a:cubicBezTo>
                      <a:cubicBezTo>
                        <a:pt x="74341" y="34577"/>
                        <a:pt x="76298" y="33762"/>
                        <a:pt x="78255" y="33044"/>
                      </a:cubicBezTo>
                      <a:cubicBezTo>
                        <a:pt x="82137" y="31641"/>
                        <a:pt x="84779" y="27923"/>
                        <a:pt x="84779" y="23813"/>
                      </a:cubicBezTo>
                      <a:lnTo>
                        <a:pt x="84779" y="9819"/>
                      </a:lnTo>
                      <a:cubicBezTo>
                        <a:pt x="84779" y="7796"/>
                        <a:pt x="86443" y="6100"/>
                        <a:pt x="88498" y="6100"/>
                      </a:cubicBezTo>
                      <a:close/>
                      <a:moveTo>
                        <a:pt x="88498" y="0"/>
                      </a:moveTo>
                      <a:cubicBezTo>
                        <a:pt x="83050" y="0"/>
                        <a:pt x="78646" y="4404"/>
                        <a:pt x="78646" y="9819"/>
                      </a:cubicBezTo>
                      <a:lnTo>
                        <a:pt x="78646" y="23813"/>
                      </a:lnTo>
                      <a:cubicBezTo>
                        <a:pt x="78646" y="25346"/>
                        <a:pt x="77635" y="26748"/>
                        <a:pt x="76167" y="27303"/>
                      </a:cubicBezTo>
                      <a:cubicBezTo>
                        <a:pt x="74014" y="28086"/>
                        <a:pt x="71894" y="28966"/>
                        <a:pt x="69839" y="29912"/>
                      </a:cubicBezTo>
                      <a:cubicBezTo>
                        <a:pt x="69321" y="30160"/>
                        <a:pt x="68769" y="30279"/>
                        <a:pt x="68223" y="30279"/>
                      </a:cubicBezTo>
                      <a:cubicBezTo>
                        <a:pt x="67256" y="30279"/>
                        <a:pt x="66307" y="29904"/>
                        <a:pt x="65599" y="29195"/>
                      </a:cubicBezTo>
                      <a:lnTo>
                        <a:pt x="55715" y="19344"/>
                      </a:lnTo>
                      <a:cubicBezTo>
                        <a:pt x="53806" y="17419"/>
                        <a:pt x="51287" y="16457"/>
                        <a:pt x="48767" y="16457"/>
                      </a:cubicBezTo>
                      <a:cubicBezTo>
                        <a:pt x="46247" y="16457"/>
                        <a:pt x="43727" y="17419"/>
                        <a:pt x="41819" y="19344"/>
                      </a:cubicBezTo>
                      <a:lnTo>
                        <a:pt x="19344" y="41819"/>
                      </a:lnTo>
                      <a:cubicBezTo>
                        <a:pt x="15494" y="45635"/>
                        <a:pt x="15494" y="51898"/>
                        <a:pt x="19344" y="55715"/>
                      </a:cubicBezTo>
                      <a:lnTo>
                        <a:pt x="29195" y="65599"/>
                      </a:lnTo>
                      <a:cubicBezTo>
                        <a:pt x="30304" y="66708"/>
                        <a:pt x="30597" y="68404"/>
                        <a:pt x="29912" y="69839"/>
                      </a:cubicBezTo>
                      <a:cubicBezTo>
                        <a:pt x="28966" y="71894"/>
                        <a:pt x="28086" y="74014"/>
                        <a:pt x="27303" y="76167"/>
                      </a:cubicBezTo>
                      <a:cubicBezTo>
                        <a:pt x="26781" y="77635"/>
                        <a:pt x="25346" y="78646"/>
                        <a:pt x="23813" y="78646"/>
                      </a:cubicBezTo>
                      <a:lnTo>
                        <a:pt x="9819" y="78646"/>
                      </a:lnTo>
                      <a:cubicBezTo>
                        <a:pt x="4404" y="78646"/>
                        <a:pt x="0" y="83050"/>
                        <a:pt x="0" y="88498"/>
                      </a:cubicBezTo>
                      <a:lnTo>
                        <a:pt x="0" y="120269"/>
                      </a:lnTo>
                      <a:cubicBezTo>
                        <a:pt x="0" y="125717"/>
                        <a:pt x="4404" y="130121"/>
                        <a:pt x="9819" y="130121"/>
                      </a:cubicBezTo>
                      <a:lnTo>
                        <a:pt x="23813" y="130121"/>
                      </a:lnTo>
                      <a:cubicBezTo>
                        <a:pt x="25346" y="130121"/>
                        <a:pt x="26748" y="131132"/>
                        <a:pt x="27303" y="132600"/>
                      </a:cubicBezTo>
                      <a:cubicBezTo>
                        <a:pt x="28086" y="134753"/>
                        <a:pt x="28966" y="136873"/>
                        <a:pt x="29912" y="138928"/>
                      </a:cubicBezTo>
                      <a:cubicBezTo>
                        <a:pt x="30597" y="140363"/>
                        <a:pt x="30304" y="142060"/>
                        <a:pt x="29195" y="143169"/>
                      </a:cubicBezTo>
                      <a:lnTo>
                        <a:pt x="19344" y="153052"/>
                      </a:lnTo>
                      <a:cubicBezTo>
                        <a:pt x="15494" y="156869"/>
                        <a:pt x="15494" y="163132"/>
                        <a:pt x="19344" y="166948"/>
                      </a:cubicBezTo>
                      <a:lnTo>
                        <a:pt x="41819" y="189424"/>
                      </a:lnTo>
                      <a:cubicBezTo>
                        <a:pt x="43727" y="191348"/>
                        <a:pt x="46247" y="192310"/>
                        <a:pt x="48767" y="192310"/>
                      </a:cubicBezTo>
                      <a:cubicBezTo>
                        <a:pt x="51287" y="192310"/>
                        <a:pt x="53806" y="191348"/>
                        <a:pt x="55715" y="189424"/>
                      </a:cubicBezTo>
                      <a:lnTo>
                        <a:pt x="65599" y="179572"/>
                      </a:lnTo>
                      <a:cubicBezTo>
                        <a:pt x="66307" y="178863"/>
                        <a:pt x="67256" y="178488"/>
                        <a:pt x="68223" y="178488"/>
                      </a:cubicBezTo>
                      <a:cubicBezTo>
                        <a:pt x="68769" y="178488"/>
                        <a:pt x="69321" y="178608"/>
                        <a:pt x="69839" y="178855"/>
                      </a:cubicBezTo>
                      <a:cubicBezTo>
                        <a:pt x="71894" y="179801"/>
                        <a:pt x="74014" y="180681"/>
                        <a:pt x="76167" y="181464"/>
                      </a:cubicBezTo>
                      <a:cubicBezTo>
                        <a:pt x="77635" y="182019"/>
                        <a:pt x="78646" y="183421"/>
                        <a:pt x="78646" y="184955"/>
                      </a:cubicBezTo>
                      <a:lnTo>
                        <a:pt x="78646" y="198949"/>
                      </a:lnTo>
                      <a:cubicBezTo>
                        <a:pt x="78646" y="204363"/>
                        <a:pt x="83050" y="208767"/>
                        <a:pt x="88498" y="208767"/>
                      </a:cubicBezTo>
                      <a:lnTo>
                        <a:pt x="120269" y="208767"/>
                      </a:lnTo>
                      <a:cubicBezTo>
                        <a:pt x="125717" y="208767"/>
                        <a:pt x="130121" y="204363"/>
                        <a:pt x="130121" y="198949"/>
                      </a:cubicBezTo>
                      <a:lnTo>
                        <a:pt x="130121" y="184955"/>
                      </a:lnTo>
                      <a:cubicBezTo>
                        <a:pt x="130121" y="183421"/>
                        <a:pt x="131132" y="182019"/>
                        <a:pt x="132600" y="181464"/>
                      </a:cubicBezTo>
                      <a:cubicBezTo>
                        <a:pt x="134753" y="180681"/>
                        <a:pt x="136873" y="179801"/>
                        <a:pt x="138928" y="178855"/>
                      </a:cubicBezTo>
                      <a:cubicBezTo>
                        <a:pt x="139446" y="178608"/>
                        <a:pt x="139998" y="178488"/>
                        <a:pt x="140544" y="178488"/>
                      </a:cubicBezTo>
                      <a:cubicBezTo>
                        <a:pt x="141511" y="178488"/>
                        <a:pt x="142460" y="178863"/>
                        <a:pt x="143169" y="179572"/>
                      </a:cubicBezTo>
                      <a:lnTo>
                        <a:pt x="153052" y="189424"/>
                      </a:lnTo>
                      <a:cubicBezTo>
                        <a:pt x="154961" y="191348"/>
                        <a:pt x="157481" y="192310"/>
                        <a:pt x="160000" y="192310"/>
                      </a:cubicBezTo>
                      <a:cubicBezTo>
                        <a:pt x="162520" y="192310"/>
                        <a:pt x="165040" y="191348"/>
                        <a:pt x="166948" y="189424"/>
                      </a:cubicBezTo>
                      <a:lnTo>
                        <a:pt x="189424" y="166948"/>
                      </a:lnTo>
                      <a:cubicBezTo>
                        <a:pt x="193273" y="163132"/>
                        <a:pt x="193273" y="156869"/>
                        <a:pt x="189424" y="153052"/>
                      </a:cubicBezTo>
                      <a:lnTo>
                        <a:pt x="179572" y="143169"/>
                      </a:lnTo>
                      <a:cubicBezTo>
                        <a:pt x="178463" y="142060"/>
                        <a:pt x="178170" y="140363"/>
                        <a:pt x="178855" y="138928"/>
                      </a:cubicBezTo>
                      <a:cubicBezTo>
                        <a:pt x="179801" y="136873"/>
                        <a:pt x="180681" y="134753"/>
                        <a:pt x="181464" y="132600"/>
                      </a:cubicBezTo>
                      <a:cubicBezTo>
                        <a:pt x="181986" y="131132"/>
                        <a:pt x="183421" y="130121"/>
                        <a:pt x="184955" y="130121"/>
                      </a:cubicBezTo>
                      <a:lnTo>
                        <a:pt x="198949" y="130121"/>
                      </a:lnTo>
                      <a:cubicBezTo>
                        <a:pt x="204363" y="130121"/>
                        <a:pt x="208767" y="125717"/>
                        <a:pt x="208767" y="120269"/>
                      </a:cubicBezTo>
                      <a:lnTo>
                        <a:pt x="208767" y="88498"/>
                      </a:lnTo>
                      <a:cubicBezTo>
                        <a:pt x="208767" y="83050"/>
                        <a:pt x="204363" y="78646"/>
                        <a:pt x="198949" y="78646"/>
                      </a:cubicBezTo>
                      <a:lnTo>
                        <a:pt x="184955" y="78646"/>
                      </a:lnTo>
                      <a:cubicBezTo>
                        <a:pt x="183421" y="78646"/>
                        <a:pt x="182019" y="77635"/>
                        <a:pt x="181464" y="76167"/>
                      </a:cubicBezTo>
                      <a:cubicBezTo>
                        <a:pt x="180681" y="74014"/>
                        <a:pt x="179801" y="71894"/>
                        <a:pt x="178855" y="69839"/>
                      </a:cubicBezTo>
                      <a:cubicBezTo>
                        <a:pt x="178170" y="68404"/>
                        <a:pt x="178463" y="66708"/>
                        <a:pt x="179572" y="65599"/>
                      </a:cubicBezTo>
                      <a:lnTo>
                        <a:pt x="189424" y="55715"/>
                      </a:lnTo>
                      <a:cubicBezTo>
                        <a:pt x="193273" y="51898"/>
                        <a:pt x="193273" y="45635"/>
                        <a:pt x="189424" y="41819"/>
                      </a:cubicBezTo>
                      <a:lnTo>
                        <a:pt x="166948" y="19344"/>
                      </a:lnTo>
                      <a:cubicBezTo>
                        <a:pt x="165040" y="17419"/>
                        <a:pt x="162520" y="16457"/>
                        <a:pt x="160000" y="16457"/>
                      </a:cubicBezTo>
                      <a:cubicBezTo>
                        <a:pt x="157481" y="16457"/>
                        <a:pt x="154961" y="17419"/>
                        <a:pt x="153052" y="19344"/>
                      </a:cubicBezTo>
                      <a:lnTo>
                        <a:pt x="143169" y="29195"/>
                      </a:lnTo>
                      <a:cubicBezTo>
                        <a:pt x="142460" y="29904"/>
                        <a:pt x="141511" y="30279"/>
                        <a:pt x="140544" y="30279"/>
                      </a:cubicBezTo>
                      <a:cubicBezTo>
                        <a:pt x="139998" y="30279"/>
                        <a:pt x="139446" y="30160"/>
                        <a:pt x="138928" y="29912"/>
                      </a:cubicBezTo>
                      <a:cubicBezTo>
                        <a:pt x="136873" y="28966"/>
                        <a:pt x="134753" y="28086"/>
                        <a:pt x="132600" y="27303"/>
                      </a:cubicBezTo>
                      <a:cubicBezTo>
                        <a:pt x="131132" y="26748"/>
                        <a:pt x="130121" y="25346"/>
                        <a:pt x="130121" y="23813"/>
                      </a:cubicBezTo>
                      <a:lnTo>
                        <a:pt x="130121" y="9819"/>
                      </a:lnTo>
                      <a:cubicBezTo>
                        <a:pt x="130121" y="4404"/>
                        <a:pt x="125717" y="0"/>
                        <a:pt x="120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cxnSp>
        <p:nvCxnSpPr>
          <p:cNvPr id="306" name="Google Shape;306;p21"/>
          <p:cNvCxnSpPr/>
          <p:nvPr/>
        </p:nvCxnSpPr>
        <p:spPr>
          <a:xfrm>
            <a:off x="7712490" y="2205286"/>
            <a:ext cx="562200" cy="0"/>
          </a:xfrm>
          <a:prstGeom prst="straightConnector1">
            <a:avLst/>
          </a:prstGeom>
          <a:noFill/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7" name="Google Shape;307;p21"/>
          <p:cNvCxnSpPr/>
          <p:nvPr/>
        </p:nvCxnSpPr>
        <p:spPr>
          <a:xfrm>
            <a:off x="7778652" y="3516250"/>
            <a:ext cx="562200" cy="0"/>
          </a:xfrm>
          <a:prstGeom prst="straightConnector1">
            <a:avLst/>
          </a:prstGeom>
          <a:noFill/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8" name="Google Shape;308;p21"/>
          <p:cNvSpPr/>
          <p:nvPr/>
        </p:nvSpPr>
        <p:spPr>
          <a:xfrm>
            <a:off x="2259325" y="1659756"/>
            <a:ext cx="5335115" cy="669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Sử dụng phần mềm Geogebra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1"/>
          <p:cNvSpPr txBox="1"/>
          <p:nvPr>
            <p:ph idx="9" type="title"/>
          </p:nvPr>
        </p:nvSpPr>
        <p:spPr>
          <a:xfrm flipH="1">
            <a:off x="7638915" y="3028919"/>
            <a:ext cx="7983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02</a:t>
            </a:r>
            <a:endParaRPr b="1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1"/>
          <p:cNvSpPr/>
          <p:nvPr/>
        </p:nvSpPr>
        <p:spPr>
          <a:xfrm>
            <a:off x="1397941" y="2905151"/>
            <a:ext cx="6314549" cy="65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Sử dụng phần mềm Microsoft Excel</a:t>
            </a:r>
            <a:endParaRPr/>
          </a:p>
        </p:txBody>
      </p:sp>
      <p:pic>
        <p:nvPicPr>
          <p:cNvPr id="311" name="Google Shape;31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440" y="1697095"/>
            <a:ext cx="642862" cy="64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080" y="2905150"/>
            <a:ext cx="630151" cy="576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7"/>
          <p:cNvSpPr/>
          <p:nvPr/>
        </p:nvSpPr>
        <p:spPr>
          <a:xfrm>
            <a:off x="2228292" y="1886638"/>
            <a:ext cx="4885881" cy="1112549"/>
          </a:xfrm>
          <a:prstGeom prst="rect">
            <a:avLst/>
          </a:prstGeom>
          <a:solidFill>
            <a:schemeClr val="accent4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 Ghi nhớ kiến thức trong bài. 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 Hoàn thành các bài tập trong SBT.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57"/>
          <p:cNvSpPr/>
          <p:nvPr/>
        </p:nvSpPr>
        <p:spPr>
          <a:xfrm>
            <a:off x="2867693" y="813989"/>
            <a:ext cx="3607078" cy="598177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HƯỚNG DẪN VỀ NHÀ </a:t>
            </a:r>
            <a:endParaRPr b="0" i="0" sz="2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0" name="Google Shape;61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7662" y="3403810"/>
            <a:ext cx="2547144" cy="1385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58"/>
          <p:cNvSpPr/>
          <p:nvPr/>
        </p:nvSpPr>
        <p:spPr>
          <a:xfrm>
            <a:off x="1867785" y="1653955"/>
            <a:ext cx="5504121" cy="1608325"/>
          </a:xfrm>
          <a:prstGeom prst="rect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HẸN GẶP LẠI CÁC EM </a:t>
            </a:r>
            <a:br>
              <a:rPr b="1" i="0" lang="en-US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Ở TIẾT HỌC SAU!</a:t>
            </a:r>
            <a:endParaRPr b="1" i="0" sz="3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2"/>
          <p:cNvSpPr txBox="1"/>
          <p:nvPr>
            <p:ph idx="2" type="title"/>
          </p:nvPr>
        </p:nvSpPr>
        <p:spPr>
          <a:xfrm>
            <a:off x="3863679" y="1232272"/>
            <a:ext cx="15405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01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8" name="Google Shape;318;p22"/>
          <p:cNvCxnSpPr/>
          <p:nvPr/>
        </p:nvCxnSpPr>
        <p:spPr>
          <a:xfrm>
            <a:off x="3940236" y="2385539"/>
            <a:ext cx="1135800" cy="0"/>
          </a:xfrm>
          <a:prstGeom prst="straightConnector1">
            <a:avLst/>
          </a:prstGeom>
          <a:noFill/>
          <a:ln cap="rnd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9" name="Google Shape;319;p22"/>
          <p:cNvSpPr/>
          <p:nvPr/>
        </p:nvSpPr>
        <p:spPr>
          <a:xfrm>
            <a:off x="866711" y="2901648"/>
            <a:ext cx="75344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Sử dụng phần mềm Geogebra</a:t>
            </a:r>
            <a:endParaRPr b="1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612" y="932230"/>
            <a:ext cx="1193042" cy="1193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3"/>
          <p:cNvSpPr/>
          <p:nvPr/>
        </p:nvSpPr>
        <p:spPr>
          <a:xfrm>
            <a:off x="115294" y="784325"/>
            <a:ext cx="8877632" cy="4049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1428" l="0" r="0" t="-571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26" name="Google Shape;326;p23"/>
          <p:cNvSpPr/>
          <p:nvPr/>
        </p:nvSpPr>
        <p:spPr>
          <a:xfrm>
            <a:off x="2275405" y="98039"/>
            <a:ext cx="4439036" cy="504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5677"/>
                </a:solidFill>
                <a:latin typeface="Arial"/>
                <a:ea typeface="Arial"/>
                <a:cs typeface="Arial"/>
                <a:sym typeface="Arial"/>
              </a:rPr>
              <a:t>1. Tính giá trị của đa thức một biến</a:t>
            </a:r>
            <a:endParaRPr b="0" i="0" sz="2000" u="none" cap="none" strike="noStrike">
              <a:solidFill>
                <a:srgbClr val="00567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3"/>
          <p:cNvSpPr/>
          <p:nvPr/>
        </p:nvSpPr>
        <p:spPr>
          <a:xfrm>
            <a:off x="1588796" y="2049366"/>
            <a:ext cx="5930628" cy="42165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6437" l="-919" r="0" t="-410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28" name="Google Shape;328;p23"/>
          <p:cNvSpPr/>
          <p:nvPr/>
        </p:nvSpPr>
        <p:spPr>
          <a:xfrm>
            <a:off x="155049" y="1409631"/>
            <a:ext cx="1580882" cy="42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Hướng dẫn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4925" y="3126658"/>
            <a:ext cx="3584115" cy="1417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81526" y="3449433"/>
            <a:ext cx="1181100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3"/>
          <p:cNvSpPr/>
          <p:nvPr/>
        </p:nvSpPr>
        <p:spPr>
          <a:xfrm>
            <a:off x="5118650" y="3680143"/>
            <a:ext cx="1043608" cy="35780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688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3"/>
          <p:cNvSpPr txBox="1"/>
          <p:nvPr/>
        </p:nvSpPr>
        <p:spPr>
          <a:xfrm>
            <a:off x="5212837" y="3339288"/>
            <a:ext cx="94620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Bấm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3"/>
          <p:cNvSpPr/>
          <p:nvPr/>
        </p:nvSpPr>
        <p:spPr>
          <a:xfrm>
            <a:off x="695072" y="2756697"/>
            <a:ext cx="49725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(1)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3"/>
          <p:cNvSpPr/>
          <p:nvPr/>
        </p:nvSpPr>
        <p:spPr>
          <a:xfrm>
            <a:off x="7644509" y="2997861"/>
            <a:ext cx="49725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(2)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4"/>
          <p:cNvSpPr/>
          <p:nvPr/>
        </p:nvSpPr>
        <p:spPr>
          <a:xfrm>
            <a:off x="1341923" y="437987"/>
            <a:ext cx="45977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Tính f(-2) ta nhập lệnh f(-2) rồi bấm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9657" y="252279"/>
            <a:ext cx="1181100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4"/>
          <p:cNvSpPr/>
          <p:nvPr/>
        </p:nvSpPr>
        <p:spPr>
          <a:xfrm>
            <a:off x="1706368" y="1114266"/>
            <a:ext cx="2433680" cy="405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Màn hình xuất hiện: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6533" y="1795482"/>
            <a:ext cx="4456298" cy="26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24615" y="3458931"/>
            <a:ext cx="715086" cy="106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160823" y="359103"/>
            <a:ext cx="568535" cy="55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4615" y="3458931"/>
            <a:ext cx="715086" cy="106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60823" y="359103"/>
            <a:ext cx="568535" cy="557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5"/>
          <p:cNvSpPr/>
          <p:nvPr/>
        </p:nvSpPr>
        <p:spPr>
          <a:xfrm>
            <a:off x="960873" y="437985"/>
            <a:ext cx="611738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Tính f(3) – 4f(7) ta nhập lệnh: f(3) – 4f(7) rồi bấm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63487" y="252277"/>
            <a:ext cx="1181100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5"/>
          <p:cNvSpPr/>
          <p:nvPr/>
        </p:nvSpPr>
        <p:spPr>
          <a:xfrm>
            <a:off x="1322818" y="1100488"/>
            <a:ext cx="2433680" cy="405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Màn hình xuất hiện: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06627" y="1767928"/>
            <a:ext cx="3668389" cy="285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6"/>
          <p:cNvSpPr/>
          <p:nvPr/>
        </p:nvSpPr>
        <p:spPr>
          <a:xfrm>
            <a:off x="415051" y="343281"/>
            <a:ext cx="2670055" cy="553998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LUYỆN TẬP 1 </a:t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6"/>
          <p:cNvSpPr/>
          <p:nvPr/>
        </p:nvSpPr>
        <p:spPr>
          <a:xfrm>
            <a:off x="3168594" y="134634"/>
            <a:ext cx="5911795" cy="9712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0061" l="-113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61" name="Google Shape;361;p26"/>
          <p:cNvSpPr txBox="1"/>
          <p:nvPr/>
        </p:nvSpPr>
        <p:spPr>
          <a:xfrm>
            <a:off x="1214372" y="1315407"/>
            <a:ext cx="15145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Trả lời:</a:t>
            </a:r>
            <a:endParaRPr b="1" i="0" sz="18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5755" y="1251796"/>
            <a:ext cx="3926280" cy="3440084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descr="https://lh4.googleusercontent.com/V1bvHw6qRtjIMTXHectiO1xiWsKmTBsjZqFDq4GcuPmdE-BRO7OU4XikjBUo6rtMOuFiHutGivyaKjlPWDI3dUijTnlBG2GXBW9Du5gqyHLMifqv-wnYxBPJS5FoIJ9bJLf5ESDzJJ5wkBwh7BSJa2vaDkLplT1lSn2lq01reb7L4UR3QiJS2ALOMBniDHlYN5tUsgR1sg=nw" id="363" name="Google Shape;363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214372" y="3168061"/>
            <a:ext cx="1139610" cy="1778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ustainability Consulting Toolkit by Slidesgo">
  <a:themeElements>
    <a:clrScheme name="Simple Light">
      <a:dk1>
        <a:srgbClr val="000000"/>
      </a:dk1>
      <a:lt1>
        <a:srgbClr val="FFFFFF"/>
      </a:lt1>
      <a:dk2>
        <a:srgbClr val="F8F1DF"/>
      </a:dk2>
      <a:lt2>
        <a:srgbClr val="157F73"/>
      </a:lt2>
      <a:accent1>
        <a:srgbClr val="4ABB85"/>
      </a:accent1>
      <a:accent2>
        <a:srgbClr val="C0D882"/>
      </a:accent2>
      <a:accent3>
        <a:srgbClr val="01739F"/>
      </a:accent3>
      <a:accent4>
        <a:srgbClr val="13AAC7"/>
      </a:accent4>
      <a:accent5>
        <a:srgbClr val="157C85"/>
      </a:accent5>
      <a:accent6>
        <a:srgbClr val="F7856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