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48"/>
  </p:notesMasterIdLst>
  <p:sldIdLst>
    <p:sldId id="301" r:id="rId2"/>
    <p:sldId id="258" r:id="rId3"/>
    <p:sldId id="327" r:id="rId4"/>
    <p:sldId id="326" r:id="rId5"/>
    <p:sldId id="328" r:id="rId6"/>
    <p:sldId id="259" r:id="rId7"/>
    <p:sldId id="330" r:id="rId8"/>
    <p:sldId id="329" r:id="rId9"/>
    <p:sldId id="332" r:id="rId10"/>
    <p:sldId id="333" r:id="rId11"/>
    <p:sldId id="331" r:id="rId12"/>
    <p:sldId id="260" r:id="rId13"/>
    <p:sldId id="304" r:id="rId14"/>
    <p:sldId id="334" r:id="rId15"/>
    <p:sldId id="306" r:id="rId16"/>
    <p:sldId id="335" r:id="rId17"/>
    <p:sldId id="336" r:id="rId18"/>
    <p:sldId id="261" r:id="rId19"/>
    <p:sldId id="337" r:id="rId20"/>
    <p:sldId id="338" r:id="rId21"/>
    <p:sldId id="339" r:id="rId22"/>
    <p:sldId id="340" r:id="rId23"/>
    <p:sldId id="341" r:id="rId24"/>
    <p:sldId id="262" r:id="rId25"/>
    <p:sldId id="342" r:id="rId26"/>
    <p:sldId id="263" r:id="rId27"/>
    <p:sldId id="343" r:id="rId28"/>
    <p:sldId id="307" r:id="rId29"/>
    <p:sldId id="344" r:id="rId30"/>
    <p:sldId id="308" r:id="rId31"/>
    <p:sldId id="309" r:id="rId32"/>
    <p:sldId id="265" r:id="rId33"/>
    <p:sldId id="345" r:id="rId34"/>
    <p:sldId id="310" r:id="rId35"/>
    <p:sldId id="266" r:id="rId36"/>
    <p:sldId id="347" r:id="rId37"/>
    <p:sldId id="346" r:id="rId38"/>
    <p:sldId id="348" r:id="rId39"/>
    <p:sldId id="350" r:id="rId40"/>
    <p:sldId id="351" r:id="rId41"/>
    <p:sldId id="349" r:id="rId42"/>
    <p:sldId id="325" r:id="rId43"/>
    <p:sldId id="315" r:id="rId44"/>
    <p:sldId id="268" r:id="rId45"/>
    <p:sldId id="269" r:id="rId46"/>
    <p:sldId id="270" r:id="rId47"/>
  </p:sldIdLst>
  <p:sldSz cx="9144000" cy="5143500" type="screen16x9"/>
  <p:notesSz cx="6858000" cy="9144000"/>
  <p:embeddedFontLst>
    <p:embeddedFont>
      <p:font typeface="Nobile" charset="0"/>
      <p:regular r:id="rId49"/>
      <p:bold r:id="rId50"/>
      <p:italic r:id="rId51"/>
      <p:boldItalic r:id="rId52"/>
    </p:embeddedFont>
    <p:embeddedFont>
      <p:font typeface="Kantumruy Pro" charset="0"/>
      <p:regular r:id="rId53"/>
      <p:bold r:id="rId54"/>
      <p:italic r:id="rId55"/>
      <p:boldItalic r:id="rId56"/>
    </p:embeddedFont>
    <p:embeddedFont>
      <p:font typeface="Calibri" pitchFamily="34" charset="0"/>
      <p:regular r:id="rId57"/>
      <p:bold r:id="rId58"/>
      <p:italic r:id="rId59"/>
      <p:boldItalic r:id="rId60"/>
    </p:embeddedFont>
    <p:embeddedFont>
      <p:font typeface="宋体" pitchFamily="2" charset="-122"/>
      <p:regular r:id="rId61"/>
    </p:embeddedFont>
    <p:embeddedFont>
      <p:font typeface="Bebas Neue" charset="0"/>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80E1D78-2188-4BD0-9025-78ECC0E8865C}">
  <a:tblStyle styleId="{C80E1D78-2188-4BD0-9025-78ECC0E886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6404" autoAdjust="0"/>
  </p:normalViewPr>
  <p:slideViewPr>
    <p:cSldViewPr snapToGrid="0">
      <p:cViewPr varScale="1">
        <p:scale>
          <a:sx n="121" d="100"/>
          <a:sy n="121" d="100"/>
        </p:scale>
        <p:origin x="-102" y="-11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512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42052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1958e4b1c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1958e4b1c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THU  NGUYỄN</a:t>
            </a:r>
            <a:r>
              <a:rPr lang="en-US" baseline="0" smtClean="0"/>
              <a:t> 0368218377</a:t>
            </a:r>
            <a:endParaRPr lang="en-US" smtClean="0"/>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1958e4b1c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1958e4b1c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05008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4046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9255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547459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76677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1958e4b1c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1958e4b1c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1958e4b1c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1958e4b1c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532050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1958e4b1c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1958e4b1c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32338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THU  NGUYỄN</a:t>
            </a:r>
            <a:r>
              <a:rPr lang="en-US" baseline="0" smtClean="0"/>
              <a:t> 0368218377</a:t>
            </a:r>
            <a:endParaRPr lang="en-US" smtClean="0"/>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1958e4b1c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1958e4b1c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3358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1958e4b1c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1958e4b1c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650200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1958e4b1c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1958e4b1c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28650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THU  NGUYỄN</a:t>
            </a:r>
            <a:r>
              <a:rPr lang="en-US" baseline="0" smtClean="0"/>
              <a:t> 0368218377</a:t>
            </a:r>
            <a:endParaRPr lang="en-US" smtClean="0"/>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1958e4b1c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1958e4b1c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89703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349379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13958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704588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53824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79745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1528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THU  NGUYỄN</a:t>
            </a:r>
            <a:r>
              <a:rPr lang="en-US" baseline="0" smtClean="0"/>
              <a:t> 0368218377</a:t>
            </a:r>
            <a:endParaRPr lang="en-US" smtClean="0"/>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THU  NGUYỄN</a:t>
            </a:r>
            <a:r>
              <a:rPr lang="en-US" baseline="0" smtClean="0"/>
              <a:t> 0368218377</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xmlns="" val="101478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985933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13c8230601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13c8230601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36</a:t>
            </a:fld>
            <a:endParaRPr lang="en-US" altLang="zh-CN" smtClean="0">
              <a:latin typeface="等线"/>
              <a:ea typeface="等线"/>
              <a:cs typeface="等线"/>
            </a:endParaRPr>
          </a:p>
        </p:txBody>
      </p:sp>
    </p:spTree>
    <p:extLst>
      <p:ext uri="{BB962C8B-B14F-4D97-AF65-F5344CB8AC3E}">
        <p14:creationId xmlns:p14="http://schemas.microsoft.com/office/powerpoint/2010/main" xmlns="" val="2714910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13c8230601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13c8230601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07246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1958e4b1c6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1958e4b1c6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33768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1958e4b1c6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g1958e4b1c6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696541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1958e4b1c6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g1958e4b1c6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16141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1958e4b1c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1958e4b1c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837197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41</a:t>
            </a:fld>
            <a:endParaRPr lang="en-US" altLang="zh-CN" smtClean="0">
              <a:latin typeface="等线"/>
              <a:ea typeface="等线"/>
              <a:cs typeface="等线"/>
            </a:endParaRPr>
          </a:p>
        </p:txBody>
      </p:sp>
    </p:spTree>
    <p:extLst>
      <p:ext uri="{BB962C8B-B14F-4D97-AF65-F5344CB8AC3E}">
        <p14:creationId xmlns:p14="http://schemas.microsoft.com/office/powerpoint/2010/main" xmlns="" val="754827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38333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958e4b1c6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958e4b1c6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73896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1958e4b1c6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1958e4b1c6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1958e4b1c6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1958e4b1c6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THU  NGUYỄN</a:t>
            </a:r>
            <a:r>
              <a:rPr lang="en-US" baseline="0" smtClean="0"/>
              <a:t> 0368218377</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xmlns="" val="181507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95349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6286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31530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grpSp>
        <p:nvGrpSpPr>
          <p:cNvPr id="59" name="Google Shape;59;p3"/>
          <p:cNvGrpSpPr/>
          <p:nvPr/>
        </p:nvGrpSpPr>
        <p:grpSpPr>
          <a:xfrm rot="-5400000" flipH="1">
            <a:off x="304075" y="3111053"/>
            <a:ext cx="2599150" cy="3360800"/>
            <a:chOff x="1208050" y="-284750"/>
            <a:chExt cx="2599150" cy="3360800"/>
          </a:xfrm>
        </p:grpSpPr>
        <p:sp>
          <p:nvSpPr>
            <p:cNvPr id="60" name="Google Shape;60;p3"/>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3"/>
          <p:cNvGrpSpPr/>
          <p:nvPr/>
        </p:nvGrpSpPr>
        <p:grpSpPr>
          <a:xfrm rot="5400000" flipH="1">
            <a:off x="7073875" y="-1495625"/>
            <a:ext cx="2599175" cy="3360775"/>
            <a:chOff x="4284200" y="-190000"/>
            <a:chExt cx="2599175" cy="3360775"/>
          </a:xfrm>
        </p:grpSpPr>
        <p:sp>
          <p:nvSpPr>
            <p:cNvPr id="73" name="Google Shape;73;p3"/>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3"/>
          <p:cNvSpPr/>
          <p:nvPr/>
        </p:nvSpPr>
        <p:spPr>
          <a:xfrm>
            <a:off x="6826456" y="212940"/>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txBox="1">
            <a:spLocks noGrp="1"/>
          </p:cNvSpPr>
          <p:nvPr>
            <p:ph type="title"/>
          </p:nvPr>
        </p:nvSpPr>
        <p:spPr>
          <a:xfrm>
            <a:off x="3020225" y="2985525"/>
            <a:ext cx="5137800" cy="762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7" name="Google Shape;87;p3"/>
          <p:cNvSpPr txBox="1">
            <a:spLocks noGrp="1"/>
          </p:cNvSpPr>
          <p:nvPr>
            <p:ph type="title" idx="2" hasCustomPrompt="1"/>
          </p:nvPr>
        </p:nvSpPr>
        <p:spPr>
          <a:xfrm>
            <a:off x="3020214" y="1877550"/>
            <a:ext cx="13095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88" name="Google Shape;88;p3"/>
          <p:cNvSpPr txBox="1">
            <a:spLocks noGrp="1"/>
          </p:cNvSpPr>
          <p:nvPr>
            <p:ph type="subTitle" idx="1"/>
          </p:nvPr>
        </p:nvSpPr>
        <p:spPr>
          <a:xfrm>
            <a:off x="3020225" y="3609500"/>
            <a:ext cx="5137800" cy="48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ONE_COLUMN_TEXT_1_1">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1" name="Google Shape;351;p18"/>
          <p:cNvSpPr/>
          <p:nvPr/>
        </p:nvSpPr>
        <p:spPr>
          <a:xfrm>
            <a:off x="7316792" y="758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8776428" y="260707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18"/>
          <p:cNvGrpSpPr/>
          <p:nvPr/>
        </p:nvGrpSpPr>
        <p:grpSpPr>
          <a:xfrm rot="-5400000">
            <a:off x="-660425" y="-1264712"/>
            <a:ext cx="2599175" cy="3360775"/>
            <a:chOff x="4284200" y="-190000"/>
            <a:chExt cx="2599175" cy="3360775"/>
          </a:xfrm>
        </p:grpSpPr>
        <p:sp>
          <p:nvSpPr>
            <p:cNvPr id="354" name="Google Shape;354;p18"/>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18"/>
          <p:cNvSpPr/>
          <p:nvPr/>
        </p:nvSpPr>
        <p:spPr>
          <a:xfrm>
            <a:off x="339992" y="352722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85553" y="415587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185553" y="286047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ONE_COLUMN_TEXT_1_1_1">
    <p:spTree>
      <p:nvGrpSpPr>
        <p:cNvPr id="1" name="Shape 369"/>
        <p:cNvGrpSpPr/>
        <p:nvPr/>
      </p:nvGrpSpPr>
      <p:grpSpPr>
        <a:xfrm>
          <a:off x="0" y="0"/>
          <a:ext cx="0" cy="0"/>
          <a:chOff x="0" y="0"/>
          <a:chExt cx="0" cy="0"/>
        </a:xfrm>
      </p:grpSpPr>
      <p:grpSp>
        <p:nvGrpSpPr>
          <p:cNvPr id="370" name="Google Shape;370;p19"/>
          <p:cNvGrpSpPr/>
          <p:nvPr/>
        </p:nvGrpSpPr>
        <p:grpSpPr>
          <a:xfrm rot="7199937">
            <a:off x="3289705" y="2790398"/>
            <a:ext cx="3438784" cy="4446479"/>
            <a:chOff x="1208050" y="-284750"/>
            <a:chExt cx="2599150" cy="3360800"/>
          </a:xfrm>
        </p:grpSpPr>
        <p:sp>
          <p:nvSpPr>
            <p:cNvPr id="371" name="Google Shape;371;p19"/>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19"/>
          <p:cNvGrpSpPr/>
          <p:nvPr/>
        </p:nvGrpSpPr>
        <p:grpSpPr>
          <a:xfrm>
            <a:off x="1037046" y="4170166"/>
            <a:ext cx="1763781" cy="1686699"/>
            <a:chOff x="1367533" y="2123629"/>
            <a:chExt cx="1763781" cy="1686699"/>
          </a:xfrm>
        </p:grpSpPr>
        <p:grpSp>
          <p:nvGrpSpPr>
            <p:cNvPr id="384" name="Google Shape;384;p19"/>
            <p:cNvGrpSpPr/>
            <p:nvPr/>
          </p:nvGrpSpPr>
          <p:grpSpPr>
            <a:xfrm rot="-900166">
              <a:off x="1517862" y="2289927"/>
              <a:ext cx="1463123" cy="1354104"/>
              <a:chOff x="2519300" y="3531125"/>
              <a:chExt cx="1149825" cy="1064150"/>
            </a:xfrm>
          </p:grpSpPr>
          <p:sp>
            <p:nvSpPr>
              <p:cNvPr id="385" name="Google Shape;385;p19"/>
              <p:cNvSpPr/>
              <p:nvPr/>
            </p:nvSpPr>
            <p:spPr>
              <a:xfrm>
                <a:off x="2906075" y="3797600"/>
                <a:ext cx="181625" cy="300700"/>
              </a:xfrm>
              <a:custGeom>
                <a:avLst/>
                <a:gdLst/>
                <a:ahLst/>
                <a:cxnLst/>
                <a:rect l="l" t="t" r="r" b="b"/>
                <a:pathLst>
                  <a:path w="7265" h="12028" extrusionOk="0">
                    <a:moveTo>
                      <a:pt x="3635" y="0"/>
                    </a:moveTo>
                    <a:cubicBezTo>
                      <a:pt x="2736" y="0"/>
                      <a:pt x="1842" y="348"/>
                      <a:pt x="1183" y="960"/>
                    </a:cubicBezTo>
                    <a:cubicBezTo>
                      <a:pt x="441" y="1637"/>
                      <a:pt x="8" y="2631"/>
                      <a:pt x="11" y="3636"/>
                    </a:cubicBezTo>
                    <a:cubicBezTo>
                      <a:pt x="7" y="6260"/>
                      <a:pt x="11" y="8885"/>
                      <a:pt x="9" y="11510"/>
                    </a:cubicBezTo>
                    <a:cubicBezTo>
                      <a:pt x="1" y="11707"/>
                      <a:pt x="55" y="11946"/>
                      <a:pt x="264" y="12019"/>
                    </a:cubicBezTo>
                    <a:cubicBezTo>
                      <a:pt x="288" y="12024"/>
                      <a:pt x="312" y="12027"/>
                      <a:pt x="334" y="12027"/>
                    </a:cubicBezTo>
                    <a:cubicBezTo>
                      <a:pt x="524" y="12027"/>
                      <a:pt x="649" y="11832"/>
                      <a:pt x="787" y="11719"/>
                    </a:cubicBezTo>
                    <a:cubicBezTo>
                      <a:pt x="1078" y="11469"/>
                      <a:pt x="1387" y="11233"/>
                      <a:pt x="1732" y="11062"/>
                    </a:cubicBezTo>
                    <a:cubicBezTo>
                      <a:pt x="2247" y="10763"/>
                      <a:pt x="2843" y="10610"/>
                      <a:pt x="3437" y="10610"/>
                    </a:cubicBezTo>
                    <a:cubicBezTo>
                      <a:pt x="3648" y="10610"/>
                      <a:pt x="3857" y="10629"/>
                      <a:pt x="4064" y="10668"/>
                    </a:cubicBezTo>
                    <a:cubicBezTo>
                      <a:pt x="3872" y="10385"/>
                      <a:pt x="3746" y="10064"/>
                      <a:pt x="3620" y="9749"/>
                    </a:cubicBezTo>
                    <a:cubicBezTo>
                      <a:pt x="3495" y="9344"/>
                      <a:pt x="3347" y="8935"/>
                      <a:pt x="3342" y="8506"/>
                    </a:cubicBezTo>
                    <a:cubicBezTo>
                      <a:pt x="3408" y="8425"/>
                      <a:pt x="3451" y="8316"/>
                      <a:pt x="3552" y="8275"/>
                    </a:cubicBezTo>
                    <a:cubicBezTo>
                      <a:pt x="3971" y="8077"/>
                      <a:pt x="4391" y="7884"/>
                      <a:pt x="4810" y="7689"/>
                    </a:cubicBezTo>
                    <a:cubicBezTo>
                      <a:pt x="4939" y="7630"/>
                      <a:pt x="5052" y="7536"/>
                      <a:pt x="5131" y="7418"/>
                    </a:cubicBezTo>
                    <a:cubicBezTo>
                      <a:pt x="5164" y="7275"/>
                      <a:pt x="5052" y="7146"/>
                      <a:pt x="4931" y="7091"/>
                    </a:cubicBezTo>
                    <a:cubicBezTo>
                      <a:pt x="4478" y="6872"/>
                      <a:pt x="4017" y="6669"/>
                      <a:pt x="3565" y="6450"/>
                    </a:cubicBezTo>
                    <a:cubicBezTo>
                      <a:pt x="3333" y="6352"/>
                      <a:pt x="3369" y="6048"/>
                      <a:pt x="3381" y="5842"/>
                    </a:cubicBezTo>
                    <a:cubicBezTo>
                      <a:pt x="3564" y="4960"/>
                      <a:pt x="3911" y="4079"/>
                      <a:pt x="4547" y="3424"/>
                    </a:cubicBezTo>
                    <a:cubicBezTo>
                      <a:pt x="4893" y="3090"/>
                      <a:pt x="5347" y="2822"/>
                      <a:pt x="5838" y="2822"/>
                    </a:cubicBezTo>
                    <a:cubicBezTo>
                      <a:pt x="5866" y="2822"/>
                      <a:pt x="5893" y="2823"/>
                      <a:pt x="5921" y="2824"/>
                    </a:cubicBezTo>
                    <a:cubicBezTo>
                      <a:pt x="6442" y="2846"/>
                      <a:pt x="6914" y="3146"/>
                      <a:pt x="7251" y="3529"/>
                    </a:cubicBezTo>
                    <a:cubicBezTo>
                      <a:pt x="7265" y="2753"/>
                      <a:pt x="6965" y="1991"/>
                      <a:pt x="6493" y="1385"/>
                    </a:cubicBezTo>
                    <a:cubicBezTo>
                      <a:pt x="5864" y="579"/>
                      <a:pt x="4881" y="64"/>
                      <a:pt x="3860" y="8"/>
                    </a:cubicBezTo>
                    <a:cubicBezTo>
                      <a:pt x="3785" y="3"/>
                      <a:pt x="3710" y="0"/>
                      <a:pt x="3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3099400" y="3797600"/>
                <a:ext cx="181750" cy="313800"/>
              </a:xfrm>
              <a:custGeom>
                <a:avLst/>
                <a:gdLst/>
                <a:ahLst/>
                <a:cxnLst/>
                <a:rect l="l" t="t" r="r" b="b"/>
                <a:pathLst>
                  <a:path w="7270" h="12552" extrusionOk="0">
                    <a:moveTo>
                      <a:pt x="3650" y="0"/>
                    </a:moveTo>
                    <a:cubicBezTo>
                      <a:pt x="3595" y="0"/>
                      <a:pt x="3541" y="2"/>
                      <a:pt x="3487" y="4"/>
                    </a:cubicBezTo>
                    <a:cubicBezTo>
                      <a:pt x="2532" y="39"/>
                      <a:pt x="1600" y="474"/>
                      <a:pt x="958" y="1182"/>
                    </a:cubicBezTo>
                    <a:cubicBezTo>
                      <a:pt x="349" y="1841"/>
                      <a:pt x="6" y="2734"/>
                      <a:pt x="7" y="3632"/>
                    </a:cubicBezTo>
                    <a:cubicBezTo>
                      <a:pt x="0" y="6605"/>
                      <a:pt x="12" y="9578"/>
                      <a:pt x="1" y="12551"/>
                    </a:cubicBezTo>
                    <a:cubicBezTo>
                      <a:pt x="489" y="11940"/>
                      <a:pt x="1074" y="11389"/>
                      <a:pt x="1776" y="11036"/>
                    </a:cubicBezTo>
                    <a:cubicBezTo>
                      <a:pt x="2278" y="10752"/>
                      <a:pt x="2856" y="10611"/>
                      <a:pt x="3432" y="10611"/>
                    </a:cubicBezTo>
                    <a:cubicBezTo>
                      <a:pt x="3643" y="10611"/>
                      <a:pt x="3854" y="10630"/>
                      <a:pt x="4060" y="10668"/>
                    </a:cubicBezTo>
                    <a:cubicBezTo>
                      <a:pt x="3742" y="10179"/>
                      <a:pt x="3554" y="9617"/>
                      <a:pt x="3413" y="9055"/>
                    </a:cubicBezTo>
                    <a:cubicBezTo>
                      <a:pt x="3379" y="8826"/>
                      <a:pt x="3299" y="8575"/>
                      <a:pt x="3420" y="8359"/>
                    </a:cubicBezTo>
                    <a:cubicBezTo>
                      <a:pt x="4001" y="8006"/>
                      <a:pt x="4675" y="7822"/>
                      <a:pt x="5236" y="7436"/>
                    </a:cubicBezTo>
                    <a:cubicBezTo>
                      <a:pt x="5233" y="7314"/>
                      <a:pt x="5173" y="7196"/>
                      <a:pt x="5055" y="7152"/>
                    </a:cubicBezTo>
                    <a:cubicBezTo>
                      <a:pt x="4518" y="6897"/>
                      <a:pt x="3978" y="6648"/>
                      <a:pt x="3440" y="6396"/>
                    </a:cubicBezTo>
                    <a:cubicBezTo>
                      <a:pt x="3418" y="6361"/>
                      <a:pt x="3373" y="6292"/>
                      <a:pt x="3352" y="6257"/>
                    </a:cubicBezTo>
                    <a:cubicBezTo>
                      <a:pt x="3339" y="6066"/>
                      <a:pt x="3363" y="5877"/>
                      <a:pt x="3406" y="5692"/>
                    </a:cubicBezTo>
                    <a:cubicBezTo>
                      <a:pt x="3579" y="4978"/>
                      <a:pt x="3847" y="4273"/>
                      <a:pt x="4307" y="3693"/>
                    </a:cubicBezTo>
                    <a:cubicBezTo>
                      <a:pt x="4632" y="3275"/>
                      <a:pt x="5087" y="2931"/>
                      <a:pt x="5618" y="2837"/>
                    </a:cubicBezTo>
                    <a:cubicBezTo>
                      <a:pt x="5691" y="2826"/>
                      <a:pt x="5764" y="2820"/>
                      <a:pt x="5837" y="2820"/>
                    </a:cubicBezTo>
                    <a:cubicBezTo>
                      <a:pt x="6393" y="2820"/>
                      <a:pt x="6922" y="3134"/>
                      <a:pt x="7269" y="3560"/>
                    </a:cubicBezTo>
                    <a:cubicBezTo>
                      <a:pt x="7246" y="2690"/>
                      <a:pt x="6912" y="1829"/>
                      <a:pt x="6321" y="1187"/>
                    </a:cubicBezTo>
                    <a:cubicBezTo>
                      <a:pt x="5648" y="441"/>
                      <a:pt x="4654" y="0"/>
                      <a:pt x="3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3262175" y="4082900"/>
                <a:ext cx="20100" cy="23525"/>
              </a:xfrm>
              <a:custGeom>
                <a:avLst/>
                <a:gdLst/>
                <a:ahLst/>
                <a:cxnLst/>
                <a:rect l="l" t="t" r="r" b="b"/>
                <a:pathLst>
                  <a:path w="804" h="941" extrusionOk="0">
                    <a:moveTo>
                      <a:pt x="582" y="1"/>
                    </a:moveTo>
                    <a:cubicBezTo>
                      <a:pt x="544" y="1"/>
                      <a:pt x="506" y="15"/>
                      <a:pt x="474" y="47"/>
                    </a:cubicBezTo>
                    <a:cubicBezTo>
                      <a:pt x="294" y="180"/>
                      <a:pt x="0" y="280"/>
                      <a:pt x="59" y="560"/>
                    </a:cubicBezTo>
                    <a:cubicBezTo>
                      <a:pt x="201" y="684"/>
                      <a:pt x="343" y="807"/>
                      <a:pt x="482" y="935"/>
                    </a:cubicBezTo>
                    <a:cubicBezTo>
                      <a:pt x="558" y="937"/>
                      <a:pt x="634" y="939"/>
                      <a:pt x="711" y="941"/>
                    </a:cubicBezTo>
                    <a:cubicBezTo>
                      <a:pt x="804" y="696"/>
                      <a:pt x="748" y="423"/>
                      <a:pt x="748" y="169"/>
                    </a:cubicBezTo>
                    <a:cubicBezTo>
                      <a:pt x="748" y="72"/>
                      <a:pt x="667"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3069525" y="4085350"/>
                <a:ext cx="20225" cy="21275"/>
              </a:xfrm>
              <a:custGeom>
                <a:avLst/>
                <a:gdLst/>
                <a:ahLst/>
                <a:cxnLst/>
                <a:rect l="l" t="t" r="r" b="b"/>
                <a:pathLst>
                  <a:path w="809" h="851" extrusionOk="0">
                    <a:moveTo>
                      <a:pt x="565" y="1"/>
                    </a:moveTo>
                    <a:cubicBezTo>
                      <a:pt x="320" y="1"/>
                      <a:pt x="10" y="166"/>
                      <a:pt x="1" y="439"/>
                    </a:cubicBezTo>
                    <a:cubicBezTo>
                      <a:pt x="179" y="567"/>
                      <a:pt x="318" y="748"/>
                      <a:pt x="514" y="851"/>
                    </a:cubicBezTo>
                    <a:cubicBezTo>
                      <a:pt x="565" y="792"/>
                      <a:pt x="618" y="736"/>
                      <a:pt x="672" y="681"/>
                    </a:cubicBezTo>
                    <a:cubicBezTo>
                      <a:pt x="677" y="461"/>
                      <a:pt x="809" y="151"/>
                      <a:pt x="589" y="1"/>
                    </a:cubicBezTo>
                    <a:cubicBezTo>
                      <a:pt x="581" y="1"/>
                      <a:pt x="57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2917475" y="4075125"/>
                <a:ext cx="152300" cy="47300"/>
              </a:xfrm>
              <a:custGeom>
                <a:avLst/>
                <a:gdLst/>
                <a:ahLst/>
                <a:cxnLst/>
                <a:rect l="l" t="t" r="r" b="b"/>
                <a:pathLst>
                  <a:path w="6092" h="1892" extrusionOk="0">
                    <a:moveTo>
                      <a:pt x="2995" y="1"/>
                    </a:moveTo>
                    <a:cubicBezTo>
                      <a:pt x="2088" y="1"/>
                      <a:pt x="1221" y="445"/>
                      <a:pt x="567" y="1058"/>
                    </a:cubicBezTo>
                    <a:cubicBezTo>
                      <a:pt x="385" y="1240"/>
                      <a:pt x="172" y="1407"/>
                      <a:pt x="65" y="1648"/>
                    </a:cubicBezTo>
                    <a:cubicBezTo>
                      <a:pt x="1" y="1811"/>
                      <a:pt x="243" y="1882"/>
                      <a:pt x="367" y="1888"/>
                    </a:cubicBezTo>
                    <a:cubicBezTo>
                      <a:pt x="750" y="1888"/>
                      <a:pt x="1133" y="1889"/>
                      <a:pt x="1515" y="1889"/>
                    </a:cubicBezTo>
                    <a:cubicBezTo>
                      <a:pt x="2304" y="1889"/>
                      <a:pt x="3094" y="1887"/>
                      <a:pt x="3883" y="1887"/>
                    </a:cubicBezTo>
                    <a:cubicBezTo>
                      <a:pt x="4557" y="1887"/>
                      <a:pt x="5231" y="1888"/>
                      <a:pt x="5905" y="1892"/>
                    </a:cubicBezTo>
                    <a:cubicBezTo>
                      <a:pt x="6038" y="1749"/>
                      <a:pt x="6092" y="1509"/>
                      <a:pt x="5931" y="1365"/>
                    </a:cubicBezTo>
                    <a:cubicBezTo>
                      <a:pt x="5197" y="687"/>
                      <a:pt x="4293" y="119"/>
                      <a:pt x="3279" y="16"/>
                    </a:cubicBezTo>
                    <a:cubicBezTo>
                      <a:pt x="3184" y="6"/>
                      <a:pt x="3089" y="1"/>
                      <a:pt x="2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3112900" y="4075150"/>
                <a:ext cx="151400" cy="47200"/>
              </a:xfrm>
              <a:custGeom>
                <a:avLst/>
                <a:gdLst/>
                <a:ahLst/>
                <a:cxnLst/>
                <a:rect l="l" t="t" r="r" b="b"/>
                <a:pathLst>
                  <a:path w="6056" h="1888" extrusionOk="0">
                    <a:moveTo>
                      <a:pt x="2902" y="0"/>
                    </a:moveTo>
                    <a:cubicBezTo>
                      <a:pt x="1985" y="0"/>
                      <a:pt x="1113" y="455"/>
                      <a:pt x="458" y="1077"/>
                    </a:cubicBezTo>
                    <a:cubicBezTo>
                      <a:pt x="273" y="1259"/>
                      <a:pt x="44" y="1436"/>
                      <a:pt x="0" y="1708"/>
                    </a:cubicBezTo>
                    <a:cubicBezTo>
                      <a:pt x="40" y="1856"/>
                      <a:pt x="220" y="1887"/>
                      <a:pt x="352" y="1887"/>
                    </a:cubicBezTo>
                    <a:lnTo>
                      <a:pt x="5723" y="1887"/>
                    </a:lnTo>
                    <a:cubicBezTo>
                      <a:pt x="5731" y="1887"/>
                      <a:pt x="5740" y="1888"/>
                      <a:pt x="5748" y="1888"/>
                    </a:cubicBezTo>
                    <a:cubicBezTo>
                      <a:pt x="5862" y="1888"/>
                      <a:pt x="5957" y="1816"/>
                      <a:pt x="6055" y="1766"/>
                    </a:cubicBezTo>
                    <a:cubicBezTo>
                      <a:pt x="6052" y="1639"/>
                      <a:pt x="6024" y="1508"/>
                      <a:pt x="5918" y="1429"/>
                    </a:cubicBezTo>
                    <a:cubicBezTo>
                      <a:pt x="5134" y="700"/>
                      <a:pt x="4165" y="70"/>
                      <a:pt x="3066" y="5"/>
                    </a:cubicBezTo>
                    <a:cubicBezTo>
                      <a:pt x="3012" y="2"/>
                      <a:pt x="2957"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2519300" y="3531125"/>
                <a:ext cx="1149825" cy="1064150"/>
              </a:xfrm>
              <a:custGeom>
                <a:avLst/>
                <a:gdLst/>
                <a:ahLst/>
                <a:cxnLst/>
                <a:rect l="l" t="t" r="r" b="b"/>
                <a:pathLst>
                  <a:path w="45993" h="42566" extrusionOk="0">
                    <a:moveTo>
                      <a:pt x="10914" y="489"/>
                    </a:moveTo>
                    <a:cubicBezTo>
                      <a:pt x="11981" y="489"/>
                      <a:pt x="13048" y="671"/>
                      <a:pt x="14048" y="1046"/>
                    </a:cubicBezTo>
                    <a:cubicBezTo>
                      <a:pt x="16497" y="1990"/>
                      <a:pt x="18683" y="3511"/>
                      <a:pt x="20626" y="5258"/>
                    </a:cubicBezTo>
                    <a:cubicBezTo>
                      <a:pt x="21335" y="5904"/>
                      <a:pt x="22021" y="6574"/>
                      <a:pt x="22647" y="7301"/>
                    </a:cubicBezTo>
                    <a:cubicBezTo>
                      <a:pt x="22736" y="7393"/>
                      <a:pt x="22814" y="7509"/>
                      <a:pt x="22942" y="7551"/>
                    </a:cubicBezTo>
                    <a:cubicBezTo>
                      <a:pt x="22955" y="7553"/>
                      <a:pt x="22967" y="7554"/>
                      <a:pt x="22979" y="7554"/>
                    </a:cubicBezTo>
                    <a:cubicBezTo>
                      <a:pt x="23127" y="7554"/>
                      <a:pt x="23221" y="7413"/>
                      <a:pt x="23315" y="7315"/>
                    </a:cubicBezTo>
                    <a:cubicBezTo>
                      <a:pt x="23940" y="6587"/>
                      <a:pt x="24626" y="5916"/>
                      <a:pt x="25335" y="5272"/>
                    </a:cubicBezTo>
                    <a:cubicBezTo>
                      <a:pt x="27162" y="3625"/>
                      <a:pt x="29205" y="2181"/>
                      <a:pt x="31482" y="1225"/>
                    </a:cubicBezTo>
                    <a:cubicBezTo>
                      <a:pt x="32598" y="733"/>
                      <a:pt x="33813" y="493"/>
                      <a:pt x="35029" y="493"/>
                    </a:cubicBezTo>
                    <a:cubicBezTo>
                      <a:pt x="36368" y="493"/>
                      <a:pt x="37708" y="785"/>
                      <a:pt x="38920" y="1355"/>
                    </a:cubicBezTo>
                    <a:cubicBezTo>
                      <a:pt x="41138" y="2350"/>
                      <a:pt x="42888" y="4223"/>
                      <a:pt x="43949" y="6390"/>
                    </a:cubicBezTo>
                    <a:cubicBezTo>
                      <a:pt x="44839" y="8218"/>
                      <a:pt x="45271" y="10243"/>
                      <a:pt x="45378" y="12264"/>
                    </a:cubicBezTo>
                    <a:cubicBezTo>
                      <a:pt x="45535" y="15515"/>
                      <a:pt x="44675" y="18746"/>
                      <a:pt x="43260" y="21653"/>
                    </a:cubicBezTo>
                    <a:cubicBezTo>
                      <a:pt x="42258" y="23736"/>
                      <a:pt x="40983" y="25678"/>
                      <a:pt x="39565" y="27500"/>
                    </a:cubicBezTo>
                    <a:cubicBezTo>
                      <a:pt x="37222" y="30503"/>
                      <a:pt x="34498" y="33194"/>
                      <a:pt x="31595" y="35656"/>
                    </a:cubicBezTo>
                    <a:cubicBezTo>
                      <a:pt x="30834" y="36317"/>
                      <a:pt x="30031" y="36929"/>
                      <a:pt x="29245" y="37560"/>
                    </a:cubicBezTo>
                    <a:cubicBezTo>
                      <a:pt x="28340" y="38297"/>
                      <a:pt x="27382" y="38967"/>
                      <a:pt x="26449" y="39667"/>
                    </a:cubicBezTo>
                    <a:cubicBezTo>
                      <a:pt x="25387" y="40414"/>
                      <a:pt x="24325" y="41162"/>
                      <a:pt x="23234" y="41866"/>
                    </a:cubicBezTo>
                    <a:cubicBezTo>
                      <a:pt x="23159" y="41899"/>
                      <a:pt x="23076" y="41914"/>
                      <a:pt x="22993" y="41914"/>
                    </a:cubicBezTo>
                    <a:cubicBezTo>
                      <a:pt x="22855" y="41914"/>
                      <a:pt x="22717" y="41871"/>
                      <a:pt x="22609" y="41789"/>
                    </a:cubicBezTo>
                    <a:cubicBezTo>
                      <a:pt x="20356" y="40331"/>
                      <a:pt x="18169" y="38770"/>
                      <a:pt x="16080" y="37088"/>
                    </a:cubicBezTo>
                    <a:cubicBezTo>
                      <a:pt x="13921" y="35399"/>
                      <a:pt x="11884" y="33558"/>
                      <a:pt x="9963" y="31604"/>
                    </a:cubicBezTo>
                    <a:cubicBezTo>
                      <a:pt x="8454" y="30046"/>
                      <a:pt x="7024" y="28406"/>
                      <a:pt x="5743" y="26655"/>
                    </a:cubicBezTo>
                    <a:cubicBezTo>
                      <a:pt x="3590" y="23726"/>
                      <a:pt x="1821" y="20447"/>
                      <a:pt x="1011" y="16880"/>
                    </a:cubicBezTo>
                    <a:cubicBezTo>
                      <a:pt x="590" y="14977"/>
                      <a:pt x="458" y="13005"/>
                      <a:pt x="697" y="11068"/>
                    </a:cubicBezTo>
                    <a:cubicBezTo>
                      <a:pt x="968" y="8890"/>
                      <a:pt x="1626" y="6712"/>
                      <a:pt x="2904" y="4905"/>
                    </a:cubicBezTo>
                    <a:cubicBezTo>
                      <a:pt x="4310" y="2804"/>
                      <a:pt x="6521" y="1224"/>
                      <a:pt x="9006" y="703"/>
                    </a:cubicBezTo>
                    <a:cubicBezTo>
                      <a:pt x="9432" y="591"/>
                      <a:pt x="9874" y="562"/>
                      <a:pt x="10310" y="509"/>
                    </a:cubicBezTo>
                    <a:cubicBezTo>
                      <a:pt x="10511" y="496"/>
                      <a:pt x="10713" y="489"/>
                      <a:pt x="10914" y="489"/>
                    </a:cubicBezTo>
                    <a:close/>
                    <a:moveTo>
                      <a:pt x="10941" y="0"/>
                    </a:moveTo>
                    <a:cubicBezTo>
                      <a:pt x="10503" y="0"/>
                      <a:pt x="10065" y="31"/>
                      <a:pt x="9632" y="94"/>
                    </a:cubicBezTo>
                    <a:cubicBezTo>
                      <a:pt x="6647" y="481"/>
                      <a:pt x="3950" y="2327"/>
                      <a:pt x="2337" y="4844"/>
                    </a:cubicBezTo>
                    <a:cubicBezTo>
                      <a:pt x="1043" y="6823"/>
                      <a:pt x="381" y="9160"/>
                      <a:pt x="158" y="11498"/>
                    </a:cubicBezTo>
                    <a:cubicBezTo>
                      <a:pt x="1" y="13252"/>
                      <a:pt x="119" y="15027"/>
                      <a:pt x="486" y="16748"/>
                    </a:cubicBezTo>
                    <a:cubicBezTo>
                      <a:pt x="916" y="18810"/>
                      <a:pt x="1688" y="20788"/>
                      <a:pt x="2654" y="22656"/>
                    </a:cubicBezTo>
                    <a:cubicBezTo>
                      <a:pt x="4550" y="26277"/>
                      <a:pt x="7165" y="29473"/>
                      <a:pt x="10032" y="32368"/>
                    </a:cubicBezTo>
                    <a:cubicBezTo>
                      <a:pt x="12023" y="34365"/>
                      <a:pt x="14152" y="36225"/>
                      <a:pt x="16384" y="37951"/>
                    </a:cubicBezTo>
                    <a:cubicBezTo>
                      <a:pt x="18453" y="39586"/>
                      <a:pt x="20616" y="41102"/>
                      <a:pt x="22840" y="42520"/>
                    </a:cubicBezTo>
                    <a:cubicBezTo>
                      <a:pt x="22881" y="42552"/>
                      <a:pt x="22929" y="42566"/>
                      <a:pt x="22977" y="42566"/>
                    </a:cubicBezTo>
                    <a:cubicBezTo>
                      <a:pt x="23042" y="42566"/>
                      <a:pt x="23110" y="42540"/>
                      <a:pt x="23163" y="42501"/>
                    </a:cubicBezTo>
                    <a:cubicBezTo>
                      <a:pt x="24753" y="41462"/>
                      <a:pt x="26320" y="40386"/>
                      <a:pt x="27839" y="39247"/>
                    </a:cubicBezTo>
                    <a:cubicBezTo>
                      <a:pt x="28923" y="38470"/>
                      <a:pt x="29946" y="37615"/>
                      <a:pt x="30996" y="36794"/>
                    </a:cubicBezTo>
                    <a:cubicBezTo>
                      <a:pt x="33793" y="34492"/>
                      <a:pt x="36442" y="31996"/>
                      <a:pt x="38789" y="29232"/>
                    </a:cubicBezTo>
                    <a:cubicBezTo>
                      <a:pt x="40464" y="27246"/>
                      <a:pt x="41997" y="25127"/>
                      <a:pt x="43214" y="22826"/>
                    </a:cubicBezTo>
                    <a:cubicBezTo>
                      <a:pt x="44599" y="20226"/>
                      <a:pt x="45589" y="17378"/>
                      <a:pt x="45826" y="14429"/>
                    </a:cubicBezTo>
                    <a:cubicBezTo>
                      <a:pt x="45992" y="12478"/>
                      <a:pt x="45807" y="10500"/>
                      <a:pt x="45298" y="8610"/>
                    </a:cubicBezTo>
                    <a:cubicBezTo>
                      <a:pt x="44799" y="6760"/>
                      <a:pt x="43926" y="4995"/>
                      <a:pt x="42661" y="3547"/>
                    </a:cubicBezTo>
                    <a:cubicBezTo>
                      <a:pt x="41724" y="2502"/>
                      <a:pt x="40606" y="1607"/>
                      <a:pt x="39335" y="1004"/>
                    </a:cubicBezTo>
                    <a:cubicBezTo>
                      <a:pt x="38001" y="345"/>
                      <a:pt x="36512" y="1"/>
                      <a:pt x="35025" y="1"/>
                    </a:cubicBezTo>
                    <a:cubicBezTo>
                      <a:pt x="34128" y="1"/>
                      <a:pt x="33232" y="126"/>
                      <a:pt x="32371" y="383"/>
                    </a:cubicBezTo>
                    <a:cubicBezTo>
                      <a:pt x="30598" y="939"/>
                      <a:pt x="28970" y="1874"/>
                      <a:pt x="27459" y="2943"/>
                    </a:cubicBezTo>
                    <a:cubicBezTo>
                      <a:pt x="25883" y="4050"/>
                      <a:pt x="24448" y="5349"/>
                      <a:pt x="23135" y="6758"/>
                    </a:cubicBezTo>
                    <a:cubicBezTo>
                      <a:pt x="23123" y="6758"/>
                      <a:pt x="23111" y="6759"/>
                      <a:pt x="23099" y="6759"/>
                    </a:cubicBezTo>
                    <a:cubicBezTo>
                      <a:pt x="22920" y="6759"/>
                      <a:pt x="22750" y="6680"/>
                      <a:pt x="22632" y="6543"/>
                    </a:cubicBezTo>
                    <a:cubicBezTo>
                      <a:pt x="21539" y="5375"/>
                      <a:pt x="20345" y="4302"/>
                      <a:pt x="19068" y="3340"/>
                    </a:cubicBezTo>
                    <a:cubicBezTo>
                      <a:pt x="17378" y="2092"/>
                      <a:pt x="15547" y="982"/>
                      <a:pt x="13529" y="358"/>
                    </a:cubicBezTo>
                    <a:cubicBezTo>
                      <a:pt x="12688" y="123"/>
                      <a:pt x="11814" y="0"/>
                      <a:pt x="10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2880350" y="3695925"/>
                <a:ext cx="95050" cy="47025"/>
              </a:xfrm>
              <a:custGeom>
                <a:avLst/>
                <a:gdLst/>
                <a:ahLst/>
                <a:cxnLst/>
                <a:rect l="l" t="t" r="r" b="b"/>
                <a:pathLst>
                  <a:path w="3802" h="1881" extrusionOk="0">
                    <a:moveTo>
                      <a:pt x="3052" y="0"/>
                    </a:moveTo>
                    <a:cubicBezTo>
                      <a:pt x="2812" y="0"/>
                      <a:pt x="2571" y="34"/>
                      <a:pt x="2338" y="81"/>
                    </a:cubicBezTo>
                    <a:cubicBezTo>
                      <a:pt x="1529" y="258"/>
                      <a:pt x="795" y="703"/>
                      <a:pt x="225" y="1301"/>
                    </a:cubicBezTo>
                    <a:cubicBezTo>
                      <a:pt x="138" y="1403"/>
                      <a:pt x="1" y="1495"/>
                      <a:pt x="2" y="1644"/>
                    </a:cubicBezTo>
                    <a:cubicBezTo>
                      <a:pt x="1" y="1775"/>
                      <a:pt x="125" y="1881"/>
                      <a:pt x="249" y="1881"/>
                    </a:cubicBezTo>
                    <a:cubicBezTo>
                      <a:pt x="290" y="1881"/>
                      <a:pt x="330" y="1869"/>
                      <a:pt x="366" y="1844"/>
                    </a:cubicBezTo>
                    <a:cubicBezTo>
                      <a:pt x="648" y="1626"/>
                      <a:pt x="865" y="1330"/>
                      <a:pt x="1172" y="1143"/>
                    </a:cubicBezTo>
                    <a:cubicBezTo>
                      <a:pt x="1723" y="736"/>
                      <a:pt x="2402" y="495"/>
                      <a:pt x="3088" y="495"/>
                    </a:cubicBezTo>
                    <a:cubicBezTo>
                      <a:pt x="3215" y="495"/>
                      <a:pt x="3342" y="503"/>
                      <a:pt x="3469" y="520"/>
                    </a:cubicBezTo>
                    <a:cubicBezTo>
                      <a:pt x="3478" y="521"/>
                      <a:pt x="3488" y="522"/>
                      <a:pt x="3497" y="522"/>
                    </a:cubicBezTo>
                    <a:cubicBezTo>
                      <a:pt x="3729" y="522"/>
                      <a:pt x="3802" y="151"/>
                      <a:pt x="3579" y="63"/>
                    </a:cubicBezTo>
                    <a:cubicBezTo>
                      <a:pt x="3406" y="19"/>
                      <a:pt x="3230" y="0"/>
                      <a:pt x="3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3227125" y="3696075"/>
                <a:ext cx="96900" cy="46900"/>
              </a:xfrm>
              <a:custGeom>
                <a:avLst/>
                <a:gdLst/>
                <a:ahLst/>
                <a:cxnLst/>
                <a:rect l="l" t="t" r="r" b="b"/>
                <a:pathLst>
                  <a:path w="3876" h="1876" extrusionOk="0">
                    <a:moveTo>
                      <a:pt x="785" y="0"/>
                    </a:moveTo>
                    <a:cubicBezTo>
                      <a:pt x="609" y="0"/>
                      <a:pt x="433" y="15"/>
                      <a:pt x="258" y="46"/>
                    </a:cubicBezTo>
                    <a:cubicBezTo>
                      <a:pt x="1" y="111"/>
                      <a:pt x="72" y="520"/>
                      <a:pt x="315" y="520"/>
                    </a:cubicBezTo>
                    <a:cubicBezTo>
                      <a:pt x="332" y="520"/>
                      <a:pt x="349" y="518"/>
                      <a:pt x="368" y="514"/>
                    </a:cubicBezTo>
                    <a:cubicBezTo>
                      <a:pt x="490" y="498"/>
                      <a:pt x="612" y="490"/>
                      <a:pt x="735" y="490"/>
                    </a:cubicBezTo>
                    <a:cubicBezTo>
                      <a:pt x="1424" y="490"/>
                      <a:pt x="2106" y="742"/>
                      <a:pt x="2659" y="1152"/>
                    </a:cubicBezTo>
                    <a:cubicBezTo>
                      <a:pt x="2959" y="1341"/>
                      <a:pt x="3171" y="1635"/>
                      <a:pt x="3453" y="1847"/>
                    </a:cubicBezTo>
                    <a:cubicBezTo>
                      <a:pt x="3487" y="1867"/>
                      <a:pt x="3523" y="1876"/>
                      <a:pt x="3558" y="1876"/>
                    </a:cubicBezTo>
                    <a:cubicBezTo>
                      <a:pt x="3723" y="1876"/>
                      <a:pt x="3876" y="1678"/>
                      <a:pt x="3776" y="1516"/>
                    </a:cubicBezTo>
                    <a:cubicBezTo>
                      <a:pt x="3051" y="638"/>
                      <a:pt x="1936" y="0"/>
                      <a:pt x="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2777825" y="4093700"/>
                <a:ext cx="628600" cy="230525"/>
              </a:xfrm>
              <a:custGeom>
                <a:avLst/>
                <a:gdLst/>
                <a:ahLst/>
                <a:cxnLst/>
                <a:rect l="l" t="t" r="r" b="b"/>
                <a:pathLst>
                  <a:path w="25144" h="9221" extrusionOk="0">
                    <a:moveTo>
                      <a:pt x="22308" y="1"/>
                    </a:moveTo>
                    <a:cubicBezTo>
                      <a:pt x="22285" y="1"/>
                      <a:pt x="22262" y="4"/>
                      <a:pt x="22238" y="12"/>
                    </a:cubicBezTo>
                    <a:cubicBezTo>
                      <a:pt x="22085" y="52"/>
                      <a:pt x="22029" y="238"/>
                      <a:pt x="22088" y="374"/>
                    </a:cubicBezTo>
                    <a:cubicBezTo>
                      <a:pt x="22153" y="730"/>
                      <a:pt x="22378" y="1026"/>
                      <a:pt x="22443" y="1379"/>
                    </a:cubicBezTo>
                    <a:cubicBezTo>
                      <a:pt x="22602" y="1748"/>
                      <a:pt x="22583" y="2194"/>
                      <a:pt x="22387" y="2545"/>
                    </a:cubicBezTo>
                    <a:cubicBezTo>
                      <a:pt x="21706" y="3965"/>
                      <a:pt x="20713" y="5234"/>
                      <a:pt x="19505" y="6244"/>
                    </a:cubicBezTo>
                    <a:cubicBezTo>
                      <a:pt x="18289" y="7249"/>
                      <a:pt x="16845" y="7972"/>
                      <a:pt x="15316" y="8359"/>
                    </a:cubicBezTo>
                    <a:cubicBezTo>
                      <a:pt x="14329" y="8599"/>
                      <a:pt x="13311" y="8730"/>
                      <a:pt x="12294" y="8730"/>
                    </a:cubicBezTo>
                    <a:cubicBezTo>
                      <a:pt x="11564" y="8730"/>
                      <a:pt x="10835" y="8663"/>
                      <a:pt x="10119" y="8518"/>
                    </a:cubicBezTo>
                    <a:cubicBezTo>
                      <a:pt x="8720" y="8230"/>
                      <a:pt x="7393" y="7631"/>
                      <a:pt x="6225" y="6815"/>
                    </a:cubicBezTo>
                    <a:cubicBezTo>
                      <a:pt x="4701" y="5725"/>
                      <a:pt x="3434" y="4285"/>
                      <a:pt x="2521" y="2651"/>
                    </a:cubicBezTo>
                    <a:cubicBezTo>
                      <a:pt x="2334" y="2388"/>
                      <a:pt x="2375" y="2007"/>
                      <a:pt x="2566" y="1758"/>
                    </a:cubicBezTo>
                    <a:cubicBezTo>
                      <a:pt x="2810" y="1399"/>
                      <a:pt x="3005" y="998"/>
                      <a:pt x="3080" y="569"/>
                    </a:cubicBezTo>
                    <a:cubicBezTo>
                      <a:pt x="3097" y="409"/>
                      <a:pt x="2963" y="321"/>
                      <a:pt x="2832" y="321"/>
                    </a:cubicBezTo>
                    <a:cubicBezTo>
                      <a:pt x="2723" y="321"/>
                      <a:pt x="2617" y="381"/>
                      <a:pt x="2600" y="512"/>
                    </a:cubicBezTo>
                    <a:cubicBezTo>
                      <a:pt x="2400" y="1359"/>
                      <a:pt x="1773" y="2109"/>
                      <a:pt x="940" y="2387"/>
                    </a:cubicBezTo>
                    <a:cubicBezTo>
                      <a:pt x="706" y="2480"/>
                      <a:pt x="452" y="2490"/>
                      <a:pt x="213" y="2563"/>
                    </a:cubicBezTo>
                    <a:cubicBezTo>
                      <a:pt x="0" y="2646"/>
                      <a:pt x="55" y="2996"/>
                      <a:pt x="280" y="3019"/>
                    </a:cubicBezTo>
                    <a:cubicBezTo>
                      <a:pt x="656" y="2998"/>
                      <a:pt x="1027" y="2899"/>
                      <a:pt x="1370" y="2746"/>
                    </a:cubicBezTo>
                    <a:cubicBezTo>
                      <a:pt x="1455" y="2708"/>
                      <a:pt x="1549" y="2689"/>
                      <a:pt x="1642" y="2689"/>
                    </a:cubicBezTo>
                    <a:cubicBezTo>
                      <a:pt x="1731" y="2689"/>
                      <a:pt x="1819" y="2706"/>
                      <a:pt x="1899" y="2743"/>
                    </a:cubicBezTo>
                    <a:cubicBezTo>
                      <a:pt x="2134" y="2837"/>
                      <a:pt x="2199" y="3106"/>
                      <a:pt x="2329" y="3299"/>
                    </a:cubicBezTo>
                    <a:cubicBezTo>
                      <a:pt x="3290" y="4861"/>
                      <a:pt x="4551" y="6252"/>
                      <a:pt x="6064" y="7294"/>
                    </a:cubicBezTo>
                    <a:cubicBezTo>
                      <a:pt x="7467" y="8265"/>
                      <a:pt x="9093" y="8918"/>
                      <a:pt x="10789" y="9128"/>
                    </a:cubicBezTo>
                    <a:cubicBezTo>
                      <a:pt x="11296" y="9190"/>
                      <a:pt x="11806" y="9221"/>
                      <a:pt x="12317" y="9221"/>
                    </a:cubicBezTo>
                    <a:cubicBezTo>
                      <a:pt x="13663" y="9221"/>
                      <a:pt x="15010" y="9007"/>
                      <a:pt x="16290" y="8589"/>
                    </a:cubicBezTo>
                    <a:cubicBezTo>
                      <a:pt x="19154" y="7648"/>
                      <a:pt x="21551" y="5457"/>
                      <a:pt x="22836" y="2740"/>
                    </a:cubicBezTo>
                    <a:cubicBezTo>
                      <a:pt x="22900" y="2494"/>
                      <a:pt x="23137" y="2308"/>
                      <a:pt x="23384" y="2308"/>
                    </a:cubicBezTo>
                    <a:cubicBezTo>
                      <a:pt x="23452" y="2308"/>
                      <a:pt x="23520" y="2322"/>
                      <a:pt x="23586" y="2352"/>
                    </a:cubicBezTo>
                    <a:cubicBezTo>
                      <a:pt x="23990" y="2538"/>
                      <a:pt x="24420" y="2686"/>
                      <a:pt x="24867" y="2707"/>
                    </a:cubicBezTo>
                    <a:cubicBezTo>
                      <a:pt x="25073" y="2680"/>
                      <a:pt x="25143" y="2379"/>
                      <a:pt x="24968" y="2267"/>
                    </a:cubicBezTo>
                    <a:cubicBezTo>
                      <a:pt x="24738" y="2175"/>
                      <a:pt x="24482" y="2177"/>
                      <a:pt x="24251" y="2089"/>
                    </a:cubicBezTo>
                    <a:cubicBezTo>
                      <a:pt x="23413" y="1826"/>
                      <a:pt x="22764" y="1088"/>
                      <a:pt x="22559" y="241"/>
                    </a:cubicBezTo>
                    <a:cubicBezTo>
                      <a:pt x="22542" y="112"/>
                      <a:pt x="22435" y="1"/>
                      <a:pt x="22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2530725" y="3543350"/>
                <a:ext cx="1126950" cy="1035650"/>
              </a:xfrm>
              <a:custGeom>
                <a:avLst/>
                <a:gdLst/>
                <a:ahLst/>
                <a:cxnLst/>
                <a:rect l="l" t="t" r="r" b="b"/>
                <a:pathLst>
                  <a:path w="45078" h="41426" extrusionOk="0">
                    <a:moveTo>
                      <a:pt x="17037" y="6103"/>
                    </a:moveTo>
                    <a:cubicBezTo>
                      <a:pt x="17215" y="6103"/>
                      <a:pt x="17391" y="6122"/>
                      <a:pt x="17564" y="6166"/>
                    </a:cubicBezTo>
                    <a:cubicBezTo>
                      <a:pt x="17787" y="6254"/>
                      <a:pt x="17714" y="6625"/>
                      <a:pt x="17482" y="6625"/>
                    </a:cubicBezTo>
                    <a:cubicBezTo>
                      <a:pt x="17473" y="6625"/>
                      <a:pt x="17463" y="6624"/>
                      <a:pt x="17454" y="6623"/>
                    </a:cubicBezTo>
                    <a:cubicBezTo>
                      <a:pt x="17327" y="6606"/>
                      <a:pt x="17200" y="6598"/>
                      <a:pt x="17073" y="6598"/>
                    </a:cubicBezTo>
                    <a:cubicBezTo>
                      <a:pt x="16387" y="6598"/>
                      <a:pt x="15708" y="6839"/>
                      <a:pt x="15157" y="7246"/>
                    </a:cubicBezTo>
                    <a:cubicBezTo>
                      <a:pt x="14850" y="7433"/>
                      <a:pt x="14633" y="7729"/>
                      <a:pt x="14351" y="7947"/>
                    </a:cubicBezTo>
                    <a:cubicBezTo>
                      <a:pt x="14315" y="7972"/>
                      <a:pt x="14275" y="7984"/>
                      <a:pt x="14234" y="7984"/>
                    </a:cubicBezTo>
                    <a:cubicBezTo>
                      <a:pt x="14110" y="7984"/>
                      <a:pt x="13986" y="7878"/>
                      <a:pt x="13987" y="7747"/>
                    </a:cubicBezTo>
                    <a:cubicBezTo>
                      <a:pt x="13986" y="7598"/>
                      <a:pt x="14123" y="7506"/>
                      <a:pt x="14210" y="7404"/>
                    </a:cubicBezTo>
                    <a:cubicBezTo>
                      <a:pt x="14780" y="6806"/>
                      <a:pt x="15514" y="6361"/>
                      <a:pt x="16323" y="6184"/>
                    </a:cubicBezTo>
                    <a:cubicBezTo>
                      <a:pt x="16556" y="6137"/>
                      <a:pt x="16797" y="6103"/>
                      <a:pt x="17037" y="6103"/>
                    </a:cubicBezTo>
                    <a:close/>
                    <a:moveTo>
                      <a:pt x="28641" y="6109"/>
                    </a:moveTo>
                    <a:cubicBezTo>
                      <a:pt x="29792" y="6109"/>
                      <a:pt x="30907" y="6747"/>
                      <a:pt x="31632" y="7625"/>
                    </a:cubicBezTo>
                    <a:cubicBezTo>
                      <a:pt x="31732" y="7787"/>
                      <a:pt x="31579" y="7985"/>
                      <a:pt x="31414" y="7985"/>
                    </a:cubicBezTo>
                    <a:cubicBezTo>
                      <a:pt x="31379" y="7985"/>
                      <a:pt x="31343" y="7976"/>
                      <a:pt x="31309" y="7956"/>
                    </a:cubicBezTo>
                    <a:cubicBezTo>
                      <a:pt x="31027" y="7744"/>
                      <a:pt x="30815" y="7450"/>
                      <a:pt x="30515" y="7261"/>
                    </a:cubicBezTo>
                    <a:cubicBezTo>
                      <a:pt x="29962" y="6851"/>
                      <a:pt x="29280" y="6599"/>
                      <a:pt x="28591" y="6599"/>
                    </a:cubicBezTo>
                    <a:cubicBezTo>
                      <a:pt x="28468" y="6599"/>
                      <a:pt x="28346" y="6607"/>
                      <a:pt x="28224" y="6623"/>
                    </a:cubicBezTo>
                    <a:cubicBezTo>
                      <a:pt x="28205" y="6627"/>
                      <a:pt x="28188" y="6629"/>
                      <a:pt x="28171" y="6629"/>
                    </a:cubicBezTo>
                    <a:cubicBezTo>
                      <a:pt x="27928" y="6629"/>
                      <a:pt x="27857" y="6220"/>
                      <a:pt x="28114" y="6155"/>
                    </a:cubicBezTo>
                    <a:cubicBezTo>
                      <a:pt x="28289" y="6124"/>
                      <a:pt x="28465" y="6109"/>
                      <a:pt x="28641" y="6109"/>
                    </a:cubicBezTo>
                    <a:close/>
                    <a:moveTo>
                      <a:pt x="18660" y="9678"/>
                    </a:moveTo>
                    <a:cubicBezTo>
                      <a:pt x="18906" y="9678"/>
                      <a:pt x="19152" y="9701"/>
                      <a:pt x="19394" y="9746"/>
                    </a:cubicBezTo>
                    <a:cubicBezTo>
                      <a:pt x="20799" y="9994"/>
                      <a:pt x="22067" y="11029"/>
                      <a:pt x="22512" y="12395"/>
                    </a:cubicBezTo>
                    <a:cubicBezTo>
                      <a:pt x="22865" y="11400"/>
                      <a:pt x="23624" y="10559"/>
                      <a:pt x="24574" y="10098"/>
                    </a:cubicBezTo>
                    <a:cubicBezTo>
                      <a:pt x="25136" y="9821"/>
                      <a:pt x="25761" y="9679"/>
                      <a:pt x="26387" y="9679"/>
                    </a:cubicBezTo>
                    <a:cubicBezTo>
                      <a:pt x="26658" y="9679"/>
                      <a:pt x="26930" y="9706"/>
                      <a:pt x="27197" y="9760"/>
                    </a:cubicBezTo>
                    <a:cubicBezTo>
                      <a:pt x="28241" y="9965"/>
                      <a:pt x="29191" y="10597"/>
                      <a:pt x="29787" y="11478"/>
                    </a:cubicBezTo>
                    <a:cubicBezTo>
                      <a:pt x="30269" y="12178"/>
                      <a:pt x="30516" y="13028"/>
                      <a:pt x="30507" y="13876"/>
                    </a:cubicBezTo>
                    <a:cubicBezTo>
                      <a:pt x="30507" y="17036"/>
                      <a:pt x="30509" y="20196"/>
                      <a:pt x="30506" y="23356"/>
                    </a:cubicBezTo>
                    <a:cubicBezTo>
                      <a:pt x="30527" y="23508"/>
                      <a:pt x="30408" y="23650"/>
                      <a:pt x="30256" y="23650"/>
                    </a:cubicBezTo>
                    <a:cubicBezTo>
                      <a:pt x="30248" y="23650"/>
                      <a:pt x="30240" y="23650"/>
                      <a:pt x="30232" y="23649"/>
                    </a:cubicBezTo>
                    <a:cubicBezTo>
                      <a:pt x="27661" y="23651"/>
                      <a:pt x="25090" y="23652"/>
                      <a:pt x="22519" y="23652"/>
                    </a:cubicBezTo>
                    <a:cubicBezTo>
                      <a:pt x="19948" y="23652"/>
                      <a:pt x="17376" y="23651"/>
                      <a:pt x="14805" y="23649"/>
                    </a:cubicBezTo>
                    <a:cubicBezTo>
                      <a:pt x="14798" y="23650"/>
                      <a:pt x="14790" y="23650"/>
                      <a:pt x="14782" y="23650"/>
                    </a:cubicBezTo>
                    <a:cubicBezTo>
                      <a:pt x="14629" y="23650"/>
                      <a:pt x="14511" y="23505"/>
                      <a:pt x="14533" y="23354"/>
                    </a:cubicBezTo>
                    <a:cubicBezTo>
                      <a:pt x="14530" y="20388"/>
                      <a:pt x="14533" y="17422"/>
                      <a:pt x="14532" y="14457"/>
                    </a:cubicBezTo>
                    <a:cubicBezTo>
                      <a:pt x="14534" y="13981"/>
                      <a:pt x="14513" y="13501"/>
                      <a:pt x="14608" y="13032"/>
                    </a:cubicBezTo>
                    <a:cubicBezTo>
                      <a:pt x="14788" y="12053"/>
                      <a:pt x="15342" y="11152"/>
                      <a:pt x="16129" y="10544"/>
                    </a:cubicBezTo>
                    <a:cubicBezTo>
                      <a:pt x="16845" y="9983"/>
                      <a:pt x="17753" y="9678"/>
                      <a:pt x="18660" y="9678"/>
                    </a:cubicBezTo>
                    <a:close/>
                    <a:moveTo>
                      <a:pt x="32192" y="22015"/>
                    </a:moveTo>
                    <a:cubicBezTo>
                      <a:pt x="32319" y="22015"/>
                      <a:pt x="32426" y="22126"/>
                      <a:pt x="32443" y="22255"/>
                    </a:cubicBezTo>
                    <a:cubicBezTo>
                      <a:pt x="32648" y="23102"/>
                      <a:pt x="33297" y="23840"/>
                      <a:pt x="34135" y="24103"/>
                    </a:cubicBezTo>
                    <a:cubicBezTo>
                      <a:pt x="34366" y="24191"/>
                      <a:pt x="34622" y="24189"/>
                      <a:pt x="34852" y="24281"/>
                    </a:cubicBezTo>
                    <a:cubicBezTo>
                      <a:pt x="35027" y="24393"/>
                      <a:pt x="34957" y="24694"/>
                      <a:pt x="34751" y="24721"/>
                    </a:cubicBezTo>
                    <a:cubicBezTo>
                      <a:pt x="34304" y="24700"/>
                      <a:pt x="33874" y="24552"/>
                      <a:pt x="33470" y="24366"/>
                    </a:cubicBezTo>
                    <a:cubicBezTo>
                      <a:pt x="33404" y="24336"/>
                      <a:pt x="33336" y="24322"/>
                      <a:pt x="33268" y="24322"/>
                    </a:cubicBezTo>
                    <a:cubicBezTo>
                      <a:pt x="33021" y="24322"/>
                      <a:pt x="32784" y="24508"/>
                      <a:pt x="32720" y="24754"/>
                    </a:cubicBezTo>
                    <a:cubicBezTo>
                      <a:pt x="31435" y="27471"/>
                      <a:pt x="29038" y="29662"/>
                      <a:pt x="26174" y="30603"/>
                    </a:cubicBezTo>
                    <a:cubicBezTo>
                      <a:pt x="24894" y="31021"/>
                      <a:pt x="23547" y="31235"/>
                      <a:pt x="22201" y="31235"/>
                    </a:cubicBezTo>
                    <a:cubicBezTo>
                      <a:pt x="21690" y="31235"/>
                      <a:pt x="21180" y="31204"/>
                      <a:pt x="20673" y="31142"/>
                    </a:cubicBezTo>
                    <a:cubicBezTo>
                      <a:pt x="18977" y="30932"/>
                      <a:pt x="17351" y="30279"/>
                      <a:pt x="15948" y="29308"/>
                    </a:cubicBezTo>
                    <a:cubicBezTo>
                      <a:pt x="14435" y="28266"/>
                      <a:pt x="13174" y="26875"/>
                      <a:pt x="12213" y="25313"/>
                    </a:cubicBezTo>
                    <a:cubicBezTo>
                      <a:pt x="12083" y="25120"/>
                      <a:pt x="12018" y="24851"/>
                      <a:pt x="11783" y="24757"/>
                    </a:cubicBezTo>
                    <a:cubicBezTo>
                      <a:pt x="11703" y="24720"/>
                      <a:pt x="11615" y="24703"/>
                      <a:pt x="11526" y="24703"/>
                    </a:cubicBezTo>
                    <a:cubicBezTo>
                      <a:pt x="11433" y="24703"/>
                      <a:pt x="11339" y="24722"/>
                      <a:pt x="11254" y="24760"/>
                    </a:cubicBezTo>
                    <a:cubicBezTo>
                      <a:pt x="10911" y="24913"/>
                      <a:pt x="10540" y="25012"/>
                      <a:pt x="10164" y="25033"/>
                    </a:cubicBezTo>
                    <a:cubicBezTo>
                      <a:pt x="9939" y="25010"/>
                      <a:pt x="9884" y="24660"/>
                      <a:pt x="10097" y="24577"/>
                    </a:cubicBezTo>
                    <a:cubicBezTo>
                      <a:pt x="10336" y="24504"/>
                      <a:pt x="10590" y="24494"/>
                      <a:pt x="10824" y="24401"/>
                    </a:cubicBezTo>
                    <a:cubicBezTo>
                      <a:pt x="11657" y="24123"/>
                      <a:pt x="12284" y="23373"/>
                      <a:pt x="12484" y="22526"/>
                    </a:cubicBezTo>
                    <a:cubicBezTo>
                      <a:pt x="12501" y="22395"/>
                      <a:pt x="12607" y="22335"/>
                      <a:pt x="12716" y="22335"/>
                    </a:cubicBezTo>
                    <a:cubicBezTo>
                      <a:pt x="12847" y="22335"/>
                      <a:pt x="12981" y="22423"/>
                      <a:pt x="12964" y="22583"/>
                    </a:cubicBezTo>
                    <a:cubicBezTo>
                      <a:pt x="12889" y="23012"/>
                      <a:pt x="12694" y="23413"/>
                      <a:pt x="12450" y="23772"/>
                    </a:cubicBezTo>
                    <a:cubicBezTo>
                      <a:pt x="12259" y="24021"/>
                      <a:pt x="12218" y="24402"/>
                      <a:pt x="12405" y="24665"/>
                    </a:cubicBezTo>
                    <a:cubicBezTo>
                      <a:pt x="13318" y="26299"/>
                      <a:pt x="14585" y="27739"/>
                      <a:pt x="16109" y="28829"/>
                    </a:cubicBezTo>
                    <a:cubicBezTo>
                      <a:pt x="17277" y="29645"/>
                      <a:pt x="18604" y="30244"/>
                      <a:pt x="20003" y="30532"/>
                    </a:cubicBezTo>
                    <a:cubicBezTo>
                      <a:pt x="20719" y="30677"/>
                      <a:pt x="21448" y="30744"/>
                      <a:pt x="22178" y="30744"/>
                    </a:cubicBezTo>
                    <a:cubicBezTo>
                      <a:pt x="23195" y="30744"/>
                      <a:pt x="24213" y="30613"/>
                      <a:pt x="25200" y="30373"/>
                    </a:cubicBezTo>
                    <a:cubicBezTo>
                      <a:pt x="26729" y="29986"/>
                      <a:pt x="28173" y="29263"/>
                      <a:pt x="29389" y="28258"/>
                    </a:cubicBezTo>
                    <a:cubicBezTo>
                      <a:pt x="30597" y="27248"/>
                      <a:pt x="31590" y="25979"/>
                      <a:pt x="32271" y="24559"/>
                    </a:cubicBezTo>
                    <a:cubicBezTo>
                      <a:pt x="32467" y="24208"/>
                      <a:pt x="32486" y="23762"/>
                      <a:pt x="32327" y="23393"/>
                    </a:cubicBezTo>
                    <a:cubicBezTo>
                      <a:pt x="32262" y="23040"/>
                      <a:pt x="32037" y="22744"/>
                      <a:pt x="31972" y="22388"/>
                    </a:cubicBezTo>
                    <a:cubicBezTo>
                      <a:pt x="31913" y="22252"/>
                      <a:pt x="31969" y="22066"/>
                      <a:pt x="32122" y="22026"/>
                    </a:cubicBezTo>
                    <a:cubicBezTo>
                      <a:pt x="32146" y="22018"/>
                      <a:pt x="32169" y="22015"/>
                      <a:pt x="32192" y="22015"/>
                    </a:cubicBezTo>
                    <a:close/>
                    <a:moveTo>
                      <a:pt x="10457" y="0"/>
                    </a:moveTo>
                    <a:cubicBezTo>
                      <a:pt x="10256" y="0"/>
                      <a:pt x="10054" y="7"/>
                      <a:pt x="9853" y="20"/>
                    </a:cubicBezTo>
                    <a:cubicBezTo>
                      <a:pt x="9417" y="73"/>
                      <a:pt x="8975" y="102"/>
                      <a:pt x="8549" y="214"/>
                    </a:cubicBezTo>
                    <a:cubicBezTo>
                      <a:pt x="6064" y="735"/>
                      <a:pt x="3853" y="2315"/>
                      <a:pt x="2447" y="4416"/>
                    </a:cubicBezTo>
                    <a:cubicBezTo>
                      <a:pt x="1169" y="6223"/>
                      <a:pt x="511" y="8401"/>
                      <a:pt x="240" y="10579"/>
                    </a:cubicBezTo>
                    <a:cubicBezTo>
                      <a:pt x="1" y="12516"/>
                      <a:pt x="133" y="14488"/>
                      <a:pt x="554" y="16391"/>
                    </a:cubicBezTo>
                    <a:cubicBezTo>
                      <a:pt x="1364" y="19958"/>
                      <a:pt x="3133" y="23237"/>
                      <a:pt x="5286" y="26166"/>
                    </a:cubicBezTo>
                    <a:cubicBezTo>
                      <a:pt x="6567" y="27917"/>
                      <a:pt x="7998" y="29557"/>
                      <a:pt x="9506" y="31115"/>
                    </a:cubicBezTo>
                    <a:cubicBezTo>
                      <a:pt x="11427" y="33069"/>
                      <a:pt x="13464" y="34910"/>
                      <a:pt x="15623" y="36599"/>
                    </a:cubicBezTo>
                    <a:cubicBezTo>
                      <a:pt x="17712" y="38281"/>
                      <a:pt x="19899" y="39842"/>
                      <a:pt x="22152" y="41300"/>
                    </a:cubicBezTo>
                    <a:cubicBezTo>
                      <a:pt x="22260" y="41382"/>
                      <a:pt x="22398" y="41425"/>
                      <a:pt x="22536" y="41425"/>
                    </a:cubicBezTo>
                    <a:cubicBezTo>
                      <a:pt x="22619" y="41425"/>
                      <a:pt x="22702" y="41410"/>
                      <a:pt x="22777" y="41377"/>
                    </a:cubicBezTo>
                    <a:cubicBezTo>
                      <a:pt x="23868" y="40673"/>
                      <a:pt x="24930" y="39925"/>
                      <a:pt x="25992" y="39178"/>
                    </a:cubicBezTo>
                    <a:cubicBezTo>
                      <a:pt x="26925" y="38478"/>
                      <a:pt x="27883" y="37808"/>
                      <a:pt x="28788" y="37071"/>
                    </a:cubicBezTo>
                    <a:cubicBezTo>
                      <a:pt x="29574" y="36440"/>
                      <a:pt x="30377" y="35828"/>
                      <a:pt x="31138" y="35167"/>
                    </a:cubicBezTo>
                    <a:cubicBezTo>
                      <a:pt x="34041" y="32705"/>
                      <a:pt x="36765" y="30014"/>
                      <a:pt x="39108" y="27011"/>
                    </a:cubicBezTo>
                    <a:cubicBezTo>
                      <a:pt x="40526" y="25189"/>
                      <a:pt x="41801" y="23247"/>
                      <a:pt x="42803" y="21164"/>
                    </a:cubicBezTo>
                    <a:cubicBezTo>
                      <a:pt x="44218" y="18257"/>
                      <a:pt x="45078" y="15026"/>
                      <a:pt x="44921" y="11775"/>
                    </a:cubicBezTo>
                    <a:cubicBezTo>
                      <a:pt x="44814" y="9754"/>
                      <a:pt x="44382" y="7729"/>
                      <a:pt x="43492" y="5901"/>
                    </a:cubicBezTo>
                    <a:cubicBezTo>
                      <a:pt x="42431" y="3734"/>
                      <a:pt x="40681" y="1861"/>
                      <a:pt x="38463" y="866"/>
                    </a:cubicBezTo>
                    <a:cubicBezTo>
                      <a:pt x="37251" y="295"/>
                      <a:pt x="35911" y="3"/>
                      <a:pt x="34571" y="3"/>
                    </a:cubicBezTo>
                    <a:cubicBezTo>
                      <a:pt x="33356" y="3"/>
                      <a:pt x="32141" y="244"/>
                      <a:pt x="31025" y="736"/>
                    </a:cubicBezTo>
                    <a:cubicBezTo>
                      <a:pt x="28748" y="1692"/>
                      <a:pt x="26705" y="3136"/>
                      <a:pt x="24878" y="4783"/>
                    </a:cubicBezTo>
                    <a:cubicBezTo>
                      <a:pt x="24169" y="5427"/>
                      <a:pt x="23483" y="6098"/>
                      <a:pt x="22858" y="6826"/>
                    </a:cubicBezTo>
                    <a:cubicBezTo>
                      <a:pt x="22764" y="6924"/>
                      <a:pt x="22670" y="7065"/>
                      <a:pt x="22522" y="7065"/>
                    </a:cubicBezTo>
                    <a:cubicBezTo>
                      <a:pt x="22510" y="7065"/>
                      <a:pt x="22498" y="7064"/>
                      <a:pt x="22485" y="7062"/>
                    </a:cubicBezTo>
                    <a:cubicBezTo>
                      <a:pt x="22357" y="7020"/>
                      <a:pt x="22279" y="6904"/>
                      <a:pt x="22190" y="6812"/>
                    </a:cubicBezTo>
                    <a:cubicBezTo>
                      <a:pt x="21564" y="6085"/>
                      <a:pt x="20878" y="5415"/>
                      <a:pt x="20169" y="4769"/>
                    </a:cubicBezTo>
                    <a:cubicBezTo>
                      <a:pt x="18226" y="3022"/>
                      <a:pt x="16040" y="1501"/>
                      <a:pt x="13591" y="557"/>
                    </a:cubicBezTo>
                    <a:cubicBezTo>
                      <a:pt x="12591" y="182"/>
                      <a:pt x="11524"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19"/>
            <p:cNvSpPr/>
            <p:nvPr/>
          </p:nvSpPr>
          <p:spPr>
            <a:xfrm rot="-900166">
              <a:off x="1960011" y="2618008"/>
              <a:ext cx="509531" cy="444539"/>
            </a:xfrm>
            <a:custGeom>
              <a:avLst/>
              <a:gdLst/>
              <a:ahLst/>
              <a:cxnLst/>
              <a:rect l="l" t="t" r="r" b="b"/>
              <a:pathLst>
                <a:path w="16017" h="13974" extrusionOk="0">
                  <a:moveTo>
                    <a:pt x="4139" y="492"/>
                  </a:moveTo>
                  <a:cubicBezTo>
                    <a:pt x="4214" y="492"/>
                    <a:pt x="4289" y="495"/>
                    <a:pt x="4364" y="500"/>
                  </a:cubicBezTo>
                  <a:cubicBezTo>
                    <a:pt x="5385" y="556"/>
                    <a:pt x="6368" y="1071"/>
                    <a:pt x="6997" y="1877"/>
                  </a:cubicBezTo>
                  <a:cubicBezTo>
                    <a:pt x="7469" y="2483"/>
                    <a:pt x="7769" y="3245"/>
                    <a:pt x="7755" y="4021"/>
                  </a:cubicBezTo>
                  <a:cubicBezTo>
                    <a:pt x="7418" y="3638"/>
                    <a:pt x="6946" y="3338"/>
                    <a:pt x="6425" y="3316"/>
                  </a:cubicBezTo>
                  <a:cubicBezTo>
                    <a:pt x="6397" y="3315"/>
                    <a:pt x="6370" y="3314"/>
                    <a:pt x="6342" y="3314"/>
                  </a:cubicBezTo>
                  <a:cubicBezTo>
                    <a:pt x="5851" y="3314"/>
                    <a:pt x="5397" y="3582"/>
                    <a:pt x="5051" y="3916"/>
                  </a:cubicBezTo>
                  <a:cubicBezTo>
                    <a:pt x="4415" y="4571"/>
                    <a:pt x="4068" y="5452"/>
                    <a:pt x="3885" y="6334"/>
                  </a:cubicBezTo>
                  <a:cubicBezTo>
                    <a:pt x="3873" y="6540"/>
                    <a:pt x="3837" y="6844"/>
                    <a:pt x="4069" y="6942"/>
                  </a:cubicBezTo>
                  <a:cubicBezTo>
                    <a:pt x="4521" y="7161"/>
                    <a:pt x="4982" y="7364"/>
                    <a:pt x="5435" y="7583"/>
                  </a:cubicBezTo>
                  <a:cubicBezTo>
                    <a:pt x="5556" y="7638"/>
                    <a:pt x="5668" y="7767"/>
                    <a:pt x="5635" y="7910"/>
                  </a:cubicBezTo>
                  <a:cubicBezTo>
                    <a:pt x="5556" y="8028"/>
                    <a:pt x="5443" y="8122"/>
                    <a:pt x="5314" y="8181"/>
                  </a:cubicBezTo>
                  <a:cubicBezTo>
                    <a:pt x="4895" y="8376"/>
                    <a:pt x="4475" y="8569"/>
                    <a:pt x="4056" y="8767"/>
                  </a:cubicBezTo>
                  <a:cubicBezTo>
                    <a:pt x="3955" y="8808"/>
                    <a:pt x="3912" y="8918"/>
                    <a:pt x="3846" y="8998"/>
                  </a:cubicBezTo>
                  <a:cubicBezTo>
                    <a:pt x="3851" y="9427"/>
                    <a:pt x="3999" y="9836"/>
                    <a:pt x="4124" y="10241"/>
                  </a:cubicBezTo>
                  <a:cubicBezTo>
                    <a:pt x="4250" y="10556"/>
                    <a:pt x="4376" y="10877"/>
                    <a:pt x="4568" y="11160"/>
                  </a:cubicBezTo>
                  <a:cubicBezTo>
                    <a:pt x="4361" y="11121"/>
                    <a:pt x="4152" y="11102"/>
                    <a:pt x="3941" y="11102"/>
                  </a:cubicBezTo>
                  <a:cubicBezTo>
                    <a:pt x="3347" y="11102"/>
                    <a:pt x="2751" y="11255"/>
                    <a:pt x="2236" y="11554"/>
                  </a:cubicBezTo>
                  <a:cubicBezTo>
                    <a:pt x="1891" y="11725"/>
                    <a:pt x="1582" y="11961"/>
                    <a:pt x="1291" y="12211"/>
                  </a:cubicBezTo>
                  <a:cubicBezTo>
                    <a:pt x="1153" y="12324"/>
                    <a:pt x="1028" y="12519"/>
                    <a:pt x="838" y="12519"/>
                  </a:cubicBezTo>
                  <a:cubicBezTo>
                    <a:pt x="816" y="12519"/>
                    <a:pt x="792" y="12516"/>
                    <a:pt x="768" y="12511"/>
                  </a:cubicBezTo>
                  <a:cubicBezTo>
                    <a:pt x="559" y="12438"/>
                    <a:pt x="505" y="12199"/>
                    <a:pt x="513" y="12002"/>
                  </a:cubicBezTo>
                  <a:cubicBezTo>
                    <a:pt x="515" y="9377"/>
                    <a:pt x="511" y="6752"/>
                    <a:pt x="515" y="4128"/>
                  </a:cubicBezTo>
                  <a:cubicBezTo>
                    <a:pt x="512" y="3123"/>
                    <a:pt x="945" y="2129"/>
                    <a:pt x="1687" y="1452"/>
                  </a:cubicBezTo>
                  <a:cubicBezTo>
                    <a:pt x="2346" y="840"/>
                    <a:pt x="3240" y="492"/>
                    <a:pt x="4139" y="492"/>
                  </a:cubicBezTo>
                  <a:close/>
                  <a:moveTo>
                    <a:pt x="15330" y="11905"/>
                  </a:moveTo>
                  <a:cubicBezTo>
                    <a:pt x="15415" y="11905"/>
                    <a:pt x="15496" y="11976"/>
                    <a:pt x="15496" y="12073"/>
                  </a:cubicBezTo>
                  <a:cubicBezTo>
                    <a:pt x="15496" y="12327"/>
                    <a:pt x="15552" y="12600"/>
                    <a:pt x="15459" y="12845"/>
                  </a:cubicBezTo>
                  <a:cubicBezTo>
                    <a:pt x="15382" y="12843"/>
                    <a:pt x="15306" y="12841"/>
                    <a:pt x="15230" y="12839"/>
                  </a:cubicBezTo>
                  <a:cubicBezTo>
                    <a:pt x="15091" y="12711"/>
                    <a:pt x="14949" y="12588"/>
                    <a:pt x="14807" y="12464"/>
                  </a:cubicBezTo>
                  <a:cubicBezTo>
                    <a:pt x="14748" y="12184"/>
                    <a:pt x="15042" y="12084"/>
                    <a:pt x="15222" y="11951"/>
                  </a:cubicBezTo>
                  <a:cubicBezTo>
                    <a:pt x="15254" y="11919"/>
                    <a:pt x="15292" y="11905"/>
                    <a:pt x="15330" y="11905"/>
                  </a:cubicBezTo>
                  <a:close/>
                  <a:moveTo>
                    <a:pt x="7607" y="12003"/>
                  </a:moveTo>
                  <a:cubicBezTo>
                    <a:pt x="7615" y="12003"/>
                    <a:pt x="7623" y="12003"/>
                    <a:pt x="7631" y="12003"/>
                  </a:cubicBezTo>
                  <a:cubicBezTo>
                    <a:pt x="7851" y="12153"/>
                    <a:pt x="7719" y="12463"/>
                    <a:pt x="7714" y="12683"/>
                  </a:cubicBezTo>
                  <a:cubicBezTo>
                    <a:pt x="7660" y="12738"/>
                    <a:pt x="7607" y="12794"/>
                    <a:pt x="7556" y="12853"/>
                  </a:cubicBezTo>
                  <a:cubicBezTo>
                    <a:pt x="7360" y="12750"/>
                    <a:pt x="7221" y="12569"/>
                    <a:pt x="7043" y="12441"/>
                  </a:cubicBezTo>
                  <a:cubicBezTo>
                    <a:pt x="7052" y="12168"/>
                    <a:pt x="7362" y="12003"/>
                    <a:pt x="7607" y="12003"/>
                  </a:cubicBezTo>
                  <a:close/>
                  <a:moveTo>
                    <a:pt x="11887" y="492"/>
                  </a:moveTo>
                  <a:cubicBezTo>
                    <a:pt x="12891" y="492"/>
                    <a:pt x="13885" y="933"/>
                    <a:pt x="14558" y="1679"/>
                  </a:cubicBezTo>
                  <a:cubicBezTo>
                    <a:pt x="15149" y="2321"/>
                    <a:pt x="15483" y="3182"/>
                    <a:pt x="15506" y="4052"/>
                  </a:cubicBezTo>
                  <a:cubicBezTo>
                    <a:pt x="15159" y="3626"/>
                    <a:pt x="14630" y="3312"/>
                    <a:pt x="14074" y="3312"/>
                  </a:cubicBezTo>
                  <a:cubicBezTo>
                    <a:pt x="14001" y="3312"/>
                    <a:pt x="13928" y="3318"/>
                    <a:pt x="13855" y="3329"/>
                  </a:cubicBezTo>
                  <a:cubicBezTo>
                    <a:pt x="13324" y="3423"/>
                    <a:pt x="12869" y="3767"/>
                    <a:pt x="12544" y="4185"/>
                  </a:cubicBezTo>
                  <a:cubicBezTo>
                    <a:pt x="12084" y="4765"/>
                    <a:pt x="11816" y="5470"/>
                    <a:pt x="11643" y="6184"/>
                  </a:cubicBezTo>
                  <a:cubicBezTo>
                    <a:pt x="11600" y="6369"/>
                    <a:pt x="11576" y="6558"/>
                    <a:pt x="11589" y="6749"/>
                  </a:cubicBezTo>
                  <a:cubicBezTo>
                    <a:pt x="11610" y="6784"/>
                    <a:pt x="11655" y="6853"/>
                    <a:pt x="11677" y="6888"/>
                  </a:cubicBezTo>
                  <a:cubicBezTo>
                    <a:pt x="12215" y="7140"/>
                    <a:pt x="12755" y="7389"/>
                    <a:pt x="13292" y="7644"/>
                  </a:cubicBezTo>
                  <a:cubicBezTo>
                    <a:pt x="13410" y="7688"/>
                    <a:pt x="13470" y="7806"/>
                    <a:pt x="13473" y="7928"/>
                  </a:cubicBezTo>
                  <a:cubicBezTo>
                    <a:pt x="12912" y="8314"/>
                    <a:pt x="12238" y="8498"/>
                    <a:pt x="11657" y="8851"/>
                  </a:cubicBezTo>
                  <a:cubicBezTo>
                    <a:pt x="11536" y="9067"/>
                    <a:pt x="11616" y="9318"/>
                    <a:pt x="11650" y="9547"/>
                  </a:cubicBezTo>
                  <a:cubicBezTo>
                    <a:pt x="11791" y="10109"/>
                    <a:pt x="11978" y="10671"/>
                    <a:pt x="12297" y="11160"/>
                  </a:cubicBezTo>
                  <a:cubicBezTo>
                    <a:pt x="12091" y="11122"/>
                    <a:pt x="11880" y="11103"/>
                    <a:pt x="11669" y="11103"/>
                  </a:cubicBezTo>
                  <a:cubicBezTo>
                    <a:pt x="11093" y="11103"/>
                    <a:pt x="10515" y="11244"/>
                    <a:pt x="10013" y="11528"/>
                  </a:cubicBezTo>
                  <a:cubicBezTo>
                    <a:pt x="9311" y="11881"/>
                    <a:pt x="8726" y="12432"/>
                    <a:pt x="8238" y="13043"/>
                  </a:cubicBezTo>
                  <a:cubicBezTo>
                    <a:pt x="8249" y="10070"/>
                    <a:pt x="8237" y="7097"/>
                    <a:pt x="8244" y="4124"/>
                  </a:cubicBezTo>
                  <a:cubicBezTo>
                    <a:pt x="8243" y="3226"/>
                    <a:pt x="8586" y="2333"/>
                    <a:pt x="9195" y="1674"/>
                  </a:cubicBezTo>
                  <a:cubicBezTo>
                    <a:pt x="9837" y="966"/>
                    <a:pt x="10769" y="531"/>
                    <a:pt x="11724" y="496"/>
                  </a:cubicBezTo>
                  <a:cubicBezTo>
                    <a:pt x="11778" y="494"/>
                    <a:pt x="11832" y="492"/>
                    <a:pt x="11887" y="492"/>
                  </a:cubicBezTo>
                  <a:close/>
                  <a:moveTo>
                    <a:pt x="11679" y="11594"/>
                  </a:moveTo>
                  <a:cubicBezTo>
                    <a:pt x="11734" y="11594"/>
                    <a:pt x="11789" y="11596"/>
                    <a:pt x="11843" y="11599"/>
                  </a:cubicBezTo>
                  <a:cubicBezTo>
                    <a:pt x="12942" y="11664"/>
                    <a:pt x="13911" y="12294"/>
                    <a:pt x="14695" y="13023"/>
                  </a:cubicBezTo>
                  <a:cubicBezTo>
                    <a:pt x="14801" y="13102"/>
                    <a:pt x="14829" y="13233"/>
                    <a:pt x="14832" y="13360"/>
                  </a:cubicBezTo>
                  <a:cubicBezTo>
                    <a:pt x="14734" y="13410"/>
                    <a:pt x="14639" y="13482"/>
                    <a:pt x="14525" y="13482"/>
                  </a:cubicBezTo>
                  <a:cubicBezTo>
                    <a:pt x="14517" y="13482"/>
                    <a:pt x="14508" y="13481"/>
                    <a:pt x="14500" y="13481"/>
                  </a:cubicBezTo>
                  <a:lnTo>
                    <a:pt x="9129" y="13481"/>
                  </a:lnTo>
                  <a:cubicBezTo>
                    <a:pt x="8997" y="13481"/>
                    <a:pt x="8817" y="13450"/>
                    <a:pt x="8777" y="13302"/>
                  </a:cubicBezTo>
                  <a:cubicBezTo>
                    <a:pt x="8821" y="13030"/>
                    <a:pt x="9050" y="12853"/>
                    <a:pt x="9235" y="12671"/>
                  </a:cubicBezTo>
                  <a:cubicBezTo>
                    <a:pt x="9890" y="12049"/>
                    <a:pt x="10762" y="11594"/>
                    <a:pt x="11679" y="11594"/>
                  </a:cubicBezTo>
                  <a:close/>
                  <a:moveTo>
                    <a:pt x="3955" y="11594"/>
                  </a:moveTo>
                  <a:cubicBezTo>
                    <a:pt x="4049" y="11594"/>
                    <a:pt x="4144" y="11599"/>
                    <a:pt x="4239" y="11609"/>
                  </a:cubicBezTo>
                  <a:cubicBezTo>
                    <a:pt x="5253" y="11712"/>
                    <a:pt x="6157" y="12280"/>
                    <a:pt x="6891" y="12958"/>
                  </a:cubicBezTo>
                  <a:cubicBezTo>
                    <a:pt x="7052" y="13102"/>
                    <a:pt x="6998" y="13342"/>
                    <a:pt x="6865" y="13485"/>
                  </a:cubicBezTo>
                  <a:cubicBezTo>
                    <a:pt x="6191" y="13481"/>
                    <a:pt x="5517" y="13480"/>
                    <a:pt x="4843" y="13480"/>
                  </a:cubicBezTo>
                  <a:cubicBezTo>
                    <a:pt x="4054" y="13480"/>
                    <a:pt x="3264" y="13482"/>
                    <a:pt x="2475" y="13482"/>
                  </a:cubicBezTo>
                  <a:cubicBezTo>
                    <a:pt x="2093" y="13482"/>
                    <a:pt x="1710" y="13481"/>
                    <a:pt x="1327" y="13481"/>
                  </a:cubicBezTo>
                  <a:cubicBezTo>
                    <a:pt x="1203" y="13475"/>
                    <a:pt x="961" y="13404"/>
                    <a:pt x="1025" y="13241"/>
                  </a:cubicBezTo>
                  <a:cubicBezTo>
                    <a:pt x="1132" y="13000"/>
                    <a:pt x="1345" y="12833"/>
                    <a:pt x="1527" y="12651"/>
                  </a:cubicBezTo>
                  <a:cubicBezTo>
                    <a:pt x="2181" y="12038"/>
                    <a:pt x="3048" y="11594"/>
                    <a:pt x="3955" y="11594"/>
                  </a:cubicBezTo>
                  <a:close/>
                  <a:moveTo>
                    <a:pt x="4150" y="0"/>
                  </a:moveTo>
                  <a:cubicBezTo>
                    <a:pt x="3243" y="0"/>
                    <a:pt x="2335" y="305"/>
                    <a:pt x="1619" y="866"/>
                  </a:cubicBezTo>
                  <a:cubicBezTo>
                    <a:pt x="832" y="1474"/>
                    <a:pt x="278" y="2375"/>
                    <a:pt x="98" y="3354"/>
                  </a:cubicBezTo>
                  <a:cubicBezTo>
                    <a:pt x="3" y="3823"/>
                    <a:pt x="24" y="4303"/>
                    <a:pt x="22" y="4779"/>
                  </a:cubicBezTo>
                  <a:cubicBezTo>
                    <a:pt x="23" y="7744"/>
                    <a:pt x="20" y="10710"/>
                    <a:pt x="23" y="13676"/>
                  </a:cubicBezTo>
                  <a:cubicBezTo>
                    <a:pt x="1" y="13827"/>
                    <a:pt x="119" y="13972"/>
                    <a:pt x="272" y="13972"/>
                  </a:cubicBezTo>
                  <a:cubicBezTo>
                    <a:pt x="280" y="13972"/>
                    <a:pt x="288" y="13972"/>
                    <a:pt x="295" y="13971"/>
                  </a:cubicBezTo>
                  <a:cubicBezTo>
                    <a:pt x="2866" y="13973"/>
                    <a:pt x="5438" y="13974"/>
                    <a:pt x="8009" y="13974"/>
                  </a:cubicBezTo>
                  <a:cubicBezTo>
                    <a:pt x="10580" y="13974"/>
                    <a:pt x="13151" y="13973"/>
                    <a:pt x="15722" y="13971"/>
                  </a:cubicBezTo>
                  <a:cubicBezTo>
                    <a:pt x="15730" y="13972"/>
                    <a:pt x="15738" y="13972"/>
                    <a:pt x="15746" y="13972"/>
                  </a:cubicBezTo>
                  <a:cubicBezTo>
                    <a:pt x="15898" y="13972"/>
                    <a:pt x="16017" y="13830"/>
                    <a:pt x="15996" y="13678"/>
                  </a:cubicBezTo>
                  <a:cubicBezTo>
                    <a:pt x="15999" y="10518"/>
                    <a:pt x="15997" y="7358"/>
                    <a:pt x="15997" y="4198"/>
                  </a:cubicBezTo>
                  <a:cubicBezTo>
                    <a:pt x="16006" y="3350"/>
                    <a:pt x="15759" y="2500"/>
                    <a:pt x="15277" y="1800"/>
                  </a:cubicBezTo>
                  <a:cubicBezTo>
                    <a:pt x="14681" y="919"/>
                    <a:pt x="13731" y="287"/>
                    <a:pt x="12687" y="82"/>
                  </a:cubicBezTo>
                  <a:cubicBezTo>
                    <a:pt x="12420" y="28"/>
                    <a:pt x="12148" y="1"/>
                    <a:pt x="11877" y="1"/>
                  </a:cubicBezTo>
                  <a:cubicBezTo>
                    <a:pt x="11251" y="1"/>
                    <a:pt x="10626" y="143"/>
                    <a:pt x="10064" y="420"/>
                  </a:cubicBezTo>
                  <a:cubicBezTo>
                    <a:pt x="9114" y="881"/>
                    <a:pt x="8355" y="1722"/>
                    <a:pt x="8002" y="2717"/>
                  </a:cubicBezTo>
                  <a:cubicBezTo>
                    <a:pt x="7557" y="1351"/>
                    <a:pt x="6289" y="316"/>
                    <a:pt x="4884" y="68"/>
                  </a:cubicBezTo>
                  <a:cubicBezTo>
                    <a:pt x="4642" y="23"/>
                    <a:pt x="4396" y="0"/>
                    <a:pt x="4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9"/>
          <p:cNvGrpSpPr/>
          <p:nvPr/>
        </p:nvGrpSpPr>
        <p:grpSpPr>
          <a:xfrm>
            <a:off x="498423" y="4071727"/>
            <a:ext cx="1087115" cy="1520411"/>
            <a:chOff x="137036" y="2185664"/>
            <a:chExt cx="1087115" cy="1520411"/>
          </a:xfrm>
        </p:grpSpPr>
        <p:sp>
          <p:nvSpPr>
            <p:cNvPr id="398" name="Google Shape;398;p19"/>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19"/>
            <p:cNvGrpSpPr/>
            <p:nvPr/>
          </p:nvGrpSpPr>
          <p:grpSpPr>
            <a:xfrm rot="-900166">
              <a:off x="313645" y="2276432"/>
              <a:ext cx="727060" cy="1313734"/>
              <a:chOff x="2119450" y="4218200"/>
              <a:chExt cx="571375" cy="1032425"/>
            </a:xfrm>
          </p:grpSpPr>
          <p:sp>
            <p:nvSpPr>
              <p:cNvPr id="400" name="Google Shape;400;p19"/>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9" name="Google Shape;409;p19"/>
          <p:cNvGrpSpPr/>
          <p:nvPr/>
        </p:nvGrpSpPr>
        <p:grpSpPr>
          <a:xfrm flipH="1">
            <a:off x="7116271" y="4091030"/>
            <a:ext cx="1488837" cy="1481820"/>
            <a:chOff x="2446009" y="-157920"/>
            <a:chExt cx="1488837" cy="1481820"/>
          </a:xfrm>
        </p:grpSpPr>
        <p:grpSp>
          <p:nvGrpSpPr>
            <p:cNvPr id="410" name="Google Shape;410;p19"/>
            <p:cNvGrpSpPr/>
            <p:nvPr/>
          </p:nvGrpSpPr>
          <p:grpSpPr>
            <a:xfrm>
              <a:off x="2446009" y="-157920"/>
              <a:ext cx="1488837" cy="1481820"/>
              <a:chOff x="2297959" y="1207080"/>
              <a:chExt cx="1488837" cy="1481820"/>
            </a:xfrm>
          </p:grpSpPr>
          <p:sp>
            <p:nvSpPr>
              <p:cNvPr id="411" name="Google Shape;411;p19"/>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19"/>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19"/>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7" name="Google Shape;417;p19"/>
          <p:cNvGrpSpPr/>
          <p:nvPr/>
        </p:nvGrpSpPr>
        <p:grpSpPr>
          <a:xfrm rot="900166">
            <a:off x="232609" y="4396094"/>
            <a:ext cx="450265" cy="415813"/>
            <a:chOff x="1381575" y="5040050"/>
            <a:chExt cx="353850" cy="326775"/>
          </a:xfrm>
        </p:grpSpPr>
        <p:sp>
          <p:nvSpPr>
            <p:cNvPr id="418" name="Google Shape;418;p1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ONE_COLUMN_TEXT_1_1_1_1">
    <p:spTree>
      <p:nvGrpSpPr>
        <p:cNvPr id="1" name="Shape 420"/>
        <p:cNvGrpSpPr/>
        <p:nvPr/>
      </p:nvGrpSpPr>
      <p:grpSpPr>
        <a:xfrm>
          <a:off x="0" y="0"/>
          <a:ext cx="0" cy="0"/>
          <a:chOff x="0" y="0"/>
          <a:chExt cx="0" cy="0"/>
        </a:xfrm>
      </p:grpSpPr>
      <p:sp>
        <p:nvSpPr>
          <p:cNvPr id="421" name="Google Shape;421;p20"/>
          <p:cNvSpPr/>
          <p:nvPr/>
        </p:nvSpPr>
        <p:spPr>
          <a:xfrm>
            <a:off x="240992" y="11577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8758481" y="3846715"/>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0"/>
          <p:cNvGrpSpPr/>
          <p:nvPr/>
        </p:nvGrpSpPr>
        <p:grpSpPr>
          <a:xfrm>
            <a:off x="8630675" y="1804150"/>
            <a:ext cx="965770" cy="1011238"/>
            <a:chOff x="2360000" y="2629700"/>
            <a:chExt cx="742900" cy="777875"/>
          </a:xfrm>
        </p:grpSpPr>
        <p:sp>
          <p:nvSpPr>
            <p:cNvPr id="424" name="Google Shape;424;p20"/>
            <p:cNvSpPr/>
            <p:nvPr/>
          </p:nvSpPr>
          <p:spPr>
            <a:xfrm>
              <a:off x="2389900" y="2659600"/>
              <a:ext cx="684250" cy="714750"/>
            </a:xfrm>
            <a:custGeom>
              <a:avLst/>
              <a:gdLst/>
              <a:ahLst/>
              <a:cxnLst/>
              <a:rect l="l" t="t" r="r" b="b"/>
              <a:pathLst>
                <a:path w="27370" h="28590" extrusionOk="0">
                  <a:moveTo>
                    <a:pt x="13726" y="0"/>
                  </a:moveTo>
                  <a:cubicBezTo>
                    <a:pt x="13613" y="0"/>
                    <a:pt x="13501" y="33"/>
                    <a:pt x="13466" y="157"/>
                  </a:cubicBezTo>
                  <a:cubicBezTo>
                    <a:pt x="12685" y="1919"/>
                    <a:pt x="11928" y="3693"/>
                    <a:pt x="11146" y="5454"/>
                  </a:cubicBezTo>
                  <a:cubicBezTo>
                    <a:pt x="11075" y="5627"/>
                    <a:pt x="10898" y="5725"/>
                    <a:pt x="10721" y="5725"/>
                  </a:cubicBezTo>
                  <a:cubicBezTo>
                    <a:pt x="10630" y="5725"/>
                    <a:pt x="10540" y="5700"/>
                    <a:pt x="10463" y="5645"/>
                  </a:cubicBezTo>
                  <a:cubicBezTo>
                    <a:pt x="8957" y="4765"/>
                    <a:pt x="7453" y="3879"/>
                    <a:pt x="5949" y="2996"/>
                  </a:cubicBezTo>
                  <a:cubicBezTo>
                    <a:pt x="5738" y="2871"/>
                    <a:pt x="5514" y="2724"/>
                    <a:pt x="5263" y="2724"/>
                  </a:cubicBezTo>
                  <a:cubicBezTo>
                    <a:pt x="5248" y="2724"/>
                    <a:pt x="5232" y="2724"/>
                    <a:pt x="5216" y="2726"/>
                  </a:cubicBezTo>
                  <a:cubicBezTo>
                    <a:pt x="5187" y="2785"/>
                    <a:pt x="5160" y="2844"/>
                    <a:pt x="5134" y="2906"/>
                  </a:cubicBezTo>
                  <a:cubicBezTo>
                    <a:pt x="5554" y="4800"/>
                    <a:pt x="5971" y="6695"/>
                    <a:pt x="6386" y="8591"/>
                  </a:cubicBezTo>
                  <a:cubicBezTo>
                    <a:pt x="6436" y="8777"/>
                    <a:pt x="6385" y="8998"/>
                    <a:pt x="6219" y="9112"/>
                  </a:cubicBezTo>
                  <a:cubicBezTo>
                    <a:pt x="6052" y="9223"/>
                    <a:pt x="5840" y="9208"/>
                    <a:pt x="5651" y="9234"/>
                  </a:cubicBezTo>
                  <a:cubicBezTo>
                    <a:pt x="3842" y="9408"/>
                    <a:pt x="2032" y="9588"/>
                    <a:pt x="224" y="9763"/>
                  </a:cubicBezTo>
                  <a:cubicBezTo>
                    <a:pt x="219" y="9763"/>
                    <a:pt x="215" y="9763"/>
                    <a:pt x="210" y="9763"/>
                  </a:cubicBezTo>
                  <a:cubicBezTo>
                    <a:pt x="109" y="9763"/>
                    <a:pt x="1" y="9838"/>
                    <a:pt x="32" y="9951"/>
                  </a:cubicBezTo>
                  <a:cubicBezTo>
                    <a:pt x="53" y="10164"/>
                    <a:pt x="238" y="10298"/>
                    <a:pt x="387" y="10430"/>
                  </a:cubicBezTo>
                  <a:cubicBezTo>
                    <a:pt x="1700" y="11591"/>
                    <a:pt x="3010" y="12758"/>
                    <a:pt x="4324" y="13919"/>
                  </a:cubicBezTo>
                  <a:cubicBezTo>
                    <a:pt x="4430" y="14017"/>
                    <a:pt x="4550" y="14124"/>
                    <a:pt x="4574" y="14278"/>
                  </a:cubicBezTo>
                  <a:cubicBezTo>
                    <a:pt x="4614" y="14457"/>
                    <a:pt x="4515" y="14633"/>
                    <a:pt x="4382" y="14747"/>
                  </a:cubicBezTo>
                  <a:cubicBezTo>
                    <a:pt x="2980" y="15991"/>
                    <a:pt x="1577" y="17233"/>
                    <a:pt x="177" y="18478"/>
                  </a:cubicBezTo>
                  <a:cubicBezTo>
                    <a:pt x="45" y="18577"/>
                    <a:pt x="43" y="18759"/>
                    <a:pt x="111" y="18897"/>
                  </a:cubicBezTo>
                  <a:cubicBezTo>
                    <a:pt x="397" y="18998"/>
                    <a:pt x="701" y="18997"/>
                    <a:pt x="1000" y="19031"/>
                  </a:cubicBezTo>
                  <a:cubicBezTo>
                    <a:pt x="2638" y="19192"/>
                    <a:pt x="4277" y="19352"/>
                    <a:pt x="5916" y="19513"/>
                  </a:cubicBezTo>
                  <a:cubicBezTo>
                    <a:pt x="6103" y="19521"/>
                    <a:pt x="6302" y="19614"/>
                    <a:pt x="6372" y="19802"/>
                  </a:cubicBezTo>
                  <a:cubicBezTo>
                    <a:pt x="6447" y="19995"/>
                    <a:pt x="6364" y="20201"/>
                    <a:pt x="6329" y="20395"/>
                  </a:cubicBezTo>
                  <a:cubicBezTo>
                    <a:pt x="5983" y="21963"/>
                    <a:pt x="5638" y="23532"/>
                    <a:pt x="5293" y="25102"/>
                  </a:cubicBezTo>
                  <a:cubicBezTo>
                    <a:pt x="5242" y="25370"/>
                    <a:pt x="5126" y="25645"/>
                    <a:pt x="5209" y="25921"/>
                  </a:cubicBezTo>
                  <a:cubicBezTo>
                    <a:pt x="5266" y="25954"/>
                    <a:pt x="5325" y="25987"/>
                    <a:pt x="5386" y="26023"/>
                  </a:cubicBezTo>
                  <a:cubicBezTo>
                    <a:pt x="5852" y="25810"/>
                    <a:pt x="6274" y="25518"/>
                    <a:pt x="6719" y="25270"/>
                  </a:cubicBezTo>
                  <a:cubicBezTo>
                    <a:pt x="7939" y="24553"/>
                    <a:pt x="9158" y="23840"/>
                    <a:pt x="10376" y="23121"/>
                  </a:cubicBezTo>
                  <a:cubicBezTo>
                    <a:pt x="10485" y="23058"/>
                    <a:pt x="10604" y="22991"/>
                    <a:pt x="10733" y="22991"/>
                  </a:cubicBezTo>
                  <a:cubicBezTo>
                    <a:pt x="10760" y="22991"/>
                    <a:pt x="10787" y="22993"/>
                    <a:pt x="10814" y="23000"/>
                  </a:cubicBezTo>
                  <a:cubicBezTo>
                    <a:pt x="10985" y="23026"/>
                    <a:pt x="11110" y="23168"/>
                    <a:pt x="11174" y="23323"/>
                  </a:cubicBezTo>
                  <a:cubicBezTo>
                    <a:pt x="11874" y="24923"/>
                    <a:pt x="12573" y="26524"/>
                    <a:pt x="13270" y="28125"/>
                  </a:cubicBezTo>
                  <a:cubicBezTo>
                    <a:pt x="13342" y="28278"/>
                    <a:pt x="13385" y="28474"/>
                    <a:pt x="13555" y="28555"/>
                  </a:cubicBezTo>
                  <a:cubicBezTo>
                    <a:pt x="13592" y="28579"/>
                    <a:pt x="13631" y="28589"/>
                    <a:pt x="13670" y="28589"/>
                  </a:cubicBezTo>
                  <a:cubicBezTo>
                    <a:pt x="13810" y="28589"/>
                    <a:pt x="13949" y="28455"/>
                    <a:pt x="14003" y="28331"/>
                  </a:cubicBezTo>
                  <a:cubicBezTo>
                    <a:pt x="14740" y="26649"/>
                    <a:pt x="15469" y="24961"/>
                    <a:pt x="16212" y="23280"/>
                  </a:cubicBezTo>
                  <a:cubicBezTo>
                    <a:pt x="16279" y="23102"/>
                    <a:pt x="16459" y="22992"/>
                    <a:pt x="16641" y="22992"/>
                  </a:cubicBezTo>
                  <a:cubicBezTo>
                    <a:pt x="16719" y="22992"/>
                    <a:pt x="16798" y="23013"/>
                    <a:pt x="16867" y="23057"/>
                  </a:cubicBezTo>
                  <a:cubicBezTo>
                    <a:pt x="18513" y="24009"/>
                    <a:pt x="20146" y="24986"/>
                    <a:pt x="21793" y="25940"/>
                  </a:cubicBezTo>
                  <a:cubicBezTo>
                    <a:pt x="21832" y="25966"/>
                    <a:pt x="21876" y="25977"/>
                    <a:pt x="21920" y="25977"/>
                  </a:cubicBezTo>
                  <a:cubicBezTo>
                    <a:pt x="22086" y="25977"/>
                    <a:pt x="22253" y="25811"/>
                    <a:pt x="22189" y="25636"/>
                  </a:cubicBezTo>
                  <a:cubicBezTo>
                    <a:pt x="21801" y="23871"/>
                    <a:pt x="21414" y="22108"/>
                    <a:pt x="21023" y="20344"/>
                  </a:cubicBezTo>
                  <a:cubicBezTo>
                    <a:pt x="20985" y="20155"/>
                    <a:pt x="20911" y="19946"/>
                    <a:pt x="21009" y="19765"/>
                  </a:cubicBezTo>
                  <a:cubicBezTo>
                    <a:pt x="21088" y="19601"/>
                    <a:pt x="21269" y="19523"/>
                    <a:pt x="21443" y="19513"/>
                  </a:cubicBezTo>
                  <a:cubicBezTo>
                    <a:pt x="23145" y="19345"/>
                    <a:pt x="24847" y="19180"/>
                    <a:pt x="26549" y="19014"/>
                  </a:cubicBezTo>
                  <a:cubicBezTo>
                    <a:pt x="26809" y="18984"/>
                    <a:pt x="27090" y="18996"/>
                    <a:pt x="27316" y="18837"/>
                  </a:cubicBezTo>
                  <a:cubicBezTo>
                    <a:pt x="27369" y="18563"/>
                    <a:pt x="27114" y="18417"/>
                    <a:pt x="26943" y="18260"/>
                  </a:cubicBezTo>
                  <a:cubicBezTo>
                    <a:pt x="25610" y="17076"/>
                    <a:pt x="24273" y="15898"/>
                    <a:pt x="22945" y="14709"/>
                  </a:cubicBezTo>
                  <a:cubicBezTo>
                    <a:pt x="22716" y="14524"/>
                    <a:pt x="22739" y="14152"/>
                    <a:pt x="22973" y="13983"/>
                  </a:cubicBezTo>
                  <a:cubicBezTo>
                    <a:pt x="24292" y="12809"/>
                    <a:pt x="25614" y="11638"/>
                    <a:pt x="26936" y="10466"/>
                  </a:cubicBezTo>
                  <a:cubicBezTo>
                    <a:pt x="27107" y="10317"/>
                    <a:pt x="27314" y="10156"/>
                    <a:pt x="27332" y="9911"/>
                  </a:cubicBezTo>
                  <a:cubicBezTo>
                    <a:pt x="27245" y="9867"/>
                    <a:pt x="27166" y="9818"/>
                    <a:pt x="27092" y="9763"/>
                  </a:cubicBezTo>
                  <a:cubicBezTo>
                    <a:pt x="25320" y="9581"/>
                    <a:pt x="23547" y="9416"/>
                    <a:pt x="21774" y="9240"/>
                  </a:cubicBezTo>
                  <a:cubicBezTo>
                    <a:pt x="21585" y="9216"/>
                    <a:pt x="21390" y="9223"/>
                    <a:pt x="21213" y="9151"/>
                  </a:cubicBezTo>
                  <a:cubicBezTo>
                    <a:pt x="21037" y="9063"/>
                    <a:pt x="20893" y="8854"/>
                    <a:pt x="20963" y="8654"/>
                  </a:cubicBezTo>
                  <a:cubicBezTo>
                    <a:pt x="21363" y="6827"/>
                    <a:pt x="21769" y="5000"/>
                    <a:pt x="22168" y="3173"/>
                  </a:cubicBezTo>
                  <a:cubicBezTo>
                    <a:pt x="22179" y="3024"/>
                    <a:pt x="22201" y="2831"/>
                    <a:pt x="22074" y="2728"/>
                  </a:cubicBezTo>
                  <a:cubicBezTo>
                    <a:pt x="22046" y="2721"/>
                    <a:pt x="22019" y="2718"/>
                    <a:pt x="21992" y="2718"/>
                  </a:cubicBezTo>
                  <a:cubicBezTo>
                    <a:pt x="21834" y="2718"/>
                    <a:pt x="21701" y="2833"/>
                    <a:pt x="21567" y="2908"/>
                  </a:cubicBezTo>
                  <a:cubicBezTo>
                    <a:pt x="20103" y="3767"/>
                    <a:pt x="18640" y="4626"/>
                    <a:pt x="17177" y="5486"/>
                  </a:cubicBezTo>
                  <a:cubicBezTo>
                    <a:pt x="17016" y="5576"/>
                    <a:pt x="16862" y="5693"/>
                    <a:pt x="16678" y="5726"/>
                  </a:cubicBezTo>
                  <a:cubicBezTo>
                    <a:pt x="16662" y="5728"/>
                    <a:pt x="16647" y="5728"/>
                    <a:pt x="16631" y="5728"/>
                  </a:cubicBezTo>
                  <a:cubicBezTo>
                    <a:pt x="16435" y="5728"/>
                    <a:pt x="16263" y="5588"/>
                    <a:pt x="16195" y="5407"/>
                  </a:cubicBezTo>
                  <a:cubicBezTo>
                    <a:pt x="15407" y="3609"/>
                    <a:pt x="14622" y="1810"/>
                    <a:pt x="13838" y="9"/>
                  </a:cubicBezTo>
                  <a:cubicBezTo>
                    <a:pt x="13803" y="4"/>
                    <a:pt x="13765" y="0"/>
                    <a:pt x="13726" y="0"/>
                  </a:cubicBezTo>
                  <a:close/>
                </a:path>
              </a:pathLst>
            </a:custGeom>
            <a:solidFill>
              <a:srgbClr val="7E7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2360000" y="2629700"/>
              <a:ext cx="742900" cy="777875"/>
            </a:xfrm>
            <a:custGeom>
              <a:avLst/>
              <a:gdLst/>
              <a:ahLst/>
              <a:cxnLst/>
              <a:rect l="l" t="t" r="r" b="b"/>
              <a:pathLst>
                <a:path w="29716" h="31115" extrusionOk="0">
                  <a:moveTo>
                    <a:pt x="14922" y="1196"/>
                  </a:moveTo>
                  <a:cubicBezTo>
                    <a:pt x="14961" y="1196"/>
                    <a:pt x="14999" y="1200"/>
                    <a:pt x="15034" y="1205"/>
                  </a:cubicBezTo>
                  <a:cubicBezTo>
                    <a:pt x="15818" y="3006"/>
                    <a:pt x="16603" y="4805"/>
                    <a:pt x="17391" y="6603"/>
                  </a:cubicBezTo>
                  <a:cubicBezTo>
                    <a:pt x="17459" y="6784"/>
                    <a:pt x="17631" y="6924"/>
                    <a:pt x="17827" y="6924"/>
                  </a:cubicBezTo>
                  <a:cubicBezTo>
                    <a:pt x="17843" y="6924"/>
                    <a:pt x="17858" y="6924"/>
                    <a:pt x="17874" y="6922"/>
                  </a:cubicBezTo>
                  <a:cubicBezTo>
                    <a:pt x="18058" y="6889"/>
                    <a:pt x="18212" y="6772"/>
                    <a:pt x="18373" y="6682"/>
                  </a:cubicBezTo>
                  <a:cubicBezTo>
                    <a:pt x="19836" y="5822"/>
                    <a:pt x="21299" y="4963"/>
                    <a:pt x="22763" y="4104"/>
                  </a:cubicBezTo>
                  <a:cubicBezTo>
                    <a:pt x="22897" y="4029"/>
                    <a:pt x="23030" y="3914"/>
                    <a:pt x="23188" y="3914"/>
                  </a:cubicBezTo>
                  <a:cubicBezTo>
                    <a:pt x="23215" y="3914"/>
                    <a:pt x="23242" y="3917"/>
                    <a:pt x="23270" y="3924"/>
                  </a:cubicBezTo>
                  <a:cubicBezTo>
                    <a:pt x="23397" y="4027"/>
                    <a:pt x="23375" y="4220"/>
                    <a:pt x="23364" y="4369"/>
                  </a:cubicBezTo>
                  <a:cubicBezTo>
                    <a:pt x="22965" y="6196"/>
                    <a:pt x="22559" y="8023"/>
                    <a:pt x="22159" y="9850"/>
                  </a:cubicBezTo>
                  <a:cubicBezTo>
                    <a:pt x="22089" y="10050"/>
                    <a:pt x="22233" y="10259"/>
                    <a:pt x="22409" y="10347"/>
                  </a:cubicBezTo>
                  <a:cubicBezTo>
                    <a:pt x="22586" y="10419"/>
                    <a:pt x="22781" y="10412"/>
                    <a:pt x="22970" y="10436"/>
                  </a:cubicBezTo>
                  <a:cubicBezTo>
                    <a:pt x="24743" y="10612"/>
                    <a:pt x="26516" y="10777"/>
                    <a:pt x="28288" y="10959"/>
                  </a:cubicBezTo>
                  <a:cubicBezTo>
                    <a:pt x="28362" y="11014"/>
                    <a:pt x="28441" y="11063"/>
                    <a:pt x="28528" y="11107"/>
                  </a:cubicBezTo>
                  <a:cubicBezTo>
                    <a:pt x="28510" y="11352"/>
                    <a:pt x="28303" y="11513"/>
                    <a:pt x="28132" y="11662"/>
                  </a:cubicBezTo>
                  <a:cubicBezTo>
                    <a:pt x="26810" y="12834"/>
                    <a:pt x="25488" y="14005"/>
                    <a:pt x="24169" y="15179"/>
                  </a:cubicBezTo>
                  <a:cubicBezTo>
                    <a:pt x="23935" y="15348"/>
                    <a:pt x="23912" y="15720"/>
                    <a:pt x="24141" y="15905"/>
                  </a:cubicBezTo>
                  <a:cubicBezTo>
                    <a:pt x="25469" y="17094"/>
                    <a:pt x="26806" y="18272"/>
                    <a:pt x="28139" y="19456"/>
                  </a:cubicBezTo>
                  <a:cubicBezTo>
                    <a:pt x="28310" y="19613"/>
                    <a:pt x="28565" y="19759"/>
                    <a:pt x="28512" y="20033"/>
                  </a:cubicBezTo>
                  <a:cubicBezTo>
                    <a:pt x="28286" y="20192"/>
                    <a:pt x="28005" y="20180"/>
                    <a:pt x="27745" y="20210"/>
                  </a:cubicBezTo>
                  <a:cubicBezTo>
                    <a:pt x="26043" y="20376"/>
                    <a:pt x="24341" y="20541"/>
                    <a:pt x="22639" y="20709"/>
                  </a:cubicBezTo>
                  <a:cubicBezTo>
                    <a:pt x="22465" y="20719"/>
                    <a:pt x="22284" y="20797"/>
                    <a:pt x="22205" y="20961"/>
                  </a:cubicBezTo>
                  <a:cubicBezTo>
                    <a:pt x="22107" y="21142"/>
                    <a:pt x="22181" y="21351"/>
                    <a:pt x="22219" y="21540"/>
                  </a:cubicBezTo>
                  <a:cubicBezTo>
                    <a:pt x="22610" y="23304"/>
                    <a:pt x="22997" y="25067"/>
                    <a:pt x="23385" y="26832"/>
                  </a:cubicBezTo>
                  <a:cubicBezTo>
                    <a:pt x="23449" y="27007"/>
                    <a:pt x="23282" y="27173"/>
                    <a:pt x="23116" y="27173"/>
                  </a:cubicBezTo>
                  <a:cubicBezTo>
                    <a:pt x="23072" y="27173"/>
                    <a:pt x="23028" y="27162"/>
                    <a:pt x="22989" y="27136"/>
                  </a:cubicBezTo>
                  <a:cubicBezTo>
                    <a:pt x="21342" y="26182"/>
                    <a:pt x="19709" y="25205"/>
                    <a:pt x="18063" y="24253"/>
                  </a:cubicBezTo>
                  <a:cubicBezTo>
                    <a:pt x="17994" y="24209"/>
                    <a:pt x="17915" y="24188"/>
                    <a:pt x="17837" y="24188"/>
                  </a:cubicBezTo>
                  <a:cubicBezTo>
                    <a:pt x="17655" y="24188"/>
                    <a:pt x="17475" y="24298"/>
                    <a:pt x="17408" y="24476"/>
                  </a:cubicBezTo>
                  <a:cubicBezTo>
                    <a:pt x="16665" y="26157"/>
                    <a:pt x="15936" y="27845"/>
                    <a:pt x="15199" y="29527"/>
                  </a:cubicBezTo>
                  <a:cubicBezTo>
                    <a:pt x="15145" y="29651"/>
                    <a:pt x="15006" y="29785"/>
                    <a:pt x="14866" y="29785"/>
                  </a:cubicBezTo>
                  <a:cubicBezTo>
                    <a:pt x="14827" y="29785"/>
                    <a:pt x="14788" y="29775"/>
                    <a:pt x="14751" y="29751"/>
                  </a:cubicBezTo>
                  <a:cubicBezTo>
                    <a:pt x="14581" y="29670"/>
                    <a:pt x="14538" y="29474"/>
                    <a:pt x="14466" y="29321"/>
                  </a:cubicBezTo>
                  <a:cubicBezTo>
                    <a:pt x="13769" y="27720"/>
                    <a:pt x="13070" y="26119"/>
                    <a:pt x="12370" y="24519"/>
                  </a:cubicBezTo>
                  <a:cubicBezTo>
                    <a:pt x="12306" y="24364"/>
                    <a:pt x="12181" y="24222"/>
                    <a:pt x="12010" y="24196"/>
                  </a:cubicBezTo>
                  <a:cubicBezTo>
                    <a:pt x="11983" y="24189"/>
                    <a:pt x="11956" y="24187"/>
                    <a:pt x="11929" y="24187"/>
                  </a:cubicBezTo>
                  <a:cubicBezTo>
                    <a:pt x="11800" y="24187"/>
                    <a:pt x="11681" y="24254"/>
                    <a:pt x="11572" y="24317"/>
                  </a:cubicBezTo>
                  <a:cubicBezTo>
                    <a:pt x="10354" y="25036"/>
                    <a:pt x="9135" y="25749"/>
                    <a:pt x="7915" y="26466"/>
                  </a:cubicBezTo>
                  <a:cubicBezTo>
                    <a:pt x="7470" y="26714"/>
                    <a:pt x="7048" y="27006"/>
                    <a:pt x="6582" y="27219"/>
                  </a:cubicBezTo>
                  <a:cubicBezTo>
                    <a:pt x="6521" y="27183"/>
                    <a:pt x="6462" y="27150"/>
                    <a:pt x="6405" y="27117"/>
                  </a:cubicBezTo>
                  <a:cubicBezTo>
                    <a:pt x="6322" y="26841"/>
                    <a:pt x="6438" y="26566"/>
                    <a:pt x="6489" y="26298"/>
                  </a:cubicBezTo>
                  <a:cubicBezTo>
                    <a:pt x="6834" y="24728"/>
                    <a:pt x="7179" y="23159"/>
                    <a:pt x="7525" y="21591"/>
                  </a:cubicBezTo>
                  <a:cubicBezTo>
                    <a:pt x="7560" y="21397"/>
                    <a:pt x="7643" y="21191"/>
                    <a:pt x="7568" y="20998"/>
                  </a:cubicBezTo>
                  <a:cubicBezTo>
                    <a:pt x="7498" y="20810"/>
                    <a:pt x="7299" y="20717"/>
                    <a:pt x="7112" y="20709"/>
                  </a:cubicBezTo>
                  <a:cubicBezTo>
                    <a:pt x="5473" y="20548"/>
                    <a:pt x="3834" y="20388"/>
                    <a:pt x="2196" y="20227"/>
                  </a:cubicBezTo>
                  <a:cubicBezTo>
                    <a:pt x="1897" y="20193"/>
                    <a:pt x="1593" y="20194"/>
                    <a:pt x="1307" y="20093"/>
                  </a:cubicBezTo>
                  <a:cubicBezTo>
                    <a:pt x="1239" y="19955"/>
                    <a:pt x="1241" y="19773"/>
                    <a:pt x="1373" y="19674"/>
                  </a:cubicBezTo>
                  <a:cubicBezTo>
                    <a:pt x="2773" y="18429"/>
                    <a:pt x="4176" y="17187"/>
                    <a:pt x="5578" y="15943"/>
                  </a:cubicBezTo>
                  <a:cubicBezTo>
                    <a:pt x="5711" y="15829"/>
                    <a:pt x="5810" y="15653"/>
                    <a:pt x="5770" y="15474"/>
                  </a:cubicBezTo>
                  <a:cubicBezTo>
                    <a:pt x="5746" y="15320"/>
                    <a:pt x="5626" y="15213"/>
                    <a:pt x="5520" y="15115"/>
                  </a:cubicBezTo>
                  <a:cubicBezTo>
                    <a:pt x="4206" y="13954"/>
                    <a:pt x="2896" y="12787"/>
                    <a:pt x="1583" y="11626"/>
                  </a:cubicBezTo>
                  <a:cubicBezTo>
                    <a:pt x="1434" y="11494"/>
                    <a:pt x="1249" y="11360"/>
                    <a:pt x="1228" y="11147"/>
                  </a:cubicBezTo>
                  <a:cubicBezTo>
                    <a:pt x="1197" y="11034"/>
                    <a:pt x="1305" y="10959"/>
                    <a:pt x="1406" y="10959"/>
                  </a:cubicBezTo>
                  <a:cubicBezTo>
                    <a:pt x="1411" y="10959"/>
                    <a:pt x="1415" y="10959"/>
                    <a:pt x="1420" y="10959"/>
                  </a:cubicBezTo>
                  <a:cubicBezTo>
                    <a:pt x="3228" y="10784"/>
                    <a:pt x="5038" y="10604"/>
                    <a:pt x="6847" y="10430"/>
                  </a:cubicBezTo>
                  <a:cubicBezTo>
                    <a:pt x="7036" y="10404"/>
                    <a:pt x="7248" y="10419"/>
                    <a:pt x="7415" y="10308"/>
                  </a:cubicBezTo>
                  <a:cubicBezTo>
                    <a:pt x="7581" y="10194"/>
                    <a:pt x="7632" y="9973"/>
                    <a:pt x="7582" y="9787"/>
                  </a:cubicBezTo>
                  <a:cubicBezTo>
                    <a:pt x="7167" y="7891"/>
                    <a:pt x="6750" y="5996"/>
                    <a:pt x="6330" y="4102"/>
                  </a:cubicBezTo>
                  <a:cubicBezTo>
                    <a:pt x="6356" y="4040"/>
                    <a:pt x="6383" y="3981"/>
                    <a:pt x="6412" y="3922"/>
                  </a:cubicBezTo>
                  <a:cubicBezTo>
                    <a:pt x="6428" y="3920"/>
                    <a:pt x="6444" y="3920"/>
                    <a:pt x="6459" y="3920"/>
                  </a:cubicBezTo>
                  <a:cubicBezTo>
                    <a:pt x="6710" y="3920"/>
                    <a:pt x="6934" y="4067"/>
                    <a:pt x="7145" y="4192"/>
                  </a:cubicBezTo>
                  <a:cubicBezTo>
                    <a:pt x="8649" y="5075"/>
                    <a:pt x="10153" y="5961"/>
                    <a:pt x="11659" y="6841"/>
                  </a:cubicBezTo>
                  <a:cubicBezTo>
                    <a:pt x="11736" y="6896"/>
                    <a:pt x="11826" y="6921"/>
                    <a:pt x="11917" y="6921"/>
                  </a:cubicBezTo>
                  <a:cubicBezTo>
                    <a:pt x="12094" y="6921"/>
                    <a:pt x="12271" y="6823"/>
                    <a:pt x="12342" y="6650"/>
                  </a:cubicBezTo>
                  <a:cubicBezTo>
                    <a:pt x="13124" y="4889"/>
                    <a:pt x="13881" y="3115"/>
                    <a:pt x="14662" y="1353"/>
                  </a:cubicBezTo>
                  <a:cubicBezTo>
                    <a:pt x="14697" y="1229"/>
                    <a:pt x="14809" y="1196"/>
                    <a:pt x="14922" y="1196"/>
                  </a:cubicBezTo>
                  <a:close/>
                  <a:moveTo>
                    <a:pt x="14880" y="0"/>
                  </a:moveTo>
                  <a:cubicBezTo>
                    <a:pt x="14776" y="0"/>
                    <a:pt x="14671" y="61"/>
                    <a:pt x="14639" y="179"/>
                  </a:cubicBezTo>
                  <a:cubicBezTo>
                    <a:pt x="13804" y="2075"/>
                    <a:pt x="12983" y="3977"/>
                    <a:pt x="12150" y="5874"/>
                  </a:cubicBezTo>
                  <a:cubicBezTo>
                    <a:pt x="12068" y="6022"/>
                    <a:pt x="11945" y="6141"/>
                    <a:pt x="11820" y="6251"/>
                  </a:cubicBezTo>
                  <a:cubicBezTo>
                    <a:pt x="11800" y="6254"/>
                    <a:pt x="11779" y="6255"/>
                    <a:pt x="11760" y="6255"/>
                  </a:cubicBezTo>
                  <a:cubicBezTo>
                    <a:pt x="11547" y="6255"/>
                    <a:pt x="11379" y="6102"/>
                    <a:pt x="11200" y="6006"/>
                  </a:cubicBezTo>
                  <a:cubicBezTo>
                    <a:pt x="9498" y="5006"/>
                    <a:pt x="7795" y="4008"/>
                    <a:pt x="6095" y="3007"/>
                  </a:cubicBezTo>
                  <a:cubicBezTo>
                    <a:pt x="6026" y="2976"/>
                    <a:pt x="5948" y="2920"/>
                    <a:pt x="5872" y="2920"/>
                  </a:cubicBezTo>
                  <a:cubicBezTo>
                    <a:pt x="5850" y="2920"/>
                    <a:pt x="5828" y="2924"/>
                    <a:pt x="5806" y="2936"/>
                  </a:cubicBezTo>
                  <a:cubicBezTo>
                    <a:pt x="5651" y="2966"/>
                    <a:pt x="5606" y="3147"/>
                    <a:pt x="5651" y="3282"/>
                  </a:cubicBezTo>
                  <a:cubicBezTo>
                    <a:pt x="6098" y="5326"/>
                    <a:pt x="6552" y="7368"/>
                    <a:pt x="6998" y="9413"/>
                  </a:cubicBezTo>
                  <a:cubicBezTo>
                    <a:pt x="7047" y="9591"/>
                    <a:pt x="6987" y="9769"/>
                    <a:pt x="6894" y="9923"/>
                  </a:cubicBezTo>
                  <a:cubicBezTo>
                    <a:pt x="4689" y="10165"/>
                    <a:pt x="2476" y="10350"/>
                    <a:pt x="271" y="10586"/>
                  </a:cubicBezTo>
                  <a:cubicBezTo>
                    <a:pt x="50" y="10616"/>
                    <a:pt x="1" y="10916"/>
                    <a:pt x="182" y="11033"/>
                  </a:cubicBezTo>
                  <a:cubicBezTo>
                    <a:pt x="1815" y="12498"/>
                    <a:pt x="3472" y="13937"/>
                    <a:pt x="5099" y="15410"/>
                  </a:cubicBezTo>
                  <a:cubicBezTo>
                    <a:pt x="5085" y="15546"/>
                    <a:pt x="5105" y="15711"/>
                    <a:pt x="4989" y="15809"/>
                  </a:cubicBezTo>
                  <a:cubicBezTo>
                    <a:pt x="3386" y="17237"/>
                    <a:pt x="1775" y="18657"/>
                    <a:pt x="174" y="20086"/>
                  </a:cubicBezTo>
                  <a:cubicBezTo>
                    <a:pt x="36" y="20186"/>
                    <a:pt x="49" y="20370"/>
                    <a:pt x="151" y="20491"/>
                  </a:cubicBezTo>
                  <a:cubicBezTo>
                    <a:pt x="396" y="20568"/>
                    <a:pt x="657" y="20561"/>
                    <a:pt x="912" y="20594"/>
                  </a:cubicBezTo>
                  <a:cubicBezTo>
                    <a:pt x="2828" y="20781"/>
                    <a:pt x="4743" y="20970"/>
                    <a:pt x="6658" y="21155"/>
                  </a:cubicBezTo>
                  <a:cubicBezTo>
                    <a:pt x="6787" y="21158"/>
                    <a:pt x="6915" y="21227"/>
                    <a:pt x="6962" y="21356"/>
                  </a:cubicBezTo>
                  <a:cubicBezTo>
                    <a:pt x="7076" y="21532"/>
                    <a:pt x="6984" y="21741"/>
                    <a:pt x="6950" y="21928"/>
                  </a:cubicBezTo>
                  <a:cubicBezTo>
                    <a:pt x="6516" y="23890"/>
                    <a:pt x="6085" y="25854"/>
                    <a:pt x="5653" y="27817"/>
                  </a:cubicBezTo>
                  <a:cubicBezTo>
                    <a:pt x="5631" y="27910"/>
                    <a:pt x="5615" y="28021"/>
                    <a:pt x="5690" y="28100"/>
                  </a:cubicBezTo>
                  <a:cubicBezTo>
                    <a:pt x="5732" y="28161"/>
                    <a:pt x="5796" y="28184"/>
                    <a:pt x="5863" y="28184"/>
                  </a:cubicBezTo>
                  <a:cubicBezTo>
                    <a:pt x="5936" y="28184"/>
                    <a:pt x="6014" y="28157"/>
                    <a:pt x="6073" y="28117"/>
                  </a:cubicBezTo>
                  <a:cubicBezTo>
                    <a:pt x="7928" y="27026"/>
                    <a:pt x="9785" y="25936"/>
                    <a:pt x="11642" y="24846"/>
                  </a:cubicBezTo>
                  <a:cubicBezTo>
                    <a:pt x="11677" y="24822"/>
                    <a:pt x="11714" y="24813"/>
                    <a:pt x="11751" y="24813"/>
                  </a:cubicBezTo>
                  <a:cubicBezTo>
                    <a:pt x="11834" y="24813"/>
                    <a:pt x="11921" y="24860"/>
                    <a:pt x="11997" y="24894"/>
                  </a:cubicBezTo>
                  <a:cubicBezTo>
                    <a:pt x="12887" y="26909"/>
                    <a:pt x="13758" y="28933"/>
                    <a:pt x="14646" y="30948"/>
                  </a:cubicBezTo>
                  <a:cubicBezTo>
                    <a:pt x="14681" y="31046"/>
                    <a:pt x="14783" y="31114"/>
                    <a:pt x="14885" y="31114"/>
                  </a:cubicBezTo>
                  <a:cubicBezTo>
                    <a:pt x="14930" y="31114"/>
                    <a:pt x="14974" y="31102"/>
                    <a:pt x="15013" y="31073"/>
                  </a:cubicBezTo>
                  <a:cubicBezTo>
                    <a:pt x="15124" y="30971"/>
                    <a:pt x="15164" y="30818"/>
                    <a:pt x="15227" y="30688"/>
                  </a:cubicBezTo>
                  <a:cubicBezTo>
                    <a:pt x="16050" y="28799"/>
                    <a:pt x="16874" y="26912"/>
                    <a:pt x="17699" y="25025"/>
                  </a:cubicBezTo>
                  <a:cubicBezTo>
                    <a:pt x="17739" y="24941"/>
                    <a:pt x="17771" y="24829"/>
                    <a:pt x="17881" y="24814"/>
                  </a:cubicBezTo>
                  <a:cubicBezTo>
                    <a:pt x="17906" y="24807"/>
                    <a:pt x="17930" y="24804"/>
                    <a:pt x="17953" y="24804"/>
                  </a:cubicBezTo>
                  <a:cubicBezTo>
                    <a:pt x="18084" y="24804"/>
                    <a:pt x="18201" y="24901"/>
                    <a:pt x="18314" y="24962"/>
                  </a:cubicBezTo>
                  <a:cubicBezTo>
                    <a:pt x="20113" y="26020"/>
                    <a:pt x="21913" y="27076"/>
                    <a:pt x="23713" y="28132"/>
                  </a:cubicBezTo>
                  <a:cubicBezTo>
                    <a:pt x="23760" y="28171"/>
                    <a:pt x="23814" y="28188"/>
                    <a:pt x="23867" y="28188"/>
                  </a:cubicBezTo>
                  <a:cubicBezTo>
                    <a:pt x="24028" y="28188"/>
                    <a:pt x="24180" y="28028"/>
                    <a:pt x="24110" y="27851"/>
                  </a:cubicBezTo>
                  <a:cubicBezTo>
                    <a:pt x="23649" y="25741"/>
                    <a:pt x="23181" y="23635"/>
                    <a:pt x="22720" y="21527"/>
                  </a:cubicBezTo>
                  <a:cubicBezTo>
                    <a:pt x="22763" y="21418"/>
                    <a:pt x="22804" y="21308"/>
                    <a:pt x="22847" y="21200"/>
                  </a:cubicBezTo>
                  <a:cubicBezTo>
                    <a:pt x="23206" y="21122"/>
                    <a:pt x="23576" y="21118"/>
                    <a:pt x="23941" y="21074"/>
                  </a:cubicBezTo>
                  <a:cubicBezTo>
                    <a:pt x="25146" y="20955"/>
                    <a:pt x="26351" y="20838"/>
                    <a:pt x="27556" y="20720"/>
                  </a:cubicBezTo>
                  <a:cubicBezTo>
                    <a:pt x="28236" y="20637"/>
                    <a:pt x="28927" y="20619"/>
                    <a:pt x="29601" y="20494"/>
                  </a:cubicBezTo>
                  <a:cubicBezTo>
                    <a:pt x="29704" y="20372"/>
                    <a:pt x="29715" y="20179"/>
                    <a:pt x="29577" y="20079"/>
                  </a:cubicBezTo>
                  <a:cubicBezTo>
                    <a:pt x="28293" y="18936"/>
                    <a:pt x="27004" y="17796"/>
                    <a:pt x="25718" y="16654"/>
                  </a:cubicBezTo>
                  <a:cubicBezTo>
                    <a:pt x="25362" y="16321"/>
                    <a:pt x="24970" y="16025"/>
                    <a:pt x="24641" y="15667"/>
                  </a:cubicBezTo>
                  <a:cubicBezTo>
                    <a:pt x="24625" y="15518"/>
                    <a:pt x="24660" y="15374"/>
                    <a:pt x="24788" y="15285"/>
                  </a:cubicBezTo>
                  <a:cubicBezTo>
                    <a:pt x="26369" y="13877"/>
                    <a:pt x="27955" y="12474"/>
                    <a:pt x="29538" y="11068"/>
                  </a:cubicBezTo>
                  <a:cubicBezTo>
                    <a:pt x="29624" y="10991"/>
                    <a:pt x="29715" y="10887"/>
                    <a:pt x="29679" y="10762"/>
                  </a:cubicBezTo>
                  <a:cubicBezTo>
                    <a:pt x="29647" y="10617"/>
                    <a:pt x="29486" y="10570"/>
                    <a:pt x="29360" y="10567"/>
                  </a:cubicBezTo>
                  <a:cubicBezTo>
                    <a:pt x="27380" y="10375"/>
                    <a:pt x="25401" y="10179"/>
                    <a:pt x="23422" y="9987"/>
                  </a:cubicBezTo>
                  <a:cubicBezTo>
                    <a:pt x="23206" y="9971"/>
                    <a:pt x="22978" y="9965"/>
                    <a:pt x="22797" y="9833"/>
                  </a:cubicBezTo>
                  <a:cubicBezTo>
                    <a:pt x="22658" y="9670"/>
                    <a:pt x="22744" y="9463"/>
                    <a:pt x="22784" y="9283"/>
                  </a:cubicBezTo>
                  <a:cubicBezTo>
                    <a:pt x="23226" y="7282"/>
                    <a:pt x="23666" y="5281"/>
                    <a:pt x="24107" y="3281"/>
                  </a:cubicBezTo>
                  <a:cubicBezTo>
                    <a:pt x="24137" y="3165"/>
                    <a:pt x="24121" y="3006"/>
                    <a:pt x="23999" y="2954"/>
                  </a:cubicBezTo>
                  <a:cubicBezTo>
                    <a:pt x="23964" y="2931"/>
                    <a:pt x="23928" y="2922"/>
                    <a:pt x="23892" y="2922"/>
                  </a:cubicBezTo>
                  <a:cubicBezTo>
                    <a:pt x="23812" y="2922"/>
                    <a:pt x="23733" y="2967"/>
                    <a:pt x="23665" y="3006"/>
                  </a:cubicBezTo>
                  <a:cubicBezTo>
                    <a:pt x="21904" y="4042"/>
                    <a:pt x="20140" y="5074"/>
                    <a:pt x="18379" y="6111"/>
                  </a:cubicBezTo>
                  <a:cubicBezTo>
                    <a:pt x="18254" y="6176"/>
                    <a:pt x="18111" y="6226"/>
                    <a:pt x="17970" y="6226"/>
                  </a:cubicBezTo>
                  <a:cubicBezTo>
                    <a:pt x="17892" y="6226"/>
                    <a:pt x="17815" y="6211"/>
                    <a:pt x="17742" y="6175"/>
                  </a:cubicBezTo>
                  <a:cubicBezTo>
                    <a:pt x="16856" y="4176"/>
                    <a:pt x="15995" y="2166"/>
                    <a:pt x="15111" y="166"/>
                  </a:cubicBezTo>
                  <a:cubicBezTo>
                    <a:pt x="15076" y="55"/>
                    <a:pt x="14978" y="0"/>
                    <a:pt x="1488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20"/>
          <p:cNvSpPr/>
          <p:nvPr/>
        </p:nvSpPr>
        <p:spPr>
          <a:xfrm>
            <a:off x="8534924" y="355688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76803" y="79732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20"/>
          <p:cNvGrpSpPr/>
          <p:nvPr/>
        </p:nvGrpSpPr>
        <p:grpSpPr>
          <a:xfrm rot="900166">
            <a:off x="287146" y="2348394"/>
            <a:ext cx="450265" cy="415813"/>
            <a:chOff x="1381575" y="5040050"/>
            <a:chExt cx="353850" cy="326775"/>
          </a:xfrm>
        </p:grpSpPr>
        <p:sp>
          <p:nvSpPr>
            <p:cNvPr id="429" name="Google Shape;429;p2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20"/>
          <p:cNvGrpSpPr/>
          <p:nvPr/>
        </p:nvGrpSpPr>
        <p:grpSpPr>
          <a:xfrm rot="2700000">
            <a:off x="-126251" y="1942410"/>
            <a:ext cx="687123" cy="734715"/>
            <a:chOff x="1352550" y="4198750"/>
            <a:chExt cx="539975" cy="577375"/>
          </a:xfrm>
        </p:grpSpPr>
        <p:sp>
          <p:nvSpPr>
            <p:cNvPr id="432" name="Google Shape;432;p20"/>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0"/>
          <p:cNvGrpSpPr/>
          <p:nvPr/>
        </p:nvGrpSpPr>
        <p:grpSpPr>
          <a:xfrm rot="-900166">
            <a:off x="-75634" y="2448167"/>
            <a:ext cx="459331" cy="579548"/>
            <a:chOff x="5191200" y="4689525"/>
            <a:chExt cx="360975" cy="455450"/>
          </a:xfrm>
        </p:grpSpPr>
        <p:sp>
          <p:nvSpPr>
            <p:cNvPr id="440" name="Google Shape;440;p2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20"/>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43" name="Google Shape;443;p20"/>
          <p:cNvGrpSpPr/>
          <p:nvPr/>
        </p:nvGrpSpPr>
        <p:grpSpPr>
          <a:xfrm rot="-5400000" flipH="1">
            <a:off x="-189150" y="3655078"/>
            <a:ext cx="2599150" cy="3360800"/>
            <a:chOff x="1208050" y="-284750"/>
            <a:chExt cx="2599150" cy="3360800"/>
          </a:xfrm>
        </p:grpSpPr>
        <p:sp>
          <p:nvSpPr>
            <p:cNvPr id="444" name="Google Shape;444;p20"/>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6">
  <p:cSld name="ONE_COLUMN_TEXT_1_1_1_1_1_1">
    <p:spTree>
      <p:nvGrpSpPr>
        <p:cNvPr id="1" name="Shape 473"/>
        <p:cNvGrpSpPr/>
        <p:nvPr/>
      </p:nvGrpSpPr>
      <p:grpSpPr>
        <a:xfrm>
          <a:off x="0" y="0"/>
          <a:ext cx="0" cy="0"/>
          <a:chOff x="0" y="0"/>
          <a:chExt cx="0" cy="0"/>
        </a:xfrm>
      </p:grpSpPr>
      <p:grpSp>
        <p:nvGrpSpPr>
          <p:cNvPr id="474" name="Google Shape;474;p22"/>
          <p:cNvGrpSpPr/>
          <p:nvPr/>
        </p:nvGrpSpPr>
        <p:grpSpPr>
          <a:xfrm rot="-4453335">
            <a:off x="290295" y="-1726920"/>
            <a:ext cx="2599111" cy="3360692"/>
            <a:chOff x="4284200" y="-190000"/>
            <a:chExt cx="2599175" cy="3360775"/>
          </a:xfrm>
        </p:grpSpPr>
        <p:sp>
          <p:nvSpPr>
            <p:cNvPr id="475" name="Google Shape;475;p22"/>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2"/>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2"/>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22"/>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8" name="Google Shape;488;p22"/>
          <p:cNvSpPr/>
          <p:nvPr/>
        </p:nvSpPr>
        <p:spPr>
          <a:xfrm>
            <a:off x="8719804" y="38845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a:off x="8550299" y="43982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 name="Google Shape;490;p22"/>
          <p:cNvGrpSpPr/>
          <p:nvPr/>
        </p:nvGrpSpPr>
        <p:grpSpPr>
          <a:xfrm rot="-6872853" flipH="1">
            <a:off x="4255702" y="2476660"/>
            <a:ext cx="4080995" cy="5276792"/>
            <a:chOff x="4284200" y="-190000"/>
            <a:chExt cx="2599175" cy="3360775"/>
          </a:xfrm>
        </p:grpSpPr>
        <p:sp>
          <p:nvSpPr>
            <p:cNvPr id="491" name="Google Shape;491;p22"/>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2"/>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2"/>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2"/>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2"/>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2"/>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2"/>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2"/>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2"/>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2"/>
          <p:cNvGrpSpPr/>
          <p:nvPr/>
        </p:nvGrpSpPr>
        <p:grpSpPr>
          <a:xfrm rot="-900166">
            <a:off x="1246891" y="4517092"/>
            <a:ext cx="459331" cy="579548"/>
            <a:chOff x="5191200" y="4689525"/>
            <a:chExt cx="360975" cy="455450"/>
          </a:xfrm>
        </p:grpSpPr>
        <p:sp>
          <p:nvSpPr>
            <p:cNvPr id="504" name="Google Shape;504;p22"/>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22"/>
          <p:cNvGrpSpPr/>
          <p:nvPr/>
        </p:nvGrpSpPr>
        <p:grpSpPr>
          <a:xfrm rot="-900166">
            <a:off x="2181316" y="4609617"/>
            <a:ext cx="459331" cy="579548"/>
            <a:chOff x="5191200" y="4689525"/>
            <a:chExt cx="360975" cy="455450"/>
          </a:xfrm>
        </p:grpSpPr>
        <p:sp>
          <p:nvSpPr>
            <p:cNvPr id="507" name="Google Shape;507;p22"/>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22"/>
          <p:cNvGrpSpPr/>
          <p:nvPr/>
        </p:nvGrpSpPr>
        <p:grpSpPr>
          <a:xfrm rot="-900166">
            <a:off x="1781916" y="4893129"/>
            <a:ext cx="459331" cy="579548"/>
            <a:chOff x="5191200" y="4689525"/>
            <a:chExt cx="360975" cy="455450"/>
          </a:xfrm>
        </p:grpSpPr>
        <p:sp>
          <p:nvSpPr>
            <p:cNvPr id="510" name="Google Shape;510;p22"/>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2"/>
          <p:cNvGrpSpPr/>
          <p:nvPr/>
        </p:nvGrpSpPr>
        <p:grpSpPr>
          <a:xfrm rot="2700000">
            <a:off x="1553149" y="4276172"/>
            <a:ext cx="687123" cy="734715"/>
            <a:chOff x="1352550" y="4198750"/>
            <a:chExt cx="539975" cy="577375"/>
          </a:xfrm>
        </p:grpSpPr>
        <p:sp>
          <p:nvSpPr>
            <p:cNvPr id="513" name="Google Shape;513;p22"/>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22"/>
          <p:cNvGrpSpPr/>
          <p:nvPr/>
        </p:nvGrpSpPr>
        <p:grpSpPr>
          <a:xfrm rot="-900166">
            <a:off x="8617491" y="4609617"/>
            <a:ext cx="459331" cy="579548"/>
            <a:chOff x="5191200" y="4689525"/>
            <a:chExt cx="360975" cy="455450"/>
          </a:xfrm>
        </p:grpSpPr>
        <p:sp>
          <p:nvSpPr>
            <p:cNvPr id="521" name="Google Shape;521;p22"/>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22"/>
          <p:cNvGrpSpPr/>
          <p:nvPr/>
        </p:nvGrpSpPr>
        <p:grpSpPr>
          <a:xfrm>
            <a:off x="2308428" y="3770306"/>
            <a:ext cx="1678122" cy="1667393"/>
            <a:chOff x="525703" y="2858931"/>
            <a:chExt cx="1678122" cy="1667393"/>
          </a:xfrm>
        </p:grpSpPr>
        <p:grpSp>
          <p:nvGrpSpPr>
            <p:cNvPr id="524" name="Google Shape;524;p22"/>
            <p:cNvGrpSpPr/>
            <p:nvPr/>
          </p:nvGrpSpPr>
          <p:grpSpPr>
            <a:xfrm rot="900166">
              <a:off x="678089" y="3013540"/>
              <a:ext cx="1373350" cy="1358176"/>
              <a:chOff x="1271525" y="1919275"/>
              <a:chExt cx="1079275" cy="1067350"/>
            </a:xfrm>
          </p:grpSpPr>
          <p:sp>
            <p:nvSpPr>
              <p:cNvPr id="525" name="Google Shape;525;p22"/>
              <p:cNvSpPr/>
              <p:nvPr/>
            </p:nvSpPr>
            <p:spPr>
              <a:xfrm>
                <a:off x="1334150" y="2150075"/>
                <a:ext cx="577400" cy="778200"/>
              </a:xfrm>
              <a:custGeom>
                <a:avLst/>
                <a:gdLst/>
                <a:ahLst/>
                <a:cxnLst/>
                <a:rect l="l" t="t" r="r" b="b"/>
                <a:pathLst>
                  <a:path w="23096" h="31128" extrusionOk="0">
                    <a:moveTo>
                      <a:pt x="4561" y="1"/>
                    </a:moveTo>
                    <a:cubicBezTo>
                      <a:pt x="4530" y="1"/>
                      <a:pt x="4498" y="20"/>
                      <a:pt x="4472" y="67"/>
                    </a:cubicBezTo>
                    <a:cubicBezTo>
                      <a:pt x="3002" y="1825"/>
                      <a:pt x="1916" y="3886"/>
                      <a:pt x="1190" y="6054"/>
                    </a:cubicBezTo>
                    <a:cubicBezTo>
                      <a:pt x="187" y="9047"/>
                      <a:pt x="0" y="12291"/>
                      <a:pt x="550" y="15392"/>
                    </a:cubicBezTo>
                    <a:cubicBezTo>
                      <a:pt x="774" y="16719"/>
                      <a:pt x="1139" y="18017"/>
                      <a:pt x="1589" y="19284"/>
                    </a:cubicBezTo>
                    <a:cubicBezTo>
                      <a:pt x="2356" y="21079"/>
                      <a:pt x="3377" y="22764"/>
                      <a:pt x="4613" y="24276"/>
                    </a:cubicBezTo>
                    <a:cubicBezTo>
                      <a:pt x="5432" y="25172"/>
                      <a:pt x="6305" y="26021"/>
                      <a:pt x="7252" y="26782"/>
                    </a:cubicBezTo>
                    <a:cubicBezTo>
                      <a:pt x="9202" y="28365"/>
                      <a:pt x="11448" y="29594"/>
                      <a:pt x="13854" y="30320"/>
                    </a:cubicBezTo>
                    <a:cubicBezTo>
                      <a:pt x="15356" y="30785"/>
                      <a:pt x="16920" y="31025"/>
                      <a:pt x="18487" y="31112"/>
                    </a:cubicBezTo>
                    <a:cubicBezTo>
                      <a:pt x="18762" y="31123"/>
                      <a:pt x="19038" y="31128"/>
                      <a:pt x="19313" y="31128"/>
                    </a:cubicBezTo>
                    <a:cubicBezTo>
                      <a:pt x="20559" y="31128"/>
                      <a:pt x="21807" y="31019"/>
                      <a:pt x="23025" y="30750"/>
                    </a:cubicBezTo>
                    <a:cubicBezTo>
                      <a:pt x="23042" y="30715"/>
                      <a:pt x="23077" y="30645"/>
                      <a:pt x="23095" y="30610"/>
                    </a:cubicBezTo>
                    <a:cubicBezTo>
                      <a:pt x="23036" y="30575"/>
                      <a:pt x="22976" y="30540"/>
                      <a:pt x="22908" y="30540"/>
                    </a:cubicBezTo>
                    <a:cubicBezTo>
                      <a:pt x="22907" y="30540"/>
                      <a:pt x="22906" y="30540"/>
                      <a:pt x="22905" y="30540"/>
                    </a:cubicBezTo>
                    <a:cubicBezTo>
                      <a:pt x="20266" y="30241"/>
                      <a:pt x="17664" y="29374"/>
                      <a:pt x="15480" y="27843"/>
                    </a:cubicBezTo>
                    <a:cubicBezTo>
                      <a:pt x="15398" y="27789"/>
                      <a:pt x="15351" y="27703"/>
                      <a:pt x="15303" y="27623"/>
                    </a:cubicBezTo>
                    <a:cubicBezTo>
                      <a:pt x="15340" y="27572"/>
                      <a:pt x="15379" y="27522"/>
                      <a:pt x="15419" y="27474"/>
                    </a:cubicBezTo>
                    <a:cubicBezTo>
                      <a:pt x="16422" y="27736"/>
                      <a:pt x="17457" y="27862"/>
                      <a:pt x="18493" y="27862"/>
                    </a:cubicBezTo>
                    <a:cubicBezTo>
                      <a:pt x="19172" y="27862"/>
                      <a:pt x="19851" y="27807"/>
                      <a:pt x="20521" y="27702"/>
                    </a:cubicBezTo>
                    <a:cubicBezTo>
                      <a:pt x="20584" y="27695"/>
                      <a:pt x="20642" y="27677"/>
                      <a:pt x="20693" y="27646"/>
                    </a:cubicBezTo>
                    <a:cubicBezTo>
                      <a:pt x="20723" y="27554"/>
                      <a:pt x="20657" y="27506"/>
                      <a:pt x="20577" y="27493"/>
                    </a:cubicBezTo>
                    <a:cubicBezTo>
                      <a:pt x="19290" y="27213"/>
                      <a:pt x="18044" y="26750"/>
                      <a:pt x="16882" y="26132"/>
                    </a:cubicBezTo>
                    <a:cubicBezTo>
                      <a:pt x="15694" y="25500"/>
                      <a:pt x="14599" y="24704"/>
                      <a:pt x="13576" y="23832"/>
                    </a:cubicBezTo>
                    <a:cubicBezTo>
                      <a:pt x="13482" y="23773"/>
                      <a:pt x="13354" y="23532"/>
                      <a:pt x="13540" y="23532"/>
                    </a:cubicBezTo>
                    <a:cubicBezTo>
                      <a:pt x="13544" y="23532"/>
                      <a:pt x="13548" y="23532"/>
                      <a:pt x="13552" y="23532"/>
                    </a:cubicBezTo>
                    <a:cubicBezTo>
                      <a:pt x="14617" y="23966"/>
                      <a:pt x="15739" y="24316"/>
                      <a:pt x="16898" y="24358"/>
                    </a:cubicBezTo>
                    <a:cubicBezTo>
                      <a:pt x="16914" y="24359"/>
                      <a:pt x="16929" y="24360"/>
                      <a:pt x="16945" y="24360"/>
                    </a:cubicBezTo>
                    <a:cubicBezTo>
                      <a:pt x="17082" y="24360"/>
                      <a:pt x="17211" y="24302"/>
                      <a:pt x="17301" y="24198"/>
                    </a:cubicBezTo>
                    <a:cubicBezTo>
                      <a:pt x="15089" y="23354"/>
                      <a:pt x="13084" y="21965"/>
                      <a:pt x="11539" y="20169"/>
                    </a:cubicBezTo>
                    <a:cubicBezTo>
                      <a:pt x="11537" y="20120"/>
                      <a:pt x="11533" y="20023"/>
                      <a:pt x="11531" y="19973"/>
                    </a:cubicBezTo>
                    <a:lnTo>
                      <a:pt x="11531" y="19973"/>
                    </a:lnTo>
                    <a:cubicBezTo>
                      <a:pt x="11815" y="19994"/>
                      <a:pt x="12045" y="20185"/>
                      <a:pt x="12312" y="20270"/>
                    </a:cubicBezTo>
                    <a:cubicBezTo>
                      <a:pt x="12800" y="20450"/>
                      <a:pt x="13300" y="20703"/>
                      <a:pt x="13827" y="20703"/>
                    </a:cubicBezTo>
                    <a:cubicBezTo>
                      <a:pt x="13889" y="20703"/>
                      <a:pt x="13952" y="20699"/>
                      <a:pt x="14015" y="20692"/>
                    </a:cubicBezTo>
                    <a:cubicBezTo>
                      <a:pt x="14010" y="20615"/>
                      <a:pt x="13976" y="20554"/>
                      <a:pt x="13915" y="20512"/>
                    </a:cubicBezTo>
                    <a:cubicBezTo>
                      <a:pt x="12400" y="19376"/>
                      <a:pt x="11156" y="17879"/>
                      <a:pt x="10317" y="16180"/>
                    </a:cubicBezTo>
                    <a:cubicBezTo>
                      <a:pt x="9806" y="15121"/>
                      <a:pt x="9461" y="13982"/>
                      <a:pt x="9285" y="12822"/>
                    </a:cubicBezTo>
                    <a:cubicBezTo>
                      <a:pt x="9282" y="12722"/>
                      <a:pt x="9220" y="12645"/>
                      <a:pt x="9142" y="12594"/>
                    </a:cubicBezTo>
                    <a:cubicBezTo>
                      <a:pt x="8786" y="13335"/>
                      <a:pt x="8769" y="14181"/>
                      <a:pt x="8692" y="14986"/>
                    </a:cubicBezTo>
                    <a:cubicBezTo>
                      <a:pt x="8660" y="15020"/>
                      <a:pt x="8596" y="15086"/>
                      <a:pt x="8564" y="15120"/>
                    </a:cubicBezTo>
                    <a:cubicBezTo>
                      <a:pt x="8498" y="15046"/>
                      <a:pt x="8423" y="14976"/>
                      <a:pt x="8391" y="14881"/>
                    </a:cubicBezTo>
                    <a:cubicBezTo>
                      <a:pt x="7594" y="12756"/>
                      <a:pt x="7362" y="10444"/>
                      <a:pt x="7610" y="8195"/>
                    </a:cubicBezTo>
                    <a:cubicBezTo>
                      <a:pt x="7566" y="8189"/>
                      <a:pt x="7475" y="8177"/>
                      <a:pt x="7430" y="8172"/>
                    </a:cubicBezTo>
                    <a:cubicBezTo>
                      <a:pt x="6836" y="9197"/>
                      <a:pt x="6605" y="10392"/>
                      <a:pt x="6472" y="11558"/>
                    </a:cubicBezTo>
                    <a:cubicBezTo>
                      <a:pt x="6472" y="11645"/>
                      <a:pt x="6383" y="11730"/>
                      <a:pt x="6310" y="11730"/>
                    </a:cubicBezTo>
                    <a:cubicBezTo>
                      <a:pt x="6268" y="11730"/>
                      <a:pt x="6231" y="11702"/>
                      <a:pt x="6219" y="11631"/>
                    </a:cubicBezTo>
                    <a:cubicBezTo>
                      <a:pt x="5689" y="9377"/>
                      <a:pt x="5539" y="7003"/>
                      <a:pt x="6013" y="4725"/>
                    </a:cubicBezTo>
                    <a:cubicBezTo>
                      <a:pt x="6046" y="4428"/>
                      <a:pt x="6165" y="4149"/>
                      <a:pt x="6194" y="3855"/>
                    </a:cubicBezTo>
                    <a:cubicBezTo>
                      <a:pt x="6195" y="3766"/>
                      <a:pt x="6145" y="3731"/>
                      <a:pt x="6086" y="3731"/>
                    </a:cubicBezTo>
                    <a:cubicBezTo>
                      <a:pt x="6021" y="3731"/>
                      <a:pt x="5944" y="3772"/>
                      <a:pt x="5907" y="3830"/>
                    </a:cubicBezTo>
                    <a:cubicBezTo>
                      <a:pt x="5210" y="4781"/>
                      <a:pt x="4640" y="5829"/>
                      <a:pt x="4243" y="6941"/>
                    </a:cubicBezTo>
                    <a:cubicBezTo>
                      <a:pt x="4057" y="7407"/>
                      <a:pt x="3958" y="7902"/>
                      <a:pt x="3795" y="8376"/>
                    </a:cubicBezTo>
                    <a:cubicBezTo>
                      <a:pt x="3750" y="8374"/>
                      <a:pt x="3660" y="8373"/>
                      <a:pt x="3616" y="8372"/>
                    </a:cubicBezTo>
                    <a:cubicBezTo>
                      <a:pt x="3185" y="5632"/>
                      <a:pt x="3652" y="2808"/>
                      <a:pt x="4652" y="240"/>
                    </a:cubicBezTo>
                    <a:cubicBezTo>
                      <a:pt x="4729" y="146"/>
                      <a:pt x="4648" y="1"/>
                      <a:pt x="4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1624825" y="2281475"/>
                <a:ext cx="372825" cy="212275"/>
              </a:xfrm>
              <a:custGeom>
                <a:avLst/>
                <a:gdLst/>
                <a:ahLst/>
                <a:cxnLst/>
                <a:rect l="l" t="t" r="r" b="b"/>
                <a:pathLst>
                  <a:path w="14913" h="8491" extrusionOk="0">
                    <a:moveTo>
                      <a:pt x="4555" y="3225"/>
                    </a:moveTo>
                    <a:cubicBezTo>
                      <a:pt x="4714" y="3225"/>
                      <a:pt x="4874" y="3295"/>
                      <a:pt x="4957" y="3434"/>
                    </a:cubicBezTo>
                    <a:cubicBezTo>
                      <a:pt x="5095" y="3638"/>
                      <a:pt x="5031" y="3896"/>
                      <a:pt x="4982" y="4120"/>
                    </a:cubicBezTo>
                    <a:cubicBezTo>
                      <a:pt x="4801" y="4711"/>
                      <a:pt x="4484" y="5259"/>
                      <a:pt x="4070" y="5718"/>
                    </a:cubicBezTo>
                    <a:cubicBezTo>
                      <a:pt x="3933" y="5867"/>
                      <a:pt x="3831" y="6058"/>
                      <a:pt x="3852" y="6267"/>
                    </a:cubicBezTo>
                    <a:cubicBezTo>
                      <a:pt x="3977" y="6330"/>
                      <a:pt x="4114" y="6362"/>
                      <a:pt x="4251" y="6362"/>
                    </a:cubicBezTo>
                    <a:cubicBezTo>
                      <a:pt x="4395" y="6362"/>
                      <a:pt x="4538" y="6326"/>
                      <a:pt x="4668" y="6253"/>
                    </a:cubicBezTo>
                    <a:cubicBezTo>
                      <a:pt x="4978" y="6086"/>
                      <a:pt x="5266" y="5856"/>
                      <a:pt x="5474" y="5571"/>
                    </a:cubicBezTo>
                    <a:cubicBezTo>
                      <a:pt x="5592" y="5150"/>
                      <a:pt x="5645" y="4692"/>
                      <a:pt x="5899" y="4321"/>
                    </a:cubicBezTo>
                    <a:cubicBezTo>
                      <a:pt x="6038" y="4116"/>
                      <a:pt x="6195" y="3892"/>
                      <a:pt x="6437" y="3802"/>
                    </a:cubicBezTo>
                    <a:cubicBezTo>
                      <a:pt x="6471" y="3789"/>
                      <a:pt x="6507" y="3782"/>
                      <a:pt x="6543" y="3782"/>
                    </a:cubicBezTo>
                    <a:cubicBezTo>
                      <a:pt x="6726" y="3782"/>
                      <a:pt x="6909" y="3944"/>
                      <a:pt x="6858" y="4142"/>
                    </a:cubicBezTo>
                    <a:cubicBezTo>
                      <a:pt x="6740" y="4756"/>
                      <a:pt x="6330" y="5257"/>
                      <a:pt x="5986" y="5761"/>
                    </a:cubicBezTo>
                    <a:cubicBezTo>
                      <a:pt x="5931" y="6031"/>
                      <a:pt x="5997" y="6429"/>
                      <a:pt x="6311" y="6506"/>
                    </a:cubicBezTo>
                    <a:cubicBezTo>
                      <a:pt x="6343" y="6509"/>
                      <a:pt x="6374" y="6511"/>
                      <a:pt x="6406" y="6511"/>
                    </a:cubicBezTo>
                    <a:cubicBezTo>
                      <a:pt x="6901" y="6511"/>
                      <a:pt x="7305" y="6126"/>
                      <a:pt x="7602" y="5761"/>
                    </a:cubicBezTo>
                    <a:cubicBezTo>
                      <a:pt x="7740" y="5628"/>
                      <a:pt x="7716" y="5424"/>
                      <a:pt x="7758" y="5254"/>
                    </a:cubicBezTo>
                    <a:cubicBezTo>
                      <a:pt x="7865" y="4861"/>
                      <a:pt x="8034" y="4454"/>
                      <a:pt x="8368" y="4202"/>
                    </a:cubicBezTo>
                    <a:cubicBezTo>
                      <a:pt x="8438" y="4145"/>
                      <a:pt x="8527" y="4115"/>
                      <a:pt x="8616" y="4115"/>
                    </a:cubicBezTo>
                    <a:cubicBezTo>
                      <a:pt x="8697" y="4115"/>
                      <a:pt x="8777" y="4140"/>
                      <a:pt x="8842" y="4194"/>
                    </a:cubicBezTo>
                    <a:cubicBezTo>
                      <a:pt x="8948" y="4297"/>
                      <a:pt x="8935" y="4465"/>
                      <a:pt x="8895" y="4596"/>
                    </a:cubicBezTo>
                    <a:cubicBezTo>
                      <a:pt x="8779" y="4964"/>
                      <a:pt x="8568" y="5292"/>
                      <a:pt x="8343" y="5602"/>
                    </a:cubicBezTo>
                    <a:cubicBezTo>
                      <a:pt x="8259" y="5714"/>
                      <a:pt x="8165" y="5867"/>
                      <a:pt x="8252" y="6006"/>
                    </a:cubicBezTo>
                    <a:cubicBezTo>
                      <a:pt x="8338" y="6198"/>
                      <a:pt x="8561" y="6239"/>
                      <a:pt x="8755" y="6239"/>
                    </a:cubicBezTo>
                    <a:cubicBezTo>
                      <a:pt x="8777" y="6239"/>
                      <a:pt x="8799" y="6239"/>
                      <a:pt x="8819" y="6238"/>
                    </a:cubicBezTo>
                    <a:cubicBezTo>
                      <a:pt x="9319" y="6193"/>
                      <a:pt x="9748" y="5887"/>
                      <a:pt x="10106" y="5555"/>
                    </a:cubicBezTo>
                    <a:cubicBezTo>
                      <a:pt x="10222" y="5430"/>
                      <a:pt x="10378" y="5310"/>
                      <a:pt x="10381" y="5126"/>
                    </a:cubicBezTo>
                    <a:cubicBezTo>
                      <a:pt x="10420" y="4726"/>
                      <a:pt x="10525" y="4308"/>
                      <a:pt x="10805" y="4006"/>
                    </a:cubicBezTo>
                    <a:cubicBezTo>
                      <a:pt x="10904" y="3889"/>
                      <a:pt x="11058" y="3810"/>
                      <a:pt x="11212" y="3810"/>
                    </a:cubicBezTo>
                    <a:cubicBezTo>
                      <a:pt x="11253" y="3810"/>
                      <a:pt x="11293" y="3815"/>
                      <a:pt x="11333" y="3827"/>
                    </a:cubicBezTo>
                    <a:cubicBezTo>
                      <a:pt x="11471" y="3894"/>
                      <a:pt x="11516" y="4063"/>
                      <a:pt x="11487" y="4204"/>
                    </a:cubicBezTo>
                    <a:cubicBezTo>
                      <a:pt x="11410" y="4697"/>
                      <a:pt x="11096" y="5099"/>
                      <a:pt x="10841" y="5511"/>
                    </a:cubicBezTo>
                    <a:cubicBezTo>
                      <a:pt x="10842" y="5733"/>
                      <a:pt x="10883" y="5972"/>
                      <a:pt x="11022" y="6152"/>
                    </a:cubicBezTo>
                    <a:cubicBezTo>
                      <a:pt x="11111" y="6260"/>
                      <a:pt x="11245" y="6298"/>
                      <a:pt x="11380" y="6298"/>
                    </a:cubicBezTo>
                    <a:cubicBezTo>
                      <a:pt x="11454" y="6298"/>
                      <a:pt x="11530" y="6287"/>
                      <a:pt x="11599" y="6269"/>
                    </a:cubicBezTo>
                    <a:cubicBezTo>
                      <a:pt x="11965" y="6172"/>
                      <a:pt x="12280" y="5938"/>
                      <a:pt x="12536" y="5664"/>
                    </a:cubicBezTo>
                    <a:cubicBezTo>
                      <a:pt x="12615" y="5590"/>
                      <a:pt x="12691" y="5486"/>
                      <a:pt x="12810" y="5486"/>
                    </a:cubicBezTo>
                    <a:cubicBezTo>
                      <a:pt x="12814" y="5486"/>
                      <a:pt x="12818" y="5486"/>
                      <a:pt x="12823" y="5486"/>
                    </a:cubicBezTo>
                    <a:cubicBezTo>
                      <a:pt x="12826" y="5486"/>
                      <a:pt x="12830" y="5486"/>
                      <a:pt x="12833" y="5486"/>
                    </a:cubicBezTo>
                    <a:cubicBezTo>
                      <a:pt x="13017" y="5486"/>
                      <a:pt x="13130" y="5736"/>
                      <a:pt x="13003" y="5873"/>
                    </a:cubicBezTo>
                    <a:cubicBezTo>
                      <a:pt x="12624" y="6311"/>
                      <a:pt x="12126" y="6690"/>
                      <a:pt x="11538" y="6773"/>
                    </a:cubicBezTo>
                    <a:cubicBezTo>
                      <a:pt x="11484" y="6782"/>
                      <a:pt x="11428" y="6786"/>
                      <a:pt x="11373" y="6786"/>
                    </a:cubicBezTo>
                    <a:cubicBezTo>
                      <a:pt x="11097" y="6786"/>
                      <a:pt x="10818" y="6678"/>
                      <a:pt x="10645" y="6457"/>
                    </a:cubicBezTo>
                    <a:cubicBezTo>
                      <a:pt x="10548" y="6359"/>
                      <a:pt x="10472" y="6197"/>
                      <a:pt x="10317" y="6197"/>
                    </a:cubicBezTo>
                    <a:cubicBezTo>
                      <a:pt x="10312" y="6197"/>
                      <a:pt x="10307" y="6197"/>
                      <a:pt x="10302" y="6198"/>
                    </a:cubicBezTo>
                    <a:cubicBezTo>
                      <a:pt x="10281" y="6196"/>
                      <a:pt x="10260" y="6195"/>
                      <a:pt x="10239" y="6195"/>
                    </a:cubicBezTo>
                    <a:cubicBezTo>
                      <a:pt x="10146" y="6195"/>
                      <a:pt x="10053" y="6217"/>
                      <a:pt x="9981" y="6279"/>
                    </a:cubicBezTo>
                    <a:cubicBezTo>
                      <a:pt x="9624" y="6533"/>
                      <a:pt x="9190" y="6725"/>
                      <a:pt x="8748" y="6725"/>
                    </a:cubicBezTo>
                    <a:cubicBezTo>
                      <a:pt x="8631" y="6725"/>
                      <a:pt x="8514" y="6712"/>
                      <a:pt x="8398" y="6682"/>
                    </a:cubicBezTo>
                    <a:cubicBezTo>
                      <a:pt x="8187" y="6630"/>
                      <a:pt x="7971" y="6502"/>
                      <a:pt x="7755" y="6502"/>
                    </a:cubicBezTo>
                    <a:cubicBezTo>
                      <a:pt x="7671" y="6502"/>
                      <a:pt x="7587" y="6521"/>
                      <a:pt x="7504" y="6572"/>
                    </a:cubicBezTo>
                    <a:cubicBezTo>
                      <a:pt x="7192" y="6788"/>
                      <a:pt x="6848" y="6996"/>
                      <a:pt x="6458" y="6996"/>
                    </a:cubicBezTo>
                    <a:cubicBezTo>
                      <a:pt x="6449" y="6996"/>
                      <a:pt x="6440" y="6996"/>
                      <a:pt x="6431" y="6996"/>
                    </a:cubicBezTo>
                    <a:cubicBezTo>
                      <a:pt x="6409" y="6998"/>
                      <a:pt x="6386" y="6999"/>
                      <a:pt x="6363" y="6999"/>
                    </a:cubicBezTo>
                    <a:cubicBezTo>
                      <a:pt x="6029" y="6999"/>
                      <a:pt x="5729" y="6773"/>
                      <a:pt x="5587" y="6476"/>
                    </a:cubicBezTo>
                    <a:cubicBezTo>
                      <a:pt x="5523" y="6438"/>
                      <a:pt x="5449" y="6408"/>
                      <a:pt x="5379" y="6408"/>
                    </a:cubicBezTo>
                    <a:cubicBezTo>
                      <a:pt x="5319" y="6408"/>
                      <a:pt x="5262" y="6429"/>
                      <a:pt x="5215" y="6484"/>
                    </a:cubicBezTo>
                    <a:cubicBezTo>
                      <a:pt x="4941" y="6704"/>
                      <a:pt x="4578" y="6849"/>
                      <a:pt x="4225" y="6849"/>
                    </a:cubicBezTo>
                    <a:cubicBezTo>
                      <a:pt x="3975" y="6849"/>
                      <a:pt x="3730" y="6777"/>
                      <a:pt x="3525" y="6607"/>
                    </a:cubicBezTo>
                    <a:cubicBezTo>
                      <a:pt x="3470" y="6552"/>
                      <a:pt x="3408" y="6531"/>
                      <a:pt x="3345" y="6531"/>
                    </a:cubicBezTo>
                    <a:cubicBezTo>
                      <a:pt x="3228" y="6531"/>
                      <a:pt x="3106" y="6600"/>
                      <a:pt x="3003" y="6653"/>
                    </a:cubicBezTo>
                    <a:cubicBezTo>
                      <a:pt x="2798" y="6729"/>
                      <a:pt x="2630" y="6872"/>
                      <a:pt x="2436" y="6969"/>
                    </a:cubicBezTo>
                    <a:cubicBezTo>
                      <a:pt x="2405" y="6986"/>
                      <a:pt x="2371" y="6994"/>
                      <a:pt x="2338" y="6994"/>
                    </a:cubicBezTo>
                    <a:cubicBezTo>
                      <a:pt x="2204" y="6994"/>
                      <a:pt x="2071" y="6865"/>
                      <a:pt x="2100" y="6724"/>
                    </a:cubicBezTo>
                    <a:cubicBezTo>
                      <a:pt x="2097" y="6618"/>
                      <a:pt x="2201" y="6558"/>
                      <a:pt x="2276" y="6505"/>
                    </a:cubicBezTo>
                    <a:cubicBezTo>
                      <a:pt x="2473" y="6379"/>
                      <a:pt x="2673" y="6258"/>
                      <a:pt x="2872" y="6136"/>
                    </a:cubicBezTo>
                    <a:cubicBezTo>
                      <a:pt x="2969" y="5911"/>
                      <a:pt x="3094" y="5690"/>
                      <a:pt x="3118" y="5442"/>
                    </a:cubicBezTo>
                    <a:cubicBezTo>
                      <a:pt x="3166" y="4905"/>
                      <a:pt x="3348" y="4381"/>
                      <a:pt x="3635" y="3925"/>
                    </a:cubicBezTo>
                    <a:cubicBezTo>
                      <a:pt x="3813" y="3660"/>
                      <a:pt x="4034" y="3410"/>
                      <a:pt x="4330" y="3275"/>
                    </a:cubicBezTo>
                    <a:cubicBezTo>
                      <a:pt x="4399" y="3241"/>
                      <a:pt x="4477" y="3225"/>
                      <a:pt x="4555" y="3225"/>
                    </a:cubicBezTo>
                    <a:close/>
                    <a:moveTo>
                      <a:pt x="7419" y="1"/>
                    </a:moveTo>
                    <a:cubicBezTo>
                      <a:pt x="6041" y="1"/>
                      <a:pt x="4663" y="403"/>
                      <a:pt x="3504" y="1149"/>
                    </a:cubicBezTo>
                    <a:cubicBezTo>
                      <a:pt x="2398" y="1854"/>
                      <a:pt x="1485" y="2862"/>
                      <a:pt x="900" y="4037"/>
                    </a:cubicBezTo>
                    <a:cubicBezTo>
                      <a:pt x="245" y="5326"/>
                      <a:pt x="1" y="6813"/>
                      <a:pt x="182" y="8246"/>
                    </a:cubicBezTo>
                    <a:cubicBezTo>
                      <a:pt x="254" y="8319"/>
                      <a:pt x="325" y="8395"/>
                      <a:pt x="396" y="8471"/>
                    </a:cubicBezTo>
                    <a:cubicBezTo>
                      <a:pt x="521" y="8485"/>
                      <a:pt x="646" y="8490"/>
                      <a:pt x="772" y="8490"/>
                    </a:cubicBezTo>
                    <a:cubicBezTo>
                      <a:pt x="1059" y="8490"/>
                      <a:pt x="1348" y="8463"/>
                      <a:pt x="1636" y="8463"/>
                    </a:cubicBezTo>
                    <a:cubicBezTo>
                      <a:pt x="1645" y="8463"/>
                      <a:pt x="1655" y="8464"/>
                      <a:pt x="1664" y="8464"/>
                    </a:cubicBezTo>
                    <a:cubicBezTo>
                      <a:pt x="5852" y="8343"/>
                      <a:pt x="10040" y="8225"/>
                      <a:pt x="14228" y="8102"/>
                    </a:cubicBezTo>
                    <a:cubicBezTo>
                      <a:pt x="14433" y="8101"/>
                      <a:pt x="14722" y="8011"/>
                      <a:pt x="14731" y="7767"/>
                    </a:cubicBezTo>
                    <a:cubicBezTo>
                      <a:pt x="14912" y="5370"/>
                      <a:pt x="13786" y="2933"/>
                      <a:pt x="11865" y="1496"/>
                    </a:cubicBezTo>
                    <a:cubicBezTo>
                      <a:pt x="10666" y="572"/>
                      <a:pt x="9169" y="44"/>
                      <a:pt x="7656" y="5"/>
                    </a:cubicBezTo>
                    <a:cubicBezTo>
                      <a:pt x="7577" y="2"/>
                      <a:pt x="7498" y="1"/>
                      <a:pt x="7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1715400" y="2374475"/>
                <a:ext cx="23175" cy="39650"/>
              </a:xfrm>
              <a:custGeom>
                <a:avLst/>
                <a:gdLst/>
                <a:ahLst/>
                <a:cxnLst/>
                <a:rect l="l" t="t" r="r" b="b"/>
                <a:pathLst>
                  <a:path w="927" h="1586" extrusionOk="0">
                    <a:moveTo>
                      <a:pt x="927" y="1"/>
                    </a:moveTo>
                    <a:lnTo>
                      <a:pt x="927" y="1"/>
                    </a:lnTo>
                    <a:cubicBezTo>
                      <a:pt x="713" y="78"/>
                      <a:pt x="566" y="259"/>
                      <a:pt x="440" y="438"/>
                    </a:cubicBezTo>
                    <a:cubicBezTo>
                      <a:pt x="213" y="783"/>
                      <a:pt x="66" y="1179"/>
                      <a:pt x="0" y="1585"/>
                    </a:cubicBezTo>
                    <a:cubicBezTo>
                      <a:pt x="3" y="1585"/>
                      <a:pt x="5" y="1586"/>
                      <a:pt x="8" y="1586"/>
                    </a:cubicBezTo>
                    <a:cubicBezTo>
                      <a:pt x="244" y="1586"/>
                      <a:pt x="349" y="1340"/>
                      <a:pt x="467" y="1176"/>
                    </a:cubicBezTo>
                    <a:cubicBezTo>
                      <a:pt x="682" y="814"/>
                      <a:pt x="902" y="429"/>
                      <a:pt x="9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1633375" y="2496250"/>
                <a:ext cx="355725" cy="150900"/>
              </a:xfrm>
              <a:custGeom>
                <a:avLst/>
                <a:gdLst/>
                <a:ahLst/>
                <a:cxnLst/>
                <a:rect l="l" t="t" r="r" b="b"/>
                <a:pathLst>
                  <a:path w="14229" h="6036" extrusionOk="0">
                    <a:moveTo>
                      <a:pt x="9527" y="1549"/>
                    </a:moveTo>
                    <a:cubicBezTo>
                      <a:pt x="9587" y="1549"/>
                      <a:pt x="9647" y="1551"/>
                      <a:pt x="9707" y="1555"/>
                    </a:cubicBezTo>
                    <a:cubicBezTo>
                      <a:pt x="9867" y="1578"/>
                      <a:pt x="9956" y="1787"/>
                      <a:pt x="9863" y="1922"/>
                    </a:cubicBezTo>
                    <a:cubicBezTo>
                      <a:pt x="9791" y="2044"/>
                      <a:pt x="9636" y="2039"/>
                      <a:pt x="9513" y="2044"/>
                    </a:cubicBezTo>
                    <a:cubicBezTo>
                      <a:pt x="7943" y="2082"/>
                      <a:pt x="6373" y="2139"/>
                      <a:pt x="4803" y="2173"/>
                    </a:cubicBezTo>
                    <a:cubicBezTo>
                      <a:pt x="4794" y="2174"/>
                      <a:pt x="4785" y="2175"/>
                      <a:pt x="4777" y="2175"/>
                    </a:cubicBezTo>
                    <a:cubicBezTo>
                      <a:pt x="4513" y="2175"/>
                      <a:pt x="4472" y="1736"/>
                      <a:pt x="4743" y="1697"/>
                    </a:cubicBezTo>
                    <a:cubicBezTo>
                      <a:pt x="6161" y="1634"/>
                      <a:pt x="7582" y="1612"/>
                      <a:pt x="9001" y="1565"/>
                    </a:cubicBezTo>
                    <a:cubicBezTo>
                      <a:pt x="9176" y="1563"/>
                      <a:pt x="9351" y="1549"/>
                      <a:pt x="9527" y="1549"/>
                    </a:cubicBezTo>
                    <a:close/>
                    <a:moveTo>
                      <a:pt x="10167" y="2733"/>
                    </a:moveTo>
                    <a:cubicBezTo>
                      <a:pt x="10187" y="2733"/>
                      <a:pt x="10208" y="2733"/>
                      <a:pt x="10228" y="2733"/>
                    </a:cubicBezTo>
                    <a:cubicBezTo>
                      <a:pt x="10403" y="2733"/>
                      <a:pt x="10514" y="2953"/>
                      <a:pt x="10418" y="3099"/>
                    </a:cubicBezTo>
                    <a:cubicBezTo>
                      <a:pt x="10356" y="3217"/>
                      <a:pt x="10211" y="3218"/>
                      <a:pt x="10095" y="3223"/>
                    </a:cubicBezTo>
                    <a:cubicBezTo>
                      <a:pt x="8159" y="3276"/>
                      <a:pt x="6222" y="3333"/>
                      <a:pt x="4285" y="3390"/>
                    </a:cubicBezTo>
                    <a:cubicBezTo>
                      <a:pt x="4269" y="3391"/>
                      <a:pt x="4254" y="3391"/>
                      <a:pt x="4238" y="3391"/>
                    </a:cubicBezTo>
                    <a:cubicBezTo>
                      <a:pt x="4120" y="3391"/>
                      <a:pt x="3992" y="3354"/>
                      <a:pt x="3954" y="3231"/>
                    </a:cubicBezTo>
                    <a:cubicBezTo>
                      <a:pt x="3888" y="3076"/>
                      <a:pt x="4017" y="2902"/>
                      <a:pt x="4177" y="2902"/>
                    </a:cubicBezTo>
                    <a:cubicBezTo>
                      <a:pt x="4182" y="2902"/>
                      <a:pt x="4186" y="2902"/>
                      <a:pt x="4191" y="2902"/>
                    </a:cubicBezTo>
                    <a:cubicBezTo>
                      <a:pt x="5675" y="2853"/>
                      <a:pt x="7159" y="2816"/>
                      <a:pt x="8643" y="2772"/>
                    </a:cubicBezTo>
                    <a:cubicBezTo>
                      <a:pt x="9151" y="2763"/>
                      <a:pt x="9659" y="2733"/>
                      <a:pt x="10167" y="2733"/>
                    </a:cubicBezTo>
                    <a:close/>
                    <a:moveTo>
                      <a:pt x="9569" y="3952"/>
                    </a:moveTo>
                    <a:cubicBezTo>
                      <a:pt x="9614" y="3952"/>
                      <a:pt x="9658" y="3952"/>
                      <a:pt x="9702" y="3953"/>
                    </a:cubicBezTo>
                    <a:cubicBezTo>
                      <a:pt x="9982" y="3989"/>
                      <a:pt x="9940" y="4435"/>
                      <a:pt x="9670" y="4435"/>
                    </a:cubicBezTo>
                    <a:cubicBezTo>
                      <a:pt x="9663" y="4435"/>
                      <a:pt x="9656" y="4434"/>
                      <a:pt x="9649" y="4434"/>
                    </a:cubicBezTo>
                    <a:cubicBezTo>
                      <a:pt x="8034" y="4484"/>
                      <a:pt x="6418" y="4533"/>
                      <a:pt x="4803" y="4572"/>
                    </a:cubicBezTo>
                    <a:cubicBezTo>
                      <a:pt x="4794" y="4573"/>
                      <a:pt x="4786" y="4573"/>
                      <a:pt x="4777" y="4573"/>
                    </a:cubicBezTo>
                    <a:cubicBezTo>
                      <a:pt x="4513" y="4573"/>
                      <a:pt x="4471" y="4136"/>
                      <a:pt x="4741" y="4094"/>
                    </a:cubicBezTo>
                    <a:cubicBezTo>
                      <a:pt x="5760" y="4044"/>
                      <a:pt x="6781" y="4032"/>
                      <a:pt x="7802" y="3997"/>
                    </a:cubicBezTo>
                    <a:cubicBezTo>
                      <a:pt x="8391" y="3988"/>
                      <a:pt x="8981" y="3952"/>
                      <a:pt x="9569" y="3952"/>
                    </a:cubicBezTo>
                    <a:close/>
                    <a:moveTo>
                      <a:pt x="13672" y="1"/>
                    </a:moveTo>
                    <a:cubicBezTo>
                      <a:pt x="13598" y="1"/>
                      <a:pt x="13524" y="7"/>
                      <a:pt x="13453" y="17"/>
                    </a:cubicBezTo>
                    <a:cubicBezTo>
                      <a:pt x="9063" y="144"/>
                      <a:pt x="4673" y="266"/>
                      <a:pt x="283" y="396"/>
                    </a:cubicBezTo>
                    <a:cubicBezTo>
                      <a:pt x="283" y="396"/>
                      <a:pt x="282" y="396"/>
                      <a:pt x="282" y="396"/>
                    </a:cubicBezTo>
                    <a:cubicBezTo>
                      <a:pt x="157" y="396"/>
                      <a:pt x="0" y="519"/>
                      <a:pt x="43" y="656"/>
                    </a:cubicBezTo>
                    <a:cubicBezTo>
                      <a:pt x="631" y="2870"/>
                      <a:pt x="2337" y="4746"/>
                      <a:pt x="4481" y="5552"/>
                    </a:cubicBezTo>
                    <a:cubicBezTo>
                      <a:pt x="5313" y="5874"/>
                      <a:pt x="6205" y="6035"/>
                      <a:pt x="7097" y="6035"/>
                    </a:cubicBezTo>
                    <a:cubicBezTo>
                      <a:pt x="7969" y="6035"/>
                      <a:pt x="8841" y="5881"/>
                      <a:pt x="9657" y="5572"/>
                    </a:cubicBezTo>
                    <a:cubicBezTo>
                      <a:pt x="11945" y="4732"/>
                      <a:pt x="13767" y="2667"/>
                      <a:pt x="14229" y="265"/>
                    </a:cubicBezTo>
                    <a:cubicBezTo>
                      <a:pt x="14107" y="58"/>
                      <a:pt x="13891" y="1"/>
                      <a:pt x="13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1271525" y="1919275"/>
                <a:ext cx="1079275" cy="1067350"/>
              </a:xfrm>
              <a:custGeom>
                <a:avLst/>
                <a:gdLst/>
                <a:ahLst/>
                <a:cxnLst/>
                <a:rect l="l" t="t" r="r" b="b"/>
                <a:pathLst>
                  <a:path w="43171" h="42694" extrusionOk="0">
                    <a:moveTo>
                      <a:pt x="21551" y="14489"/>
                    </a:moveTo>
                    <a:cubicBezTo>
                      <a:pt x="21630" y="14489"/>
                      <a:pt x="21709" y="14490"/>
                      <a:pt x="21788" y="14493"/>
                    </a:cubicBezTo>
                    <a:cubicBezTo>
                      <a:pt x="23301" y="14532"/>
                      <a:pt x="24798" y="15060"/>
                      <a:pt x="25997" y="15984"/>
                    </a:cubicBezTo>
                    <a:cubicBezTo>
                      <a:pt x="27918" y="17421"/>
                      <a:pt x="29044" y="19858"/>
                      <a:pt x="28863" y="22255"/>
                    </a:cubicBezTo>
                    <a:cubicBezTo>
                      <a:pt x="28854" y="22499"/>
                      <a:pt x="28565" y="22589"/>
                      <a:pt x="28360" y="22590"/>
                    </a:cubicBezTo>
                    <a:cubicBezTo>
                      <a:pt x="24172" y="22713"/>
                      <a:pt x="19984" y="22831"/>
                      <a:pt x="15796" y="22952"/>
                    </a:cubicBezTo>
                    <a:cubicBezTo>
                      <a:pt x="15787" y="22952"/>
                      <a:pt x="15777" y="22951"/>
                      <a:pt x="15768" y="22951"/>
                    </a:cubicBezTo>
                    <a:cubicBezTo>
                      <a:pt x="15480" y="22951"/>
                      <a:pt x="15191" y="22978"/>
                      <a:pt x="14904" y="22978"/>
                    </a:cubicBezTo>
                    <a:cubicBezTo>
                      <a:pt x="14778" y="22978"/>
                      <a:pt x="14653" y="22973"/>
                      <a:pt x="14528" y="22959"/>
                    </a:cubicBezTo>
                    <a:cubicBezTo>
                      <a:pt x="14457" y="22883"/>
                      <a:pt x="14386" y="22807"/>
                      <a:pt x="14314" y="22734"/>
                    </a:cubicBezTo>
                    <a:cubicBezTo>
                      <a:pt x="14133" y="21301"/>
                      <a:pt x="14377" y="19814"/>
                      <a:pt x="15032" y="18525"/>
                    </a:cubicBezTo>
                    <a:cubicBezTo>
                      <a:pt x="15617" y="17350"/>
                      <a:pt x="16530" y="16342"/>
                      <a:pt x="17636" y="15637"/>
                    </a:cubicBezTo>
                    <a:cubicBezTo>
                      <a:pt x="18795" y="14891"/>
                      <a:pt x="20173" y="14489"/>
                      <a:pt x="21551" y="14489"/>
                    </a:cubicBezTo>
                    <a:close/>
                    <a:moveTo>
                      <a:pt x="28146" y="23080"/>
                    </a:moveTo>
                    <a:cubicBezTo>
                      <a:pt x="28365" y="23080"/>
                      <a:pt x="28581" y="23137"/>
                      <a:pt x="28703" y="23344"/>
                    </a:cubicBezTo>
                    <a:cubicBezTo>
                      <a:pt x="28241" y="25746"/>
                      <a:pt x="26419" y="27811"/>
                      <a:pt x="24131" y="28651"/>
                    </a:cubicBezTo>
                    <a:cubicBezTo>
                      <a:pt x="23315" y="28960"/>
                      <a:pt x="22443" y="29114"/>
                      <a:pt x="21571" y="29114"/>
                    </a:cubicBezTo>
                    <a:cubicBezTo>
                      <a:pt x="20679" y="29114"/>
                      <a:pt x="19787" y="28953"/>
                      <a:pt x="18955" y="28631"/>
                    </a:cubicBezTo>
                    <a:cubicBezTo>
                      <a:pt x="16811" y="27825"/>
                      <a:pt x="15105" y="25949"/>
                      <a:pt x="14517" y="23735"/>
                    </a:cubicBezTo>
                    <a:cubicBezTo>
                      <a:pt x="14474" y="23598"/>
                      <a:pt x="14631" y="23475"/>
                      <a:pt x="14756" y="23475"/>
                    </a:cubicBezTo>
                    <a:cubicBezTo>
                      <a:pt x="14756" y="23475"/>
                      <a:pt x="14757" y="23475"/>
                      <a:pt x="14757" y="23475"/>
                    </a:cubicBezTo>
                    <a:cubicBezTo>
                      <a:pt x="19147" y="23345"/>
                      <a:pt x="23537" y="23223"/>
                      <a:pt x="27927" y="23096"/>
                    </a:cubicBezTo>
                    <a:cubicBezTo>
                      <a:pt x="27998" y="23086"/>
                      <a:pt x="28072" y="23080"/>
                      <a:pt x="28146" y="23080"/>
                    </a:cubicBezTo>
                    <a:close/>
                    <a:moveTo>
                      <a:pt x="7066" y="9233"/>
                    </a:moveTo>
                    <a:cubicBezTo>
                      <a:pt x="7153" y="9233"/>
                      <a:pt x="7234" y="9378"/>
                      <a:pt x="7157" y="9472"/>
                    </a:cubicBezTo>
                    <a:cubicBezTo>
                      <a:pt x="6157" y="12040"/>
                      <a:pt x="5690" y="14864"/>
                      <a:pt x="6121" y="17604"/>
                    </a:cubicBezTo>
                    <a:cubicBezTo>
                      <a:pt x="6165" y="17605"/>
                      <a:pt x="6255" y="17606"/>
                      <a:pt x="6300" y="17608"/>
                    </a:cubicBezTo>
                    <a:cubicBezTo>
                      <a:pt x="6463" y="17134"/>
                      <a:pt x="6562" y="16639"/>
                      <a:pt x="6748" y="16173"/>
                    </a:cubicBezTo>
                    <a:cubicBezTo>
                      <a:pt x="7145" y="15061"/>
                      <a:pt x="7715" y="14013"/>
                      <a:pt x="8412" y="13062"/>
                    </a:cubicBezTo>
                    <a:cubicBezTo>
                      <a:pt x="8449" y="13004"/>
                      <a:pt x="8526" y="12963"/>
                      <a:pt x="8591" y="12963"/>
                    </a:cubicBezTo>
                    <a:cubicBezTo>
                      <a:pt x="8650" y="12963"/>
                      <a:pt x="8700" y="12998"/>
                      <a:pt x="8699" y="13087"/>
                    </a:cubicBezTo>
                    <a:cubicBezTo>
                      <a:pt x="8670" y="13381"/>
                      <a:pt x="8551" y="13660"/>
                      <a:pt x="8518" y="13957"/>
                    </a:cubicBezTo>
                    <a:cubicBezTo>
                      <a:pt x="8044" y="16235"/>
                      <a:pt x="8194" y="18609"/>
                      <a:pt x="8724" y="20863"/>
                    </a:cubicBezTo>
                    <a:cubicBezTo>
                      <a:pt x="8736" y="20934"/>
                      <a:pt x="8773" y="20962"/>
                      <a:pt x="8815" y="20962"/>
                    </a:cubicBezTo>
                    <a:cubicBezTo>
                      <a:pt x="8888" y="20962"/>
                      <a:pt x="8977" y="20877"/>
                      <a:pt x="8977" y="20790"/>
                    </a:cubicBezTo>
                    <a:cubicBezTo>
                      <a:pt x="9110" y="19624"/>
                      <a:pt x="9341" y="18429"/>
                      <a:pt x="9935" y="17404"/>
                    </a:cubicBezTo>
                    <a:cubicBezTo>
                      <a:pt x="9980" y="17409"/>
                      <a:pt x="10071" y="17421"/>
                      <a:pt x="10115" y="17427"/>
                    </a:cubicBezTo>
                    <a:cubicBezTo>
                      <a:pt x="9867" y="19676"/>
                      <a:pt x="10099" y="21988"/>
                      <a:pt x="10896" y="24113"/>
                    </a:cubicBezTo>
                    <a:cubicBezTo>
                      <a:pt x="10928" y="24208"/>
                      <a:pt x="11003" y="24278"/>
                      <a:pt x="11069" y="24352"/>
                    </a:cubicBezTo>
                    <a:cubicBezTo>
                      <a:pt x="11101" y="24318"/>
                      <a:pt x="11165" y="24252"/>
                      <a:pt x="11196" y="24218"/>
                    </a:cubicBezTo>
                    <a:cubicBezTo>
                      <a:pt x="11274" y="23413"/>
                      <a:pt x="11291" y="22567"/>
                      <a:pt x="11647" y="21826"/>
                    </a:cubicBezTo>
                    <a:cubicBezTo>
                      <a:pt x="11725" y="21877"/>
                      <a:pt x="11787" y="21954"/>
                      <a:pt x="11790" y="22054"/>
                    </a:cubicBezTo>
                    <a:cubicBezTo>
                      <a:pt x="11966" y="23214"/>
                      <a:pt x="12311" y="24353"/>
                      <a:pt x="12821" y="25412"/>
                    </a:cubicBezTo>
                    <a:cubicBezTo>
                      <a:pt x="13661" y="27111"/>
                      <a:pt x="14905" y="28608"/>
                      <a:pt x="16420" y="29744"/>
                    </a:cubicBezTo>
                    <a:cubicBezTo>
                      <a:pt x="16481" y="29786"/>
                      <a:pt x="16515" y="29847"/>
                      <a:pt x="16520" y="29924"/>
                    </a:cubicBezTo>
                    <a:cubicBezTo>
                      <a:pt x="16457" y="29931"/>
                      <a:pt x="16394" y="29935"/>
                      <a:pt x="16332" y="29935"/>
                    </a:cubicBezTo>
                    <a:cubicBezTo>
                      <a:pt x="15805" y="29935"/>
                      <a:pt x="15305" y="29682"/>
                      <a:pt x="14817" y="29502"/>
                    </a:cubicBezTo>
                    <a:cubicBezTo>
                      <a:pt x="14550" y="29417"/>
                      <a:pt x="14320" y="29226"/>
                      <a:pt x="14036" y="29205"/>
                    </a:cubicBezTo>
                    <a:lnTo>
                      <a:pt x="14036" y="29205"/>
                    </a:lnTo>
                    <a:cubicBezTo>
                      <a:pt x="14038" y="29255"/>
                      <a:pt x="14042" y="29352"/>
                      <a:pt x="14044" y="29401"/>
                    </a:cubicBezTo>
                    <a:cubicBezTo>
                      <a:pt x="15589" y="31197"/>
                      <a:pt x="17594" y="32586"/>
                      <a:pt x="19806" y="33430"/>
                    </a:cubicBezTo>
                    <a:cubicBezTo>
                      <a:pt x="19716" y="33534"/>
                      <a:pt x="19587" y="33592"/>
                      <a:pt x="19450" y="33592"/>
                    </a:cubicBezTo>
                    <a:cubicBezTo>
                      <a:pt x="19434" y="33592"/>
                      <a:pt x="19419" y="33591"/>
                      <a:pt x="19403" y="33590"/>
                    </a:cubicBezTo>
                    <a:cubicBezTo>
                      <a:pt x="18244" y="33548"/>
                      <a:pt x="17122" y="33198"/>
                      <a:pt x="16057" y="32764"/>
                    </a:cubicBezTo>
                    <a:cubicBezTo>
                      <a:pt x="16053" y="32764"/>
                      <a:pt x="16049" y="32764"/>
                      <a:pt x="16045" y="32764"/>
                    </a:cubicBezTo>
                    <a:cubicBezTo>
                      <a:pt x="15859" y="32764"/>
                      <a:pt x="15987" y="33005"/>
                      <a:pt x="16081" y="33064"/>
                    </a:cubicBezTo>
                    <a:cubicBezTo>
                      <a:pt x="17104" y="33936"/>
                      <a:pt x="18199" y="34732"/>
                      <a:pt x="19387" y="35364"/>
                    </a:cubicBezTo>
                    <a:cubicBezTo>
                      <a:pt x="20549" y="35982"/>
                      <a:pt x="21795" y="36445"/>
                      <a:pt x="23082" y="36725"/>
                    </a:cubicBezTo>
                    <a:cubicBezTo>
                      <a:pt x="23162" y="36738"/>
                      <a:pt x="23228" y="36786"/>
                      <a:pt x="23198" y="36878"/>
                    </a:cubicBezTo>
                    <a:cubicBezTo>
                      <a:pt x="23146" y="36909"/>
                      <a:pt x="23089" y="36927"/>
                      <a:pt x="23026" y="36934"/>
                    </a:cubicBezTo>
                    <a:cubicBezTo>
                      <a:pt x="22356" y="37039"/>
                      <a:pt x="21677" y="37094"/>
                      <a:pt x="20998" y="37094"/>
                    </a:cubicBezTo>
                    <a:cubicBezTo>
                      <a:pt x="19962" y="37094"/>
                      <a:pt x="18927" y="36968"/>
                      <a:pt x="17924" y="36706"/>
                    </a:cubicBezTo>
                    <a:cubicBezTo>
                      <a:pt x="17884" y="36754"/>
                      <a:pt x="17845" y="36804"/>
                      <a:pt x="17808" y="36855"/>
                    </a:cubicBezTo>
                    <a:cubicBezTo>
                      <a:pt x="17856" y="36935"/>
                      <a:pt x="17903" y="37021"/>
                      <a:pt x="17985" y="37075"/>
                    </a:cubicBezTo>
                    <a:cubicBezTo>
                      <a:pt x="20169" y="38606"/>
                      <a:pt x="22771" y="39473"/>
                      <a:pt x="25410" y="39772"/>
                    </a:cubicBezTo>
                    <a:cubicBezTo>
                      <a:pt x="25411" y="39772"/>
                      <a:pt x="25412" y="39772"/>
                      <a:pt x="25413" y="39772"/>
                    </a:cubicBezTo>
                    <a:cubicBezTo>
                      <a:pt x="25481" y="39772"/>
                      <a:pt x="25541" y="39807"/>
                      <a:pt x="25600" y="39842"/>
                    </a:cubicBezTo>
                    <a:cubicBezTo>
                      <a:pt x="25582" y="39877"/>
                      <a:pt x="25547" y="39947"/>
                      <a:pt x="25530" y="39982"/>
                    </a:cubicBezTo>
                    <a:cubicBezTo>
                      <a:pt x="24312" y="40251"/>
                      <a:pt x="23064" y="40360"/>
                      <a:pt x="21818" y="40360"/>
                    </a:cubicBezTo>
                    <a:cubicBezTo>
                      <a:pt x="21543" y="40360"/>
                      <a:pt x="21267" y="40355"/>
                      <a:pt x="20992" y="40344"/>
                    </a:cubicBezTo>
                    <a:cubicBezTo>
                      <a:pt x="19425" y="40257"/>
                      <a:pt x="17861" y="40017"/>
                      <a:pt x="16359" y="39552"/>
                    </a:cubicBezTo>
                    <a:cubicBezTo>
                      <a:pt x="13953" y="38826"/>
                      <a:pt x="11707" y="37597"/>
                      <a:pt x="9757" y="36014"/>
                    </a:cubicBezTo>
                    <a:cubicBezTo>
                      <a:pt x="8810" y="35253"/>
                      <a:pt x="7937" y="34404"/>
                      <a:pt x="7118" y="33508"/>
                    </a:cubicBezTo>
                    <a:cubicBezTo>
                      <a:pt x="5882" y="31996"/>
                      <a:pt x="4861" y="30311"/>
                      <a:pt x="4094" y="28516"/>
                    </a:cubicBezTo>
                    <a:cubicBezTo>
                      <a:pt x="3644" y="27249"/>
                      <a:pt x="3279" y="25951"/>
                      <a:pt x="3055" y="24624"/>
                    </a:cubicBezTo>
                    <a:cubicBezTo>
                      <a:pt x="2505" y="21523"/>
                      <a:pt x="2692" y="18279"/>
                      <a:pt x="3695" y="15286"/>
                    </a:cubicBezTo>
                    <a:cubicBezTo>
                      <a:pt x="4421" y="13118"/>
                      <a:pt x="5507" y="11057"/>
                      <a:pt x="6977" y="9299"/>
                    </a:cubicBezTo>
                    <a:cubicBezTo>
                      <a:pt x="7003" y="9252"/>
                      <a:pt x="7035" y="9233"/>
                      <a:pt x="7066" y="9233"/>
                    </a:cubicBezTo>
                    <a:close/>
                    <a:moveTo>
                      <a:pt x="21586" y="1"/>
                    </a:moveTo>
                    <a:cubicBezTo>
                      <a:pt x="21108" y="1"/>
                      <a:pt x="20631" y="17"/>
                      <a:pt x="20155" y="49"/>
                    </a:cubicBezTo>
                    <a:cubicBezTo>
                      <a:pt x="15889" y="315"/>
                      <a:pt x="11723" y="1919"/>
                      <a:pt x="8375" y="4574"/>
                    </a:cubicBezTo>
                    <a:cubicBezTo>
                      <a:pt x="4341" y="7728"/>
                      <a:pt x="1505" y="12381"/>
                      <a:pt x="586" y="17421"/>
                    </a:cubicBezTo>
                    <a:cubicBezTo>
                      <a:pt x="0" y="20554"/>
                      <a:pt x="126" y="23818"/>
                      <a:pt x="953" y="26896"/>
                    </a:cubicBezTo>
                    <a:cubicBezTo>
                      <a:pt x="1619" y="29371"/>
                      <a:pt x="2737" y="31726"/>
                      <a:pt x="4239" y="33803"/>
                    </a:cubicBezTo>
                    <a:cubicBezTo>
                      <a:pt x="7197" y="37937"/>
                      <a:pt x="11678" y="40960"/>
                      <a:pt x="16632" y="42116"/>
                    </a:cubicBezTo>
                    <a:cubicBezTo>
                      <a:pt x="18247" y="42501"/>
                      <a:pt x="19908" y="42693"/>
                      <a:pt x="21568" y="42693"/>
                    </a:cubicBezTo>
                    <a:cubicBezTo>
                      <a:pt x="22919" y="42693"/>
                      <a:pt x="24270" y="42566"/>
                      <a:pt x="25596" y="42312"/>
                    </a:cubicBezTo>
                    <a:cubicBezTo>
                      <a:pt x="28310" y="41796"/>
                      <a:pt x="30919" y="40740"/>
                      <a:pt x="33228" y="39225"/>
                    </a:cubicBezTo>
                    <a:cubicBezTo>
                      <a:pt x="37193" y="36646"/>
                      <a:pt x="40264" y="32714"/>
                      <a:pt x="41776" y="28231"/>
                    </a:cubicBezTo>
                    <a:cubicBezTo>
                      <a:pt x="42867" y="25062"/>
                      <a:pt x="43170" y="21633"/>
                      <a:pt x="42702" y="18317"/>
                    </a:cubicBezTo>
                    <a:cubicBezTo>
                      <a:pt x="42317" y="15605"/>
                      <a:pt x="41401" y="12968"/>
                      <a:pt x="40013" y="10605"/>
                    </a:cubicBezTo>
                    <a:cubicBezTo>
                      <a:pt x="37477" y="6230"/>
                      <a:pt x="33334" y="2812"/>
                      <a:pt x="28549" y="1172"/>
                    </a:cubicBezTo>
                    <a:cubicBezTo>
                      <a:pt x="26316" y="395"/>
                      <a:pt x="23950" y="1"/>
                      <a:pt x="2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1745150" y="2534950"/>
                <a:ext cx="137150" cy="15675"/>
              </a:xfrm>
              <a:custGeom>
                <a:avLst/>
                <a:gdLst/>
                <a:ahLst/>
                <a:cxnLst/>
                <a:rect l="l" t="t" r="r" b="b"/>
                <a:pathLst>
                  <a:path w="5486" h="627" extrusionOk="0">
                    <a:moveTo>
                      <a:pt x="5056" y="1"/>
                    </a:moveTo>
                    <a:cubicBezTo>
                      <a:pt x="4880" y="1"/>
                      <a:pt x="4705" y="15"/>
                      <a:pt x="4530" y="17"/>
                    </a:cubicBezTo>
                    <a:cubicBezTo>
                      <a:pt x="3111" y="64"/>
                      <a:pt x="1690" y="86"/>
                      <a:pt x="272" y="149"/>
                    </a:cubicBezTo>
                    <a:cubicBezTo>
                      <a:pt x="1" y="188"/>
                      <a:pt x="42" y="627"/>
                      <a:pt x="306" y="627"/>
                    </a:cubicBezTo>
                    <a:cubicBezTo>
                      <a:pt x="314" y="627"/>
                      <a:pt x="323" y="626"/>
                      <a:pt x="332" y="625"/>
                    </a:cubicBezTo>
                    <a:cubicBezTo>
                      <a:pt x="1902" y="591"/>
                      <a:pt x="3472" y="534"/>
                      <a:pt x="5042" y="496"/>
                    </a:cubicBezTo>
                    <a:cubicBezTo>
                      <a:pt x="5165" y="491"/>
                      <a:pt x="5320" y="496"/>
                      <a:pt x="5392" y="374"/>
                    </a:cubicBezTo>
                    <a:cubicBezTo>
                      <a:pt x="5485" y="239"/>
                      <a:pt x="5396" y="30"/>
                      <a:pt x="5236" y="7"/>
                    </a:cubicBezTo>
                    <a:cubicBezTo>
                      <a:pt x="5176" y="3"/>
                      <a:pt x="5116" y="1"/>
                      <a:pt x="5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1730575" y="2564550"/>
                <a:ext cx="165675" cy="16500"/>
              </a:xfrm>
              <a:custGeom>
                <a:avLst/>
                <a:gdLst/>
                <a:ahLst/>
                <a:cxnLst/>
                <a:rect l="l" t="t" r="r" b="b"/>
                <a:pathLst>
                  <a:path w="6627" h="660" extrusionOk="0">
                    <a:moveTo>
                      <a:pt x="6279" y="1"/>
                    </a:moveTo>
                    <a:cubicBezTo>
                      <a:pt x="5771" y="1"/>
                      <a:pt x="5263" y="31"/>
                      <a:pt x="4755" y="40"/>
                    </a:cubicBezTo>
                    <a:cubicBezTo>
                      <a:pt x="3271" y="84"/>
                      <a:pt x="1787" y="121"/>
                      <a:pt x="303" y="170"/>
                    </a:cubicBezTo>
                    <a:cubicBezTo>
                      <a:pt x="298" y="170"/>
                      <a:pt x="294" y="170"/>
                      <a:pt x="289" y="170"/>
                    </a:cubicBezTo>
                    <a:cubicBezTo>
                      <a:pt x="129" y="170"/>
                      <a:pt x="0" y="344"/>
                      <a:pt x="66" y="499"/>
                    </a:cubicBezTo>
                    <a:cubicBezTo>
                      <a:pt x="104" y="622"/>
                      <a:pt x="232" y="659"/>
                      <a:pt x="350" y="659"/>
                    </a:cubicBezTo>
                    <a:cubicBezTo>
                      <a:pt x="366" y="659"/>
                      <a:pt x="381" y="659"/>
                      <a:pt x="397" y="658"/>
                    </a:cubicBezTo>
                    <a:cubicBezTo>
                      <a:pt x="2334" y="601"/>
                      <a:pt x="4271" y="544"/>
                      <a:pt x="6207" y="491"/>
                    </a:cubicBezTo>
                    <a:cubicBezTo>
                      <a:pt x="6323" y="485"/>
                      <a:pt x="6468" y="485"/>
                      <a:pt x="6530" y="367"/>
                    </a:cubicBezTo>
                    <a:cubicBezTo>
                      <a:pt x="6626" y="221"/>
                      <a:pt x="6515" y="1"/>
                      <a:pt x="6340" y="1"/>
                    </a:cubicBezTo>
                    <a:cubicBezTo>
                      <a:pt x="6320" y="1"/>
                      <a:pt x="6299" y="1"/>
                      <a:pt x="6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1745150" y="2595050"/>
                <a:ext cx="137775" cy="15550"/>
              </a:xfrm>
              <a:custGeom>
                <a:avLst/>
                <a:gdLst/>
                <a:ahLst/>
                <a:cxnLst/>
                <a:rect l="l" t="t" r="r" b="b"/>
                <a:pathLst>
                  <a:path w="5511" h="622" extrusionOk="0">
                    <a:moveTo>
                      <a:pt x="5098" y="0"/>
                    </a:moveTo>
                    <a:cubicBezTo>
                      <a:pt x="4510" y="0"/>
                      <a:pt x="3920" y="36"/>
                      <a:pt x="3331" y="45"/>
                    </a:cubicBezTo>
                    <a:cubicBezTo>
                      <a:pt x="2310" y="80"/>
                      <a:pt x="1289" y="92"/>
                      <a:pt x="270" y="142"/>
                    </a:cubicBezTo>
                    <a:cubicBezTo>
                      <a:pt x="0" y="184"/>
                      <a:pt x="42" y="621"/>
                      <a:pt x="306" y="621"/>
                    </a:cubicBezTo>
                    <a:cubicBezTo>
                      <a:pt x="315" y="621"/>
                      <a:pt x="323" y="621"/>
                      <a:pt x="332" y="620"/>
                    </a:cubicBezTo>
                    <a:cubicBezTo>
                      <a:pt x="1947" y="581"/>
                      <a:pt x="3563" y="532"/>
                      <a:pt x="5178" y="482"/>
                    </a:cubicBezTo>
                    <a:cubicBezTo>
                      <a:pt x="5185" y="482"/>
                      <a:pt x="5192" y="483"/>
                      <a:pt x="5199" y="483"/>
                    </a:cubicBezTo>
                    <a:cubicBezTo>
                      <a:pt x="5469" y="483"/>
                      <a:pt x="5511" y="37"/>
                      <a:pt x="5231" y="1"/>
                    </a:cubicBezTo>
                    <a:cubicBezTo>
                      <a:pt x="5187" y="0"/>
                      <a:pt x="5143" y="0"/>
                      <a:pt x="5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 name="Google Shape;533;p22"/>
            <p:cNvSpPr/>
            <p:nvPr/>
          </p:nvSpPr>
          <p:spPr>
            <a:xfrm rot="900166">
              <a:off x="1207767" y="3580101"/>
              <a:ext cx="351839" cy="120090"/>
            </a:xfrm>
            <a:custGeom>
              <a:avLst/>
              <a:gdLst/>
              <a:ahLst/>
              <a:cxnLst/>
              <a:rect l="l" t="t" r="r" b="b"/>
              <a:pathLst>
                <a:path w="11060" h="3775" extrusionOk="0">
                  <a:moveTo>
                    <a:pt x="2479" y="497"/>
                  </a:moveTo>
                  <a:cubicBezTo>
                    <a:pt x="2454" y="925"/>
                    <a:pt x="2234" y="1310"/>
                    <a:pt x="2019" y="1672"/>
                  </a:cubicBezTo>
                  <a:cubicBezTo>
                    <a:pt x="1901" y="1836"/>
                    <a:pt x="1796" y="2082"/>
                    <a:pt x="1560" y="2082"/>
                  </a:cubicBezTo>
                  <a:cubicBezTo>
                    <a:pt x="1557" y="2082"/>
                    <a:pt x="1555" y="2081"/>
                    <a:pt x="1552" y="2081"/>
                  </a:cubicBezTo>
                  <a:cubicBezTo>
                    <a:pt x="1618" y="1675"/>
                    <a:pt x="1765" y="1279"/>
                    <a:pt x="1992" y="934"/>
                  </a:cubicBezTo>
                  <a:cubicBezTo>
                    <a:pt x="2118" y="755"/>
                    <a:pt x="2265" y="574"/>
                    <a:pt x="2479" y="497"/>
                  </a:cubicBezTo>
                  <a:close/>
                  <a:moveTo>
                    <a:pt x="2484" y="1"/>
                  </a:moveTo>
                  <a:cubicBezTo>
                    <a:pt x="2406" y="1"/>
                    <a:pt x="2328" y="17"/>
                    <a:pt x="2259" y="51"/>
                  </a:cubicBezTo>
                  <a:cubicBezTo>
                    <a:pt x="1963" y="186"/>
                    <a:pt x="1742" y="436"/>
                    <a:pt x="1564" y="701"/>
                  </a:cubicBezTo>
                  <a:cubicBezTo>
                    <a:pt x="1277" y="1157"/>
                    <a:pt x="1095" y="1681"/>
                    <a:pt x="1047" y="2218"/>
                  </a:cubicBezTo>
                  <a:cubicBezTo>
                    <a:pt x="1023" y="2466"/>
                    <a:pt x="898" y="2687"/>
                    <a:pt x="801" y="2912"/>
                  </a:cubicBezTo>
                  <a:cubicBezTo>
                    <a:pt x="602" y="3034"/>
                    <a:pt x="402" y="3155"/>
                    <a:pt x="205" y="3281"/>
                  </a:cubicBezTo>
                  <a:cubicBezTo>
                    <a:pt x="130" y="3334"/>
                    <a:pt x="26" y="3394"/>
                    <a:pt x="29" y="3500"/>
                  </a:cubicBezTo>
                  <a:cubicBezTo>
                    <a:pt x="0" y="3641"/>
                    <a:pt x="133" y="3770"/>
                    <a:pt x="267" y="3770"/>
                  </a:cubicBezTo>
                  <a:cubicBezTo>
                    <a:pt x="300" y="3770"/>
                    <a:pt x="334" y="3762"/>
                    <a:pt x="365" y="3745"/>
                  </a:cubicBezTo>
                  <a:cubicBezTo>
                    <a:pt x="559" y="3648"/>
                    <a:pt x="727" y="3505"/>
                    <a:pt x="932" y="3429"/>
                  </a:cubicBezTo>
                  <a:cubicBezTo>
                    <a:pt x="1035" y="3376"/>
                    <a:pt x="1157" y="3307"/>
                    <a:pt x="1274" y="3307"/>
                  </a:cubicBezTo>
                  <a:cubicBezTo>
                    <a:pt x="1337" y="3307"/>
                    <a:pt x="1399" y="3328"/>
                    <a:pt x="1454" y="3383"/>
                  </a:cubicBezTo>
                  <a:cubicBezTo>
                    <a:pt x="1659" y="3553"/>
                    <a:pt x="1904" y="3625"/>
                    <a:pt x="2154" y="3625"/>
                  </a:cubicBezTo>
                  <a:cubicBezTo>
                    <a:pt x="2507" y="3625"/>
                    <a:pt x="2870" y="3480"/>
                    <a:pt x="3144" y="3260"/>
                  </a:cubicBezTo>
                  <a:cubicBezTo>
                    <a:pt x="3191" y="3205"/>
                    <a:pt x="3248" y="3184"/>
                    <a:pt x="3308" y="3184"/>
                  </a:cubicBezTo>
                  <a:cubicBezTo>
                    <a:pt x="3378" y="3184"/>
                    <a:pt x="3452" y="3214"/>
                    <a:pt x="3516" y="3252"/>
                  </a:cubicBezTo>
                  <a:cubicBezTo>
                    <a:pt x="3658" y="3549"/>
                    <a:pt x="3958" y="3775"/>
                    <a:pt x="4292" y="3775"/>
                  </a:cubicBezTo>
                  <a:cubicBezTo>
                    <a:pt x="4315" y="3775"/>
                    <a:pt x="4338" y="3774"/>
                    <a:pt x="4360" y="3772"/>
                  </a:cubicBezTo>
                  <a:cubicBezTo>
                    <a:pt x="4369" y="3772"/>
                    <a:pt x="4378" y="3772"/>
                    <a:pt x="4387" y="3772"/>
                  </a:cubicBezTo>
                  <a:cubicBezTo>
                    <a:pt x="4777" y="3772"/>
                    <a:pt x="5121" y="3564"/>
                    <a:pt x="5433" y="3348"/>
                  </a:cubicBezTo>
                  <a:cubicBezTo>
                    <a:pt x="5516" y="3297"/>
                    <a:pt x="5600" y="3278"/>
                    <a:pt x="5684" y="3278"/>
                  </a:cubicBezTo>
                  <a:cubicBezTo>
                    <a:pt x="5900" y="3278"/>
                    <a:pt x="6116" y="3406"/>
                    <a:pt x="6327" y="3458"/>
                  </a:cubicBezTo>
                  <a:cubicBezTo>
                    <a:pt x="6443" y="3488"/>
                    <a:pt x="6560" y="3501"/>
                    <a:pt x="6677" y="3501"/>
                  </a:cubicBezTo>
                  <a:cubicBezTo>
                    <a:pt x="7119" y="3501"/>
                    <a:pt x="7553" y="3309"/>
                    <a:pt x="7910" y="3055"/>
                  </a:cubicBezTo>
                  <a:cubicBezTo>
                    <a:pt x="7982" y="2993"/>
                    <a:pt x="8075" y="2971"/>
                    <a:pt x="8168" y="2971"/>
                  </a:cubicBezTo>
                  <a:cubicBezTo>
                    <a:pt x="8189" y="2971"/>
                    <a:pt x="8210" y="2972"/>
                    <a:pt x="8231" y="2974"/>
                  </a:cubicBezTo>
                  <a:cubicBezTo>
                    <a:pt x="8236" y="2973"/>
                    <a:pt x="8241" y="2973"/>
                    <a:pt x="8246" y="2973"/>
                  </a:cubicBezTo>
                  <a:cubicBezTo>
                    <a:pt x="8401" y="2973"/>
                    <a:pt x="8477" y="3135"/>
                    <a:pt x="8574" y="3233"/>
                  </a:cubicBezTo>
                  <a:cubicBezTo>
                    <a:pt x="8747" y="3454"/>
                    <a:pt x="9026" y="3562"/>
                    <a:pt x="9302" y="3562"/>
                  </a:cubicBezTo>
                  <a:cubicBezTo>
                    <a:pt x="9357" y="3562"/>
                    <a:pt x="9413" y="3558"/>
                    <a:pt x="9467" y="3549"/>
                  </a:cubicBezTo>
                  <a:cubicBezTo>
                    <a:pt x="10055" y="3466"/>
                    <a:pt x="10553" y="3087"/>
                    <a:pt x="10932" y="2649"/>
                  </a:cubicBezTo>
                  <a:cubicBezTo>
                    <a:pt x="11059" y="2512"/>
                    <a:pt x="10946" y="2262"/>
                    <a:pt x="10762" y="2262"/>
                  </a:cubicBezTo>
                  <a:cubicBezTo>
                    <a:pt x="10759" y="2262"/>
                    <a:pt x="10755" y="2262"/>
                    <a:pt x="10752" y="2262"/>
                  </a:cubicBezTo>
                  <a:cubicBezTo>
                    <a:pt x="10747" y="2262"/>
                    <a:pt x="10743" y="2262"/>
                    <a:pt x="10739" y="2262"/>
                  </a:cubicBezTo>
                  <a:cubicBezTo>
                    <a:pt x="10620" y="2262"/>
                    <a:pt x="10544" y="2366"/>
                    <a:pt x="10465" y="2440"/>
                  </a:cubicBezTo>
                  <a:cubicBezTo>
                    <a:pt x="10209" y="2714"/>
                    <a:pt x="9894" y="2948"/>
                    <a:pt x="9528" y="3045"/>
                  </a:cubicBezTo>
                  <a:cubicBezTo>
                    <a:pt x="9459" y="3063"/>
                    <a:pt x="9383" y="3074"/>
                    <a:pt x="9309" y="3074"/>
                  </a:cubicBezTo>
                  <a:cubicBezTo>
                    <a:pt x="9174" y="3074"/>
                    <a:pt x="9040" y="3036"/>
                    <a:pt x="8951" y="2928"/>
                  </a:cubicBezTo>
                  <a:cubicBezTo>
                    <a:pt x="8812" y="2748"/>
                    <a:pt x="8771" y="2509"/>
                    <a:pt x="8770" y="2287"/>
                  </a:cubicBezTo>
                  <a:cubicBezTo>
                    <a:pt x="9025" y="1875"/>
                    <a:pt x="9339" y="1473"/>
                    <a:pt x="9416" y="980"/>
                  </a:cubicBezTo>
                  <a:cubicBezTo>
                    <a:pt x="9445" y="839"/>
                    <a:pt x="9400" y="670"/>
                    <a:pt x="9262" y="603"/>
                  </a:cubicBezTo>
                  <a:cubicBezTo>
                    <a:pt x="9222" y="591"/>
                    <a:pt x="9182" y="586"/>
                    <a:pt x="9141" y="586"/>
                  </a:cubicBezTo>
                  <a:cubicBezTo>
                    <a:pt x="8987" y="586"/>
                    <a:pt x="8833" y="665"/>
                    <a:pt x="8734" y="782"/>
                  </a:cubicBezTo>
                  <a:cubicBezTo>
                    <a:pt x="8454" y="1084"/>
                    <a:pt x="8349" y="1502"/>
                    <a:pt x="8310" y="1902"/>
                  </a:cubicBezTo>
                  <a:cubicBezTo>
                    <a:pt x="8307" y="2086"/>
                    <a:pt x="8151" y="2206"/>
                    <a:pt x="8035" y="2331"/>
                  </a:cubicBezTo>
                  <a:cubicBezTo>
                    <a:pt x="7677" y="2663"/>
                    <a:pt x="7248" y="2969"/>
                    <a:pt x="6748" y="3014"/>
                  </a:cubicBezTo>
                  <a:cubicBezTo>
                    <a:pt x="6728" y="3015"/>
                    <a:pt x="6706" y="3015"/>
                    <a:pt x="6684" y="3015"/>
                  </a:cubicBezTo>
                  <a:cubicBezTo>
                    <a:pt x="6490" y="3015"/>
                    <a:pt x="6267" y="2974"/>
                    <a:pt x="6181" y="2782"/>
                  </a:cubicBezTo>
                  <a:cubicBezTo>
                    <a:pt x="6094" y="2643"/>
                    <a:pt x="6188" y="2490"/>
                    <a:pt x="6272" y="2378"/>
                  </a:cubicBezTo>
                  <a:cubicBezTo>
                    <a:pt x="6497" y="2068"/>
                    <a:pt x="6708" y="1740"/>
                    <a:pt x="6824" y="1372"/>
                  </a:cubicBezTo>
                  <a:cubicBezTo>
                    <a:pt x="6864" y="1241"/>
                    <a:pt x="6877" y="1073"/>
                    <a:pt x="6771" y="970"/>
                  </a:cubicBezTo>
                  <a:cubicBezTo>
                    <a:pt x="6706" y="916"/>
                    <a:pt x="6626" y="891"/>
                    <a:pt x="6545" y="891"/>
                  </a:cubicBezTo>
                  <a:cubicBezTo>
                    <a:pt x="6456" y="891"/>
                    <a:pt x="6367" y="921"/>
                    <a:pt x="6297" y="978"/>
                  </a:cubicBezTo>
                  <a:cubicBezTo>
                    <a:pt x="5963" y="1230"/>
                    <a:pt x="5794" y="1637"/>
                    <a:pt x="5687" y="2030"/>
                  </a:cubicBezTo>
                  <a:cubicBezTo>
                    <a:pt x="5645" y="2201"/>
                    <a:pt x="5669" y="2404"/>
                    <a:pt x="5531" y="2537"/>
                  </a:cubicBezTo>
                  <a:cubicBezTo>
                    <a:pt x="5234" y="2902"/>
                    <a:pt x="4830" y="3287"/>
                    <a:pt x="4335" y="3287"/>
                  </a:cubicBezTo>
                  <a:cubicBezTo>
                    <a:pt x="4303" y="3287"/>
                    <a:pt x="4272" y="3285"/>
                    <a:pt x="4240" y="3282"/>
                  </a:cubicBezTo>
                  <a:cubicBezTo>
                    <a:pt x="3926" y="3205"/>
                    <a:pt x="3860" y="2807"/>
                    <a:pt x="3915" y="2537"/>
                  </a:cubicBezTo>
                  <a:cubicBezTo>
                    <a:pt x="4259" y="2033"/>
                    <a:pt x="4669" y="1532"/>
                    <a:pt x="4787" y="918"/>
                  </a:cubicBezTo>
                  <a:cubicBezTo>
                    <a:pt x="4838" y="720"/>
                    <a:pt x="4655" y="558"/>
                    <a:pt x="4472" y="558"/>
                  </a:cubicBezTo>
                  <a:cubicBezTo>
                    <a:pt x="4436" y="558"/>
                    <a:pt x="4400" y="565"/>
                    <a:pt x="4366" y="578"/>
                  </a:cubicBezTo>
                  <a:cubicBezTo>
                    <a:pt x="4124" y="668"/>
                    <a:pt x="3967" y="892"/>
                    <a:pt x="3828" y="1097"/>
                  </a:cubicBezTo>
                  <a:cubicBezTo>
                    <a:pt x="3574" y="1468"/>
                    <a:pt x="3521" y="1926"/>
                    <a:pt x="3403" y="2347"/>
                  </a:cubicBezTo>
                  <a:cubicBezTo>
                    <a:pt x="3195" y="2632"/>
                    <a:pt x="2907" y="2862"/>
                    <a:pt x="2597" y="3029"/>
                  </a:cubicBezTo>
                  <a:cubicBezTo>
                    <a:pt x="2467" y="3102"/>
                    <a:pt x="2324" y="3138"/>
                    <a:pt x="2180" y="3138"/>
                  </a:cubicBezTo>
                  <a:cubicBezTo>
                    <a:pt x="2043" y="3138"/>
                    <a:pt x="1906" y="3106"/>
                    <a:pt x="1781" y="3043"/>
                  </a:cubicBezTo>
                  <a:cubicBezTo>
                    <a:pt x="1760" y="2834"/>
                    <a:pt x="1862" y="2643"/>
                    <a:pt x="1999" y="2494"/>
                  </a:cubicBezTo>
                  <a:cubicBezTo>
                    <a:pt x="2413" y="2035"/>
                    <a:pt x="2730" y="1487"/>
                    <a:pt x="2911" y="896"/>
                  </a:cubicBezTo>
                  <a:cubicBezTo>
                    <a:pt x="2960" y="672"/>
                    <a:pt x="3024" y="414"/>
                    <a:pt x="2886" y="210"/>
                  </a:cubicBezTo>
                  <a:cubicBezTo>
                    <a:pt x="2803" y="71"/>
                    <a:pt x="2643"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22"/>
          <p:cNvGrpSpPr/>
          <p:nvPr/>
        </p:nvGrpSpPr>
        <p:grpSpPr>
          <a:xfrm rot="900236">
            <a:off x="2610181" y="4712226"/>
            <a:ext cx="535417" cy="510255"/>
            <a:chOff x="6395775" y="3663800"/>
            <a:chExt cx="420800" cy="401025"/>
          </a:xfrm>
        </p:grpSpPr>
        <p:sp>
          <p:nvSpPr>
            <p:cNvPr id="535" name="Google Shape;535;p22"/>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39"/>
        <p:cNvGrpSpPr/>
        <p:nvPr/>
      </p:nvGrpSpPr>
      <p:grpSpPr>
        <a:xfrm>
          <a:off x="0" y="0"/>
          <a:ext cx="0" cy="0"/>
          <a:chOff x="0" y="0"/>
          <a:chExt cx="0" cy="0"/>
        </a:xfrm>
      </p:grpSpPr>
      <p:sp>
        <p:nvSpPr>
          <p:cNvPr id="540" name="Google Shape;540;p23"/>
          <p:cNvSpPr txBox="1">
            <a:spLocks noGrp="1"/>
          </p:cNvSpPr>
          <p:nvPr>
            <p:ph type="title"/>
          </p:nvPr>
        </p:nvSpPr>
        <p:spPr>
          <a:xfrm>
            <a:off x="4144400" y="2522325"/>
            <a:ext cx="4286400" cy="63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41" name="Google Shape;541;p23"/>
          <p:cNvSpPr txBox="1">
            <a:spLocks noGrp="1"/>
          </p:cNvSpPr>
          <p:nvPr>
            <p:ph type="subTitle" idx="1"/>
          </p:nvPr>
        </p:nvSpPr>
        <p:spPr>
          <a:xfrm>
            <a:off x="1589950" y="539500"/>
            <a:ext cx="6840900" cy="198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42"/>
        <p:cNvGrpSpPr/>
        <p:nvPr/>
      </p:nvGrpSpPr>
      <p:grpSpPr>
        <a:xfrm>
          <a:off x="0" y="0"/>
          <a:ext cx="0" cy="0"/>
          <a:chOff x="0" y="0"/>
          <a:chExt cx="0" cy="0"/>
        </a:xfrm>
      </p:grpSpPr>
      <p:grpSp>
        <p:nvGrpSpPr>
          <p:cNvPr id="543" name="Google Shape;543;p24"/>
          <p:cNvGrpSpPr/>
          <p:nvPr/>
        </p:nvGrpSpPr>
        <p:grpSpPr>
          <a:xfrm>
            <a:off x="7996434" y="4042605"/>
            <a:ext cx="1488837" cy="1481820"/>
            <a:chOff x="2446009" y="-157920"/>
            <a:chExt cx="1488837" cy="1481820"/>
          </a:xfrm>
        </p:grpSpPr>
        <p:grpSp>
          <p:nvGrpSpPr>
            <p:cNvPr id="544" name="Google Shape;544;p24"/>
            <p:cNvGrpSpPr/>
            <p:nvPr/>
          </p:nvGrpSpPr>
          <p:grpSpPr>
            <a:xfrm>
              <a:off x="2446009" y="-157920"/>
              <a:ext cx="1488837" cy="1481820"/>
              <a:chOff x="2297959" y="1207080"/>
              <a:chExt cx="1488837" cy="1481820"/>
            </a:xfrm>
          </p:grpSpPr>
          <p:sp>
            <p:nvSpPr>
              <p:cNvPr id="545" name="Google Shape;545;p2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24"/>
          <p:cNvGrpSpPr/>
          <p:nvPr/>
        </p:nvGrpSpPr>
        <p:grpSpPr>
          <a:xfrm rot="-6725512" flipH="1">
            <a:off x="347647" y="3500678"/>
            <a:ext cx="2599225" cy="3360840"/>
            <a:chOff x="4284200" y="-190000"/>
            <a:chExt cx="2599175" cy="3360775"/>
          </a:xfrm>
        </p:grpSpPr>
        <p:sp>
          <p:nvSpPr>
            <p:cNvPr id="551" name="Google Shape;551;p24"/>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4" name="Google Shape;564;p24"/>
          <p:cNvSpPr txBox="1">
            <a:spLocks noGrp="1"/>
          </p:cNvSpPr>
          <p:nvPr>
            <p:ph type="subTitle" idx="1"/>
          </p:nvPr>
        </p:nvSpPr>
        <p:spPr>
          <a:xfrm>
            <a:off x="4575675" y="1173800"/>
            <a:ext cx="3848400" cy="3430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65" name="Google Shape;565;p24"/>
          <p:cNvSpPr txBox="1">
            <a:spLocks noGrp="1"/>
          </p:cNvSpPr>
          <p:nvPr>
            <p:ph type="subTitle" idx="2"/>
          </p:nvPr>
        </p:nvSpPr>
        <p:spPr>
          <a:xfrm>
            <a:off x="713225" y="1173800"/>
            <a:ext cx="3848400" cy="3430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3_1_1">
    <p:spTree>
      <p:nvGrpSpPr>
        <p:cNvPr id="1" name="Shape 609"/>
        <p:cNvGrpSpPr/>
        <p:nvPr/>
      </p:nvGrpSpPr>
      <p:grpSpPr>
        <a:xfrm>
          <a:off x="0" y="0"/>
          <a:ext cx="0" cy="0"/>
          <a:chOff x="0" y="0"/>
          <a:chExt cx="0" cy="0"/>
        </a:xfrm>
      </p:grpSpPr>
      <p:grpSp>
        <p:nvGrpSpPr>
          <p:cNvPr id="610" name="Google Shape;610;p26"/>
          <p:cNvGrpSpPr/>
          <p:nvPr/>
        </p:nvGrpSpPr>
        <p:grpSpPr>
          <a:xfrm rot="3610574" flipH="1">
            <a:off x="3120186" y="-1703556"/>
            <a:ext cx="2598973" cy="3360571"/>
            <a:chOff x="1208050" y="-284750"/>
            <a:chExt cx="2599150" cy="3360800"/>
          </a:xfrm>
        </p:grpSpPr>
        <p:sp>
          <p:nvSpPr>
            <p:cNvPr id="611" name="Google Shape;611;p26"/>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26"/>
          <p:cNvGrpSpPr/>
          <p:nvPr/>
        </p:nvGrpSpPr>
        <p:grpSpPr>
          <a:xfrm rot="5400000">
            <a:off x="7405500" y="2923613"/>
            <a:ext cx="2599175" cy="3360775"/>
            <a:chOff x="4284200" y="-190000"/>
            <a:chExt cx="2599175" cy="3360775"/>
          </a:xfrm>
        </p:grpSpPr>
        <p:sp>
          <p:nvSpPr>
            <p:cNvPr id="624" name="Google Shape;624;p26"/>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26"/>
          <p:cNvGrpSpPr/>
          <p:nvPr/>
        </p:nvGrpSpPr>
        <p:grpSpPr>
          <a:xfrm>
            <a:off x="8430784" y="1939780"/>
            <a:ext cx="1488837" cy="1481820"/>
            <a:chOff x="2446009" y="-157920"/>
            <a:chExt cx="1488837" cy="1481820"/>
          </a:xfrm>
        </p:grpSpPr>
        <p:grpSp>
          <p:nvGrpSpPr>
            <p:cNvPr id="637" name="Google Shape;637;p26"/>
            <p:cNvGrpSpPr/>
            <p:nvPr/>
          </p:nvGrpSpPr>
          <p:grpSpPr>
            <a:xfrm>
              <a:off x="2446009" y="-157920"/>
              <a:ext cx="1488837" cy="1481820"/>
              <a:chOff x="2297959" y="1207080"/>
              <a:chExt cx="1488837" cy="1481820"/>
            </a:xfrm>
          </p:grpSpPr>
          <p:sp>
            <p:nvSpPr>
              <p:cNvPr id="638" name="Google Shape;638;p26"/>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2" name="Google Shape;642;p26"/>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6"/>
          <p:cNvGrpSpPr/>
          <p:nvPr/>
        </p:nvGrpSpPr>
        <p:grpSpPr>
          <a:xfrm>
            <a:off x="6058925" y="-528900"/>
            <a:ext cx="965770" cy="1011238"/>
            <a:chOff x="2360000" y="2629700"/>
            <a:chExt cx="742900" cy="777875"/>
          </a:xfrm>
        </p:grpSpPr>
        <p:sp>
          <p:nvSpPr>
            <p:cNvPr id="644" name="Google Shape;644;p26"/>
            <p:cNvSpPr/>
            <p:nvPr/>
          </p:nvSpPr>
          <p:spPr>
            <a:xfrm>
              <a:off x="2389900" y="2659600"/>
              <a:ext cx="684250" cy="714750"/>
            </a:xfrm>
            <a:custGeom>
              <a:avLst/>
              <a:gdLst/>
              <a:ahLst/>
              <a:cxnLst/>
              <a:rect l="l" t="t" r="r" b="b"/>
              <a:pathLst>
                <a:path w="27370" h="28590" extrusionOk="0">
                  <a:moveTo>
                    <a:pt x="13726" y="0"/>
                  </a:moveTo>
                  <a:cubicBezTo>
                    <a:pt x="13613" y="0"/>
                    <a:pt x="13501" y="33"/>
                    <a:pt x="13466" y="157"/>
                  </a:cubicBezTo>
                  <a:cubicBezTo>
                    <a:pt x="12685" y="1919"/>
                    <a:pt x="11928" y="3693"/>
                    <a:pt x="11146" y="5454"/>
                  </a:cubicBezTo>
                  <a:cubicBezTo>
                    <a:pt x="11075" y="5627"/>
                    <a:pt x="10898" y="5725"/>
                    <a:pt x="10721" y="5725"/>
                  </a:cubicBezTo>
                  <a:cubicBezTo>
                    <a:pt x="10630" y="5725"/>
                    <a:pt x="10540" y="5700"/>
                    <a:pt x="10463" y="5645"/>
                  </a:cubicBezTo>
                  <a:cubicBezTo>
                    <a:pt x="8957" y="4765"/>
                    <a:pt x="7453" y="3879"/>
                    <a:pt x="5949" y="2996"/>
                  </a:cubicBezTo>
                  <a:cubicBezTo>
                    <a:pt x="5738" y="2871"/>
                    <a:pt x="5514" y="2724"/>
                    <a:pt x="5263" y="2724"/>
                  </a:cubicBezTo>
                  <a:cubicBezTo>
                    <a:pt x="5248" y="2724"/>
                    <a:pt x="5232" y="2724"/>
                    <a:pt x="5216" y="2726"/>
                  </a:cubicBezTo>
                  <a:cubicBezTo>
                    <a:pt x="5187" y="2785"/>
                    <a:pt x="5160" y="2844"/>
                    <a:pt x="5134" y="2906"/>
                  </a:cubicBezTo>
                  <a:cubicBezTo>
                    <a:pt x="5554" y="4800"/>
                    <a:pt x="5971" y="6695"/>
                    <a:pt x="6386" y="8591"/>
                  </a:cubicBezTo>
                  <a:cubicBezTo>
                    <a:pt x="6436" y="8777"/>
                    <a:pt x="6385" y="8998"/>
                    <a:pt x="6219" y="9112"/>
                  </a:cubicBezTo>
                  <a:cubicBezTo>
                    <a:pt x="6052" y="9223"/>
                    <a:pt x="5840" y="9208"/>
                    <a:pt x="5651" y="9234"/>
                  </a:cubicBezTo>
                  <a:cubicBezTo>
                    <a:pt x="3842" y="9408"/>
                    <a:pt x="2032" y="9588"/>
                    <a:pt x="224" y="9763"/>
                  </a:cubicBezTo>
                  <a:cubicBezTo>
                    <a:pt x="219" y="9763"/>
                    <a:pt x="215" y="9763"/>
                    <a:pt x="210" y="9763"/>
                  </a:cubicBezTo>
                  <a:cubicBezTo>
                    <a:pt x="109" y="9763"/>
                    <a:pt x="1" y="9838"/>
                    <a:pt x="32" y="9951"/>
                  </a:cubicBezTo>
                  <a:cubicBezTo>
                    <a:pt x="53" y="10164"/>
                    <a:pt x="238" y="10298"/>
                    <a:pt x="387" y="10430"/>
                  </a:cubicBezTo>
                  <a:cubicBezTo>
                    <a:pt x="1700" y="11591"/>
                    <a:pt x="3010" y="12758"/>
                    <a:pt x="4324" y="13919"/>
                  </a:cubicBezTo>
                  <a:cubicBezTo>
                    <a:pt x="4430" y="14017"/>
                    <a:pt x="4550" y="14124"/>
                    <a:pt x="4574" y="14278"/>
                  </a:cubicBezTo>
                  <a:cubicBezTo>
                    <a:pt x="4614" y="14457"/>
                    <a:pt x="4515" y="14633"/>
                    <a:pt x="4382" y="14747"/>
                  </a:cubicBezTo>
                  <a:cubicBezTo>
                    <a:pt x="2980" y="15991"/>
                    <a:pt x="1577" y="17233"/>
                    <a:pt x="177" y="18478"/>
                  </a:cubicBezTo>
                  <a:cubicBezTo>
                    <a:pt x="45" y="18577"/>
                    <a:pt x="43" y="18759"/>
                    <a:pt x="111" y="18897"/>
                  </a:cubicBezTo>
                  <a:cubicBezTo>
                    <a:pt x="397" y="18998"/>
                    <a:pt x="701" y="18997"/>
                    <a:pt x="1000" y="19031"/>
                  </a:cubicBezTo>
                  <a:cubicBezTo>
                    <a:pt x="2638" y="19192"/>
                    <a:pt x="4277" y="19352"/>
                    <a:pt x="5916" y="19513"/>
                  </a:cubicBezTo>
                  <a:cubicBezTo>
                    <a:pt x="6103" y="19521"/>
                    <a:pt x="6302" y="19614"/>
                    <a:pt x="6372" y="19802"/>
                  </a:cubicBezTo>
                  <a:cubicBezTo>
                    <a:pt x="6447" y="19995"/>
                    <a:pt x="6364" y="20201"/>
                    <a:pt x="6329" y="20395"/>
                  </a:cubicBezTo>
                  <a:cubicBezTo>
                    <a:pt x="5983" y="21963"/>
                    <a:pt x="5638" y="23532"/>
                    <a:pt x="5293" y="25102"/>
                  </a:cubicBezTo>
                  <a:cubicBezTo>
                    <a:pt x="5242" y="25370"/>
                    <a:pt x="5126" y="25645"/>
                    <a:pt x="5209" y="25921"/>
                  </a:cubicBezTo>
                  <a:cubicBezTo>
                    <a:pt x="5266" y="25954"/>
                    <a:pt x="5325" y="25987"/>
                    <a:pt x="5386" y="26023"/>
                  </a:cubicBezTo>
                  <a:cubicBezTo>
                    <a:pt x="5852" y="25810"/>
                    <a:pt x="6274" y="25518"/>
                    <a:pt x="6719" y="25270"/>
                  </a:cubicBezTo>
                  <a:cubicBezTo>
                    <a:pt x="7939" y="24553"/>
                    <a:pt x="9158" y="23840"/>
                    <a:pt x="10376" y="23121"/>
                  </a:cubicBezTo>
                  <a:cubicBezTo>
                    <a:pt x="10485" y="23058"/>
                    <a:pt x="10604" y="22991"/>
                    <a:pt x="10733" y="22991"/>
                  </a:cubicBezTo>
                  <a:cubicBezTo>
                    <a:pt x="10760" y="22991"/>
                    <a:pt x="10787" y="22993"/>
                    <a:pt x="10814" y="23000"/>
                  </a:cubicBezTo>
                  <a:cubicBezTo>
                    <a:pt x="10985" y="23026"/>
                    <a:pt x="11110" y="23168"/>
                    <a:pt x="11174" y="23323"/>
                  </a:cubicBezTo>
                  <a:cubicBezTo>
                    <a:pt x="11874" y="24923"/>
                    <a:pt x="12573" y="26524"/>
                    <a:pt x="13270" y="28125"/>
                  </a:cubicBezTo>
                  <a:cubicBezTo>
                    <a:pt x="13342" y="28278"/>
                    <a:pt x="13385" y="28474"/>
                    <a:pt x="13555" y="28555"/>
                  </a:cubicBezTo>
                  <a:cubicBezTo>
                    <a:pt x="13592" y="28579"/>
                    <a:pt x="13631" y="28589"/>
                    <a:pt x="13670" y="28589"/>
                  </a:cubicBezTo>
                  <a:cubicBezTo>
                    <a:pt x="13810" y="28589"/>
                    <a:pt x="13949" y="28455"/>
                    <a:pt x="14003" y="28331"/>
                  </a:cubicBezTo>
                  <a:cubicBezTo>
                    <a:pt x="14740" y="26649"/>
                    <a:pt x="15469" y="24961"/>
                    <a:pt x="16212" y="23280"/>
                  </a:cubicBezTo>
                  <a:cubicBezTo>
                    <a:pt x="16279" y="23102"/>
                    <a:pt x="16459" y="22992"/>
                    <a:pt x="16641" y="22992"/>
                  </a:cubicBezTo>
                  <a:cubicBezTo>
                    <a:pt x="16719" y="22992"/>
                    <a:pt x="16798" y="23013"/>
                    <a:pt x="16867" y="23057"/>
                  </a:cubicBezTo>
                  <a:cubicBezTo>
                    <a:pt x="18513" y="24009"/>
                    <a:pt x="20146" y="24986"/>
                    <a:pt x="21793" y="25940"/>
                  </a:cubicBezTo>
                  <a:cubicBezTo>
                    <a:pt x="21832" y="25966"/>
                    <a:pt x="21876" y="25977"/>
                    <a:pt x="21920" y="25977"/>
                  </a:cubicBezTo>
                  <a:cubicBezTo>
                    <a:pt x="22086" y="25977"/>
                    <a:pt x="22253" y="25811"/>
                    <a:pt x="22189" y="25636"/>
                  </a:cubicBezTo>
                  <a:cubicBezTo>
                    <a:pt x="21801" y="23871"/>
                    <a:pt x="21414" y="22108"/>
                    <a:pt x="21023" y="20344"/>
                  </a:cubicBezTo>
                  <a:cubicBezTo>
                    <a:pt x="20985" y="20155"/>
                    <a:pt x="20911" y="19946"/>
                    <a:pt x="21009" y="19765"/>
                  </a:cubicBezTo>
                  <a:cubicBezTo>
                    <a:pt x="21088" y="19601"/>
                    <a:pt x="21269" y="19523"/>
                    <a:pt x="21443" y="19513"/>
                  </a:cubicBezTo>
                  <a:cubicBezTo>
                    <a:pt x="23145" y="19345"/>
                    <a:pt x="24847" y="19180"/>
                    <a:pt x="26549" y="19014"/>
                  </a:cubicBezTo>
                  <a:cubicBezTo>
                    <a:pt x="26809" y="18984"/>
                    <a:pt x="27090" y="18996"/>
                    <a:pt x="27316" y="18837"/>
                  </a:cubicBezTo>
                  <a:cubicBezTo>
                    <a:pt x="27369" y="18563"/>
                    <a:pt x="27114" y="18417"/>
                    <a:pt x="26943" y="18260"/>
                  </a:cubicBezTo>
                  <a:cubicBezTo>
                    <a:pt x="25610" y="17076"/>
                    <a:pt x="24273" y="15898"/>
                    <a:pt x="22945" y="14709"/>
                  </a:cubicBezTo>
                  <a:cubicBezTo>
                    <a:pt x="22716" y="14524"/>
                    <a:pt x="22739" y="14152"/>
                    <a:pt x="22973" y="13983"/>
                  </a:cubicBezTo>
                  <a:cubicBezTo>
                    <a:pt x="24292" y="12809"/>
                    <a:pt x="25614" y="11638"/>
                    <a:pt x="26936" y="10466"/>
                  </a:cubicBezTo>
                  <a:cubicBezTo>
                    <a:pt x="27107" y="10317"/>
                    <a:pt x="27314" y="10156"/>
                    <a:pt x="27332" y="9911"/>
                  </a:cubicBezTo>
                  <a:cubicBezTo>
                    <a:pt x="27245" y="9867"/>
                    <a:pt x="27166" y="9818"/>
                    <a:pt x="27092" y="9763"/>
                  </a:cubicBezTo>
                  <a:cubicBezTo>
                    <a:pt x="25320" y="9581"/>
                    <a:pt x="23547" y="9416"/>
                    <a:pt x="21774" y="9240"/>
                  </a:cubicBezTo>
                  <a:cubicBezTo>
                    <a:pt x="21585" y="9216"/>
                    <a:pt x="21390" y="9223"/>
                    <a:pt x="21213" y="9151"/>
                  </a:cubicBezTo>
                  <a:cubicBezTo>
                    <a:pt x="21037" y="9063"/>
                    <a:pt x="20893" y="8854"/>
                    <a:pt x="20963" y="8654"/>
                  </a:cubicBezTo>
                  <a:cubicBezTo>
                    <a:pt x="21363" y="6827"/>
                    <a:pt x="21769" y="5000"/>
                    <a:pt x="22168" y="3173"/>
                  </a:cubicBezTo>
                  <a:cubicBezTo>
                    <a:pt x="22179" y="3024"/>
                    <a:pt x="22201" y="2831"/>
                    <a:pt x="22074" y="2728"/>
                  </a:cubicBezTo>
                  <a:cubicBezTo>
                    <a:pt x="22046" y="2721"/>
                    <a:pt x="22019" y="2718"/>
                    <a:pt x="21992" y="2718"/>
                  </a:cubicBezTo>
                  <a:cubicBezTo>
                    <a:pt x="21834" y="2718"/>
                    <a:pt x="21701" y="2833"/>
                    <a:pt x="21567" y="2908"/>
                  </a:cubicBezTo>
                  <a:cubicBezTo>
                    <a:pt x="20103" y="3767"/>
                    <a:pt x="18640" y="4626"/>
                    <a:pt x="17177" y="5486"/>
                  </a:cubicBezTo>
                  <a:cubicBezTo>
                    <a:pt x="17016" y="5576"/>
                    <a:pt x="16862" y="5693"/>
                    <a:pt x="16678" y="5726"/>
                  </a:cubicBezTo>
                  <a:cubicBezTo>
                    <a:pt x="16662" y="5728"/>
                    <a:pt x="16647" y="5728"/>
                    <a:pt x="16631" y="5728"/>
                  </a:cubicBezTo>
                  <a:cubicBezTo>
                    <a:pt x="16435" y="5728"/>
                    <a:pt x="16263" y="5588"/>
                    <a:pt x="16195" y="5407"/>
                  </a:cubicBezTo>
                  <a:cubicBezTo>
                    <a:pt x="15407" y="3609"/>
                    <a:pt x="14622" y="1810"/>
                    <a:pt x="13838" y="9"/>
                  </a:cubicBezTo>
                  <a:cubicBezTo>
                    <a:pt x="13803" y="4"/>
                    <a:pt x="13765" y="0"/>
                    <a:pt x="13726" y="0"/>
                  </a:cubicBezTo>
                  <a:close/>
                </a:path>
              </a:pathLst>
            </a:custGeom>
            <a:solidFill>
              <a:srgbClr val="7E7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2360000" y="2629700"/>
              <a:ext cx="742900" cy="777875"/>
            </a:xfrm>
            <a:custGeom>
              <a:avLst/>
              <a:gdLst/>
              <a:ahLst/>
              <a:cxnLst/>
              <a:rect l="l" t="t" r="r" b="b"/>
              <a:pathLst>
                <a:path w="29716" h="31115" extrusionOk="0">
                  <a:moveTo>
                    <a:pt x="14922" y="1196"/>
                  </a:moveTo>
                  <a:cubicBezTo>
                    <a:pt x="14961" y="1196"/>
                    <a:pt x="14999" y="1200"/>
                    <a:pt x="15034" y="1205"/>
                  </a:cubicBezTo>
                  <a:cubicBezTo>
                    <a:pt x="15818" y="3006"/>
                    <a:pt x="16603" y="4805"/>
                    <a:pt x="17391" y="6603"/>
                  </a:cubicBezTo>
                  <a:cubicBezTo>
                    <a:pt x="17459" y="6784"/>
                    <a:pt x="17631" y="6924"/>
                    <a:pt x="17827" y="6924"/>
                  </a:cubicBezTo>
                  <a:cubicBezTo>
                    <a:pt x="17843" y="6924"/>
                    <a:pt x="17858" y="6924"/>
                    <a:pt x="17874" y="6922"/>
                  </a:cubicBezTo>
                  <a:cubicBezTo>
                    <a:pt x="18058" y="6889"/>
                    <a:pt x="18212" y="6772"/>
                    <a:pt x="18373" y="6682"/>
                  </a:cubicBezTo>
                  <a:cubicBezTo>
                    <a:pt x="19836" y="5822"/>
                    <a:pt x="21299" y="4963"/>
                    <a:pt x="22763" y="4104"/>
                  </a:cubicBezTo>
                  <a:cubicBezTo>
                    <a:pt x="22897" y="4029"/>
                    <a:pt x="23030" y="3914"/>
                    <a:pt x="23188" y="3914"/>
                  </a:cubicBezTo>
                  <a:cubicBezTo>
                    <a:pt x="23215" y="3914"/>
                    <a:pt x="23242" y="3917"/>
                    <a:pt x="23270" y="3924"/>
                  </a:cubicBezTo>
                  <a:cubicBezTo>
                    <a:pt x="23397" y="4027"/>
                    <a:pt x="23375" y="4220"/>
                    <a:pt x="23364" y="4369"/>
                  </a:cubicBezTo>
                  <a:cubicBezTo>
                    <a:pt x="22965" y="6196"/>
                    <a:pt x="22559" y="8023"/>
                    <a:pt x="22159" y="9850"/>
                  </a:cubicBezTo>
                  <a:cubicBezTo>
                    <a:pt x="22089" y="10050"/>
                    <a:pt x="22233" y="10259"/>
                    <a:pt x="22409" y="10347"/>
                  </a:cubicBezTo>
                  <a:cubicBezTo>
                    <a:pt x="22586" y="10419"/>
                    <a:pt x="22781" y="10412"/>
                    <a:pt x="22970" y="10436"/>
                  </a:cubicBezTo>
                  <a:cubicBezTo>
                    <a:pt x="24743" y="10612"/>
                    <a:pt x="26516" y="10777"/>
                    <a:pt x="28288" y="10959"/>
                  </a:cubicBezTo>
                  <a:cubicBezTo>
                    <a:pt x="28362" y="11014"/>
                    <a:pt x="28441" y="11063"/>
                    <a:pt x="28528" y="11107"/>
                  </a:cubicBezTo>
                  <a:cubicBezTo>
                    <a:pt x="28510" y="11352"/>
                    <a:pt x="28303" y="11513"/>
                    <a:pt x="28132" y="11662"/>
                  </a:cubicBezTo>
                  <a:cubicBezTo>
                    <a:pt x="26810" y="12834"/>
                    <a:pt x="25488" y="14005"/>
                    <a:pt x="24169" y="15179"/>
                  </a:cubicBezTo>
                  <a:cubicBezTo>
                    <a:pt x="23935" y="15348"/>
                    <a:pt x="23912" y="15720"/>
                    <a:pt x="24141" y="15905"/>
                  </a:cubicBezTo>
                  <a:cubicBezTo>
                    <a:pt x="25469" y="17094"/>
                    <a:pt x="26806" y="18272"/>
                    <a:pt x="28139" y="19456"/>
                  </a:cubicBezTo>
                  <a:cubicBezTo>
                    <a:pt x="28310" y="19613"/>
                    <a:pt x="28565" y="19759"/>
                    <a:pt x="28512" y="20033"/>
                  </a:cubicBezTo>
                  <a:cubicBezTo>
                    <a:pt x="28286" y="20192"/>
                    <a:pt x="28005" y="20180"/>
                    <a:pt x="27745" y="20210"/>
                  </a:cubicBezTo>
                  <a:cubicBezTo>
                    <a:pt x="26043" y="20376"/>
                    <a:pt x="24341" y="20541"/>
                    <a:pt x="22639" y="20709"/>
                  </a:cubicBezTo>
                  <a:cubicBezTo>
                    <a:pt x="22465" y="20719"/>
                    <a:pt x="22284" y="20797"/>
                    <a:pt x="22205" y="20961"/>
                  </a:cubicBezTo>
                  <a:cubicBezTo>
                    <a:pt x="22107" y="21142"/>
                    <a:pt x="22181" y="21351"/>
                    <a:pt x="22219" y="21540"/>
                  </a:cubicBezTo>
                  <a:cubicBezTo>
                    <a:pt x="22610" y="23304"/>
                    <a:pt x="22997" y="25067"/>
                    <a:pt x="23385" y="26832"/>
                  </a:cubicBezTo>
                  <a:cubicBezTo>
                    <a:pt x="23449" y="27007"/>
                    <a:pt x="23282" y="27173"/>
                    <a:pt x="23116" y="27173"/>
                  </a:cubicBezTo>
                  <a:cubicBezTo>
                    <a:pt x="23072" y="27173"/>
                    <a:pt x="23028" y="27162"/>
                    <a:pt x="22989" y="27136"/>
                  </a:cubicBezTo>
                  <a:cubicBezTo>
                    <a:pt x="21342" y="26182"/>
                    <a:pt x="19709" y="25205"/>
                    <a:pt x="18063" y="24253"/>
                  </a:cubicBezTo>
                  <a:cubicBezTo>
                    <a:pt x="17994" y="24209"/>
                    <a:pt x="17915" y="24188"/>
                    <a:pt x="17837" y="24188"/>
                  </a:cubicBezTo>
                  <a:cubicBezTo>
                    <a:pt x="17655" y="24188"/>
                    <a:pt x="17475" y="24298"/>
                    <a:pt x="17408" y="24476"/>
                  </a:cubicBezTo>
                  <a:cubicBezTo>
                    <a:pt x="16665" y="26157"/>
                    <a:pt x="15936" y="27845"/>
                    <a:pt x="15199" y="29527"/>
                  </a:cubicBezTo>
                  <a:cubicBezTo>
                    <a:pt x="15145" y="29651"/>
                    <a:pt x="15006" y="29785"/>
                    <a:pt x="14866" y="29785"/>
                  </a:cubicBezTo>
                  <a:cubicBezTo>
                    <a:pt x="14827" y="29785"/>
                    <a:pt x="14788" y="29775"/>
                    <a:pt x="14751" y="29751"/>
                  </a:cubicBezTo>
                  <a:cubicBezTo>
                    <a:pt x="14581" y="29670"/>
                    <a:pt x="14538" y="29474"/>
                    <a:pt x="14466" y="29321"/>
                  </a:cubicBezTo>
                  <a:cubicBezTo>
                    <a:pt x="13769" y="27720"/>
                    <a:pt x="13070" y="26119"/>
                    <a:pt x="12370" y="24519"/>
                  </a:cubicBezTo>
                  <a:cubicBezTo>
                    <a:pt x="12306" y="24364"/>
                    <a:pt x="12181" y="24222"/>
                    <a:pt x="12010" y="24196"/>
                  </a:cubicBezTo>
                  <a:cubicBezTo>
                    <a:pt x="11983" y="24189"/>
                    <a:pt x="11956" y="24187"/>
                    <a:pt x="11929" y="24187"/>
                  </a:cubicBezTo>
                  <a:cubicBezTo>
                    <a:pt x="11800" y="24187"/>
                    <a:pt x="11681" y="24254"/>
                    <a:pt x="11572" y="24317"/>
                  </a:cubicBezTo>
                  <a:cubicBezTo>
                    <a:pt x="10354" y="25036"/>
                    <a:pt x="9135" y="25749"/>
                    <a:pt x="7915" y="26466"/>
                  </a:cubicBezTo>
                  <a:cubicBezTo>
                    <a:pt x="7470" y="26714"/>
                    <a:pt x="7048" y="27006"/>
                    <a:pt x="6582" y="27219"/>
                  </a:cubicBezTo>
                  <a:cubicBezTo>
                    <a:pt x="6521" y="27183"/>
                    <a:pt x="6462" y="27150"/>
                    <a:pt x="6405" y="27117"/>
                  </a:cubicBezTo>
                  <a:cubicBezTo>
                    <a:pt x="6322" y="26841"/>
                    <a:pt x="6438" y="26566"/>
                    <a:pt x="6489" y="26298"/>
                  </a:cubicBezTo>
                  <a:cubicBezTo>
                    <a:pt x="6834" y="24728"/>
                    <a:pt x="7179" y="23159"/>
                    <a:pt x="7525" y="21591"/>
                  </a:cubicBezTo>
                  <a:cubicBezTo>
                    <a:pt x="7560" y="21397"/>
                    <a:pt x="7643" y="21191"/>
                    <a:pt x="7568" y="20998"/>
                  </a:cubicBezTo>
                  <a:cubicBezTo>
                    <a:pt x="7498" y="20810"/>
                    <a:pt x="7299" y="20717"/>
                    <a:pt x="7112" y="20709"/>
                  </a:cubicBezTo>
                  <a:cubicBezTo>
                    <a:pt x="5473" y="20548"/>
                    <a:pt x="3834" y="20388"/>
                    <a:pt x="2196" y="20227"/>
                  </a:cubicBezTo>
                  <a:cubicBezTo>
                    <a:pt x="1897" y="20193"/>
                    <a:pt x="1593" y="20194"/>
                    <a:pt x="1307" y="20093"/>
                  </a:cubicBezTo>
                  <a:cubicBezTo>
                    <a:pt x="1239" y="19955"/>
                    <a:pt x="1241" y="19773"/>
                    <a:pt x="1373" y="19674"/>
                  </a:cubicBezTo>
                  <a:cubicBezTo>
                    <a:pt x="2773" y="18429"/>
                    <a:pt x="4176" y="17187"/>
                    <a:pt x="5578" y="15943"/>
                  </a:cubicBezTo>
                  <a:cubicBezTo>
                    <a:pt x="5711" y="15829"/>
                    <a:pt x="5810" y="15653"/>
                    <a:pt x="5770" y="15474"/>
                  </a:cubicBezTo>
                  <a:cubicBezTo>
                    <a:pt x="5746" y="15320"/>
                    <a:pt x="5626" y="15213"/>
                    <a:pt x="5520" y="15115"/>
                  </a:cubicBezTo>
                  <a:cubicBezTo>
                    <a:pt x="4206" y="13954"/>
                    <a:pt x="2896" y="12787"/>
                    <a:pt x="1583" y="11626"/>
                  </a:cubicBezTo>
                  <a:cubicBezTo>
                    <a:pt x="1434" y="11494"/>
                    <a:pt x="1249" y="11360"/>
                    <a:pt x="1228" y="11147"/>
                  </a:cubicBezTo>
                  <a:cubicBezTo>
                    <a:pt x="1197" y="11034"/>
                    <a:pt x="1305" y="10959"/>
                    <a:pt x="1406" y="10959"/>
                  </a:cubicBezTo>
                  <a:cubicBezTo>
                    <a:pt x="1411" y="10959"/>
                    <a:pt x="1415" y="10959"/>
                    <a:pt x="1420" y="10959"/>
                  </a:cubicBezTo>
                  <a:cubicBezTo>
                    <a:pt x="3228" y="10784"/>
                    <a:pt x="5038" y="10604"/>
                    <a:pt x="6847" y="10430"/>
                  </a:cubicBezTo>
                  <a:cubicBezTo>
                    <a:pt x="7036" y="10404"/>
                    <a:pt x="7248" y="10419"/>
                    <a:pt x="7415" y="10308"/>
                  </a:cubicBezTo>
                  <a:cubicBezTo>
                    <a:pt x="7581" y="10194"/>
                    <a:pt x="7632" y="9973"/>
                    <a:pt x="7582" y="9787"/>
                  </a:cubicBezTo>
                  <a:cubicBezTo>
                    <a:pt x="7167" y="7891"/>
                    <a:pt x="6750" y="5996"/>
                    <a:pt x="6330" y="4102"/>
                  </a:cubicBezTo>
                  <a:cubicBezTo>
                    <a:pt x="6356" y="4040"/>
                    <a:pt x="6383" y="3981"/>
                    <a:pt x="6412" y="3922"/>
                  </a:cubicBezTo>
                  <a:cubicBezTo>
                    <a:pt x="6428" y="3920"/>
                    <a:pt x="6444" y="3920"/>
                    <a:pt x="6459" y="3920"/>
                  </a:cubicBezTo>
                  <a:cubicBezTo>
                    <a:pt x="6710" y="3920"/>
                    <a:pt x="6934" y="4067"/>
                    <a:pt x="7145" y="4192"/>
                  </a:cubicBezTo>
                  <a:cubicBezTo>
                    <a:pt x="8649" y="5075"/>
                    <a:pt x="10153" y="5961"/>
                    <a:pt x="11659" y="6841"/>
                  </a:cubicBezTo>
                  <a:cubicBezTo>
                    <a:pt x="11736" y="6896"/>
                    <a:pt x="11826" y="6921"/>
                    <a:pt x="11917" y="6921"/>
                  </a:cubicBezTo>
                  <a:cubicBezTo>
                    <a:pt x="12094" y="6921"/>
                    <a:pt x="12271" y="6823"/>
                    <a:pt x="12342" y="6650"/>
                  </a:cubicBezTo>
                  <a:cubicBezTo>
                    <a:pt x="13124" y="4889"/>
                    <a:pt x="13881" y="3115"/>
                    <a:pt x="14662" y="1353"/>
                  </a:cubicBezTo>
                  <a:cubicBezTo>
                    <a:pt x="14697" y="1229"/>
                    <a:pt x="14809" y="1196"/>
                    <a:pt x="14922" y="1196"/>
                  </a:cubicBezTo>
                  <a:close/>
                  <a:moveTo>
                    <a:pt x="14880" y="0"/>
                  </a:moveTo>
                  <a:cubicBezTo>
                    <a:pt x="14776" y="0"/>
                    <a:pt x="14671" y="61"/>
                    <a:pt x="14639" y="179"/>
                  </a:cubicBezTo>
                  <a:cubicBezTo>
                    <a:pt x="13804" y="2075"/>
                    <a:pt x="12983" y="3977"/>
                    <a:pt x="12150" y="5874"/>
                  </a:cubicBezTo>
                  <a:cubicBezTo>
                    <a:pt x="12068" y="6022"/>
                    <a:pt x="11945" y="6141"/>
                    <a:pt x="11820" y="6251"/>
                  </a:cubicBezTo>
                  <a:cubicBezTo>
                    <a:pt x="11800" y="6254"/>
                    <a:pt x="11779" y="6255"/>
                    <a:pt x="11760" y="6255"/>
                  </a:cubicBezTo>
                  <a:cubicBezTo>
                    <a:pt x="11547" y="6255"/>
                    <a:pt x="11379" y="6102"/>
                    <a:pt x="11200" y="6006"/>
                  </a:cubicBezTo>
                  <a:cubicBezTo>
                    <a:pt x="9498" y="5006"/>
                    <a:pt x="7795" y="4008"/>
                    <a:pt x="6095" y="3007"/>
                  </a:cubicBezTo>
                  <a:cubicBezTo>
                    <a:pt x="6026" y="2976"/>
                    <a:pt x="5948" y="2920"/>
                    <a:pt x="5872" y="2920"/>
                  </a:cubicBezTo>
                  <a:cubicBezTo>
                    <a:pt x="5850" y="2920"/>
                    <a:pt x="5828" y="2924"/>
                    <a:pt x="5806" y="2936"/>
                  </a:cubicBezTo>
                  <a:cubicBezTo>
                    <a:pt x="5651" y="2966"/>
                    <a:pt x="5606" y="3147"/>
                    <a:pt x="5651" y="3282"/>
                  </a:cubicBezTo>
                  <a:cubicBezTo>
                    <a:pt x="6098" y="5326"/>
                    <a:pt x="6552" y="7368"/>
                    <a:pt x="6998" y="9413"/>
                  </a:cubicBezTo>
                  <a:cubicBezTo>
                    <a:pt x="7047" y="9591"/>
                    <a:pt x="6987" y="9769"/>
                    <a:pt x="6894" y="9923"/>
                  </a:cubicBezTo>
                  <a:cubicBezTo>
                    <a:pt x="4689" y="10165"/>
                    <a:pt x="2476" y="10350"/>
                    <a:pt x="271" y="10586"/>
                  </a:cubicBezTo>
                  <a:cubicBezTo>
                    <a:pt x="50" y="10616"/>
                    <a:pt x="1" y="10916"/>
                    <a:pt x="182" y="11033"/>
                  </a:cubicBezTo>
                  <a:cubicBezTo>
                    <a:pt x="1815" y="12498"/>
                    <a:pt x="3472" y="13937"/>
                    <a:pt x="5099" y="15410"/>
                  </a:cubicBezTo>
                  <a:cubicBezTo>
                    <a:pt x="5085" y="15546"/>
                    <a:pt x="5105" y="15711"/>
                    <a:pt x="4989" y="15809"/>
                  </a:cubicBezTo>
                  <a:cubicBezTo>
                    <a:pt x="3386" y="17237"/>
                    <a:pt x="1775" y="18657"/>
                    <a:pt x="174" y="20086"/>
                  </a:cubicBezTo>
                  <a:cubicBezTo>
                    <a:pt x="36" y="20186"/>
                    <a:pt x="49" y="20370"/>
                    <a:pt x="151" y="20491"/>
                  </a:cubicBezTo>
                  <a:cubicBezTo>
                    <a:pt x="396" y="20568"/>
                    <a:pt x="657" y="20561"/>
                    <a:pt x="912" y="20594"/>
                  </a:cubicBezTo>
                  <a:cubicBezTo>
                    <a:pt x="2828" y="20781"/>
                    <a:pt x="4743" y="20970"/>
                    <a:pt x="6658" y="21155"/>
                  </a:cubicBezTo>
                  <a:cubicBezTo>
                    <a:pt x="6787" y="21158"/>
                    <a:pt x="6915" y="21227"/>
                    <a:pt x="6962" y="21356"/>
                  </a:cubicBezTo>
                  <a:cubicBezTo>
                    <a:pt x="7076" y="21532"/>
                    <a:pt x="6984" y="21741"/>
                    <a:pt x="6950" y="21928"/>
                  </a:cubicBezTo>
                  <a:cubicBezTo>
                    <a:pt x="6516" y="23890"/>
                    <a:pt x="6085" y="25854"/>
                    <a:pt x="5653" y="27817"/>
                  </a:cubicBezTo>
                  <a:cubicBezTo>
                    <a:pt x="5631" y="27910"/>
                    <a:pt x="5615" y="28021"/>
                    <a:pt x="5690" y="28100"/>
                  </a:cubicBezTo>
                  <a:cubicBezTo>
                    <a:pt x="5732" y="28161"/>
                    <a:pt x="5796" y="28184"/>
                    <a:pt x="5863" y="28184"/>
                  </a:cubicBezTo>
                  <a:cubicBezTo>
                    <a:pt x="5936" y="28184"/>
                    <a:pt x="6014" y="28157"/>
                    <a:pt x="6073" y="28117"/>
                  </a:cubicBezTo>
                  <a:cubicBezTo>
                    <a:pt x="7928" y="27026"/>
                    <a:pt x="9785" y="25936"/>
                    <a:pt x="11642" y="24846"/>
                  </a:cubicBezTo>
                  <a:cubicBezTo>
                    <a:pt x="11677" y="24822"/>
                    <a:pt x="11714" y="24813"/>
                    <a:pt x="11751" y="24813"/>
                  </a:cubicBezTo>
                  <a:cubicBezTo>
                    <a:pt x="11834" y="24813"/>
                    <a:pt x="11921" y="24860"/>
                    <a:pt x="11997" y="24894"/>
                  </a:cubicBezTo>
                  <a:cubicBezTo>
                    <a:pt x="12887" y="26909"/>
                    <a:pt x="13758" y="28933"/>
                    <a:pt x="14646" y="30948"/>
                  </a:cubicBezTo>
                  <a:cubicBezTo>
                    <a:pt x="14681" y="31046"/>
                    <a:pt x="14783" y="31114"/>
                    <a:pt x="14885" y="31114"/>
                  </a:cubicBezTo>
                  <a:cubicBezTo>
                    <a:pt x="14930" y="31114"/>
                    <a:pt x="14974" y="31102"/>
                    <a:pt x="15013" y="31073"/>
                  </a:cubicBezTo>
                  <a:cubicBezTo>
                    <a:pt x="15124" y="30971"/>
                    <a:pt x="15164" y="30818"/>
                    <a:pt x="15227" y="30688"/>
                  </a:cubicBezTo>
                  <a:cubicBezTo>
                    <a:pt x="16050" y="28799"/>
                    <a:pt x="16874" y="26912"/>
                    <a:pt x="17699" y="25025"/>
                  </a:cubicBezTo>
                  <a:cubicBezTo>
                    <a:pt x="17739" y="24941"/>
                    <a:pt x="17771" y="24829"/>
                    <a:pt x="17881" y="24814"/>
                  </a:cubicBezTo>
                  <a:cubicBezTo>
                    <a:pt x="17906" y="24807"/>
                    <a:pt x="17930" y="24804"/>
                    <a:pt x="17953" y="24804"/>
                  </a:cubicBezTo>
                  <a:cubicBezTo>
                    <a:pt x="18084" y="24804"/>
                    <a:pt x="18201" y="24901"/>
                    <a:pt x="18314" y="24962"/>
                  </a:cubicBezTo>
                  <a:cubicBezTo>
                    <a:pt x="20113" y="26020"/>
                    <a:pt x="21913" y="27076"/>
                    <a:pt x="23713" y="28132"/>
                  </a:cubicBezTo>
                  <a:cubicBezTo>
                    <a:pt x="23760" y="28171"/>
                    <a:pt x="23814" y="28188"/>
                    <a:pt x="23867" y="28188"/>
                  </a:cubicBezTo>
                  <a:cubicBezTo>
                    <a:pt x="24028" y="28188"/>
                    <a:pt x="24180" y="28028"/>
                    <a:pt x="24110" y="27851"/>
                  </a:cubicBezTo>
                  <a:cubicBezTo>
                    <a:pt x="23649" y="25741"/>
                    <a:pt x="23181" y="23635"/>
                    <a:pt x="22720" y="21527"/>
                  </a:cubicBezTo>
                  <a:cubicBezTo>
                    <a:pt x="22763" y="21418"/>
                    <a:pt x="22804" y="21308"/>
                    <a:pt x="22847" y="21200"/>
                  </a:cubicBezTo>
                  <a:cubicBezTo>
                    <a:pt x="23206" y="21122"/>
                    <a:pt x="23576" y="21118"/>
                    <a:pt x="23941" y="21074"/>
                  </a:cubicBezTo>
                  <a:cubicBezTo>
                    <a:pt x="25146" y="20955"/>
                    <a:pt x="26351" y="20838"/>
                    <a:pt x="27556" y="20720"/>
                  </a:cubicBezTo>
                  <a:cubicBezTo>
                    <a:pt x="28236" y="20637"/>
                    <a:pt x="28927" y="20619"/>
                    <a:pt x="29601" y="20494"/>
                  </a:cubicBezTo>
                  <a:cubicBezTo>
                    <a:pt x="29704" y="20372"/>
                    <a:pt x="29715" y="20179"/>
                    <a:pt x="29577" y="20079"/>
                  </a:cubicBezTo>
                  <a:cubicBezTo>
                    <a:pt x="28293" y="18936"/>
                    <a:pt x="27004" y="17796"/>
                    <a:pt x="25718" y="16654"/>
                  </a:cubicBezTo>
                  <a:cubicBezTo>
                    <a:pt x="25362" y="16321"/>
                    <a:pt x="24970" y="16025"/>
                    <a:pt x="24641" y="15667"/>
                  </a:cubicBezTo>
                  <a:cubicBezTo>
                    <a:pt x="24625" y="15518"/>
                    <a:pt x="24660" y="15374"/>
                    <a:pt x="24788" y="15285"/>
                  </a:cubicBezTo>
                  <a:cubicBezTo>
                    <a:pt x="26369" y="13877"/>
                    <a:pt x="27955" y="12474"/>
                    <a:pt x="29538" y="11068"/>
                  </a:cubicBezTo>
                  <a:cubicBezTo>
                    <a:pt x="29624" y="10991"/>
                    <a:pt x="29715" y="10887"/>
                    <a:pt x="29679" y="10762"/>
                  </a:cubicBezTo>
                  <a:cubicBezTo>
                    <a:pt x="29647" y="10617"/>
                    <a:pt x="29486" y="10570"/>
                    <a:pt x="29360" y="10567"/>
                  </a:cubicBezTo>
                  <a:cubicBezTo>
                    <a:pt x="27380" y="10375"/>
                    <a:pt x="25401" y="10179"/>
                    <a:pt x="23422" y="9987"/>
                  </a:cubicBezTo>
                  <a:cubicBezTo>
                    <a:pt x="23206" y="9971"/>
                    <a:pt x="22978" y="9965"/>
                    <a:pt x="22797" y="9833"/>
                  </a:cubicBezTo>
                  <a:cubicBezTo>
                    <a:pt x="22658" y="9670"/>
                    <a:pt x="22744" y="9463"/>
                    <a:pt x="22784" y="9283"/>
                  </a:cubicBezTo>
                  <a:cubicBezTo>
                    <a:pt x="23226" y="7282"/>
                    <a:pt x="23666" y="5281"/>
                    <a:pt x="24107" y="3281"/>
                  </a:cubicBezTo>
                  <a:cubicBezTo>
                    <a:pt x="24137" y="3165"/>
                    <a:pt x="24121" y="3006"/>
                    <a:pt x="23999" y="2954"/>
                  </a:cubicBezTo>
                  <a:cubicBezTo>
                    <a:pt x="23964" y="2931"/>
                    <a:pt x="23928" y="2922"/>
                    <a:pt x="23892" y="2922"/>
                  </a:cubicBezTo>
                  <a:cubicBezTo>
                    <a:pt x="23812" y="2922"/>
                    <a:pt x="23733" y="2967"/>
                    <a:pt x="23665" y="3006"/>
                  </a:cubicBezTo>
                  <a:cubicBezTo>
                    <a:pt x="21904" y="4042"/>
                    <a:pt x="20140" y="5074"/>
                    <a:pt x="18379" y="6111"/>
                  </a:cubicBezTo>
                  <a:cubicBezTo>
                    <a:pt x="18254" y="6176"/>
                    <a:pt x="18111" y="6226"/>
                    <a:pt x="17970" y="6226"/>
                  </a:cubicBezTo>
                  <a:cubicBezTo>
                    <a:pt x="17892" y="6226"/>
                    <a:pt x="17815" y="6211"/>
                    <a:pt x="17742" y="6175"/>
                  </a:cubicBezTo>
                  <a:cubicBezTo>
                    <a:pt x="16856" y="4176"/>
                    <a:pt x="15995" y="2166"/>
                    <a:pt x="15111" y="166"/>
                  </a:cubicBezTo>
                  <a:cubicBezTo>
                    <a:pt x="15076" y="55"/>
                    <a:pt x="14978" y="0"/>
                    <a:pt x="1488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6"/>
          <p:cNvGrpSpPr/>
          <p:nvPr/>
        </p:nvGrpSpPr>
        <p:grpSpPr>
          <a:xfrm>
            <a:off x="1426560" y="-805452"/>
            <a:ext cx="1567540" cy="1564355"/>
            <a:chOff x="3742200" y="3852150"/>
            <a:chExt cx="1205800" cy="1203350"/>
          </a:xfrm>
        </p:grpSpPr>
        <p:sp>
          <p:nvSpPr>
            <p:cNvPr id="647" name="Google Shape;647;p26"/>
            <p:cNvSpPr/>
            <p:nvPr/>
          </p:nvSpPr>
          <p:spPr>
            <a:xfrm>
              <a:off x="3872225" y="3966625"/>
              <a:ext cx="961600" cy="969075"/>
            </a:xfrm>
            <a:custGeom>
              <a:avLst/>
              <a:gdLst/>
              <a:ahLst/>
              <a:cxnLst/>
              <a:rect l="l" t="t" r="r" b="b"/>
              <a:pathLst>
                <a:path w="38464" h="38763" extrusionOk="0">
                  <a:moveTo>
                    <a:pt x="18916" y="0"/>
                  </a:moveTo>
                  <a:cubicBezTo>
                    <a:pt x="18878" y="0"/>
                    <a:pt x="18840" y="20"/>
                    <a:pt x="18815" y="68"/>
                  </a:cubicBezTo>
                  <a:cubicBezTo>
                    <a:pt x="18480" y="3898"/>
                    <a:pt x="18163" y="7730"/>
                    <a:pt x="17832" y="11562"/>
                  </a:cubicBezTo>
                  <a:cubicBezTo>
                    <a:pt x="17830" y="11811"/>
                    <a:pt x="17615" y="12032"/>
                    <a:pt x="17368" y="12032"/>
                  </a:cubicBezTo>
                  <a:cubicBezTo>
                    <a:pt x="17350" y="12032"/>
                    <a:pt x="17331" y="12030"/>
                    <a:pt x="17312" y="12028"/>
                  </a:cubicBezTo>
                  <a:cubicBezTo>
                    <a:pt x="17111" y="12013"/>
                    <a:pt x="16968" y="11850"/>
                    <a:pt x="16892" y="11678"/>
                  </a:cubicBezTo>
                  <a:cubicBezTo>
                    <a:pt x="15151" y="8302"/>
                    <a:pt x="13395" y="4934"/>
                    <a:pt x="11660" y="1555"/>
                  </a:cubicBezTo>
                  <a:cubicBezTo>
                    <a:pt x="11594" y="1529"/>
                    <a:pt x="11535" y="1485"/>
                    <a:pt x="11466" y="1485"/>
                  </a:cubicBezTo>
                  <a:cubicBezTo>
                    <a:pt x="11462" y="1485"/>
                    <a:pt x="11457" y="1485"/>
                    <a:pt x="11452" y="1486"/>
                  </a:cubicBezTo>
                  <a:cubicBezTo>
                    <a:pt x="11393" y="1559"/>
                    <a:pt x="11385" y="1638"/>
                    <a:pt x="11428" y="1722"/>
                  </a:cubicBezTo>
                  <a:cubicBezTo>
                    <a:pt x="12583" y="5358"/>
                    <a:pt x="13745" y="8992"/>
                    <a:pt x="14894" y="12629"/>
                  </a:cubicBezTo>
                  <a:cubicBezTo>
                    <a:pt x="15014" y="12944"/>
                    <a:pt x="14724" y="13240"/>
                    <a:pt x="14432" y="13240"/>
                  </a:cubicBezTo>
                  <a:cubicBezTo>
                    <a:pt x="14335" y="13240"/>
                    <a:pt x="14237" y="13207"/>
                    <a:pt x="14155" y="13131"/>
                  </a:cubicBezTo>
                  <a:cubicBezTo>
                    <a:pt x="11234" y="10680"/>
                    <a:pt x="8325" y="8213"/>
                    <a:pt x="5406" y="5760"/>
                  </a:cubicBezTo>
                  <a:cubicBezTo>
                    <a:pt x="5378" y="5727"/>
                    <a:pt x="5343" y="5714"/>
                    <a:pt x="5309" y="5714"/>
                  </a:cubicBezTo>
                  <a:cubicBezTo>
                    <a:pt x="5200" y="5714"/>
                    <a:pt x="5095" y="5858"/>
                    <a:pt x="5210" y="5954"/>
                  </a:cubicBezTo>
                  <a:cubicBezTo>
                    <a:pt x="7645" y="8850"/>
                    <a:pt x="10086" y="11740"/>
                    <a:pt x="12525" y="14632"/>
                  </a:cubicBezTo>
                  <a:cubicBezTo>
                    <a:pt x="12614" y="14739"/>
                    <a:pt x="12694" y="14866"/>
                    <a:pt x="12687" y="15012"/>
                  </a:cubicBezTo>
                  <a:cubicBezTo>
                    <a:pt x="12686" y="15253"/>
                    <a:pt x="12471" y="15465"/>
                    <a:pt x="12232" y="15465"/>
                  </a:cubicBezTo>
                  <a:cubicBezTo>
                    <a:pt x="12224" y="15465"/>
                    <a:pt x="12216" y="15465"/>
                    <a:pt x="12207" y="15464"/>
                  </a:cubicBezTo>
                  <a:cubicBezTo>
                    <a:pt x="12032" y="15445"/>
                    <a:pt x="11869" y="15378"/>
                    <a:pt x="11705" y="15327"/>
                  </a:cubicBezTo>
                  <a:cubicBezTo>
                    <a:pt x="8291" y="14241"/>
                    <a:pt x="4875" y="13156"/>
                    <a:pt x="1461" y="12070"/>
                  </a:cubicBezTo>
                  <a:cubicBezTo>
                    <a:pt x="1422" y="12054"/>
                    <a:pt x="1380" y="12046"/>
                    <a:pt x="1338" y="12046"/>
                  </a:cubicBezTo>
                  <a:cubicBezTo>
                    <a:pt x="1254" y="12046"/>
                    <a:pt x="1174" y="12080"/>
                    <a:pt x="1132" y="12161"/>
                  </a:cubicBezTo>
                  <a:cubicBezTo>
                    <a:pt x="1163" y="12331"/>
                    <a:pt x="1348" y="12372"/>
                    <a:pt x="1477" y="12450"/>
                  </a:cubicBezTo>
                  <a:cubicBezTo>
                    <a:pt x="4723" y="14128"/>
                    <a:pt x="7971" y="15806"/>
                    <a:pt x="11214" y="17490"/>
                  </a:cubicBezTo>
                  <a:cubicBezTo>
                    <a:pt x="11472" y="17606"/>
                    <a:pt x="11567" y="17967"/>
                    <a:pt x="11389" y="18190"/>
                  </a:cubicBezTo>
                  <a:cubicBezTo>
                    <a:pt x="11222" y="18421"/>
                    <a:pt x="10907" y="18381"/>
                    <a:pt x="10660" y="18413"/>
                  </a:cubicBezTo>
                  <a:cubicBezTo>
                    <a:pt x="7177" y="18708"/>
                    <a:pt x="3694" y="19006"/>
                    <a:pt x="211" y="19301"/>
                  </a:cubicBezTo>
                  <a:cubicBezTo>
                    <a:pt x="127" y="19301"/>
                    <a:pt x="66" y="19362"/>
                    <a:pt x="4" y="19404"/>
                  </a:cubicBezTo>
                  <a:cubicBezTo>
                    <a:pt x="11" y="19492"/>
                    <a:pt x="1" y="19601"/>
                    <a:pt x="100" y="19651"/>
                  </a:cubicBezTo>
                  <a:cubicBezTo>
                    <a:pt x="263" y="19691"/>
                    <a:pt x="436" y="19691"/>
                    <a:pt x="607" y="19708"/>
                  </a:cubicBezTo>
                  <a:cubicBezTo>
                    <a:pt x="4066" y="20002"/>
                    <a:pt x="7524" y="20296"/>
                    <a:pt x="10983" y="20591"/>
                  </a:cubicBezTo>
                  <a:cubicBezTo>
                    <a:pt x="11137" y="20600"/>
                    <a:pt x="11302" y="20656"/>
                    <a:pt x="11392" y="20791"/>
                  </a:cubicBezTo>
                  <a:cubicBezTo>
                    <a:pt x="11534" y="20978"/>
                    <a:pt x="11501" y="21273"/>
                    <a:pt x="11315" y="21418"/>
                  </a:cubicBezTo>
                  <a:cubicBezTo>
                    <a:pt x="11151" y="21537"/>
                    <a:pt x="10960" y="21614"/>
                    <a:pt x="10785" y="21710"/>
                  </a:cubicBezTo>
                  <a:cubicBezTo>
                    <a:pt x="7595" y="23365"/>
                    <a:pt x="4400" y="25008"/>
                    <a:pt x="1215" y="26669"/>
                  </a:cubicBezTo>
                  <a:cubicBezTo>
                    <a:pt x="1054" y="26751"/>
                    <a:pt x="1127" y="26962"/>
                    <a:pt x="1270" y="26962"/>
                  </a:cubicBezTo>
                  <a:cubicBezTo>
                    <a:pt x="1297" y="26962"/>
                    <a:pt x="1326" y="26954"/>
                    <a:pt x="1358" y="26937"/>
                  </a:cubicBezTo>
                  <a:cubicBezTo>
                    <a:pt x="4832" y="25836"/>
                    <a:pt x="8304" y="24729"/>
                    <a:pt x="11777" y="23624"/>
                  </a:cubicBezTo>
                  <a:cubicBezTo>
                    <a:pt x="11921" y="23580"/>
                    <a:pt x="12081" y="23513"/>
                    <a:pt x="12235" y="23513"/>
                  </a:cubicBezTo>
                  <a:cubicBezTo>
                    <a:pt x="12315" y="23513"/>
                    <a:pt x="12394" y="23531"/>
                    <a:pt x="12468" y="23580"/>
                  </a:cubicBezTo>
                  <a:cubicBezTo>
                    <a:pt x="12724" y="23730"/>
                    <a:pt x="12754" y="24110"/>
                    <a:pt x="12547" y="24315"/>
                  </a:cubicBezTo>
                  <a:cubicBezTo>
                    <a:pt x="10255" y="27035"/>
                    <a:pt x="7963" y="29754"/>
                    <a:pt x="5669" y="32472"/>
                  </a:cubicBezTo>
                  <a:cubicBezTo>
                    <a:pt x="5523" y="32623"/>
                    <a:pt x="5395" y="32795"/>
                    <a:pt x="5356" y="33006"/>
                  </a:cubicBezTo>
                  <a:cubicBezTo>
                    <a:pt x="5405" y="33033"/>
                    <a:pt x="5452" y="33045"/>
                    <a:pt x="5497" y="33045"/>
                  </a:cubicBezTo>
                  <a:cubicBezTo>
                    <a:pt x="5660" y="33045"/>
                    <a:pt x="5792" y="32890"/>
                    <a:pt x="5921" y="32785"/>
                  </a:cubicBezTo>
                  <a:cubicBezTo>
                    <a:pt x="8565" y="30553"/>
                    <a:pt x="11213" y="28322"/>
                    <a:pt x="13858" y="26091"/>
                  </a:cubicBezTo>
                  <a:cubicBezTo>
                    <a:pt x="13988" y="25982"/>
                    <a:pt x="14110" y="25859"/>
                    <a:pt x="14262" y="25780"/>
                  </a:cubicBezTo>
                  <a:cubicBezTo>
                    <a:pt x="14320" y="25751"/>
                    <a:pt x="14383" y="25738"/>
                    <a:pt x="14445" y="25738"/>
                  </a:cubicBezTo>
                  <a:cubicBezTo>
                    <a:pt x="14636" y="25738"/>
                    <a:pt x="14828" y="25861"/>
                    <a:pt x="14889" y="26047"/>
                  </a:cubicBezTo>
                  <a:cubicBezTo>
                    <a:pt x="14963" y="26263"/>
                    <a:pt x="14847" y="26479"/>
                    <a:pt x="14790" y="26685"/>
                  </a:cubicBezTo>
                  <a:cubicBezTo>
                    <a:pt x="13697" y="30126"/>
                    <a:pt x="12598" y="33565"/>
                    <a:pt x="11510" y="37006"/>
                  </a:cubicBezTo>
                  <a:cubicBezTo>
                    <a:pt x="11435" y="37156"/>
                    <a:pt x="11577" y="37215"/>
                    <a:pt x="11701" y="37215"/>
                  </a:cubicBezTo>
                  <a:cubicBezTo>
                    <a:pt x="11719" y="37215"/>
                    <a:pt x="11736" y="37214"/>
                    <a:pt x="11753" y="37212"/>
                  </a:cubicBezTo>
                  <a:cubicBezTo>
                    <a:pt x="13494" y="33892"/>
                    <a:pt x="15200" y="30553"/>
                    <a:pt x="16932" y="27227"/>
                  </a:cubicBezTo>
                  <a:cubicBezTo>
                    <a:pt x="17006" y="27057"/>
                    <a:pt x="17184" y="26943"/>
                    <a:pt x="17367" y="26943"/>
                  </a:cubicBezTo>
                  <a:cubicBezTo>
                    <a:pt x="17425" y="26943"/>
                    <a:pt x="17483" y="26955"/>
                    <a:pt x="17538" y="26979"/>
                  </a:cubicBezTo>
                  <a:cubicBezTo>
                    <a:pt x="17720" y="27049"/>
                    <a:pt x="17827" y="27238"/>
                    <a:pt x="17834" y="27429"/>
                  </a:cubicBezTo>
                  <a:cubicBezTo>
                    <a:pt x="18153" y="31159"/>
                    <a:pt x="18467" y="34890"/>
                    <a:pt x="18787" y="38621"/>
                  </a:cubicBezTo>
                  <a:cubicBezTo>
                    <a:pt x="18784" y="38714"/>
                    <a:pt x="18861" y="38762"/>
                    <a:pt x="18938" y="38762"/>
                  </a:cubicBezTo>
                  <a:cubicBezTo>
                    <a:pt x="19015" y="38762"/>
                    <a:pt x="19092" y="38715"/>
                    <a:pt x="19088" y="38618"/>
                  </a:cubicBezTo>
                  <a:cubicBezTo>
                    <a:pt x="19413" y="34880"/>
                    <a:pt x="19723" y="31142"/>
                    <a:pt x="20045" y="27405"/>
                  </a:cubicBezTo>
                  <a:cubicBezTo>
                    <a:pt x="20043" y="27143"/>
                    <a:pt x="20283" y="26943"/>
                    <a:pt x="20526" y="26943"/>
                  </a:cubicBezTo>
                  <a:cubicBezTo>
                    <a:pt x="20609" y="26943"/>
                    <a:pt x="20692" y="26967"/>
                    <a:pt x="20766" y="27019"/>
                  </a:cubicBezTo>
                  <a:cubicBezTo>
                    <a:pt x="20926" y="27128"/>
                    <a:pt x="20990" y="27323"/>
                    <a:pt x="21082" y="27488"/>
                  </a:cubicBezTo>
                  <a:cubicBezTo>
                    <a:pt x="22701" y="30619"/>
                    <a:pt x="24324" y="33750"/>
                    <a:pt x="25942" y="36882"/>
                  </a:cubicBezTo>
                  <a:cubicBezTo>
                    <a:pt x="26035" y="37051"/>
                    <a:pt x="26100" y="37255"/>
                    <a:pt x="26278" y="37359"/>
                  </a:cubicBezTo>
                  <a:cubicBezTo>
                    <a:pt x="26285" y="37360"/>
                    <a:pt x="26292" y="37360"/>
                    <a:pt x="26298" y="37360"/>
                  </a:cubicBezTo>
                  <a:cubicBezTo>
                    <a:pt x="26443" y="37360"/>
                    <a:pt x="26445" y="37174"/>
                    <a:pt x="26390" y="37074"/>
                  </a:cubicBezTo>
                  <a:cubicBezTo>
                    <a:pt x="25286" y="33599"/>
                    <a:pt x="24182" y="30124"/>
                    <a:pt x="23076" y="26649"/>
                  </a:cubicBezTo>
                  <a:cubicBezTo>
                    <a:pt x="23009" y="26430"/>
                    <a:pt x="22886" y="26178"/>
                    <a:pt x="23029" y="25962"/>
                  </a:cubicBezTo>
                  <a:cubicBezTo>
                    <a:pt x="23110" y="25817"/>
                    <a:pt x="23269" y="25740"/>
                    <a:pt x="23428" y="25740"/>
                  </a:cubicBezTo>
                  <a:cubicBezTo>
                    <a:pt x="23544" y="25740"/>
                    <a:pt x="23659" y="25780"/>
                    <a:pt x="23746" y="25864"/>
                  </a:cubicBezTo>
                  <a:cubicBezTo>
                    <a:pt x="26674" y="28327"/>
                    <a:pt x="29597" y="30797"/>
                    <a:pt x="32523" y="33262"/>
                  </a:cubicBezTo>
                  <a:cubicBezTo>
                    <a:pt x="32558" y="33309"/>
                    <a:pt x="32616" y="33333"/>
                    <a:pt x="32671" y="33333"/>
                  </a:cubicBezTo>
                  <a:cubicBezTo>
                    <a:pt x="32739" y="33333"/>
                    <a:pt x="32805" y="33295"/>
                    <a:pt x="32821" y="33214"/>
                  </a:cubicBezTo>
                  <a:cubicBezTo>
                    <a:pt x="32101" y="32329"/>
                    <a:pt x="31351" y="31467"/>
                    <a:pt x="30621" y="30591"/>
                  </a:cubicBezTo>
                  <a:cubicBezTo>
                    <a:pt x="28870" y="28516"/>
                    <a:pt x="27121" y="26439"/>
                    <a:pt x="25370" y="24365"/>
                  </a:cubicBezTo>
                  <a:cubicBezTo>
                    <a:pt x="25278" y="24255"/>
                    <a:pt x="25184" y="24131"/>
                    <a:pt x="25190" y="23982"/>
                  </a:cubicBezTo>
                  <a:cubicBezTo>
                    <a:pt x="25178" y="23733"/>
                    <a:pt x="25398" y="23510"/>
                    <a:pt x="25645" y="23510"/>
                  </a:cubicBezTo>
                  <a:cubicBezTo>
                    <a:pt x="25658" y="23510"/>
                    <a:pt x="25670" y="23510"/>
                    <a:pt x="25683" y="23511"/>
                  </a:cubicBezTo>
                  <a:cubicBezTo>
                    <a:pt x="25880" y="23541"/>
                    <a:pt x="26067" y="23618"/>
                    <a:pt x="26260" y="23676"/>
                  </a:cubicBezTo>
                  <a:cubicBezTo>
                    <a:pt x="29681" y="24764"/>
                    <a:pt x="33101" y="25851"/>
                    <a:pt x="36523" y="26939"/>
                  </a:cubicBezTo>
                  <a:cubicBezTo>
                    <a:pt x="36706" y="26995"/>
                    <a:pt x="36889" y="27079"/>
                    <a:pt x="37083" y="27079"/>
                  </a:cubicBezTo>
                  <a:cubicBezTo>
                    <a:pt x="37119" y="27079"/>
                    <a:pt x="37155" y="27077"/>
                    <a:pt x="37191" y="27070"/>
                  </a:cubicBezTo>
                  <a:cubicBezTo>
                    <a:pt x="37129" y="26854"/>
                    <a:pt x="36895" y="26792"/>
                    <a:pt x="36722" y="26694"/>
                  </a:cubicBezTo>
                  <a:cubicBezTo>
                    <a:pt x="33374" y="24962"/>
                    <a:pt x="30026" y="23231"/>
                    <a:pt x="26680" y="21496"/>
                  </a:cubicBezTo>
                  <a:cubicBezTo>
                    <a:pt x="26354" y="21367"/>
                    <a:pt x="26294" y="20879"/>
                    <a:pt x="26589" y="20685"/>
                  </a:cubicBezTo>
                  <a:cubicBezTo>
                    <a:pt x="26851" y="20535"/>
                    <a:pt x="27173" y="20589"/>
                    <a:pt x="27462" y="20543"/>
                  </a:cubicBezTo>
                  <a:cubicBezTo>
                    <a:pt x="30958" y="20246"/>
                    <a:pt x="34452" y="19947"/>
                    <a:pt x="37947" y="19651"/>
                  </a:cubicBezTo>
                  <a:cubicBezTo>
                    <a:pt x="38122" y="19627"/>
                    <a:pt x="38332" y="19663"/>
                    <a:pt x="38463" y="19512"/>
                  </a:cubicBezTo>
                  <a:cubicBezTo>
                    <a:pt x="38431" y="19461"/>
                    <a:pt x="38401" y="19409"/>
                    <a:pt x="38374" y="19360"/>
                  </a:cubicBezTo>
                  <a:cubicBezTo>
                    <a:pt x="34529" y="19035"/>
                    <a:pt x="30683" y="18710"/>
                    <a:pt x="26838" y="18377"/>
                  </a:cubicBezTo>
                  <a:cubicBezTo>
                    <a:pt x="26364" y="18376"/>
                    <a:pt x="26231" y="17661"/>
                    <a:pt x="26669" y="17486"/>
                  </a:cubicBezTo>
                  <a:cubicBezTo>
                    <a:pt x="30102" y="15708"/>
                    <a:pt x="33533" y="13924"/>
                    <a:pt x="36973" y="12157"/>
                  </a:cubicBezTo>
                  <a:cubicBezTo>
                    <a:pt x="36973" y="12116"/>
                    <a:pt x="36973" y="12035"/>
                    <a:pt x="36972" y="11993"/>
                  </a:cubicBezTo>
                  <a:cubicBezTo>
                    <a:pt x="36931" y="11960"/>
                    <a:pt x="36888" y="11948"/>
                    <a:pt x="36844" y="11948"/>
                  </a:cubicBezTo>
                  <a:cubicBezTo>
                    <a:pt x="36758" y="11948"/>
                    <a:pt x="36667" y="11994"/>
                    <a:pt x="36583" y="12015"/>
                  </a:cubicBezTo>
                  <a:cubicBezTo>
                    <a:pt x="33088" y="13131"/>
                    <a:pt x="29589" y="14239"/>
                    <a:pt x="26093" y="15353"/>
                  </a:cubicBezTo>
                  <a:cubicBezTo>
                    <a:pt x="25949" y="15394"/>
                    <a:pt x="25795" y="15463"/>
                    <a:pt x="25643" y="15463"/>
                  </a:cubicBezTo>
                  <a:cubicBezTo>
                    <a:pt x="25585" y="15463"/>
                    <a:pt x="25527" y="15453"/>
                    <a:pt x="25471" y="15428"/>
                  </a:cubicBezTo>
                  <a:cubicBezTo>
                    <a:pt x="25241" y="15334"/>
                    <a:pt x="25121" y="15041"/>
                    <a:pt x="25229" y="14816"/>
                  </a:cubicBezTo>
                  <a:cubicBezTo>
                    <a:pt x="25315" y="14650"/>
                    <a:pt x="25451" y="14519"/>
                    <a:pt x="25569" y="14376"/>
                  </a:cubicBezTo>
                  <a:lnTo>
                    <a:pt x="32028" y="6715"/>
                  </a:lnTo>
                  <a:cubicBezTo>
                    <a:pt x="32323" y="6347"/>
                    <a:pt x="32655" y="6007"/>
                    <a:pt x="32927" y="5622"/>
                  </a:cubicBezTo>
                  <a:cubicBezTo>
                    <a:pt x="32889" y="5597"/>
                    <a:pt x="32814" y="5548"/>
                    <a:pt x="32776" y="5524"/>
                  </a:cubicBezTo>
                  <a:cubicBezTo>
                    <a:pt x="32623" y="5625"/>
                    <a:pt x="32482" y="5743"/>
                    <a:pt x="32345" y="5863"/>
                  </a:cubicBezTo>
                  <a:cubicBezTo>
                    <a:pt x="29546" y="8224"/>
                    <a:pt x="26746" y="10583"/>
                    <a:pt x="23947" y="12945"/>
                  </a:cubicBezTo>
                  <a:cubicBezTo>
                    <a:pt x="23796" y="13070"/>
                    <a:pt x="23636" y="13238"/>
                    <a:pt x="23429" y="13238"/>
                  </a:cubicBezTo>
                  <a:cubicBezTo>
                    <a:pt x="23409" y="13238"/>
                    <a:pt x="23388" y="13236"/>
                    <a:pt x="23367" y="13233"/>
                  </a:cubicBezTo>
                  <a:cubicBezTo>
                    <a:pt x="23063" y="13204"/>
                    <a:pt x="22874" y="12852"/>
                    <a:pt x="22997" y="12576"/>
                  </a:cubicBezTo>
                  <a:cubicBezTo>
                    <a:pt x="24143" y="8970"/>
                    <a:pt x="25290" y="5363"/>
                    <a:pt x="26437" y="1757"/>
                  </a:cubicBezTo>
                  <a:cubicBezTo>
                    <a:pt x="26491" y="1623"/>
                    <a:pt x="26462" y="1481"/>
                    <a:pt x="26338" y="1402"/>
                  </a:cubicBezTo>
                  <a:cubicBezTo>
                    <a:pt x="26197" y="1557"/>
                    <a:pt x="26121" y="1754"/>
                    <a:pt x="26024" y="1937"/>
                  </a:cubicBezTo>
                  <a:cubicBezTo>
                    <a:pt x="24330" y="5209"/>
                    <a:pt x="22639" y="8484"/>
                    <a:pt x="20942" y="11754"/>
                  </a:cubicBezTo>
                  <a:cubicBezTo>
                    <a:pt x="20866" y="11922"/>
                    <a:pt x="20688" y="12031"/>
                    <a:pt x="20508" y="12031"/>
                  </a:cubicBezTo>
                  <a:cubicBezTo>
                    <a:pt x="20444" y="12031"/>
                    <a:pt x="20381" y="12018"/>
                    <a:pt x="20322" y="11989"/>
                  </a:cubicBezTo>
                  <a:cubicBezTo>
                    <a:pt x="20140" y="11913"/>
                    <a:pt x="20048" y="11721"/>
                    <a:pt x="20041" y="11535"/>
                  </a:cubicBezTo>
                  <a:cubicBezTo>
                    <a:pt x="19720" y="7752"/>
                    <a:pt x="19397" y="3970"/>
                    <a:pt x="19077" y="186"/>
                  </a:cubicBezTo>
                  <a:cubicBezTo>
                    <a:pt x="19089" y="91"/>
                    <a:pt x="19000" y="0"/>
                    <a:pt x="18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3742200" y="3852150"/>
              <a:ext cx="1205800" cy="1203350"/>
            </a:xfrm>
            <a:custGeom>
              <a:avLst/>
              <a:gdLst/>
              <a:ahLst/>
              <a:cxnLst/>
              <a:rect l="l" t="t" r="r" b="b"/>
              <a:pathLst>
                <a:path w="48232" h="48134" extrusionOk="0">
                  <a:moveTo>
                    <a:pt x="24117" y="4579"/>
                  </a:moveTo>
                  <a:cubicBezTo>
                    <a:pt x="24201" y="4579"/>
                    <a:pt x="24290" y="4670"/>
                    <a:pt x="24278" y="4765"/>
                  </a:cubicBezTo>
                  <a:cubicBezTo>
                    <a:pt x="24598" y="8549"/>
                    <a:pt x="24921" y="12331"/>
                    <a:pt x="25242" y="16114"/>
                  </a:cubicBezTo>
                  <a:cubicBezTo>
                    <a:pt x="25249" y="16300"/>
                    <a:pt x="25341" y="16492"/>
                    <a:pt x="25523" y="16568"/>
                  </a:cubicBezTo>
                  <a:cubicBezTo>
                    <a:pt x="25582" y="16597"/>
                    <a:pt x="25645" y="16610"/>
                    <a:pt x="25709" y="16610"/>
                  </a:cubicBezTo>
                  <a:cubicBezTo>
                    <a:pt x="25889" y="16610"/>
                    <a:pt x="26067" y="16501"/>
                    <a:pt x="26143" y="16333"/>
                  </a:cubicBezTo>
                  <a:cubicBezTo>
                    <a:pt x="27840" y="13063"/>
                    <a:pt x="29531" y="9788"/>
                    <a:pt x="31225" y="6516"/>
                  </a:cubicBezTo>
                  <a:cubicBezTo>
                    <a:pt x="31322" y="6333"/>
                    <a:pt x="31398" y="6136"/>
                    <a:pt x="31539" y="5981"/>
                  </a:cubicBezTo>
                  <a:cubicBezTo>
                    <a:pt x="31663" y="6060"/>
                    <a:pt x="31692" y="6202"/>
                    <a:pt x="31638" y="6336"/>
                  </a:cubicBezTo>
                  <a:cubicBezTo>
                    <a:pt x="30491" y="9942"/>
                    <a:pt x="29344" y="13549"/>
                    <a:pt x="28198" y="17155"/>
                  </a:cubicBezTo>
                  <a:cubicBezTo>
                    <a:pt x="28075" y="17431"/>
                    <a:pt x="28264" y="17783"/>
                    <a:pt x="28568" y="17812"/>
                  </a:cubicBezTo>
                  <a:cubicBezTo>
                    <a:pt x="28589" y="17815"/>
                    <a:pt x="28610" y="17817"/>
                    <a:pt x="28630" y="17817"/>
                  </a:cubicBezTo>
                  <a:cubicBezTo>
                    <a:pt x="28837" y="17817"/>
                    <a:pt x="28997" y="17649"/>
                    <a:pt x="29148" y="17524"/>
                  </a:cubicBezTo>
                  <a:cubicBezTo>
                    <a:pt x="31947" y="15162"/>
                    <a:pt x="34747" y="12803"/>
                    <a:pt x="37546" y="10442"/>
                  </a:cubicBezTo>
                  <a:cubicBezTo>
                    <a:pt x="37683" y="10322"/>
                    <a:pt x="37824" y="10204"/>
                    <a:pt x="37977" y="10103"/>
                  </a:cubicBezTo>
                  <a:cubicBezTo>
                    <a:pt x="38015" y="10127"/>
                    <a:pt x="38090" y="10176"/>
                    <a:pt x="38128" y="10201"/>
                  </a:cubicBezTo>
                  <a:cubicBezTo>
                    <a:pt x="37856" y="10586"/>
                    <a:pt x="37524" y="10926"/>
                    <a:pt x="37229" y="11294"/>
                  </a:cubicBezTo>
                  <a:lnTo>
                    <a:pt x="30770" y="18955"/>
                  </a:lnTo>
                  <a:cubicBezTo>
                    <a:pt x="30652" y="19098"/>
                    <a:pt x="30516" y="19229"/>
                    <a:pt x="30430" y="19395"/>
                  </a:cubicBezTo>
                  <a:cubicBezTo>
                    <a:pt x="30322" y="19620"/>
                    <a:pt x="30442" y="19913"/>
                    <a:pt x="30672" y="20007"/>
                  </a:cubicBezTo>
                  <a:cubicBezTo>
                    <a:pt x="30728" y="20032"/>
                    <a:pt x="30786" y="20042"/>
                    <a:pt x="30844" y="20042"/>
                  </a:cubicBezTo>
                  <a:cubicBezTo>
                    <a:pt x="30996" y="20042"/>
                    <a:pt x="31150" y="19973"/>
                    <a:pt x="31294" y="19932"/>
                  </a:cubicBezTo>
                  <a:cubicBezTo>
                    <a:pt x="34790" y="18818"/>
                    <a:pt x="38289" y="17710"/>
                    <a:pt x="41784" y="16594"/>
                  </a:cubicBezTo>
                  <a:cubicBezTo>
                    <a:pt x="41868" y="16573"/>
                    <a:pt x="41959" y="16527"/>
                    <a:pt x="42045" y="16527"/>
                  </a:cubicBezTo>
                  <a:cubicBezTo>
                    <a:pt x="42089" y="16527"/>
                    <a:pt x="42132" y="16539"/>
                    <a:pt x="42173" y="16572"/>
                  </a:cubicBezTo>
                  <a:cubicBezTo>
                    <a:pt x="42174" y="16614"/>
                    <a:pt x="42174" y="16695"/>
                    <a:pt x="42174" y="16736"/>
                  </a:cubicBezTo>
                  <a:cubicBezTo>
                    <a:pt x="38734" y="18503"/>
                    <a:pt x="35303" y="20287"/>
                    <a:pt x="31870" y="22065"/>
                  </a:cubicBezTo>
                  <a:cubicBezTo>
                    <a:pt x="31432" y="22240"/>
                    <a:pt x="31565" y="22955"/>
                    <a:pt x="32039" y="22956"/>
                  </a:cubicBezTo>
                  <a:cubicBezTo>
                    <a:pt x="35884" y="23289"/>
                    <a:pt x="39730" y="23614"/>
                    <a:pt x="43575" y="23939"/>
                  </a:cubicBezTo>
                  <a:cubicBezTo>
                    <a:pt x="43602" y="23988"/>
                    <a:pt x="43632" y="24040"/>
                    <a:pt x="43664" y="24091"/>
                  </a:cubicBezTo>
                  <a:cubicBezTo>
                    <a:pt x="43533" y="24242"/>
                    <a:pt x="43323" y="24206"/>
                    <a:pt x="43148" y="24230"/>
                  </a:cubicBezTo>
                  <a:cubicBezTo>
                    <a:pt x="39653" y="24526"/>
                    <a:pt x="36159" y="24825"/>
                    <a:pt x="32663" y="25122"/>
                  </a:cubicBezTo>
                  <a:cubicBezTo>
                    <a:pt x="32374" y="25168"/>
                    <a:pt x="32052" y="25114"/>
                    <a:pt x="31790" y="25264"/>
                  </a:cubicBezTo>
                  <a:cubicBezTo>
                    <a:pt x="31495" y="25458"/>
                    <a:pt x="31555" y="25946"/>
                    <a:pt x="31881" y="26075"/>
                  </a:cubicBezTo>
                  <a:cubicBezTo>
                    <a:pt x="35227" y="27810"/>
                    <a:pt x="38575" y="29541"/>
                    <a:pt x="41923" y="31273"/>
                  </a:cubicBezTo>
                  <a:cubicBezTo>
                    <a:pt x="42096" y="31371"/>
                    <a:pt x="42330" y="31433"/>
                    <a:pt x="42392" y="31649"/>
                  </a:cubicBezTo>
                  <a:cubicBezTo>
                    <a:pt x="42356" y="31656"/>
                    <a:pt x="42320" y="31658"/>
                    <a:pt x="42284" y="31658"/>
                  </a:cubicBezTo>
                  <a:cubicBezTo>
                    <a:pt x="42090" y="31658"/>
                    <a:pt x="41907" y="31574"/>
                    <a:pt x="41724" y="31518"/>
                  </a:cubicBezTo>
                  <a:cubicBezTo>
                    <a:pt x="38302" y="30430"/>
                    <a:pt x="34882" y="29343"/>
                    <a:pt x="31461" y="28255"/>
                  </a:cubicBezTo>
                  <a:cubicBezTo>
                    <a:pt x="31268" y="28197"/>
                    <a:pt x="31081" y="28120"/>
                    <a:pt x="30884" y="28090"/>
                  </a:cubicBezTo>
                  <a:cubicBezTo>
                    <a:pt x="30871" y="28089"/>
                    <a:pt x="30859" y="28089"/>
                    <a:pt x="30846" y="28089"/>
                  </a:cubicBezTo>
                  <a:cubicBezTo>
                    <a:pt x="30599" y="28089"/>
                    <a:pt x="30379" y="28312"/>
                    <a:pt x="30391" y="28561"/>
                  </a:cubicBezTo>
                  <a:cubicBezTo>
                    <a:pt x="30385" y="28710"/>
                    <a:pt x="30479" y="28834"/>
                    <a:pt x="30571" y="28944"/>
                  </a:cubicBezTo>
                  <a:cubicBezTo>
                    <a:pt x="32322" y="31018"/>
                    <a:pt x="34071" y="33095"/>
                    <a:pt x="35822" y="35170"/>
                  </a:cubicBezTo>
                  <a:cubicBezTo>
                    <a:pt x="36552" y="36046"/>
                    <a:pt x="37302" y="36908"/>
                    <a:pt x="38022" y="37793"/>
                  </a:cubicBezTo>
                  <a:cubicBezTo>
                    <a:pt x="38006" y="37874"/>
                    <a:pt x="37940" y="37912"/>
                    <a:pt x="37872" y="37912"/>
                  </a:cubicBezTo>
                  <a:cubicBezTo>
                    <a:pt x="37817" y="37912"/>
                    <a:pt x="37759" y="37888"/>
                    <a:pt x="37724" y="37841"/>
                  </a:cubicBezTo>
                  <a:cubicBezTo>
                    <a:pt x="34798" y="35376"/>
                    <a:pt x="31875" y="32906"/>
                    <a:pt x="28947" y="30443"/>
                  </a:cubicBezTo>
                  <a:cubicBezTo>
                    <a:pt x="28860" y="30359"/>
                    <a:pt x="28745" y="30319"/>
                    <a:pt x="28629" y="30319"/>
                  </a:cubicBezTo>
                  <a:cubicBezTo>
                    <a:pt x="28470" y="30319"/>
                    <a:pt x="28311" y="30396"/>
                    <a:pt x="28230" y="30541"/>
                  </a:cubicBezTo>
                  <a:cubicBezTo>
                    <a:pt x="28087" y="30757"/>
                    <a:pt x="28210" y="31009"/>
                    <a:pt x="28277" y="31228"/>
                  </a:cubicBezTo>
                  <a:cubicBezTo>
                    <a:pt x="29383" y="34703"/>
                    <a:pt x="30487" y="38178"/>
                    <a:pt x="31591" y="41653"/>
                  </a:cubicBezTo>
                  <a:cubicBezTo>
                    <a:pt x="31646" y="41753"/>
                    <a:pt x="31644" y="41939"/>
                    <a:pt x="31499" y="41939"/>
                  </a:cubicBezTo>
                  <a:cubicBezTo>
                    <a:pt x="31493" y="41939"/>
                    <a:pt x="31486" y="41939"/>
                    <a:pt x="31479" y="41938"/>
                  </a:cubicBezTo>
                  <a:cubicBezTo>
                    <a:pt x="31301" y="41834"/>
                    <a:pt x="31236" y="41630"/>
                    <a:pt x="31143" y="41461"/>
                  </a:cubicBezTo>
                  <a:cubicBezTo>
                    <a:pt x="29525" y="38329"/>
                    <a:pt x="27902" y="35198"/>
                    <a:pt x="26283" y="32067"/>
                  </a:cubicBezTo>
                  <a:cubicBezTo>
                    <a:pt x="26191" y="31902"/>
                    <a:pt x="26127" y="31707"/>
                    <a:pt x="25967" y="31598"/>
                  </a:cubicBezTo>
                  <a:cubicBezTo>
                    <a:pt x="25893" y="31546"/>
                    <a:pt x="25810" y="31522"/>
                    <a:pt x="25727" y="31522"/>
                  </a:cubicBezTo>
                  <a:cubicBezTo>
                    <a:pt x="25484" y="31522"/>
                    <a:pt x="25244" y="31722"/>
                    <a:pt x="25246" y="31984"/>
                  </a:cubicBezTo>
                  <a:cubicBezTo>
                    <a:pt x="24924" y="35721"/>
                    <a:pt x="24614" y="39459"/>
                    <a:pt x="24289" y="43197"/>
                  </a:cubicBezTo>
                  <a:cubicBezTo>
                    <a:pt x="24293" y="43294"/>
                    <a:pt x="24216" y="43341"/>
                    <a:pt x="24139" y="43341"/>
                  </a:cubicBezTo>
                  <a:cubicBezTo>
                    <a:pt x="24062" y="43341"/>
                    <a:pt x="23985" y="43293"/>
                    <a:pt x="23988" y="43200"/>
                  </a:cubicBezTo>
                  <a:cubicBezTo>
                    <a:pt x="23668" y="39469"/>
                    <a:pt x="23354" y="35738"/>
                    <a:pt x="23035" y="32008"/>
                  </a:cubicBezTo>
                  <a:cubicBezTo>
                    <a:pt x="23028" y="31817"/>
                    <a:pt x="22921" y="31628"/>
                    <a:pt x="22739" y="31558"/>
                  </a:cubicBezTo>
                  <a:cubicBezTo>
                    <a:pt x="22684" y="31534"/>
                    <a:pt x="22626" y="31522"/>
                    <a:pt x="22568" y="31522"/>
                  </a:cubicBezTo>
                  <a:cubicBezTo>
                    <a:pt x="22385" y="31522"/>
                    <a:pt x="22207" y="31636"/>
                    <a:pt x="22133" y="31806"/>
                  </a:cubicBezTo>
                  <a:cubicBezTo>
                    <a:pt x="20401" y="35132"/>
                    <a:pt x="18695" y="38471"/>
                    <a:pt x="16954" y="41791"/>
                  </a:cubicBezTo>
                  <a:cubicBezTo>
                    <a:pt x="16937" y="41793"/>
                    <a:pt x="16920" y="41794"/>
                    <a:pt x="16902" y="41794"/>
                  </a:cubicBezTo>
                  <a:cubicBezTo>
                    <a:pt x="16778" y="41794"/>
                    <a:pt x="16636" y="41735"/>
                    <a:pt x="16711" y="41585"/>
                  </a:cubicBezTo>
                  <a:cubicBezTo>
                    <a:pt x="17799" y="38144"/>
                    <a:pt x="18898" y="34705"/>
                    <a:pt x="19991" y="31264"/>
                  </a:cubicBezTo>
                  <a:cubicBezTo>
                    <a:pt x="20048" y="31058"/>
                    <a:pt x="20164" y="30842"/>
                    <a:pt x="20090" y="30626"/>
                  </a:cubicBezTo>
                  <a:cubicBezTo>
                    <a:pt x="20029" y="30440"/>
                    <a:pt x="19837" y="30317"/>
                    <a:pt x="19646" y="30317"/>
                  </a:cubicBezTo>
                  <a:cubicBezTo>
                    <a:pt x="19584" y="30317"/>
                    <a:pt x="19521" y="30330"/>
                    <a:pt x="19463" y="30359"/>
                  </a:cubicBezTo>
                  <a:cubicBezTo>
                    <a:pt x="19311" y="30438"/>
                    <a:pt x="19189" y="30561"/>
                    <a:pt x="19059" y="30670"/>
                  </a:cubicBezTo>
                  <a:cubicBezTo>
                    <a:pt x="16414" y="32901"/>
                    <a:pt x="13766" y="35132"/>
                    <a:pt x="11122" y="37364"/>
                  </a:cubicBezTo>
                  <a:cubicBezTo>
                    <a:pt x="10993" y="37469"/>
                    <a:pt x="10861" y="37624"/>
                    <a:pt x="10698" y="37624"/>
                  </a:cubicBezTo>
                  <a:cubicBezTo>
                    <a:pt x="10653" y="37624"/>
                    <a:pt x="10606" y="37612"/>
                    <a:pt x="10557" y="37585"/>
                  </a:cubicBezTo>
                  <a:cubicBezTo>
                    <a:pt x="10596" y="37374"/>
                    <a:pt x="10724" y="37202"/>
                    <a:pt x="10870" y="37051"/>
                  </a:cubicBezTo>
                  <a:cubicBezTo>
                    <a:pt x="13164" y="34333"/>
                    <a:pt x="15456" y="31614"/>
                    <a:pt x="17748" y="28894"/>
                  </a:cubicBezTo>
                  <a:cubicBezTo>
                    <a:pt x="17955" y="28689"/>
                    <a:pt x="17925" y="28309"/>
                    <a:pt x="17669" y="28159"/>
                  </a:cubicBezTo>
                  <a:cubicBezTo>
                    <a:pt x="17595" y="28110"/>
                    <a:pt x="17516" y="28092"/>
                    <a:pt x="17436" y="28092"/>
                  </a:cubicBezTo>
                  <a:cubicBezTo>
                    <a:pt x="17282" y="28092"/>
                    <a:pt x="17122" y="28159"/>
                    <a:pt x="16978" y="28203"/>
                  </a:cubicBezTo>
                  <a:cubicBezTo>
                    <a:pt x="13505" y="29308"/>
                    <a:pt x="10033" y="30415"/>
                    <a:pt x="6559" y="31516"/>
                  </a:cubicBezTo>
                  <a:cubicBezTo>
                    <a:pt x="6527" y="31533"/>
                    <a:pt x="6498" y="31541"/>
                    <a:pt x="6471" y="31541"/>
                  </a:cubicBezTo>
                  <a:cubicBezTo>
                    <a:pt x="6328" y="31541"/>
                    <a:pt x="6255" y="31330"/>
                    <a:pt x="6416" y="31248"/>
                  </a:cubicBezTo>
                  <a:cubicBezTo>
                    <a:pt x="9601" y="29587"/>
                    <a:pt x="12796" y="27944"/>
                    <a:pt x="15986" y="26289"/>
                  </a:cubicBezTo>
                  <a:cubicBezTo>
                    <a:pt x="16161" y="26193"/>
                    <a:pt x="16352" y="26116"/>
                    <a:pt x="16516" y="25997"/>
                  </a:cubicBezTo>
                  <a:cubicBezTo>
                    <a:pt x="16702" y="25852"/>
                    <a:pt x="16735" y="25557"/>
                    <a:pt x="16593" y="25370"/>
                  </a:cubicBezTo>
                  <a:cubicBezTo>
                    <a:pt x="16503" y="25235"/>
                    <a:pt x="16338" y="25179"/>
                    <a:pt x="16184" y="25170"/>
                  </a:cubicBezTo>
                  <a:cubicBezTo>
                    <a:pt x="12725" y="24875"/>
                    <a:pt x="9267" y="24581"/>
                    <a:pt x="5808" y="24287"/>
                  </a:cubicBezTo>
                  <a:cubicBezTo>
                    <a:pt x="5637" y="24270"/>
                    <a:pt x="5464" y="24270"/>
                    <a:pt x="5301" y="24230"/>
                  </a:cubicBezTo>
                  <a:cubicBezTo>
                    <a:pt x="5202" y="24180"/>
                    <a:pt x="5212" y="24071"/>
                    <a:pt x="5205" y="23983"/>
                  </a:cubicBezTo>
                  <a:cubicBezTo>
                    <a:pt x="5267" y="23941"/>
                    <a:pt x="5328" y="23880"/>
                    <a:pt x="5412" y="23880"/>
                  </a:cubicBezTo>
                  <a:cubicBezTo>
                    <a:pt x="8895" y="23585"/>
                    <a:pt x="12378" y="23287"/>
                    <a:pt x="15861" y="22992"/>
                  </a:cubicBezTo>
                  <a:cubicBezTo>
                    <a:pt x="16108" y="22960"/>
                    <a:pt x="16423" y="23000"/>
                    <a:pt x="16590" y="22769"/>
                  </a:cubicBezTo>
                  <a:cubicBezTo>
                    <a:pt x="16768" y="22546"/>
                    <a:pt x="16673" y="22185"/>
                    <a:pt x="16415" y="22069"/>
                  </a:cubicBezTo>
                  <a:cubicBezTo>
                    <a:pt x="13172" y="20385"/>
                    <a:pt x="9924" y="18707"/>
                    <a:pt x="6678" y="17029"/>
                  </a:cubicBezTo>
                  <a:cubicBezTo>
                    <a:pt x="6549" y="16951"/>
                    <a:pt x="6364" y="16910"/>
                    <a:pt x="6333" y="16740"/>
                  </a:cubicBezTo>
                  <a:cubicBezTo>
                    <a:pt x="6375" y="16659"/>
                    <a:pt x="6455" y="16625"/>
                    <a:pt x="6539" y="16625"/>
                  </a:cubicBezTo>
                  <a:cubicBezTo>
                    <a:pt x="6581" y="16625"/>
                    <a:pt x="6623" y="16633"/>
                    <a:pt x="6662" y="16649"/>
                  </a:cubicBezTo>
                  <a:cubicBezTo>
                    <a:pt x="10076" y="17735"/>
                    <a:pt x="13492" y="18820"/>
                    <a:pt x="16906" y="19906"/>
                  </a:cubicBezTo>
                  <a:cubicBezTo>
                    <a:pt x="17070" y="19957"/>
                    <a:pt x="17233" y="20024"/>
                    <a:pt x="17408" y="20043"/>
                  </a:cubicBezTo>
                  <a:cubicBezTo>
                    <a:pt x="17417" y="20044"/>
                    <a:pt x="17425" y="20044"/>
                    <a:pt x="17433" y="20044"/>
                  </a:cubicBezTo>
                  <a:cubicBezTo>
                    <a:pt x="17672" y="20044"/>
                    <a:pt x="17887" y="19832"/>
                    <a:pt x="17888" y="19591"/>
                  </a:cubicBezTo>
                  <a:cubicBezTo>
                    <a:pt x="17895" y="19445"/>
                    <a:pt x="17815" y="19318"/>
                    <a:pt x="17726" y="19211"/>
                  </a:cubicBezTo>
                  <a:cubicBezTo>
                    <a:pt x="15287" y="16319"/>
                    <a:pt x="12846" y="13429"/>
                    <a:pt x="10411" y="10533"/>
                  </a:cubicBezTo>
                  <a:cubicBezTo>
                    <a:pt x="10296" y="10437"/>
                    <a:pt x="10401" y="10293"/>
                    <a:pt x="10510" y="10293"/>
                  </a:cubicBezTo>
                  <a:cubicBezTo>
                    <a:pt x="10544" y="10293"/>
                    <a:pt x="10579" y="10306"/>
                    <a:pt x="10607" y="10339"/>
                  </a:cubicBezTo>
                  <a:cubicBezTo>
                    <a:pt x="13526" y="12792"/>
                    <a:pt x="16435" y="15259"/>
                    <a:pt x="19356" y="17710"/>
                  </a:cubicBezTo>
                  <a:cubicBezTo>
                    <a:pt x="19438" y="17786"/>
                    <a:pt x="19536" y="17819"/>
                    <a:pt x="19633" y="17819"/>
                  </a:cubicBezTo>
                  <a:cubicBezTo>
                    <a:pt x="19925" y="17819"/>
                    <a:pt x="20215" y="17523"/>
                    <a:pt x="20095" y="17208"/>
                  </a:cubicBezTo>
                  <a:cubicBezTo>
                    <a:pt x="18946" y="13571"/>
                    <a:pt x="17784" y="9937"/>
                    <a:pt x="16629" y="6301"/>
                  </a:cubicBezTo>
                  <a:cubicBezTo>
                    <a:pt x="16586" y="6217"/>
                    <a:pt x="16594" y="6138"/>
                    <a:pt x="16653" y="6065"/>
                  </a:cubicBezTo>
                  <a:cubicBezTo>
                    <a:pt x="16658" y="6064"/>
                    <a:pt x="16663" y="6064"/>
                    <a:pt x="16667" y="6064"/>
                  </a:cubicBezTo>
                  <a:cubicBezTo>
                    <a:pt x="16736" y="6064"/>
                    <a:pt x="16795" y="6108"/>
                    <a:pt x="16861" y="6134"/>
                  </a:cubicBezTo>
                  <a:cubicBezTo>
                    <a:pt x="18596" y="9513"/>
                    <a:pt x="20352" y="12881"/>
                    <a:pt x="22093" y="16257"/>
                  </a:cubicBezTo>
                  <a:cubicBezTo>
                    <a:pt x="22169" y="16429"/>
                    <a:pt x="22312" y="16592"/>
                    <a:pt x="22513" y="16607"/>
                  </a:cubicBezTo>
                  <a:cubicBezTo>
                    <a:pt x="22532" y="16609"/>
                    <a:pt x="22551" y="16611"/>
                    <a:pt x="22569" y="16611"/>
                  </a:cubicBezTo>
                  <a:cubicBezTo>
                    <a:pt x="22816" y="16611"/>
                    <a:pt x="23031" y="16390"/>
                    <a:pt x="23033" y="16141"/>
                  </a:cubicBezTo>
                  <a:cubicBezTo>
                    <a:pt x="23364" y="12309"/>
                    <a:pt x="23681" y="8477"/>
                    <a:pt x="24016" y="4647"/>
                  </a:cubicBezTo>
                  <a:cubicBezTo>
                    <a:pt x="24041" y="4599"/>
                    <a:pt x="24079" y="4579"/>
                    <a:pt x="24117" y="4579"/>
                  </a:cubicBezTo>
                  <a:close/>
                  <a:moveTo>
                    <a:pt x="24145" y="1"/>
                  </a:moveTo>
                  <a:cubicBezTo>
                    <a:pt x="24139" y="1"/>
                    <a:pt x="24132" y="1"/>
                    <a:pt x="24125" y="2"/>
                  </a:cubicBezTo>
                  <a:cubicBezTo>
                    <a:pt x="23969" y="8"/>
                    <a:pt x="23886" y="160"/>
                    <a:pt x="23888" y="301"/>
                  </a:cubicBezTo>
                  <a:cubicBezTo>
                    <a:pt x="23472" y="5226"/>
                    <a:pt x="23051" y="10151"/>
                    <a:pt x="22633" y="15076"/>
                  </a:cubicBezTo>
                  <a:cubicBezTo>
                    <a:pt x="22615" y="15277"/>
                    <a:pt x="22625" y="15495"/>
                    <a:pt x="22495" y="15664"/>
                  </a:cubicBezTo>
                  <a:cubicBezTo>
                    <a:pt x="22454" y="15663"/>
                    <a:pt x="22372" y="15660"/>
                    <a:pt x="22332" y="15660"/>
                  </a:cubicBezTo>
                  <a:cubicBezTo>
                    <a:pt x="19992" y="11115"/>
                    <a:pt x="17632" y="6578"/>
                    <a:pt x="15287" y="2036"/>
                  </a:cubicBezTo>
                  <a:cubicBezTo>
                    <a:pt x="15242" y="1924"/>
                    <a:pt x="15146" y="1813"/>
                    <a:pt x="15024" y="1813"/>
                  </a:cubicBezTo>
                  <a:cubicBezTo>
                    <a:pt x="15001" y="1813"/>
                    <a:pt x="14978" y="1817"/>
                    <a:pt x="14955" y="1825"/>
                  </a:cubicBezTo>
                  <a:cubicBezTo>
                    <a:pt x="14795" y="1866"/>
                    <a:pt x="14744" y="2052"/>
                    <a:pt x="14809" y="2190"/>
                  </a:cubicBezTo>
                  <a:cubicBezTo>
                    <a:pt x="16360" y="7070"/>
                    <a:pt x="17914" y="11949"/>
                    <a:pt x="19463" y="16829"/>
                  </a:cubicBezTo>
                  <a:cubicBezTo>
                    <a:pt x="19509" y="16922"/>
                    <a:pt x="19415" y="17013"/>
                    <a:pt x="19327" y="17013"/>
                  </a:cubicBezTo>
                  <a:cubicBezTo>
                    <a:pt x="19299" y="17013"/>
                    <a:pt x="19272" y="17004"/>
                    <a:pt x="19250" y="16983"/>
                  </a:cubicBezTo>
                  <a:cubicBezTo>
                    <a:pt x="15327" y="13679"/>
                    <a:pt x="11409" y="10370"/>
                    <a:pt x="7486" y="7065"/>
                  </a:cubicBezTo>
                  <a:cubicBezTo>
                    <a:pt x="7437" y="7009"/>
                    <a:pt x="7366" y="6982"/>
                    <a:pt x="7296" y="6982"/>
                  </a:cubicBezTo>
                  <a:cubicBezTo>
                    <a:pt x="7193" y="6982"/>
                    <a:pt x="7092" y="7040"/>
                    <a:pt x="7063" y="7151"/>
                  </a:cubicBezTo>
                  <a:cubicBezTo>
                    <a:pt x="7008" y="7351"/>
                    <a:pt x="7214" y="7482"/>
                    <a:pt x="7316" y="7627"/>
                  </a:cubicBezTo>
                  <a:cubicBezTo>
                    <a:pt x="10415" y="11300"/>
                    <a:pt x="13512" y="14975"/>
                    <a:pt x="16611" y="18649"/>
                  </a:cubicBezTo>
                  <a:cubicBezTo>
                    <a:pt x="16774" y="18853"/>
                    <a:pt x="16967" y="19036"/>
                    <a:pt x="17091" y="19268"/>
                  </a:cubicBezTo>
                  <a:cubicBezTo>
                    <a:pt x="17071" y="19306"/>
                    <a:pt x="17032" y="19378"/>
                    <a:pt x="17012" y="19415"/>
                  </a:cubicBezTo>
                  <a:cubicBezTo>
                    <a:pt x="14835" y="18749"/>
                    <a:pt x="12671" y="18039"/>
                    <a:pt x="10500" y="17355"/>
                  </a:cubicBezTo>
                  <a:cubicBezTo>
                    <a:pt x="7738" y="16479"/>
                    <a:pt x="4978" y="15597"/>
                    <a:pt x="2216" y="14723"/>
                  </a:cubicBezTo>
                  <a:cubicBezTo>
                    <a:pt x="2184" y="14710"/>
                    <a:pt x="2153" y="14703"/>
                    <a:pt x="2124" y="14703"/>
                  </a:cubicBezTo>
                  <a:cubicBezTo>
                    <a:pt x="1904" y="14703"/>
                    <a:pt x="1780" y="15063"/>
                    <a:pt x="2023" y="15166"/>
                  </a:cubicBezTo>
                  <a:cubicBezTo>
                    <a:pt x="6616" y="17550"/>
                    <a:pt x="11214" y="19925"/>
                    <a:pt x="15809" y="22303"/>
                  </a:cubicBezTo>
                  <a:cubicBezTo>
                    <a:pt x="15804" y="22392"/>
                    <a:pt x="15754" y="22473"/>
                    <a:pt x="15663" y="22491"/>
                  </a:cubicBezTo>
                  <a:cubicBezTo>
                    <a:pt x="15475" y="22550"/>
                    <a:pt x="15275" y="22546"/>
                    <a:pt x="15082" y="22565"/>
                  </a:cubicBezTo>
                  <a:cubicBezTo>
                    <a:pt x="10163" y="22986"/>
                    <a:pt x="5242" y="23400"/>
                    <a:pt x="323" y="23823"/>
                  </a:cubicBezTo>
                  <a:cubicBezTo>
                    <a:pt x="318" y="23823"/>
                    <a:pt x="313" y="23823"/>
                    <a:pt x="309" y="23823"/>
                  </a:cubicBezTo>
                  <a:cubicBezTo>
                    <a:pt x="14" y="23823"/>
                    <a:pt x="1" y="24306"/>
                    <a:pt x="304" y="24306"/>
                  </a:cubicBezTo>
                  <a:cubicBezTo>
                    <a:pt x="305" y="24306"/>
                    <a:pt x="306" y="24306"/>
                    <a:pt x="308" y="24306"/>
                  </a:cubicBezTo>
                  <a:cubicBezTo>
                    <a:pt x="5276" y="24739"/>
                    <a:pt x="10245" y="25152"/>
                    <a:pt x="15213" y="25580"/>
                  </a:cubicBezTo>
                  <a:cubicBezTo>
                    <a:pt x="15428" y="25608"/>
                    <a:pt x="15659" y="25580"/>
                    <a:pt x="15863" y="25674"/>
                  </a:cubicBezTo>
                  <a:cubicBezTo>
                    <a:pt x="15798" y="25882"/>
                    <a:pt x="15577" y="25943"/>
                    <a:pt x="15407" y="26038"/>
                  </a:cubicBezTo>
                  <a:cubicBezTo>
                    <a:pt x="11057" y="28289"/>
                    <a:pt x="6707" y="30541"/>
                    <a:pt x="2357" y="32791"/>
                  </a:cubicBezTo>
                  <a:cubicBezTo>
                    <a:pt x="2216" y="32869"/>
                    <a:pt x="2058" y="32923"/>
                    <a:pt x="1940" y="33033"/>
                  </a:cubicBezTo>
                  <a:cubicBezTo>
                    <a:pt x="1814" y="33175"/>
                    <a:pt x="1927" y="33419"/>
                    <a:pt x="2115" y="33426"/>
                  </a:cubicBezTo>
                  <a:cubicBezTo>
                    <a:pt x="2268" y="33406"/>
                    <a:pt x="2412" y="33347"/>
                    <a:pt x="2560" y="33302"/>
                  </a:cubicBezTo>
                  <a:cubicBezTo>
                    <a:pt x="7229" y="31818"/>
                    <a:pt x="11898" y="30334"/>
                    <a:pt x="16566" y="28849"/>
                  </a:cubicBezTo>
                  <a:cubicBezTo>
                    <a:pt x="16666" y="28823"/>
                    <a:pt x="16777" y="28761"/>
                    <a:pt x="16881" y="28761"/>
                  </a:cubicBezTo>
                  <a:cubicBezTo>
                    <a:pt x="16938" y="28761"/>
                    <a:pt x="16992" y="28779"/>
                    <a:pt x="17041" y="28832"/>
                  </a:cubicBezTo>
                  <a:cubicBezTo>
                    <a:pt x="17026" y="29052"/>
                    <a:pt x="16846" y="29196"/>
                    <a:pt x="16718" y="29357"/>
                  </a:cubicBezTo>
                  <a:cubicBezTo>
                    <a:pt x="13523" y="33148"/>
                    <a:pt x="10324" y="36937"/>
                    <a:pt x="7131" y="40730"/>
                  </a:cubicBezTo>
                  <a:cubicBezTo>
                    <a:pt x="6997" y="40848"/>
                    <a:pt x="7043" y="41093"/>
                    <a:pt x="7219" y="41140"/>
                  </a:cubicBezTo>
                  <a:cubicBezTo>
                    <a:pt x="7244" y="41149"/>
                    <a:pt x="7268" y="41153"/>
                    <a:pt x="7291" y="41153"/>
                  </a:cubicBezTo>
                  <a:cubicBezTo>
                    <a:pt x="7419" y="41153"/>
                    <a:pt x="7522" y="41033"/>
                    <a:pt x="7619" y="40958"/>
                  </a:cubicBezTo>
                  <a:cubicBezTo>
                    <a:pt x="11432" y="37741"/>
                    <a:pt x="15245" y="34525"/>
                    <a:pt x="19060" y="31312"/>
                  </a:cubicBezTo>
                  <a:cubicBezTo>
                    <a:pt x="19120" y="31259"/>
                    <a:pt x="19231" y="31198"/>
                    <a:pt x="19321" y="31198"/>
                  </a:cubicBezTo>
                  <a:cubicBezTo>
                    <a:pt x="19385" y="31198"/>
                    <a:pt x="19438" y="31229"/>
                    <a:pt x="19456" y="31315"/>
                  </a:cubicBezTo>
                  <a:cubicBezTo>
                    <a:pt x="17911" y="36216"/>
                    <a:pt x="16339" y="41108"/>
                    <a:pt x="14792" y="46008"/>
                  </a:cubicBezTo>
                  <a:cubicBezTo>
                    <a:pt x="14728" y="46180"/>
                    <a:pt x="14888" y="46314"/>
                    <a:pt x="15038" y="46314"/>
                  </a:cubicBezTo>
                  <a:cubicBezTo>
                    <a:pt x="15118" y="46314"/>
                    <a:pt x="15195" y="46277"/>
                    <a:pt x="15235" y="46188"/>
                  </a:cubicBezTo>
                  <a:cubicBezTo>
                    <a:pt x="17539" y="41757"/>
                    <a:pt x="19827" y="37318"/>
                    <a:pt x="22125" y="32883"/>
                  </a:cubicBezTo>
                  <a:cubicBezTo>
                    <a:pt x="22224" y="32702"/>
                    <a:pt x="22289" y="32488"/>
                    <a:pt x="22467" y="32365"/>
                  </a:cubicBezTo>
                  <a:cubicBezTo>
                    <a:pt x="22491" y="32385"/>
                    <a:pt x="22539" y="32425"/>
                    <a:pt x="22564" y="32446"/>
                  </a:cubicBezTo>
                  <a:cubicBezTo>
                    <a:pt x="22598" y="32655"/>
                    <a:pt x="22619" y="32865"/>
                    <a:pt x="22634" y="33076"/>
                  </a:cubicBezTo>
                  <a:cubicBezTo>
                    <a:pt x="23054" y="38000"/>
                    <a:pt x="23472" y="42926"/>
                    <a:pt x="23891" y="47850"/>
                  </a:cubicBezTo>
                  <a:cubicBezTo>
                    <a:pt x="23886" y="47991"/>
                    <a:pt x="23991" y="48133"/>
                    <a:pt x="24136" y="48133"/>
                  </a:cubicBezTo>
                  <a:cubicBezTo>
                    <a:pt x="24150" y="48133"/>
                    <a:pt x="24165" y="48132"/>
                    <a:pt x="24180" y="48129"/>
                  </a:cubicBezTo>
                  <a:cubicBezTo>
                    <a:pt x="24324" y="48110"/>
                    <a:pt x="24386" y="47961"/>
                    <a:pt x="24389" y="47833"/>
                  </a:cubicBezTo>
                  <a:cubicBezTo>
                    <a:pt x="24766" y="43410"/>
                    <a:pt x="25141" y="38986"/>
                    <a:pt x="25519" y="34564"/>
                  </a:cubicBezTo>
                  <a:cubicBezTo>
                    <a:pt x="25590" y="33849"/>
                    <a:pt x="25614" y="33129"/>
                    <a:pt x="25719" y="32421"/>
                  </a:cubicBezTo>
                  <a:cubicBezTo>
                    <a:pt x="25767" y="32422"/>
                    <a:pt x="25863" y="32425"/>
                    <a:pt x="25911" y="32426"/>
                  </a:cubicBezTo>
                  <a:cubicBezTo>
                    <a:pt x="28294" y="37000"/>
                    <a:pt x="30652" y="41587"/>
                    <a:pt x="33028" y="46163"/>
                  </a:cubicBezTo>
                  <a:cubicBezTo>
                    <a:pt x="33065" y="46269"/>
                    <a:pt x="33150" y="46313"/>
                    <a:pt x="33238" y="46313"/>
                  </a:cubicBezTo>
                  <a:cubicBezTo>
                    <a:pt x="33397" y="46313"/>
                    <a:pt x="33565" y="46168"/>
                    <a:pt x="33478" y="45981"/>
                  </a:cubicBezTo>
                  <a:cubicBezTo>
                    <a:pt x="31973" y="41225"/>
                    <a:pt x="30456" y="36472"/>
                    <a:pt x="28946" y="31717"/>
                  </a:cubicBezTo>
                  <a:cubicBezTo>
                    <a:pt x="28898" y="31545"/>
                    <a:pt x="28807" y="31378"/>
                    <a:pt x="28825" y="31196"/>
                  </a:cubicBezTo>
                  <a:cubicBezTo>
                    <a:pt x="28849" y="31152"/>
                    <a:pt x="28896" y="31132"/>
                    <a:pt x="28944" y="31132"/>
                  </a:cubicBezTo>
                  <a:cubicBezTo>
                    <a:pt x="28985" y="31132"/>
                    <a:pt x="29028" y="31147"/>
                    <a:pt x="29057" y="31175"/>
                  </a:cubicBezTo>
                  <a:cubicBezTo>
                    <a:pt x="32978" y="34476"/>
                    <a:pt x="36891" y="37785"/>
                    <a:pt x="40813" y="41083"/>
                  </a:cubicBezTo>
                  <a:cubicBezTo>
                    <a:pt x="40862" y="41135"/>
                    <a:pt x="40918" y="41157"/>
                    <a:pt x="40973" y="41157"/>
                  </a:cubicBezTo>
                  <a:cubicBezTo>
                    <a:pt x="41159" y="41157"/>
                    <a:pt x="41332" y="40904"/>
                    <a:pt x="41155" y="40739"/>
                  </a:cubicBezTo>
                  <a:cubicBezTo>
                    <a:pt x="37902" y="36873"/>
                    <a:pt x="34642" y="33015"/>
                    <a:pt x="31387" y="29151"/>
                  </a:cubicBezTo>
                  <a:cubicBezTo>
                    <a:pt x="31316" y="29065"/>
                    <a:pt x="31243" y="28976"/>
                    <a:pt x="31210" y="28871"/>
                  </a:cubicBezTo>
                  <a:cubicBezTo>
                    <a:pt x="31258" y="28825"/>
                    <a:pt x="31309" y="28784"/>
                    <a:pt x="31364" y="28743"/>
                  </a:cubicBezTo>
                  <a:cubicBezTo>
                    <a:pt x="36262" y="30287"/>
                    <a:pt x="41152" y="31858"/>
                    <a:pt x="46049" y="33405"/>
                  </a:cubicBezTo>
                  <a:cubicBezTo>
                    <a:pt x="46081" y="33420"/>
                    <a:pt x="46113" y="33427"/>
                    <a:pt x="46144" y="33427"/>
                  </a:cubicBezTo>
                  <a:cubicBezTo>
                    <a:pt x="46308" y="33427"/>
                    <a:pt x="46452" y="33238"/>
                    <a:pt x="46367" y="33075"/>
                  </a:cubicBezTo>
                  <a:cubicBezTo>
                    <a:pt x="46267" y="32929"/>
                    <a:pt x="46079" y="32886"/>
                    <a:pt x="45937" y="32799"/>
                  </a:cubicBezTo>
                  <a:cubicBezTo>
                    <a:pt x="41616" y="30564"/>
                    <a:pt x="37295" y="28327"/>
                    <a:pt x="32973" y="26091"/>
                  </a:cubicBezTo>
                  <a:cubicBezTo>
                    <a:pt x="32795" y="25993"/>
                    <a:pt x="32580" y="25928"/>
                    <a:pt x="32484" y="25734"/>
                  </a:cubicBezTo>
                  <a:cubicBezTo>
                    <a:pt x="32553" y="25692"/>
                    <a:pt x="32615" y="25625"/>
                    <a:pt x="32698" y="25610"/>
                  </a:cubicBezTo>
                  <a:cubicBezTo>
                    <a:pt x="37762" y="25179"/>
                    <a:pt x="42824" y="24748"/>
                    <a:pt x="47887" y="24317"/>
                  </a:cubicBezTo>
                  <a:cubicBezTo>
                    <a:pt x="48020" y="24317"/>
                    <a:pt x="48181" y="24261"/>
                    <a:pt x="48200" y="24107"/>
                  </a:cubicBezTo>
                  <a:cubicBezTo>
                    <a:pt x="48232" y="23946"/>
                    <a:pt x="48084" y="23819"/>
                    <a:pt x="47933" y="23819"/>
                  </a:cubicBezTo>
                  <a:cubicBezTo>
                    <a:pt x="47931" y="23819"/>
                    <a:pt x="47928" y="23819"/>
                    <a:pt x="47926" y="23819"/>
                  </a:cubicBezTo>
                  <a:cubicBezTo>
                    <a:pt x="43108" y="23409"/>
                    <a:pt x="38290" y="23000"/>
                    <a:pt x="33472" y="22589"/>
                  </a:cubicBezTo>
                  <a:cubicBezTo>
                    <a:pt x="33171" y="22550"/>
                    <a:pt x="32861" y="22570"/>
                    <a:pt x="32569" y="22479"/>
                  </a:cubicBezTo>
                  <a:cubicBezTo>
                    <a:pt x="32564" y="22403"/>
                    <a:pt x="32562" y="22327"/>
                    <a:pt x="32564" y="22252"/>
                  </a:cubicBezTo>
                  <a:cubicBezTo>
                    <a:pt x="37118" y="19901"/>
                    <a:pt x="41668" y="17542"/>
                    <a:pt x="46220" y="15186"/>
                  </a:cubicBezTo>
                  <a:cubicBezTo>
                    <a:pt x="46487" y="15106"/>
                    <a:pt x="46396" y="14705"/>
                    <a:pt x="46158" y="14705"/>
                  </a:cubicBezTo>
                  <a:cubicBezTo>
                    <a:pt x="46133" y="14705"/>
                    <a:pt x="46106" y="14710"/>
                    <a:pt x="46077" y="14720"/>
                  </a:cubicBezTo>
                  <a:cubicBezTo>
                    <a:pt x="41226" y="16254"/>
                    <a:pt x="36380" y="17804"/>
                    <a:pt x="31530" y="19341"/>
                  </a:cubicBezTo>
                  <a:cubicBezTo>
                    <a:pt x="31508" y="19350"/>
                    <a:pt x="31486" y="19355"/>
                    <a:pt x="31465" y="19355"/>
                  </a:cubicBezTo>
                  <a:cubicBezTo>
                    <a:pt x="31358" y="19355"/>
                    <a:pt x="31266" y="19243"/>
                    <a:pt x="31273" y="19138"/>
                  </a:cubicBezTo>
                  <a:cubicBezTo>
                    <a:pt x="31361" y="18996"/>
                    <a:pt x="31479" y="18876"/>
                    <a:pt x="31584" y="18748"/>
                  </a:cubicBezTo>
                  <a:cubicBezTo>
                    <a:pt x="34773" y="14965"/>
                    <a:pt x="37963" y="11185"/>
                    <a:pt x="41150" y="7401"/>
                  </a:cubicBezTo>
                  <a:cubicBezTo>
                    <a:pt x="41309" y="7256"/>
                    <a:pt x="41192" y="6976"/>
                    <a:pt x="40988" y="6976"/>
                  </a:cubicBezTo>
                  <a:cubicBezTo>
                    <a:pt x="40975" y="6976"/>
                    <a:pt x="40962" y="6977"/>
                    <a:pt x="40949" y="6980"/>
                  </a:cubicBezTo>
                  <a:cubicBezTo>
                    <a:pt x="40778" y="7042"/>
                    <a:pt x="40659" y="7186"/>
                    <a:pt x="40521" y="7294"/>
                  </a:cubicBezTo>
                  <a:cubicBezTo>
                    <a:pt x="36717" y="10499"/>
                    <a:pt x="32917" y="13709"/>
                    <a:pt x="29112" y="16912"/>
                  </a:cubicBezTo>
                  <a:cubicBezTo>
                    <a:pt x="29076" y="16950"/>
                    <a:pt x="29038" y="16964"/>
                    <a:pt x="28999" y="16964"/>
                  </a:cubicBezTo>
                  <a:cubicBezTo>
                    <a:pt x="28932" y="16964"/>
                    <a:pt x="28865" y="16918"/>
                    <a:pt x="28812" y="16870"/>
                  </a:cubicBezTo>
                  <a:cubicBezTo>
                    <a:pt x="29491" y="14661"/>
                    <a:pt x="30210" y="12460"/>
                    <a:pt x="30906" y="10255"/>
                  </a:cubicBezTo>
                  <a:cubicBezTo>
                    <a:pt x="31748" y="7607"/>
                    <a:pt x="32588" y="4957"/>
                    <a:pt x="33433" y="2309"/>
                  </a:cubicBezTo>
                  <a:cubicBezTo>
                    <a:pt x="33471" y="2174"/>
                    <a:pt x="33546" y="2008"/>
                    <a:pt x="33432" y="1889"/>
                  </a:cubicBezTo>
                  <a:cubicBezTo>
                    <a:pt x="33385" y="1839"/>
                    <a:pt x="33323" y="1816"/>
                    <a:pt x="33261" y="1816"/>
                  </a:cubicBezTo>
                  <a:cubicBezTo>
                    <a:pt x="33161" y="1816"/>
                    <a:pt x="33060" y="1876"/>
                    <a:pt x="33023" y="1977"/>
                  </a:cubicBezTo>
                  <a:cubicBezTo>
                    <a:pt x="30689" y="6485"/>
                    <a:pt x="28358" y="10993"/>
                    <a:pt x="26024" y="15501"/>
                  </a:cubicBezTo>
                  <a:cubicBezTo>
                    <a:pt x="25983" y="15613"/>
                    <a:pt x="25885" y="15673"/>
                    <a:pt x="25773" y="15673"/>
                  </a:cubicBezTo>
                  <a:cubicBezTo>
                    <a:pt x="25760" y="15673"/>
                    <a:pt x="25746" y="15673"/>
                    <a:pt x="25733" y="15671"/>
                  </a:cubicBezTo>
                  <a:cubicBezTo>
                    <a:pt x="25668" y="15521"/>
                    <a:pt x="25665" y="15359"/>
                    <a:pt x="25657" y="15201"/>
                  </a:cubicBezTo>
                  <a:cubicBezTo>
                    <a:pt x="25233" y="10237"/>
                    <a:pt x="24813" y="5273"/>
                    <a:pt x="24389" y="308"/>
                  </a:cubicBezTo>
                  <a:cubicBezTo>
                    <a:pt x="24399" y="162"/>
                    <a:pt x="24299" y="1"/>
                    <a:pt x="2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26"/>
          <p:cNvSpPr/>
          <p:nvPr/>
        </p:nvSpPr>
        <p:spPr>
          <a:xfrm>
            <a:off x="289029" y="30341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119524" y="35478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26"/>
          <p:cNvGrpSpPr/>
          <p:nvPr/>
        </p:nvGrpSpPr>
        <p:grpSpPr>
          <a:xfrm rot="-900166">
            <a:off x="186716" y="3974867"/>
            <a:ext cx="459331" cy="579548"/>
            <a:chOff x="5191200" y="4689525"/>
            <a:chExt cx="360975" cy="455450"/>
          </a:xfrm>
        </p:grpSpPr>
        <p:sp>
          <p:nvSpPr>
            <p:cNvPr id="652" name="Google Shape;652;p26"/>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3_1_1_1">
    <p:spTree>
      <p:nvGrpSpPr>
        <p:cNvPr id="1" name="Shape 654"/>
        <p:cNvGrpSpPr/>
        <p:nvPr/>
      </p:nvGrpSpPr>
      <p:grpSpPr>
        <a:xfrm>
          <a:off x="0" y="0"/>
          <a:ext cx="0" cy="0"/>
          <a:chOff x="0" y="0"/>
          <a:chExt cx="0" cy="0"/>
        </a:xfrm>
      </p:grpSpPr>
      <p:grpSp>
        <p:nvGrpSpPr>
          <p:cNvPr id="655" name="Google Shape;655;p27"/>
          <p:cNvGrpSpPr/>
          <p:nvPr/>
        </p:nvGrpSpPr>
        <p:grpSpPr>
          <a:xfrm rot="8833139" flipH="1">
            <a:off x="7459055" y="4627"/>
            <a:ext cx="2599033" cy="3360591"/>
            <a:chOff x="4284200" y="-190000"/>
            <a:chExt cx="2599175" cy="3360775"/>
          </a:xfrm>
        </p:grpSpPr>
        <p:sp>
          <p:nvSpPr>
            <p:cNvPr id="656" name="Google Shape;656;p27"/>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a:off x="8430763" y="3168900"/>
            <a:ext cx="965770" cy="1011238"/>
            <a:chOff x="2360000" y="2629700"/>
            <a:chExt cx="742900" cy="777875"/>
          </a:xfrm>
        </p:grpSpPr>
        <p:sp>
          <p:nvSpPr>
            <p:cNvPr id="669" name="Google Shape;669;p27"/>
            <p:cNvSpPr/>
            <p:nvPr/>
          </p:nvSpPr>
          <p:spPr>
            <a:xfrm>
              <a:off x="2389900" y="2659600"/>
              <a:ext cx="684250" cy="714750"/>
            </a:xfrm>
            <a:custGeom>
              <a:avLst/>
              <a:gdLst/>
              <a:ahLst/>
              <a:cxnLst/>
              <a:rect l="l" t="t" r="r" b="b"/>
              <a:pathLst>
                <a:path w="27370" h="28590" extrusionOk="0">
                  <a:moveTo>
                    <a:pt x="13726" y="0"/>
                  </a:moveTo>
                  <a:cubicBezTo>
                    <a:pt x="13613" y="0"/>
                    <a:pt x="13501" y="33"/>
                    <a:pt x="13466" y="157"/>
                  </a:cubicBezTo>
                  <a:cubicBezTo>
                    <a:pt x="12685" y="1919"/>
                    <a:pt x="11928" y="3693"/>
                    <a:pt x="11146" y="5454"/>
                  </a:cubicBezTo>
                  <a:cubicBezTo>
                    <a:pt x="11075" y="5627"/>
                    <a:pt x="10898" y="5725"/>
                    <a:pt x="10721" y="5725"/>
                  </a:cubicBezTo>
                  <a:cubicBezTo>
                    <a:pt x="10630" y="5725"/>
                    <a:pt x="10540" y="5700"/>
                    <a:pt x="10463" y="5645"/>
                  </a:cubicBezTo>
                  <a:cubicBezTo>
                    <a:pt x="8957" y="4765"/>
                    <a:pt x="7453" y="3879"/>
                    <a:pt x="5949" y="2996"/>
                  </a:cubicBezTo>
                  <a:cubicBezTo>
                    <a:pt x="5738" y="2871"/>
                    <a:pt x="5514" y="2724"/>
                    <a:pt x="5263" y="2724"/>
                  </a:cubicBezTo>
                  <a:cubicBezTo>
                    <a:pt x="5248" y="2724"/>
                    <a:pt x="5232" y="2724"/>
                    <a:pt x="5216" y="2726"/>
                  </a:cubicBezTo>
                  <a:cubicBezTo>
                    <a:pt x="5187" y="2785"/>
                    <a:pt x="5160" y="2844"/>
                    <a:pt x="5134" y="2906"/>
                  </a:cubicBezTo>
                  <a:cubicBezTo>
                    <a:pt x="5554" y="4800"/>
                    <a:pt x="5971" y="6695"/>
                    <a:pt x="6386" y="8591"/>
                  </a:cubicBezTo>
                  <a:cubicBezTo>
                    <a:pt x="6436" y="8777"/>
                    <a:pt x="6385" y="8998"/>
                    <a:pt x="6219" y="9112"/>
                  </a:cubicBezTo>
                  <a:cubicBezTo>
                    <a:pt x="6052" y="9223"/>
                    <a:pt x="5840" y="9208"/>
                    <a:pt x="5651" y="9234"/>
                  </a:cubicBezTo>
                  <a:cubicBezTo>
                    <a:pt x="3842" y="9408"/>
                    <a:pt x="2032" y="9588"/>
                    <a:pt x="224" y="9763"/>
                  </a:cubicBezTo>
                  <a:cubicBezTo>
                    <a:pt x="219" y="9763"/>
                    <a:pt x="215" y="9763"/>
                    <a:pt x="210" y="9763"/>
                  </a:cubicBezTo>
                  <a:cubicBezTo>
                    <a:pt x="109" y="9763"/>
                    <a:pt x="1" y="9838"/>
                    <a:pt x="32" y="9951"/>
                  </a:cubicBezTo>
                  <a:cubicBezTo>
                    <a:pt x="53" y="10164"/>
                    <a:pt x="238" y="10298"/>
                    <a:pt x="387" y="10430"/>
                  </a:cubicBezTo>
                  <a:cubicBezTo>
                    <a:pt x="1700" y="11591"/>
                    <a:pt x="3010" y="12758"/>
                    <a:pt x="4324" y="13919"/>
                  </a:cubicBezTo>
                  <a:cubicBezTo>
                    <a:pt x="4430" y="14017"/>
                    <a:pt x="4550" y="14124"/>
                    <a:pt x="4574" y="14278"/>
                  </a:cubicBezTo>
                  <a:cubicBezTo>
                    <a:pt x="4614" y="14457"/>
                    <a:pt x="4515" y="14633"/>
                    <a:pt x="4382" y="14747"/>
                  </a:cubicBezTo>
                  <a:cubicBezTo>
                    <a:pt x="2980" y="15991"/>
                    <a:pt x="1577" y="17233"/>
                    <a:pt x="177" y="18478"/>
                  </a:cubicBezTo>
                  <a:cubicBezTo>
                    <a:pt x="45" y="18577"/>
                    <a:pt x="43" y="18759"/>
                    <a:pt x="111" y="18897"/>
                  </a:cubicBezTo>
                  <a:cubicBezTo>
                    <a:pt x="397" y="18998"/>
                    <a:pt x="701" y="18997"/>
                    <a:pt x="1000" y="19031"/>
                  </a:cubicBezTo>
                  <a:cubicBezTo>
                    <a:pt x="2638" y="19192"/>
                    <a:pt x="4277" y="19352"/>
                    <a:pt x="5916" y="19513"/>
                  </a:cubicBezTo>
                  <a:cubicBezTo>
                    <a:pt x="6103" y="19521"/>
                    <a:pt x="6302" y="19614"/>
                    <a:pt x="6372" y="19802"/>
                  </a:cubicBezTo>
                  <a:cubicBezTo>
                    <a:pt x="6447" y="19995"/>
                    <a:pt x="6364" y="20201"/>
                    <a:pt x="6329" y="20395"/>
                  </a:cubicBezTo>
                  <a:cubicBezTo>
                    <a:pt x="5983" y="21963"/>
                    <a:pt x="5638" y="23532"/>
                    <a:pt x="5293" y="25102"/>
                  </a:cubicBezTo>
                  <a:cubicBezTo>
                    <a:pt x="5242" y="25370"/>
                    <a:pt x="5126" y="25645"/>
                    <a:pt x="5209" y="25921"/>
                  </a:cubicBezTo>
                  <a:cubicBezTo>
                    <a:pt x="5266" y="25954"/>
                    <a:pt x="5325" y="25987"/>
                    <a:pt x="5386" y="26023"/>
                  </a:cubicBezTo>
                  <a:cubicBezTo>
                    <a:pt x="5852" y="25810"/>
                    <a:pt x="6274" y="25518"/>
                    <a:pt x="6719" y="25270"/>
                  </a:cubicBezTo>
                  <a:cubicBezTo>
                    <a:pt x="7939" y="24553"/>
                    <a:pt x="9158" y="23840"/>
                    <a:pt x="10376" y="23121"/>
                  </a:cubicBezTo>
                  <a:cubicBezTo>
                    <a:pt x="10485" y="23058"/>
                    <a:pt x="10604" y="22991"/>
                    <a:pt x="10733" y="22991"/>
                  </a:cubicBezTo>
                  <a:cubicBezTo>
                    <a:pt x="10760" y="22991"/>
                    <a:pt x="10787" y="22993"/>
                    <a:pt x="10814" y="23000"/>
                  </a:cubicBezTo>
                  <a:cubicBezTo>
                    <a:pt x="10985" y="23026"/>
                    <a:pt x="11110" y="23168"/>
                    <a:pt x="11174" y="23323"/>
                  </a:cubicBezTo>
                  <a:cubicBezTo>
                    <a:pt x="11874" y="24923"/>
                    <a:pt x="12573" y="26524"/>
                    <a:pt x="13270" y="28125"/>
                  </a:cubicBezTo>
                  <a:cubicBezTo>
                    <a:pt x="13342" y="28278"/>
                    <a:pt x="13385" y="28474"/>
                    <a:pt x="13555" y="28555"/>
                  </a:cubicBezTo>
                  <a:cubicBezTo>
                    <a:pt x="13592" y="28579"/>
                    <a:pt x="13631" y="28589"/>
                    <a:pt x="13670" y="28589"/>
                  </a:cubicBezTo>
                  <a:cubicBezTo>
                    <a:pt x="13810" y="28589"/>
                    <a:pt x="13949" y="28455"/>
                    <a:pt x="14003" y="28331"/>
                  </a:cubicBezTo>
                  <a:cubicBezTo>
                    <a:pt x="14740" y="26649"/>
                    <a:pt x="15469" y="24961"/>
                    <a:pt x="16212" y="23280"/>
                  </a:cubicBezTo>
                  <a:cubicBezTo>
                    <a:pt x="16279" y="23102"/>
                    <a:pt x="16459" y="22992"/>
                    <a:pt x="16641" y="22992"/>
                  </a:cubicBezTo>
                  <a:cubicBezTo>
                    <a:pt x="16719" y="22992"/>
                    <a:pt x="16798" y="23013"/>
                    <a:pt x="16867" y="23057"/>
                  </a:cubicBezTo>
                  <a:cubicBezTo>
                    <a:pt x="18513" y="24009"/>
                    <a:pt x="20146" y="24986"/>
                    <a:pt x="21793" y="25940"/>
                  </a:cubicBezTo>
                  <a:cubicBezTo>
                    <a:pt x="21832" y="25966"/>
                    <a:pt x="21876" y="25977"/>
                    <a:pt x="21920" y="25977"/>
                  </a:cubicBezTo>
                  <a:cubicBezTo>
                    <a:pt x="22086" y="25977"/>
                    <a:pt x="22253" y="25811"/>
                    <a:pt x="22189" y="25636"/>
                  </a:cubicBezTo>
                  <a:cubicBezTo>
                    <a:pt x="21801" y="23871"/>
                    <a:pt x="21414" y="22108"/>
                    <a:pt x="21023" y="20344"/>
                  </a:cubicBezTo>
                  <a:cubicBezTo>
                    <a:pt x="20985" y="20155"/>
                    <a:pt x="20911" y="19946"/>
                    <a:pt x="21009" y="19765"/>
                  </a:cubicBezTo>
                  <a:cubicBezTo>
                    <a:pt x="21088" y="19601"/>
                    <a:pt x="21269" y="19523"/>
                    <a:pt x="21443" y="19513"/>
                  </a:cubicBezTo>
                  <a:cubicBezTo>
                    <a:pt x="23145" y="19345"/>
                    <a:pt x="24847" y="19180"/>
                    <a:pt x="26549" y="19014"/>
                  </a:cubicBezTo>
                  <a:cubicBezTo>
                    <a:pt x="26809" y="18984"/>
                    <a:pt x="27090" y="18996"/>
                    <a:pt x="27316" y="18837"/>
                  </a:cubicBezTo>
                  <a:cubicBezTo>
                    <a:pt x="27369" y="18563"/>
                    <a:pt x="27114" y="18417"/>
                    <a:pt x="26943" y="18260"/>
                  </a:cubicBezTo>
                  <a:cubicBezTo>
                    <a:pt x="25610" y="17076"/>
                    <a:pt x="24273" y="15898"/>
                    <a:pt x="22945" y="14709"/>
                  </a:cubicBezTo>
                  <a:cubicBezTo>
                    <a:pt x="22716" y="14524"/>
                    <a:pt x="22739" y="14152"/>
                    <a:pt x="22973" y="13983"/>
                  </a:cubicBezTo>
                  <a:cubicBezTo>
                    <a:pt x="24292" y="12809"/>
                    <a:pt x="25614" y="11638"/>
                    <a:pt x="26936" y="10466"/>
                  </a:cubicBezTo>
                  <a:cubicBezTo>
                    <a:pt x="27107" y="10317"/>
                    <a:pt x="27314" y="10156"/>
                    <a:pt x="27332" y="9911"/>
                  </a:cubicBezTo>
                  <a:cubicBezTo>
                    <a:pt x="27245" y="9867"/>
                    <a:pt x="27166" y="9818"/>
                    <a:pt x="27092" y="9763"/>
                  </a:cubicBezTo>
                  <a:cubicBezTo>
                    <a:pt x="25320" y="9581"/>
                    <a:pt x="23547" y="9416"/>
                    <a:pt x="21774" y="9240"/>
                  </a:cubicBezTo>
                  <a:cubicBezTo>
                    <a:pt x="21585" y="9216"/>
                    <a:pt x="21390" y="9223"/>
                    <a:pt x="21213" y="9151"/>
                  </a:cubicBezTo>
                  <a:cubicBezTo>
                    <a:pt x="21037" y="9063"/>
                    <a:pt x="20893" y="8854"/>
                    <a:pt x="20963" y="8654"/>
                  </a:cubicBezTo>
                  <a:cubicBezTo>
                    <a:pt x="21363" y="6827"/>
                    <a:pt x="21769" y="5000"/>
                    <a:pt x="22168" y="3173"/>
                  </a:cubicBezTo>
                  <a:cubicBezTo>
                    <a:pt x="22179" y="3024"/>
                    <a:pt x="22201" y="2831"/>
                    <a:pt x="22074" y="2728"/>
                  </a:cubicBezTo>
                  <a:cubicBezTo>
                    <a:pt x="22046" y="2721"/>
                    <a:pt x="22019" y="2718"/>
                    <a:pt x="21992" y="2718"/>
                  </a:cubicBezTo>
                  <a:cubicBezTo>
                    <a:pt x="21834" y="2718"/>
                    <a:pt x="21701" y="2833"/>
                    <a:pt x="21567" y="2908"/>
                  </a:cubicBezTo>
                  <a:cubicBezTo>
                    <a:pt x="20103" y="3767"/>
                    <a:pt x="18640" y="4626"/>
                    <a:pt x="17177" y="5486"/>
                  </a:cubicBezTo>
                  <a:cubicBezTo>
                    <a:pt x="17016" y="5576"/>
                    <a:pt x="16862" y="5693"/>
                    <a:pt x="16678" y="5726"/>
                  </a:cubicBezTo>
                  <a:cubicBezTo>
                    <a:pt x="16662" y="5728"/>
                    <a:pt x="16647" y="5728"/>
                    <a:pt x="16631" y="5728"/>
                  </a:cubicBezTo>
                  <a:cubicBezTo>
                    <a:pt x="16435" y="5728"/>
                    <a:pt x="16263" y="5588"/>
                    <a:pt x="16195" y="5407"/>
                  </a:cubicBezTo>
                  <a:cubicBezTo>
                    <a:pt x="15407" y="3609"/>
                    <a:pt x="14622" y="1810"/>
                    <a:pt x="13838" y="9"/>
                  </a:cubicBezTo>
                  <a:cubicBezTo>
                    <a:pt x="13803" y="4"/>
                    <a:pt x="13765" y="0"/>
                    <a:pt x="13726" y="0"/>
                  </a:cubicBezTo>
                  <a:close/>
                </a:path>
              </a:pathLst>
            </a:custGeom>
            <a:solidFill>
              <a:srgbClr val="7E7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2360000" y="2629700"/>
              <a:ext cx="742900" cy="777875"/>
            </a:xfrm>
            <a:custGeom>
              <a:avLst/>
              <a:gdLst/>
              <a:ahLst/>
              <a:cxnLst/>
              <a:rect l="l" t="t" r="r" b="b"/>
              <a:pathLst>
                <a:path w="29716" h="31115" extrusionOk="0">
                  <a:moveTo>
                    <a:pt x="14922" y="1196"/>
                  </a:moveTo>
                  <a:cubicBezTo>
                    <a:pt x="14961" y="1196"/>
                    <a:pt x="14999" y="1200"/>
                    <a:pt x="15034" y="1205"/>
                  </a:cubicBezTo>
                  <a:cubicBezTo>
                    <a:pt x="15818" y="3006"/>
                    <a:pt x="16603" y="4805"/>
                    <a:pt x="17391" y="6603"/>
                  </a:cubicBezTo>
                  <a:cubicBezTo>
                    <a:pt x="17459" y="6784"/>
                    <a:pt x="17631" y="6924"/>
                    <a:pt x="17827" y="6924"/>
                  </a:cubicBezTo>
                  <a:cubicBezTo>
                    <a:pt x="17843" y="6924"/>
                    <a:pt x="17858" y="6924"/>
                    <a:pt x="17874" y="6922"/>
                  </a:cubicBezTo>
                  <a:cubicBezTo>
                    <a:pt x="18058" y="6889"/>
                    <a:pt x="18212" y="6772"/>
                    <a:pt x="18373" y="6682"/>
                  </a:cubicBezTo>
                  <a:cubicBezTo>
                    <a:pt x="19836" y="5822"/>
                    <a:pt x="21299" y="4963"/>
                    <a:pt x="22763" y="4104"/>
                  </a:cubicBezTo>
                  <a:cubicBezTo>
                    <a:pt x="22897" y="4029"/>
                    <a:pt x="23030" y="3914"/>
                    <a:pt x="23188" y="3914"/>
                  </a:cubicBezTo>
                  <a:cubicBezTo>
                    <a:pt x="23215" y="3914"/>
                    <a:pt x="23242" y="3917"/>
                    <a:pt x="23270" y="3924"/>
                  </a:cubicBezTo>
                  <a:cubicBezTo>
                    <a:pt x="23397" y="4027"/>
                    <a:pt x="23375" y="4220"/>
                    <a:pt x="23364" y="4369"/>
                  </a:cubicBezTo>
                  <a:cubicBezTo>
                    <a:pt x="22965" y="6196"/>
                    <a:pt x="22559" y="8023"/>
                    <a:pt x="22159" y="9850"/>
                  </a:cubicBezTo>
                  <a:cubicBezTo>
                    <a:pt x="22089" y="10050"/>
                    <a:pt x="22233" y="10259"/>
                    <a:pt x="22409" y="10347"/>
                  </a:cubicBezTo>
                  <a:cubicBezTo>
                    <a:pt x="22586" y="10419"/>
                    <a:pt x="22781" y="10412"/>
                    <a:pt x="22970" y="10436"/>
                  </a:cubicBezTo>
                  <a:cubicBezTo>
                    <a:pt x="24743" y="10612"/>
                    <a:pt x="26516" y="10777"/>
                    <a:pt x="28288" y="10959"/>
                  </a:cubicBezTo>
                  <a:cubicBezTo>
                    <a:pt x="28362" y="11014"/>
                    <a:pt x="28441" y="11063"/>
                    <a:pt x="28528" y="11107"/>
                  </a:cubicBezTo>
                  <a:cubicBezTo>
                    <a:pt x="28510" y="11352"/>
                    <a:pt x="28303" y="11513"/>
                    <a:pt x="28132" y="11662"/>
                  </a:cubicBezTo>
                  <a:cubicBezTo>
                    <a:pt x="26810" y="12834"/>
                    <a:pt x="25488" y="14005"/>
                    <a:pt x="24169" y="15179"/>
                  </a:cubicBezTo>
                  <a:cubicBezTo>
                    <a:pt x="23935" y="15348"/>
                    <a:pt x="23912" y="15720"/>
                    <a:pt x="24141" y="15905"/>
                  </a:cubicBezTo>
                  <a:cubicBezTo>
                    <a:pt x="25469" y="17094"/>
                    <a:pt x="26806" y="18272"/>
                    <a:pt x="28139" y="19456"/>
                  </a:cubicBezTo>
                  <a:cubicBezTo>
                    <a:pt x="28310" y="19613"/>
                    <a:pt x="28565" y="19759"/>
                    <a:pt x="28512" y="20033"/>
                  </a:cubicBezTo>
                  <a:cubicBezTo>
                    <a:pt x="28286" y="20192"/>
                    <a:pt x="28005" y="20180"/>
                    <a:pt x="27745" y="20210"/>
                  </a:cubicBezTo>
                  <a:cubicBezTo>
                    <a:pt x="26043" y="20376"/>
                    <a:pt x="24341" y="20541"/>
                    <a:pt x="22639" y="20709"/>
                  </a:cubicBezTo>
                  <a:cubicBezTo>
                    <a:pt x="22465" y="20719"/>
                    <a:pt x="22284" y="20797"/>
                    <a:pt x="22205" y="20961"/>
                  </a:cubicBezTo>
                  <a:cubicBezTo>
                    <a:pt x="22107" y="21142"/>
                    <a:pt x="22181" y="21351"/>
                    <a:pt x="22219" y="21540"/>
                  </a:cubicBezTo>
                  <a:cubicBezTo>
                    <a:pt x="22610" y="23304"/>
                    <a:pt x="22997" y="25067"/>
                    <a:pt x="23385" y="26832"/>
                  </a:cubicBezTo>
                  <a:cubicBezTo>
                    <a:pt x="23449" y="27007"/>
                    <a:pt x="23282" y="27173"/>
                    <a:pt x="23116" y="27173"/>
                  </a:cubicBezTo>
                  <a:cubicBezTo>
                    <a:pt x="23072" y="27173"/>
                    <a:pt x="23028" y="27162"/>
                    <a:pt x="22989" y="27136"/>
                  </a:cubicBezTo>
                  <a:cubicBezTo>
                    <a:pt x="21342" y="26182"/>
                    <a:pt x="19709" y="25205"/>
                    <a:pt x="18063" y="24253"/>
                  </a:cubicBezTo>
                  <a:cubicBezTo>
                    <a:pt x="17994" y="24209"/>
                    <a:pt x="17915" y="24188"/>
                    <a:pt x="17837" y="24188"/>
                  </a:cubicBezTo>
                  <a:cubicBezTo>
                    <a:pt x="17655" y="24188"/>
                    <a:pt x="17475" y="24298"/>
                    <a:pt x="17408" y="24476"/>
                  </a:cubicBezTo>
                  <a:cubicBezTo>
                    <a:pt x="16665" y="26157"/>
                    <a:pt x="15936" y="27845"/>
                    <a:pt x="15199" y="29527"/>
                  </a:cubicBezTo>
                  <a:cubicBezTo>
                    <a:pt x="15145" y="29651"/>
                    <a:pt x="15006" y="29785"/>
                    <a:pt x="14866" y="29785"/>
                  </a:cubicBezTo>
                  <a:cubicBezTo>
                    <a:pt x="14827" y="29785"/>
                    <a:pt x="14788" y="29775"/>
                    <a:pt x="14751" y="29751"/>
                  </a:cubicBezTo>
                  <a:cubicBezTo>
                    <a:pt x="14581" y="29670"/>
                    <a:pt x="14538" y="29474"/>
                    <a:pt x="14466" y="29321"/>
                  </a:cubicBezTo>
                  <a:cubicBezTo>
                    <a:pt x="13769" y="27720"/>
                    <a:pt x="13070" y="26119"/>
                    <a:pt x="12370" y="24519"/>
                  </a:cubicBezTo>
                  <a:cubicBezTo>
                    <a:pt x="12306" y="24364"/>
                    <a:pt x="12181" y="24222"/>
                    <a:pt x="12010" y="24196"/>
                  </a:cubicBezTo>
                  <a:cubicBezTo>
                    <a:pt x="11983" y="24189"/>
                    <a:pt x="11956" y="24187"/>
                    <a:pt x="11929" y="24187"/>
                  </a:cubicBezTo>
                  <a:cubicBezTo>
                    <a:pt x="11800" y="24187"/>
                    <a:pt x="11681" y="24254"/>
                    <a:pt x="11572" y="24317"/>
                  </a:cubicBezTo>
                  <a:cubicBezTo>
                    <a:pt x="10354" y="25036"/>
                    <a:pt x="9135" y="25749"/>
                    <a:pt x="7915" y="26466"/>
                  </a:cubicBezTo>
                  <a:cubicBezTo>
                    <a:pt x="7470" y="26714"/>
                    <a:pt x="7048" y="27006"/>
                    <a:pt x="6582" y="27219"/>
                  </a:cubicBezTo>
                  <a:cubicBezTo>
                    <a:pt x="6521" y="27183"/>
                    <a:pt x="6462" y="27150"/>
                    <a:pt x="6405" y="27117"/>
                  </a:cubicBezTo>
                  <a:cubicBezTo>
                    <a:pt x="6322" y="26841"/>
                    <a:pt x="6438" y="26566"/>
                    <a:pt x="6489" y="26298"/>
                  </a:cubicBezTo>
                  <a:cubicBezTo>
                    <a:pt x="6834" y="24728"/>
                    <a:pt x="7179" y="23159"/>
                    <a:pt x="7525" y="21591"/>
                  </a:cubicBezTo>
                  <a:cubicBezTo>
                    <a:pt x="7560" y="21397"/>
                    <a:pt x="7643" y="21191"/>
                    <a:pt x="7568" y="20998"/>
                  </a:cubicBezTo>
                  <a:cubicBezTo>
                    <a:pt x="7498" y="20810"/>
                    <a:pt x="7299" y="20717"/>
                    <a:pt x="7112" y="20709"/>
                  </a:cubicBezTo>
                  <a:cubicBezTo>
                    <a:pt x="5473" y="20548"/>
                    <a:pt x="3834" y="20388"/>
                    <a:pt x="2196" y="20227"/>
                  </a:cubicBezTo>
                  <a:cubicBezTo>
                    <a:pt x="1897" y="20193"/>
                    <a:pt x="1593" y="20194"/>
                    <a:pt x="1307" y="20093"/>
                  </a:cubicBezTo>
                  <a:cubicBezTo>
                    <a:pt x="1239" y="19955"/>
                    <a:pt x="1241" y="19773"/>
                    <a:pt x="1373" y="19674"/>
                  </a:cubicBezTo>
                  <a:cubicBezTo>
                    <a:pt x="2773" y="18429"/>
                    <a:pt x="4176" y="17187"/>
                    <a:pt x="5578" y="15943"/>
                  </a:cubicBezTo>
                  <a:cubicBezTo>
                    <a:pt x="5711" y="15829"/>
                    <a:pt x="5810" y="15653"/>
                    <a:pt x="5770" y="15474"/>
                  </a:cubicBezTo>
                  <a:cubicBezTo>
                    <a:pt x="5746" y="15320"/>
                    <a:pt x="5626" y="15213"/>
                    <a:pt x="5520" y="15115"/>
                  </a:cubicBezTo>
                  <a:cubicBezTo>
                    <a:pt x="4206" y="13954"/>
                    <a:pt x="2896" y="12787"/>
                    <a:pt x="1583" y="11626"/>
                  </a:cubicBezTo>
                  <a:cubicBezTo>
                    <a:pt x="1434" y="11494"/>
                    <a:pt x="1249" y="11360"/>
                    <a:pt x="1228" y="11147"/>
                  </a:cubicBezTo>
                  <a:cubicBezTo>
                    <a:pt x="1197" y="11034"/>
                    <a:pt x="1305" y="10959"/>
                    <a:pt x="1406" y="10959"/>
                  </a:cubicBezTo>
                  <a:cubicBezTo>
                    <a:pt x="1411" y="10959"/>
                    <a:pt x="1415" y="10959"/>
                    <a:pt x="1420" y="10959"/>
                  </a:cubicBezTo>
                  <a:cubicBezTo>
                    <a:pt x="3228" y="10784"/>
                    <a:pt x="5038" y="10604"/>
                    <a:pt x="6847" y="10430"/>
                  </a:cubicBezTo>
                  <a:cubicBezTo>
                    <a:pt x="7036" y="10404"/>
                    <a:pt x="7248" y="10419"/>
                    <a:pt x="7415" y="10308"/>
                  </a:cubicBezTo>
                  <a:cubicBezTo>
                    <a:pt x="7581" y="10194"/>
                    <a:pt x="7632" y="9973"/>
                    <a:pt x="7582" y="9787"/>
                  </a:cubicBezTo>
                  <a:cubicBezTo>
                    <a:pt x="7167" y="7891"/>
                    <a:pt x="6750" y="5996"/>
                    <a:pt x="6330" y="4102"/>
                  </a:cubicBezTo>
                  <a:cubicBezTo>
                    <a:pt x="6356" y="4040"/>
                    <a:pt x="6383" y="3981"/>
                    <a:pt x="6412" y="3922"/>
                  </a:cubicBezTo>
                  <a:cubicBezTo>
                    <a:pt x="6428" y="3920"/>
                    <a:pt x="6444" y="3920"/>
                    <a:pt x="6459" y="3920"/>
                  </a:cubicBezTo>
                  <a:cubicBezTo>
                    <a:pt x="6710" y="3920"/>
                    <a:pt x="6934" y="4067"/>
                    <a:pt x="7145" y="4192"/>
                  </a:cubicBezTo>
                  <a:cubicBezTo>
                    <a:pt x="8649" y="5075"/>
                    <a:pt x="10153" y="5961"/>
                    <a:pt x="11659" y="6841"/>
                  </a:cubicBezTo>
                  <a:cubicBezTo>
                    <a:pt x="11736" y="6896"/>
                    <a:pt x="11826" y="6921"/>
                    <a:pt x="11917" y="6921"/>
                  </a:cubicBezTo>
                  <a:cubicBezTo>
                    <a:pt x="12094" y="6921"/>
                    <a:pt x="12271" y="6823"/>
                    <a:pt x="12342" y="6650"/>
                  </a:cubicBezTo>
                  <a:cubicBezTo>
                    <a:pt x="13124" y="4889"/>
                    <a:pt x="13881" y="3115"/>
                    <a:pt x="14662" y="1353"/>
                  </a:cubicBezTo>
                  <a:cubicBezTo>
                    <a:pt x="14697" y="1229"/>
                    <a:pt x="14809" y="1196"/>
                    <a:pt x="14922" y="1196"/>
                  </a:cubicBezTo>
                  <a:close/>
                  <a:moveTo>
                    <a:pt x="14880" y="0"/>
                  </a:moveTo>
                  <a:cubicBezTo>
                    <a:pt x="14776" y="0"/>
                    <a:pt x="14671" y="61"/>
                    <a:pt x="14639" y="179"/>
                  </a:cubicBezTo>
                  <a:cubicBezTo>
                    <a:pt x="13804" y="2075"/>
                    <a:pt x="12983" y="3977"/>
                    <a:pt x="12150" y="5874"/>
                  </a:cubicBezTo>
                  <a:cubicBezTo>
                    <a:pt x="12068" y="6022"/>
                    <a:pt x="11945" y="6141"/>
                    <a:pt x="11820" y="6251"/>
                  </a:cubicBezTo>
                  <a:cubicBezTo>
                    <a:pt x="11800" y="6254"/>
                    <a:pt x="11779" y="6255"/>
                    <a:pt x="11760" y="6255"/>
                  </a:cubicBezTo>
                  <a:cubicBezTo>
                    <a:pt x="11547" y="6255"/>
                    <a:pt x="11379" y="6102"/>
                    <a:pt x="11200" y="6006"/>
                  </a:cubicBezTo>
                  <a:cubicBezTo>
                    <a:pt x="9498" y="5006"/>
                    <a:pt x="7795" y="4008"/>
                    <a:pt x="6095" y="3007"/>
                  </a:cubicBezTo>
                  <a:cubicBezTo>
                    <a:pt x="6026" y="2976"/>
                    <a:pt x="5948" y="2920"/>
                    <a:pt x="5872" y="2920"/>
                  </a:cubicBezTo>
                  <a:cubicBezTo>
                    <a:pt x="5850" y="2920"/>
                    <a:pt x="5828" y="2924"/>
                    <a:pt x="5806" y="2936"/>
                  </a:cubicBezTo>
                  <a:cubicBezTo>
                    <a:pt x="5651" y="2966"/>
                    <a:pt x="5606" y="3147"/>
                    <a:pt x="5651" y="3282"/>
                  </a:cubicBezTo>
                  <a:cubicBezTo>
                    <a:pt x="6098" y="5326"/>
                    <a:pt x="6552" y="7368"/>
                    <a:pt x="6998" y="9413"/>
                  </a:cubicBezTo>
                  <a:cubicBezTo>
                    <a:pt x="7047" y="9591"/>
                    <a:pt x="6987" y="9769"/>
                    <a:pt x="6894" y="9923"/>
                  </a:cubicBezTo>
                  <a:cubicBezTo>
                    <a:pt x="4689" y="10165"/>
                    <a:pt x="2476" y="10350"/>
                    <a:pt x="271" y="10586"/>
                  </a:cubicBezTo>
                  <a:cubicBezTo>
                    <a:pt x="50" y="10616"/>
                    <a:pt x="1" y="10916"/>
                    <a:pt x="182" y="11033"/>
                  </a:cubicBezTo>
                  <a:cubicBezTo>
                    <a:pt x="1815" y="12498"/>
                    <a:pt x="3472" y="13937"/>
                    <a:pt x="5099" y="15410"/>
                  </a:cubicBezTo>
                  <a:cubicBezTo>
                    <a:pt x="5085" y="15546"/>
                    <a:pt x="5105" y="15711"/>
                    <a:pt x="4989" y="15809"/>
                  </a:cubicBezTo>
                  <a:cubicBezTo>
                    <a:pt x="3386" y="17237"/>
                    <a:pt x="1775" y="18657"/>
                    <a:pt x="174" y="20086"/>
                  </a:cubicBezTo>
                  <a:cubicBezTo>
                    <a:pt x="36" y="20186"/>
                    <a:pt x="49" y="20370"/>
                    <a:pt x="151" y="20491"/>
                  </a:cubicBezTo>
                  <a:cubicBezTo>
                    <a:pt x="396" y="20568"/>
                    <a:pt x="657" y="20561"/>
                    <a:pt x="912" y="20594"/>
                  </a:cubicBezTo>
                  <a:cubicBezTo>
                    <a:pt x="2828" y="20781"/>
                    <a:pt x="4743" y="20970"/>
                    <a:pt x="6658" y="21155"/>
                  </a:cubicBezTo>
                  <a:cubicBezTo>
                    <a:pt x="6787" y="21158"/>
                    <a:pt x="6915" y="21227"/>
                    <a:pt x="6962" y="21356"/>
                  </a:cubicBezTo>
                  <a:cubicBezTo>
                    <a:pt x="7076" y="21532"/>
                    <a:pt x="6984" y="21741"/>
                    <a:pt x="6950" y="21928"/>
                  </a:cubicBezTo>
                  <a:cubicBezTo>
                    <a:pt x="6516" y="23890"/>
                    <a:pt x="6085" y="25854"/>
                    <a:pt x="5653" y="27817"/>
                  </a:cubicBezTo>
                  <a:cubicBezTo>
                    <a:pt x="5631" y="27910"/>
                    <a:pt x="5615" y="28021"/>
                    <a:pt x="5690" y="28100"/>
                  </a:cubicBezTo>
                  <a:cubicBezTo>
                    <a:pt x="5732" y="28161"/>
                    <a:pt x="5796" y="28184"/>
                    <a:pt x="5863" y="28184"/>
                  </a:cubicBezTo>
                  <a:cubicBezTo>
                    <a:pt x="5936" y="28184"/>
                    <a:pt x="6014" y="28157"/>
                    <a:pt x="6073" y="28117"/>
                  </a:cubicBezTo>
                  <a:cubicBezTo>
                    <a:pt x="7928" y="27026"/>
                    <a:pt x="9785" y="25936"/>
                    <a:pt x="11642" y="24846"/>
                  </a:cubicBezTo>
                  <a:cubicBezTo>
                    <a:pt x="11677" y="24822"/>
                    <a:pt x="11714" y="24813"/>
                    <a:pt x="11751" y="24813"/>
                  </a:cubicBezTo>
                  <a:cubicBezTo>
                    <a:pt x="11834" y="24813"/>
                    <a:pt x="11921" y="24860"/>
                    <a:pt x="11997" y="24894"/>
                  </a:cubicBezTo>
                  <a:cubicBezTo>
                    <a:pt x="12887" y="26909"/>
                    <a:pt x="13758" y="28933"/>
                    <a:pt x="14646" y="30948"/>
                  </a:cubicBezTo>
                  <a:cubicBezTo>
                    <a:pt x="14681" y="31046"/>
                    <a:pt x="14783" y="31114"/>
                    <a:pt x="14885" y="31114"/>
                  </a:cubicBezTo>
                  <a:cubicBezTo>
                    <a:pt x="14930" y="31114"/>
                    <a:pt x="14974" y="31102"/>
                    <a:pt x="15013" y="31073"/>
                  </a:cubicBezTo>
                  <a:cubicBezTo>
                    <a:pt x="15124" y="30971"/>
                    <a:pt x="15164" y="30818"/>
                    <a:pt x="15227" y="30688"/>
                  </a:cubicBezTo>
                  <a:cubicBezTo>
                    <a:pt x="16050" y="28799"/>
                    <a:pt x="16874" y="26912"/>
                    <a:pt x="17699" y="25025"/>
                  </a:cubicBezTo>
                  <a:cubicBezTo>
                    <a:pt x="17739" y="24941"/>
                    <a:pt x="17771" y="24829"/>
                    <a:pt x="17881" y="24814"/>
                  </a:cubicBezTo>
                  <a:cubicBezTo>
                    <a:pt x="17906" y="24807"/>
                    <a:pt x="17930" y="24804"/>
                    <a:pt x="17953" y="24804"/>
                  </a:cubicBezTo>
                  <a:cubicBezTo>
                    <a:pt x="18084" y="24804"/>
                    <a:pt x="18201" y="24901"/>
                    <a:pt x="18314" y="24962"/>
                  </a:cubicBezTo>
                  <a:cubicBezTo>
                    <a:pt x="20113" y="26020"/>
                    <a:pt x="21913" y="27076"/>
                    <a:pt x="23713" y="28132"/>
                  </a:cubicBezTo>
                  <a:cubicBezTo>
                    <a:pt x="23760" y="28171"/>
                    <a:pt x="23814" y="28188"/>
                    <a:pt x="23867" y="28188"/>
                  </a:cubicBezTo>
                  <a:cubicBezTo>
                    <a:pt x="24028" y="28188"/>
                    <a:pt x="24180" y="28028"/>
                    <a:pt x="24110" y="27851"/>
                  </a:cubicBezTo>
                  <a:cubicBezTo>
                    <a:pt x="23649" y="25741"/>
                    <a:pt x="23181" y="23635"/>
                    <a:pt x="22720" y="21527"/>
                  </a:cubicBezTo>
                  <a:cubicBezTo>
                    <a:pt x="22763" y="21418"/>
                    <a:pt x="22804" y="21308"/>
                    <a:pt x="22847" y="21200"/>
                  </a:cubicBezTo>
                  <a:cubicBezTo>
                    <a:pt x="23206" y="21122"/>
                    <a:pt x="23576" y="21118"/>
                    <a:pt x="23941" y="21074"/>
                  </a:cubicBezTo>
                  <a:cubicBezTo>
                    <a:pt x="25146" y="20955"/>
                    <a:pt x="26351" y="20838"/>
                    <a:pt x="27556" y="20720"/>
                  </a:cubicBezTo>
                  <a:cubicBezTo>
                    <a:pt x="28236" y="20637"/>
                    <a:pt x="28927" y="20619"/>
                    <a:pt x="29601" y="20494"/>
                  </a:cubicBezTo>
                  <a:cubicBezTo>
                    <a:pt x="29704" y="20372"/>
                    <a:pt x="29715" y="20179"/>
                    <a:pt x="29577" y="20079"/>
                  </a:cubicBezTo>
                  <a:cubicBezTo>
                    <a:pt x="28293" y="18936"/>
                    <a:pt x="27004" y="17796"/>
                    <a:pt x="25718" y="16654"/>
                  </a:cubicBezTo>
                  <a:cubicBezTo>
                    <a:pt x="25362" y="16321"/>
                    <a:pt x="24970" y="16025"/>
                    <a:pt x="24641" y="15667"/>
                  </a:cubicBezTo>
                  <a:cubicBezTo>
                    <a:pt x="24625" y="15518"/>
                    <a:pt x="24660" y="15374"/>
                    <a:pt x="24788" y="15285"/>
                  </a:cubicBezTo>
                  <a:cubicBezTo>
                    <a:pt x="26369" y="13877"/>
                    <a:pt x="27955" y="12474"/>
                    <a:pt x="29538" y="11068"/>
                  </a:cubicBezTo>
                  <a:cubicBezTo>
                    <a:pt x="29624" y="10991"/>
                    <a:pt x="29715" y="10887"/>
                    <a:pt x="29679" y="10762"/>
                  </a:cubicBezTo>
                  <a:cubicBezTo>
                    <a:pt x="29647" y="10617"/>
                    <a:pt x="29486" y="10570"/>
                    <a:pt x="29360" y="10567"/>
                  </a:cubicBezTo>
                  <a:cubicBezTo>
                    <a:pt x="27380" y="10375"/>
                    <a:pt x="25401" y="10179"/>
                    <a:pt x="23422" y="9987"/>
                  </a:cubicBezTo>
                  <a:cubicBezTo>
                    <a:pt x="23206" y="9971"/>
                    <a:pt x="22978" y="9965"/>
                    <a:pt x="22797" y="9833"/>
                  </a:cubicBezTo>
                  <a:cubicBezTo>
                    <a:pt x="22658" y="9670"/>
                    <a:pt x="22744" y="9463"/>
                    <a:pt x="22784" y="9283"/>
                  </a:cubicBezTo>
                  <a:cubicBezTo>
                    <a:pt x="23226" y="7282"/>
                    <a:pt x="23666" y="5281"/>
                    <a:pt x="24107" y="3281"/>
                  </a:cubicBezTo>
                  <a:cubicBezTo>
                    <a:pt x="24137" y="3165"/>
                    <a:pt x="24121" y="3006"/>
                    <a:pt x="23999" y="2954"/>
                  </a:cubicBezTo>
                  <a:cubicBezTo>
                    <a:pt x="23964" y="2931"/>
                    <a:pt x="23928" y="2922"/>
                    <a:pt x="23892" y="2922"/>
                  </a:cubicBezTo>
                  <a:cubicBezTo>
                    <a:pt x="23812" y="2922"/>
                    <a:pt x="23733" y="2967"/>
                    <a:pt x="23665" y="3006"/>
                  </a:cubicBezTo>
                  <a:cubicBezTo>
                    <a:pt x="21904" y="4042"/>
                    <a:pt x="20140" y="5074"/>
                    <a:pt x="18379" y="6111"/>
                  </a:cubicBezTo>
                  <a:cubicBezTo>
                    <a:pt x="18254" y="6176"/>
                    <a:pt x="18111" y="6226"/>
                    <a:pt x="17970" y="6226"/>
                  </a:cubicBezTo>
                  <a:cubicBezTo>
                    <a:pt x="17892" y="6226"/>
                    <a:pt x="17815" y="6211"/>
                    <a:pt x="17742" y="6175"/>
                  </a:cubicBezTo>
                  <a:cubicBezTo>
                    <a:pt x="16856" y="4176"/>
                    <a:pt x="15995" y="2166"/>
                    <a:pt x="15111" y="166"/>
                  </a:cubicBezTo>
                  <a:cubicBezTo>
                    <a:pt x="15076" y="55"/>
                    <a:pt x="14978" y="0"/>
                    <a:pt x="1488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27"/>
          <p:cNvGrpSpPr/>
          <p:nvPr/>
        </p:nvGrpSpPr>
        <p:grpSpPr>
          <a:xfrm>
            <a:off x="8430785" y="3254535"/>
            <a:ext cx="1567540" cy="1564355"/>
            <a:chOff x="3742200" y="3852150"/>
            <a:chExt cx="1205800" cy="1203350"/>
          </a:xfrm>
        </p:grpSpPr>
        <p:sp>
          <p:nvSpPr>
            <p:cNvPr id="672" name="Google Shape;672;p27"/>
            <p:cNvSpPr/>
            <p:nvPr/>
          </p:nvSpPr>
          <p:spPr>
            <a:xfrm>
              <a:off x="3872225" y="3966625"/>
              <a:ext cx="961600" cy="969075"/>
            </a:xfrm>
            <a:custGeom>
              <a:avLst/>
              <a:gdLst/>
              <a:ahLst/>
              <a:cxnLst/>
              <a:rect l="l" t="t" r="r" b="b"/>
              <a:pathLst>
                <a:path w="38464" h="38763" extrusionOk="0">
                  <a:moveTo>
                    <a:pt x="18916" y="0"/>
                  </a:moveTo>
                  <a:cubicBezTo>
                    <a:pt x="18878" y="0"/>
                    <a:pt x="18840" y="20"/>
                    <a:pt x="18815" y="68"/>
                  </a:cubicBezTo>
                  <a:cubicBezTo>
                    <a:pt x="18480" y="3898"/>
                    <a:pt x="18163" y="7730"/>
                    <a:pt x="17832" y="11562"/>
                  </a:cubicBezTo>
                  <a:cubicBezTo>
                    <a:pt x="17830" y="11811"/>
                    <a:pt x="17615" y="12032"/>
                    <a:pt x="17368" y="12032"/>
                  </a:cubicBezTo>
                  <a:cubicBezTo>
                    <a:pt x="17350" y="12032"/>
                    <a:pt x="17331" y="12030"/>
                    <a:pt x="17312" y="12028"/>
                  </a:cubicBezTo>
                  <a:cubicBezTo>
                    <a:pt x="17111" y="12013"/>
                    <a:pt x="16968" y="11850"/>
                    <a:pt x="16892" y="11678"/>
                  </a:cubicBezTo>
                  <a:cubicBezTo>
                    <a:pt x="15151" y="8302"/>
                    <a:pt x="13395" y="4934"/>
                    <a:pt x="11660" y="1555"/>
                  </a:cubicBezTo>
                  <a:cubicBezTo>
                    <a:pt x="11594" y="1529"/>
                    <a:pt x="11535" y="1485"/>
                    <a:pt x="11466" y="1485"/>
                  </a:cubicBezTo>
                  <a:cubicBezTo>
                    <a:pt x="11462" y="1485"/>
                    <a:pt x="11457" y="1485"/>
                    <a:pt x="11452" y="1486"/>
                  </a:cubicBezTo>
                  <a:cubicBezTo>
                    <a:pt x="11393" y="1559"/>
                    <a:pt x="11385" y="1638"/>
                    <a:pt x="11428" y="1722"/>
                  </a:cubicBezTo>
                  <a:cubicBezTo>
                    <a:pt x="12583" y="5358"/>
                    <a:pt x="13745" y="8992"/>
                    <a:pt x="14894" y="12629"/>
                  </a:cubicBezTo>
                  <a:cubicBezTo>
                    <a:pt x="15014" y="12944"/>
                    <a:pt x="14724" y="13240"/>
                    <a:pt x="14432" y="13240"/>
                  </a:cubicBezTo>
                  <a:cubicBezTo>
                    <a:pt x="14335" y="13240"/>
                    <a:pt x="14237" y="13207"/>
                    <a:pt x="14155" y="13131"/>
                  </a:cubicBezTo>
                  <a:cubicBezTo>
                    <a:pt x="11234" y="10680"/>
                    <a:pt x="8325" y="8213"/>
                    <a:pt x="5406" y="5760"/>
                  </a:cubicBezTo>
                  <a:cubicBezTo>
                    <a:pt x="5378" y="5727"/>
                    <a:pt x="5343" y="5714"/>
                    <a:pt x="5309" y="5714"/>
                  </a:cubicBezTo>
                  <a:cubicBezTo>
                    <a:pt x="5200" y="5714"/>
                    <a:pt x="5095" y="5858"/>
                    <a:pt x="5210" y="5954"/>
                  </a:cubicBezTo>
                  <a:cubicBezTo>
                    <a:pt x="7645" y="8850"/>
                    <a:pt x="10086" y="11740"/>
                    <a:pt x="12525" y="14632"/>
                  </a:cubicBezTo>
                  <a:cubicBezTo>
                    <a:pt x="12614" y="14739"/>
                    <a:pt x="12694" y="14866"/>
                    <a:pt x="12687" y="15012"/>
                  </a:cubicBezTo>
                  <a:cubicBezTo>
                    <a:pt x="12686" y="15253"/>
                    <a:pt x="12471" y="15465"/>
                    <a:pt x="12232" y="15465"/>
                  </a:cubicBezTo>
                  <a:cubicBezTo>
                    <a:pt x="12224" y="15465"/>
                    <a:pt x="12216" y="15465"/>
                    <a:pt x="12207" y="15464"/>
                  </a:cubicBezTo>
                  <a:cubicBezTo>
                    <a:pt x="12032" y="15445"/>
                    <a:pt x="11869" y="15378"/>
                    <a:pt x="11705" y="15327"/>
                  </a:cubicBezTo>
                  <a:cubicBezTo>
                    <a:pt x="8291" y="14241"/>
                    <a:pt x="4875" y="13156"/>
                    <a:pt x="1461" y="12070"/>
                  </a:cubicBezTo>
                  <a:cubicBezTo>
                    <a:pt x="1422" y="12054"/>
                    <a:pt x="1380" y="12046"/>
                    <a:pt x="1338" y="12046"/>
                  </a:cubicBezTo>
                  <a:cubicBezTo>
                    <a:pt x="1254" y="12046"/>
                    <a:pt x="1174" y="12080"/>
                    <a:pt x="1132" y="12161"/>
                  </a:cubicBezTo>
                  <a:cubicBezTo>
                    <a:pt x="1163" y="12331"/>
                    <a:pt x="1348" y="12372"/>
                    <a:pt x="1477" y="12450"/>
                  </a:cubicBezTo>
                  <a:cubicBezTo>
                    <a:pt x="4723" y="14128"/>
                    <a:pt x="7971" y="15806"/>
                    <a:pt x="11214" y="17490"/>
                  </a:cubicBezTo>
                  <a:cubicBezTo>
                    <a:pt x="11472" y="17606"/>
                    <a:pt x="11567" y="17967"/>
                    <a:pt x="11389" y="18190"/>
                  </a:cubicBezTo>
                  <a:cubicBezTo>
                    <a:pt x="11222" y="18421"/>
                    <a:pt x="10907" y="18381"/>
                    <a:pt x="10660" y="18413"/>
                  </a:cubicBezTo>
                  <a:cubicBezTo>
                    <a:pt x="7177" y="18708"/>
                    <a:pt x="3694" y="19006"/>
                    <a:pt x="211" y="19301"/>
                  </a:cubicBezTo>
                  <a:cubicBezTo>
                    <a:pt x="127" y="19301"/>
                    <a:pt x="66" y="19362"/>
                    <a:pt x="4" y="19404"/>
                  </a:cubicBezTo>
                  <a:cubicBezTo>
                    <a:pt x="11" y="19492"/>
                    <a:pt x="1" y="19601"/>
                    <a:pt x="100" y="19651"/>
                  </a:cubicBezTo>
                  <a:cubicBezTo>
                    <a:pt x="263" y="19691"/>
                    <a:pt x="436" y="19691"/>
                    <a:pt x="607" y="19708"/>
                  </a:cubicBezTo>
                  <a:cubicBezTo>
                    <a:pt x="4066" y="20002"/>
                    <a:pt x="7524" y="20296"/>
                    <a:pt x="10983" y="20591"/>
                  </a:cubicBezTo>
                  <a:cubicBezTo>
                    <a:pt x="11137" y="20600"/>
                    <a:pt x="11302" y="20656"/>
                    <a:pt x="11392" y="20791"/>
                  </a:cubicBezTo>
                  <a:cubicBezTo>
                    <a:pt x="11534" y="20978"/>
                    <a:pt x="11501" y="21273"/>
                    <a:pt x="11315" y="21418"/>
                  </a:cubicBezTo>
                  <a:cubicBezTo>
                    <a:pt x="11151" y="21537"/>
                    <a:pt x="10960" y="21614"/>
                    <a:pt x="10785" y="21710"/>
                  </a:cubicBezTo>
                  <a:cubicBezTo>
                    <a:pt x="7595" y="23365"/>
                    <a:pt x="4400" y="25008"/>
                    <a:pt x="1215" y="26669"/>
                  </a:cubicBezTo>
                  <a:cubicBezTo>
                    <a:pt x="1054" y="26751"/>
                    <a:pt x="1127" y="26962"/>
                    <a:pt x="1270" y="26962"/>
                  </a:cubicBezTo>
                  <a:cubicBezTo>
                    <a:pt x="1297" y="26962"/>
                    <a:pt x="1326" y="26954"/>
                    <a:pt x="1358" y="26937"/>
                  </a:cubicBezTo>
                  <a:cubicBezTo>
                    <a:pt x="4832" y="25836"/>
                    <a:pt x="8304" y="24729"/>
                    <a:pt x="11777" y="23624"/>
                  </a:cubicBezTo>
                  <a:cubicBezTo>
                    <a:pt x="11921" y="23580"/>
                    <a:pt x="12081" y="23513"/>
                    <a:pt x="12235" y="23513"/>
                  </a:cubicBezTo>
                  <a:cubicBezTo>
                    <a:pt x="12315" y="23513"/>
                    <a:pt x="12394" y="23531"/>
                    <a:pt x="12468" y="23580"/>
                  </a:cubicBezTo>
                  <a:cubicBezTo>
                    <a:pt x="12724" y="23730"/>
                    <a:pt x="12754" y="24110"/>
                    <a:pt x="12547" y="24315"/>
                  </a:cubicBezTo>
                  <a:cubicBezTo>
                    <a:pt x="10255" y="27035"/>
                    <a:pt x="7963" y="29754"/>
                    <a:pt x="5669" y="32472"/>
                  </a:cubicBezTo>
                  <a:cubicBezTo>
                    <a:pt x="5523" y="32623"/>
                    <a:pt x="5395" y="32795"/>
                    <a:pt x="5356" y="33006"/>
                  </a:cubicBezTo>
                  <a:cubicBezTo>
                    <a:pt x="5405" y="33033"/>
                    <a:pt x="5452" y="33045"/>
                    <a:pt x="5497" y="33045"/>
                  </a:cubicBezTo>
                  <a:cubicBezTo>
                    <a:pt x="5660" y="33045"/>
                    <a:pt x="5792" y="32890"/>
                    <a:pt x="5921" y="32785"/>
                  </a:cubicBezTo>
                  <a:cubicBezTo>
                    <a:pt x="8565" y="30553"/>
                    <a:pt x="11213" y="28322"/>
                    <a:pt x="13858" y="26091"/>
                  </a:cubicBezTo>
                  <a:cubicBezTo>
                    <a:pt x="13988" y="25982"/>
                    <a:pt x="14110" y="25859"/>
                    <a:pt x="14262" y="25780"/>
                  </a:cubicBezTo>
                  <a:cubicBezTo>
                    <a:pt x="14320" y="25751"/>
                    <a:pt x="14383" y="25738"/>
                    <a:pt x="14445" y="25738"/>
                  </a:cubicBezTo>
                  <a:cubicBezTo>
                    <a:pt x="14636" y="25738"/>
                    <a:pt x="14828" y="25861"/>
                    <a:pt x="14889" y="26047"/>
                  </a:cubicBezTo>
                  <a:cubicBezTo>
                    <a:pt x="14963" y="26263"/>
                    <a:pt x="14847" y="26479"/>
                    <a:pt x="14790" y="26685"/>
                  </a:cubicBezTo>
                  <a:cubicBezTo>
                    <a:pt x="13697" y="30126"/>
                    <a:pt x="12598" y="33565"/>
                    <a:pt x="11510" y="37006"/>
                  </a:cubicBezTo>
                  <a:cubicBezTo>
                    <a:pt x="11435" y="37156"/>
                    <a:pt x="11577" y="37215"/>
                    <a:pt x="11701" y="37215"/>
                  </a:cubicBezTo>
                  <a:cubicBezTo>
                    <a:pt x="11719" y="37215"/>
                    <a:pt x="11736" y="37214"/>
                    <a:pt x="11753" y="37212"/>
                  </a:cubicBezTo>
                  <a:cubicBezTo>
                    <a:pt x="13494" y="33892"/>
                    <a:pt x="15200" y="30553"/>
                    <a:pt x="16932" y="27227"/>
                  </a:cubicBezTo>
                  <a:cubicBezTo>
                    <a:pt x="17006" y="27057"/>
                    <a:pt x="17184" y="26943"/>
                    <a:pt x="17367" y="26943"/>
                  </a:cubicBezTo>
                  <a:cubicBezTo>
                    <a:pt x="17425" y="26943"/>
                    <a:pt x="17483" y="26955"/>
                    <a:pt x="17538" y="26979"/>
                  </a:cubicBezTo>
                  <a:cubicBezTo>
                    <a:pt x="17720" y="27049"/>
                    <a:pt x="17827" y="27238"/>
                    <a:pt x="17834" y="27429"/>
                  </a:cubicBezTo>
                  <a:cubicBezTo>
                    <a:pt x="18153" y="31159"/>
                    <a:pt x="18467" y="34890"/>
                    <a:pt x="18787" y="38621"/>
                  </a:cubicBezTo>
                  <a:cubicBezTo>
                    <a:pt x="18784" y="38714"/>
                    <a:pt x="18861" y="38762"/>
                    <a:pt x="18938" y="38762"/>
                  </a:cubicBezTo>
                  <a:cubicBezTo>
                    <a:pt x="19015" y="38762"/>
                    <a:pt x="19092" y="38715"/>
                    <a:pt x="19088" y="38618"/>
                  </a:cubicBezTo>
                  <a:cubicBezTo>
                    <a:pt x="19413" y="34880"/>
                    <a:pt x="19723" y="31142"/>
                    <a:pt x="20045" y="27405"/>
                  </a:cubicBezTo>
                  <a:cubicBezTo>
                    <a:pt x="20043" y="27143"/>
                    <a:pt x="20283" y="26943"/>
                    <a:pt x="20526" y="26943"/>
                  </a:cubicBezTo>
                  <a:cubicBezTo>
                    <a:pt x="20609" y="26943"/>
                    <a:pt x="20692" y="26967"/>
                    <a:pt x="20766" y="27019"/>
                  </a:cubicBezTo>
                  <a:cubicBezTo>
                    <a:pt x="20926" y="27128"/>
                    <a:pt x="20990" y="27323"/>
                    <a:pt x="21082" y="27488"/>
                  </a:cubicBezTo>
                  <a:cubicBezTo>
                    <a:pt x="22701" y="30619"/>
                    <a:pt x="24324" y="33750"/>
                    <a:pt x="25942" y="36882"/>
                  </a:cubicBezTo>
                  <a:cubicBezTo>
                    <a:pt x="26035" y="37051"/>
                    <a:pt x="26100" y="37255"/>
                    <a:pt x="26278" y="37359"/>
                  </a:cubicBezTo>
                  <a:cubicBezTo>
                    <a:pt x="26285" y="37360"/>
                    <a:pt x="26292" y="37360"/>
                    <a:pt x="26298" y="37360"/>
                  </a:cubicBezTo>
                  <a:cubicBezTo>
                    <a:pt x="26443" y="37360"/>
                    <a:pt x="26445" y="37174"/>
                    <a:pt x="26390" y="37074"/>
                  </a:cubicBezTo>
                  <a:cubicBezTo>
                    <a:pt x="25286" y="33599"/>
                    <a:pt x="24182" y="30124"/>
                    <a:pt x="23076" y="26649"/>
                  </a:cubicBezTo>
                  <a:cubicBezTo>
                    <a:pt x="23009" y="26430"/>
                    <a:pt x="22886" y="26178"/>
                    <a:pt x="23029" y="25962"/>
                  </a:cubicBezTo>
                  <a:cubicBezTo>
                    <a:pt x="23110" y="25817"/>
                    <a:pt x="23269" y="25740"/>
                    <a:pt x="23428" y="25740"/>
                  </a:cubicBezTo>
                  <a:cubicBezTo>
                    <a:pt x="23544" y="25740"/>
                    <a:pt x="23659" y="25780"/>
                    <a:pt x="23746" y="25864"/>
                  </a:cubicBezTo>
                  <a:cubicBezTo>
                    <a:pt x="26674" y="28327"/>
                    <a:pt x="29597" y="30797"/>
                    <a:pt x="32523" y="33262"/>
                  </a:cubicBezTo>
                  <a:cubicBezTo>
                    <a:pt x="32558" y="33309"/>
                    <a:pt x="32616" y="33333"/>
                    <a:pt x="32671" y="33333"/>
                  </a:cubicBezTo>
                  <a:cubicBezTo>
                    <a:pt x="32739" y="33333"/>
                    <a:pt x="32805" y="33295"/>
                    <a:pt x="32821" y="33214"/>
                  </a:cubicBezTo>
                  <a:cubicBezTo>
                    <a:pt x="32101" y="32329"/>
                    <a:pt x="31351" y="31467"/>
                    <a:pt x="30621" y="30591"/>
                  </a:cubicBezTo>
                  <a:cubicBezTo>
                    <a:pt x="28870" y="28516"/>
                    <a:pt x="27121" y="26439"/>
                    <a:pt x="25370" y="24365"/>
                  </a:cubicBezTo>
                  <a:cubicBezTo>
                    <a:pt x="25278" y="24255"/>
                    <a:pt x="25184" y="24131"/>
                    <a:pt x="25190" y="23982"/>
                  </a:cubicBezTo>
                  <a:cubicBezTo>
                    <a:pt x="25178" y="23733"/>
                    <a:pt x="25398" y="23510"/>
                    <a:pt x="25645" y="23510"/>
                  </a:cubicBezTo>
                  <a:cubicBezTo>
                    <a:pt x="25658" y="23510"/>
                    <a:pt x="25670" y="23510"/>
                    <a:pt x="25683" y="23511"/>
                  </a:cubicBezTo>
                  <a:cubicBezTo>
                    <a:pt x="25880" y="23541"/>
                    <a:pt x="26067" y="23618"/>
                    <a:pt x="26260" y="23676"/>
                  </a:cubicBezTo>
                  <a:cubicBezTo>
                    <a:pt x="29681" y="24764"/>
                    <a:pt x="33101" y="25851"/>
                    <a:pt x="36523" y="26939"/>
                  </a:cubicBezTo>
                  <a:cubicBezTo>
                    <a:pt x="36706" y="26995"/>
                    <a:pt x="36889" y="27079"/>
                    <a:pt x="37083" y="27079"/>
                  </a:cubicBezTo>
                  <a:cubicBezTo>
                    <a:pt x="37119" y="27079"/>
                    <a:pt x="37155" y="27077"/>
                    <a:pt x="37191" y="27070"/>
                  </a:cubicBezTo>
                  <a:cubicBezTo>
                    <a:pt x="37129" y="26854"/>
                    <a:pt x="36895" y="26792"/>
                    <a:pt x="36722" y="26694"/>
                  </a:cubicBezTo>
                  <a:cubicBezTo>
                    <a:pt x="33374" y="24962"/>
                    <a:pt x="30026" y="23231"/>
                    <a:pt x="26680" y="21496"/>
                  </a:cubicBezTo>
                  <a:cubicBezTo>
                    <a:pt x="26354" y="21367"/>
                    <a:pt x="26294" y="20879"/>
                    <a:pt x="26589" y="20685"/>
                  </a:cubicBezTo>
                  <a:cubicBezTo>
                    <a:pt x="26851" y="20535"/>
                    <a:pt x="27173" y="20589"/>
                    <a:pt x="27462" y="20543"/>
                  </a:cubicBezTo>
                  <a:cubicBezTo>
                    <a:pt x="30958" y="20246"/>
                    <a:pt x="34452" y="19947"/>
                    <a:pt x="37947" y="19651"/>
                  </a:cubicBezTo>
                  <a:cubicBezTo>
                    <a:pt x="38122" y="19627"/>
                    <a:pt x="38332" y="19663"/>
                    <a:pt x="38463" y="19512"/>
                  </a:cubicBezTo>
                  <a:cubicBezTo>
                    <a:pt x="38431" y="19461"/>
                    <a:pt x="38401" y="19409"/>
                    <a:pt x="38374" y="19360"/>
                  </a:cubicBezTo>
                  <a:cubicBezTo>
                    <a:pt x="34529" y="19035"/>
                    <a:pt x="30683" y="18710"/>
                    <a:pt x="26838" y="18377"/>
                  </a:cubicBezTo>
                  <a:cubicBezTo>
                    <a:pt x="26364" y="18376"/>
                    <a:pt x="26231" y="17661"/>
                    <a:pt x="26669" y="17486"/>
                  </a:cubicBezTo>
                  <a:cubicBezTo>
                    <a:pt x="30102" y="15708"/>
                    <a:pt x="33533" y="13924"/>
                    <a:pt x="36973" y="12157"/>
                  </a:cubicBezTo>
                  <a:cubicBezTo>
                    <a:pt x="36973" y="12116"/>
                    <a:pt x="36973" y="12035"/>
                    <a:pt x="36972" y="11993"/>
                  </a:cubicBezTo>
                  <a:cubicBezTo>
                    <a:pt x="36931" y="11960"/>
                    <a:pt x="36888" y="11948"/>
                    <a:pt x="36844" y="11948"/>
                  </a:cubicBezTo>
                  <a:cubicBezTo>
                    <a:pt x="36758" y="11948"/>
                    <a:pt x="36667" y="11994"/>
                    <a:pt x="36583" y="12015"/>
                  </a:cubicBezTo>
                  <a:cubicBezTo>
                    <a:pt x="33088" y="13131"/>
                    <a:pt x="29589" y="14239"/>
                    <a:pt x="26093" y="15353"/>
                  </a:cubicBezTo>
                  <a:cubicBezTo>
                    <a:pt x="25949" y="15394"/>
                    <a:pt x="25795" y="15463"/>
                    <a:pt x="25643" y="15463"/>
                  </a:cubicBezTo>
                  <a:cubicBezTo>
                    <a:pt x="25585" y="15463"/>
                    <a:pt x="25527" y="15453"/>
                    <a:pt x="25471" y="15428"/>
                  </a:cubicBezTo>
                  <a:cubicBezTo>
                    <a:pt x="25241" y="15334"/>
                    <a:pt x="25121" y="15041"/>
                    <a:pt x="25229" y="14816"/>
                  </a:cubicBezTo>
                  <a:cubicBezTo>
                    <a:pt x="25315" y="14650"/>
                    <a:pt x="25451" y="14519"/>
                    <a:pt x="25569" y="14376"/>
                  </a:cubicBezTo>
                  <a:lnTo>
                    <a:pt x="32028" y="6715"/>
                  </a:lnTo>
                  <a:cubicBezTo>
                    <a:pt x="32323" y="6347"/>
                    <a:pt x="32655" y="6007"/>
                    <a:pt x="32927" y="5622"/>
                  </a:cubicBezTo>
                  <a:cubicBezTo>
                    <a:pt x="32889" y="5597"/>
                    <a:pt x="32814" y="5548"/>
                    <a:pt x="32776" y="5524"/>
                  </a:cubicBezTo>
                  <a:cubicBezTo>
                    <a:pt x="32623" y="5625"/>
                    <a:pt x="32482" y="5743"/>
                    <a:pt x="32345" y="5863"/>
                  </a:cubicBezTo>
                  <a:cubicBezTo>
                    <a:pt x="29546" y="8224"/>
                    <a:pt x="26746" y="10583"/>
                    <a:pt x="23947" y="12945"/>
                  </a:cubicBezTo>
                  <a:cubicBezTo>
                    <a:pt x="23796" y="13070"/>
                    <a:pt x="23636" y="13238"/>
                    <a:pt x="23429" y="13238"/>
                  </a:cubicBezTo>
                  <a:cubicBezTo>
                    <a:pt x="23409" y="13238"/>
                    <a:pt x="23388" y="13236"/>
                    <a:pt x="23367" y="13233"/>
                  </a:cubicBezTo>
                  <a:cubicBezTo>
                    <a:pt x="23063" y="13204"/>
                    <a:pt x="22874" y="12852"/>
                    <a:pt x="22997" y="12576"/>
                  </a:cubicBezTo>
                  <a:cubicBezTo>
                    <a:pt x="24143" y="8970"/>
                    <a:pt x="25290" y="5363"/>
                    <a:pt x="26437" y="1757"/>
                  </a:cubicBezTo>
                  <a:cubicBezTo>
                    <a:pt x="26491" y="1623"/>
                    <a:pt x="26462" y="1481"/>
                    <a:pt x="26338" y="1402"/>
                  </a:cubicBezTo>
                  <a:cubicBezTo>
                    <a:pt x="26197" y="1557"/>
                    <a:pt x="26121" y="1754"/>
                    <a:pt x="26024" y="1937"/>
                  </a:cubicBezTo>
                  <a:cubicBezTo>
                    <a:pt x="24330" y="5209"/>
                    <a:pt x="22639" y="8484"/>
                    <a:pt x="20942" y="11754"/>
                  </a:cubicBezTo>
                  <a:cubicBezTo>
                    <a:pt x="20866" y="11922"/>
                    <a:pt x="20688" y="12031"/>
                    <a:pt x="20508" y="12031"/>
                  </a:cubicBezTo>
                  <a:cubicBezTo>
                    <a:pt x="20444" y="12031"/>
                    <a:pt x="20381" y="12018"/>
                    <a:pt x="20322" y="11989"/>
                  </a:cubicBezTo>
                  <a:cubicBezTo>
                    <a:pt x="20140" y="11913"/>
                    <a:pt x="20048" y="11721"/>
                    <a:pt x="20041" y="11535"/>
                  </a:cubicBezTo>
                  <a:cubicBezTo>
                    <a:pt x="19720" y="7752"/>
                    <a:pt x="19397" y="3970"/>
                    <a:pt x="19077" y="186"/>
                  </a:cubicBezTo>
                  <a:cubicBezTo>
                    <a:pt x="19089" y="91"/>
                    <a:pt x="19000" y="0"/>
                    <a:pt x="18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3742200" y="3852150"/>
              <a:ext cx="1205800" cy="1203350"/>
            </a:xfrm>
            <a:custGeom>
              <a:avLst/>
              <a:gdLst/>
              <a:ahLst/>
              <a:cxnLst/>
              <a:rect l="l" t="t" r="r" b="b"/>
              <a:pathLst>
                <a:path w="48232" h="48134" extrusionOk="0">
                  <a:moveTo>
                    <a:pt x="24117" y="4579"/>
                  </a:moveTo>
                  <a:cubicBezTo>
                    <a:pt x="24201" y="4579"/>
                    <a:pt x="24290" y="4670"/>
                    <a:pt x="24278" y="4765"/>
                  </a:cubicBezTo>
                  <a:cubicBezTo>
                    <a:pt x="24598" y="8549"/>
                    <a:pt x="24921" y="12331"/>
                    <a:pt x="25242" y="16114"/>
                  </a:cubicBezTo>
                  <a:cubicBezTo>
                    <a:pt x="25249" y="16300"/>
                    <a:pt x="25341" y="16492"/>
                    <a:pt x="25523" y="16568"/>
                  </a:cubicBezTo>
                  <a:cubicBezTo>
                    <a:pt x="25582" y="16597"/>
                    <a:pt x="25645" y="16610"/>
                    <a:pt x="25709" y="16610"/>
                  </a:cubicBezTo>
                  <a:cubicBezTo>
                    <a:pt x="25889" y="16610"/>
                    <a:pt x="26067" y="16501"/>
                    <a:pt x="26143" y="16333"/>
                  </a:cubicBezTo>
                  <a:cubicBezTo>
                    <a:pt x="27840" y="13063"/>
                    <a:pt x="29531" y="9788"/>
                    <a:pt x="31225" y="6516"/>
                  </a:cubicBezTo>
                  <a:cubicBezTo>
                    <a:pt x="31322" y="6333"/>
                    <a:pt x="31398" y="6136"/>
                    <a:pt x="31539" y="5981"/>
                  </a:cubicBezTo>
                  <a:cubicBezTo>
                    <a:pt x="31663" y="6060"/>
                    <a:pt x="31692" y="6202"/>
                    <a:pt x="31638" y="6336"/>
                  </a:cubicBezTo>
                  <a:cubicBezTo>
                    <a:pt x="30491" y="9942"/>
                    <a:pt x="29344" y="13549"/>
                    <a:pt x="28198" y="17155"/>
                  </a:cubicBezTo>
                  <a:cubicBezTo>
                    <a:pt x="28075" y="17431"/>
                    <a:pt x="28264" y="17783"/>
                    <a:pt x="28568" y="17812"/>
                  </a:cubicBezTo>
                  <a:cubicBezTo>
                    <a:pt x="28589" y="17815"/>
                    <a:pt x="28610" y="17817"/>
                    <a:pt x="28630" y="17817"/>
                  </a:cubicBezTo>
                  <a:cubicBezTo>
                    <a:pt x="28837" y="17817"/>
                    <a:pt x="28997" y="17649"/>
                    <a:pt x="29148" y="17524"/>
                  </a:cubicBezTo>
                  <a:cubicBezTo>
                    <a:pt x="31947" y="15162"/>
                    <a:pt x="34747" y="12803"/>
                    <a:pt x="37546" y="10442"/>
                  </a:cubicBezTo>
                  <a:cubicBezTo>
                    <a:pt x="37683" y="10322"/>
                    <a:pt x="37824" y="10204"/>
                    <a:pt x="37977" y="10103"/>
                  </a:cubicBezTo>
                  <a:cubicBezTo>
                    <a:pt x="38015" y="10127"/>
                    <a:pt x="38090" y="10176"/>
                    <a:pt x="38128" y="10201"/>
                  </a:cubicBezTo>
                  <a:cubicBezTo>
                    <a:pt x="37856" y="10586"/>
                    <a:pt x="37524" y="10926"/>
                    <a:pt x="37229" y="11294"/>
                  </a:cubicBezTo>
                  <a:lnTo>
                    <a:pt x="30770" y="18955"/>
                  </a:lnTo>
                  <a:cubicBezTo>
                    <a:pt x="30652" y="19098"/>
                    <a:pt x="30516" y="19229"/>
                    <a:pt x="30430" y="19395"/>
                  </a:cubicBezTo>
                  <a:cubicBezTo>
                    <a:pt x="30322" y="19620"/>
                    <a:pt x="30442" y="19913"/>
                    <a:pt x="30672" y="20007"/>
                  </a:cubicBezTo>
                  <a:cubicBezTo>
                    <a:pt x="30728" y="20032"/>
                    <a:pt x="30786" y="20042"/>
                    <a:pt x="30844" y="20042"/>
                  </a:cubicBezTo>
                  <a:cubicBezTo>
                    <a:pt x="30996" y="20042"/>
                    <a:pt x="31150" y="19973"/>
                    <a:pt x="31294" y="19932"/>
                  </a:cubicBezTo>
                  <a:cubicBezTo>
                    <a:pt x="34790" y="18818"/>
                    <a:pt x="38289" y="17710"/>
                    <a:pt x="41784" y="16594"/>
                  </a:cubicBezTo>
                  <a:cubicBezTo>
                    <a:pt x="41868" y="16573"/>
                    <a:pt x="41959" y="16527"/>
                    <a:pt x="42045" y="16527"/>
                  </a:cubicBezTo>
                  <a:cubicBezTo>
                    <a:pt x="42089" y="16527"/>
                    <a:pt x="42132" y="16539"/>
                    <a:pt x="42173" y="16572"/>
                  </a:cubicBezTo>
                  <a:cubicBezTo>
                    <a:pt x="42174" y="16614"/>
                    <a:pt x="42174" y="16695"/>
                    <a:pt x="42174" y="16736"/>
                  </a:cubicBezTo>
                  <a:cubicBezTo>
                    <a:pt x="38734" y="18503"/>
                    <a:pt x="35303" y="20287"/>
                    <a:pt x="31870" y="22065"/>
                  </a:cubicBezTo>
                  <a:cubicBezTo>
                    <a:pt x="31432" y="22240"/>
                    <a:pt x="31565" y="22955"/>
                    <a:pt x="32039" y="22956"/>
                  </a:cubicBezTo>
                  <a:cubicBezTo>
                    <a:pt x="35884" y="23289"/>
                    <a:pt x="39730" y="23614"/>
                    <a:pt x="43575" y="23939"/>
                  </a:cubicBezTo>
                  <a:cubicBezTo>
                    <a:pt x="43602" y="23988"/>
                    <a:pt x="43632" y="24040"/>
                    <a:pt x="43664" y="24091"/>
                  </a:cubicBezTo>
                  <a:cubicBezTo>
                    <a:pt x="43533" y="24242"/>
                    <a:pt x="43323" y="24206"/>
                    <a:pt x="43148" y="24230"/>
                  </a:cubicBezTo>
                  <a:cubicBezTo>
                    <a:pt x="39653" y="24526"/>
                    <a:pt x="36159" y="24825"/>
                    <a:pt x="32663" y="25122"/>
                  </a:cubicBezTo>
                  <a:cubicBezTo>
                    <a:pt x="32374" y="25168"/>
                    <a:pt x="32052" y="25114"/>
                    <a:pt x="31790" y="25264"/>
                  </a:cubicBezTo>
                  <a:cubicBezTo>
                    <a:pt x="31495" y="25458"/>
                    <a:pt x="31555" y="25946"/>
                    <a:pt x="31881" y="26075"/>
                  </a:cubicBezTo>
                  <a:cubicBezTo>
                    <a:pt x="35227" y="27810"/>
                    <a:pt x="38575" y="29541"/>
                    <a:pt x="41923" y="31273"/>
                  </a:cubicBezTo>
                  <a:cubicBezTo>
                    <a:pt x="42096" y="31371"/>
                    <a:pt x="42330" y="31433"/>
                    <a:pt x="42392" y="31649"/>
                  </a:cubicBezTo>
                  <a:cubicBezTo>
                    <a:pt x="42356" y="31656"/>
                    <a:pt x="42320" y="31658"/>
                    <a:pt x="42284" y="31658"/>
                  </a:cubicBezTo>
                  <a:cubicBezTo>
                    <a:pt x="42090" y="31658"/>
                    <a:pt x="41907" y="31574"/>
                    <a:pt x="41724" y="31518"/>
                  </a:cubicBezTo>
                  <a:cubicBezTo>
                    <a:pt x="38302" y="30430"/>
                    <a:pt x="34882" y="29343"/>
                    <a:pt x="31461" y="28255"/>
                  </a:cubicBezTo>
                  <a:cubicBezTo>
                    <a:pt x="31268" y="28197"/>
                    <a:pt x="31081" y="28120"/>
                    <a:pt x="30884" y="28090"/>
                  </a:cubicBezTo>
                  <a:cubicBezTo>
                    <a:pt x="30871" y="28089"/>
                    <a:pt x="30859" y="28089"/>
                    <a:pt x="30846" y="28089"/>
                  </a:cubicBezTo>
                  <a:cubicBezTo>
                    <a:pt x="30599" y="28089"/>
                    <a:pt x="30379" y="28312"/>
                    <a:pt x="30391" y="28561"/>
                  </a:cubicBezTo>
                  <a:cubicBezTo>
                    <a:pt x="30385" y="28710"/>
                    <a:pt x="30479" y="28834"/>
                    <a:pt x="30571" y="28944"/>
                  </a:cubicBezTo>
                  <a:cubicBezTo>
                    <a:pt x="32322" y="31018"/>
                    <a:pt x="34071" y="33095"/>
                    <a:pt x="35822" y="35170"/>
                  </a:cubicBezTo>
                  <a:cubicBezTo>
                    <a:pt x="36552" y="36046"/>
                    <a:pt x="37302" y="36908"/>
                    <a:pt x="38022" y="37793"/>
                  </a:cubicBezTo>
                  <a:cubicBezTo>
                    <a:pt x="38006" y="37874"/>
                    <a:pt x="37940" y="37912"/>
                    <a:pt x="37872" y="37912"/>
                  </a:cubicBezTo>
                  <a:cubicBezTo>
                    <a:pt x="37817" y="37912"/>
                    <a:pt x="37759" y="37888"/>
                    <a:pt x="37724" y="37841"/>
                  </a:cubicBezTo>
                  <a:cubicBezTo>
                    <a:pt x="34798" y="35376"/>
                    <a:pt x="31875" y="32906"/>
                    <a:pt x="28947" y="30443"/>
                  </a:cubicBezTo>
                  <a:cubicBezTo>
                    <a:pt x="28860" y="30359"/>
                    <a:pt x="28745" y="30319"/>
                    <a:pt x="28629" y="30319"/>
                  </a:cubicBezTo>
                  <a:cubicBezTo>
                    <a:pt x="28470" y="30319"/>
                    <a:pt x="28311" y="30396"/>
                    <a:pt x="28230" y="30541"/>
                  </a:cubicBezTo>
                  <a:cubicBezTo>
                    <a:pt x="28087" y="30757"/>
                    <a:pt x="28210" y="31009"/>
                    <a:pt x="28277" y="31228"/>
                  </a:cubicBezTo>
                  <a:cubicBezTo>
                    <a:pt x="29383" y="34703"/>
                    <a:pt x="30487" y="38178"/>
                    <a:pt x="31591" y="41653"/>
                  </a:cubicBezTo>
                  <a:cubicBezTo>
                    <a:pt x="31646" y="41753"/>
                    <a:pt x="31644" y="41939"/>
                    <a:pt x="31499" y="41939"/>
                  </a:cubicBezTo>
                  <a:cubicBezTo>
                    <a:pt x="31493" y="41939"/>
                    <a:pt x="31486" y="41939"/>
                    <a:pt x="31479" y="41938"/>
                  </a:cubicBezTo>
                  <a:cubicBezTo>
                    <a:pt x="31301" y="41834"/>
                    <a:pt x="31236" y="41630"/>
                    <a:pt x="31143" y="41461"/>
                  </a:cubicBezTo>
                  <a:cubicBezTo>
                    <a:pt x="29525" y="38329"/>
                    <a:pt x="27902" y="35198"/>
                    <a:pt x="26283" y="32067"/>
                  </a:cubicBezTo>
                  <a:cubicBezTo>
                    <a:pt x="26191" y="31902"/>
                    <a:pt x="26127" y="31707"/>
                    <a:pt x="25967" y="31598"/>
                  </a:cubicBezTo>
                  <a:cubicBezTo>
                    <a:pt x="25893" y="31546"/>
                    <a:pt x="25810" y="31522"/>
                    <a:pt x="25727" y="31522"/>
                  </a:cubicBezTo>
                  <a:cubicBezTo>
                    <a:pt x="25484" y="31522"/>
                    <a:pt x="25244" y="31722"/>
                    <a:pt x="25246" y="31984"/>
                  </a:cubicBezTo>
                  <a:cubicBezTo>
                    <a:pt x="24924" y="35721"/>
                    <a:pt x="24614" y="39459"/>
                    <a:pt x="24289" y="43197"/>
                  </a:cubicBezTo>
                  <a:cubicBezTo>
                    <a:pt x="24293" y="43294"/>
                    <a:pt x="24216" y="43341"/>
                    <a:pt x="24139" y="43341"/>
                  </a:cubicBezTo>
                  <a:cubicBezTo>
                    <a:pt x="24062" y="43341"/>
                    <a:pt x="23985" y="43293"/>
                    <a:pt x="23988" y="43200"/>
                  </a:cubicBezTo>
                  <a:cubicBezTo>
                    <a:pt x="23668" y="39469"/>
                    <a:pt x="23354" y="35738"/>
                    <a:pt x="23035" y="32008"/>
                  </a:cubicBezTo>
                  <a:cubicBezTo>
                    <a:pt x="23028" y="31817"/>
                    <a:pt x="22921" y="31628"/>
                    <a:pt x="22739" y="31558"/>
                  </a:cubicBezTo>
                  <a:cubicBezTo>
                    <a:pt x="22684" y="31534"/>
                    <a:pt x="22626" y="31522"/>
                    <a:pt x="22568" y="31522"/>
                  </a:cubicBezTo>
                  <a:cubicBezTo>
                    <a:pt x="22385" y="31522"/>
                    <a:pt x="22207" y="31636"/>
                    <a:pt x="22133" y="31806"/>
                  </a:cubicBezTo>
                  <a:cubicBezTo>
                    <a:pt x="20401" y="35132"/>
                    <a:pt x="18695" y="38471"/>
                    <a:pt x="16954" y="41791"/>
                  </a:cubicBezTo>
                  <a:cubicBezTo>
                    <a:pt x="16937" y="41793"/>
                    <a:pt x="16920" y="41794"/>
                    <a:pt x="16902" y="41794"/>
                  </a:cubicBezTo>
                  <a:cubicBezTo>
                    <a:pt x="16778" y="41794"/>
                    <a:pt x="16636" y="41735"/>
                    <a:pt x="16711" y="41585"/>
                  </a:cubicBezTo>
                  <a:cubicBezTo>
                    <a:pt x="17799" y="38144"/>
                    <a:pt x="18898" y="34705"/>
                    <a:pt x="19991" y="31264"/>
                  </a:cubicBezTo>
                  <a:cubicBezTo>
                    <a:pt x="20048" y="31058"/>
                    <a:pt x="20164" y="30842"/>
                    <a:pt x="20090" y="30626"/>
                  </a:cubicBezTo>
                  <a:cubicBezTo>
                    <a:pt x="20029" y="30440"/>
                    <a:pt x="19837" y="30317"/>
                    <a:pt x="19646" y="30317"/>
                  </a:cubicBezTo>
                  <a:cubicBezTo>
                    <a:pt x="19584" y="30317"/>
                    <a:pt x="19521" y="30330"/>
                    <a:pt x="19463" y="30359"/>
                  </a:cubicBezTo>
                  <a:cubicBezTo>
                    <a:pt x="19311" y="30438"/>
                    <a:pt x="19189" y="30561"/>
                    <a:pt x="19059" y="30670"/>
                  </a:cubicBezTo>
                  <a:cubicBezTo>
                    <a:pt x="16414" y="32901"/>
                    <a:pt x="13766" y="35132"/>
                    <a:pt x="11122" y="37364"/>
                  </a:cubicBezTo>
                  <a:cubicBezTo>
                    <a:pt x="10993" y="37469"/>
                    <a:pt x="10861" y="37624"/>
                    <a:pt x="10698" y="37624"/>
                  </a:cubicBezTo>
                  <a:cubicBezTo>
                    <a:pt x="10653" y="37624"/>
                    <a:pt x="10606" y="37612"/>
                    <a:pt x="10557" y="37585"/>
                  </a:cubicBezTo>
                  <a:cubicBezTo>
                    <a:pt x="10596" y="37374"/>
                    <a:pt x="10724" y="37202"/>
                    <a:pt x="10870" y="37051"/>
                  </a:cubicBezTo>
                  <a:cubicBezTo>
                    <a:pt x="13164" y="34333"/>
                    <a:pt x="15456" y="31614"/>
                    <a:pt x="17748" y="28894"/>
                  </a:cubicBezTo>
                  <a:cubicBezTo>
                    <a:pt x="17955" y="28689"/>
                    <a:pt x="17925" y="28309"/>
                    <a:pt x="17669" y="28159"/>
                  </a:cubicBezTo>
                  <a:cubicBezTo>
                    <a:pt x="17595" y="28110"/>
                    <a:pt x="17516" y="28092"/>
                    <a:pt x="17436" y="28092"/>
                  </a:cubicBezTo>
                  <a:cubicBezTo>
                    <a:pt x="17282" y="28092"/>
                    <a:pt x="17122" y="28159"/>
                    <a:pt x="16978" y="28203"/>
                  </a:cubicBezTo>
                  <a:cubicBezTo>
                    <a:pt x="13505" y="29308"/>
                    <a:pt x="10033" y="30415"/>
                    <a:pt x="6559" y="31516"/>
                  </a:cubicBezTo>
                  <a:cubicBezTo>
                    <a:pt x="6527" y="31533"/>
                    <a:pt x="6498" y="31541"/>
                    <a:pt x="6471" y="31541"/>
                  </a:cubicBezTo>
                  <a:cubicBezTo>
                    <a:pt x="6328" y="31541"/>
                    <a:pt x="6255" y="31330"/>
                    <a:pt x="6416" y="31248"/>
                  </a:cubicBezTo>
                  <a:cubicBezTo>
                    <a:pt x="9601" y="29587"/>
                    <a:pt x="12796" y="27944"/>
                    <a:pt x="15986" y="26289"/>
                  </a:cubicBezTo>
                  <a:cubicBezTo>
                    <a:pt x="16161" y="26193"/>
                    <a:pt x="16352" y="26116"/>
                    <a:pt x="16516" y="25997"/>
                  </a:cubicBezTo>
                  <a:cubicBezTo>
                    <a:pt x="16702" y="25852"/>
                    <a:pt x="16735" y="25557"/>
                    <a:pt x="16593" y="25370"/>
                  </a:cubicBezTo>
                  <a:cubicBezTo>
                    <a:pt x="16503" y="25235"/>
                    <a:pt x="16338" y="25179"/>
                    <a:pt x="16184" y="25170"/>
                  </a:cubicBezTo>
                  <a:cubicBezTo>
                    <a:pt x="12725" y="24875"/>
                    <a:pt x="9267" y="24581"/>
                    <a:pt x="5808" y="24287"/>
                  </a:cubicBezTo>
                  <a:cubicBezTo>
                    <a:pt x="5637" y="24270"/>
                    <a:pt x="5464" y="24270"/>
                    <a:pt x="5301" y="24230"/>
                  </a:cubicBezTo>
                  <a:cubicBezTo>
                    <a:pt x="5202" y="24180"/>
                    <a:pt x="5212" y="24071"/>
                    <a:pt x="5205" y="23983"/>
                  </a:cubicBezTo>
                  <a:cubicBezTo>
                    <a:pt x="5267" y="23941"/>
                    <a:pt x="5328" y="23880"/>
                    <a:pt x="5412" y="23880"/>
                  </a:cubicBezTo>
                  <a:cubicBezTo>
                    <a:pt x="8895" y="23585"/>
                    <a:pt x="12378" y="23287"/>
                    <a:pt x="15861" y="22992"/>
                  </a:cubicBezTo>
                  <a:cubicBezTo>
                    <a:pt x="16108" y="22960"/>
                    <a:pt x="16423" y="23000"/>
                    <a:pt x="16590" y="22769"/>
                  </a:cubicBezTo>
                  <a:cubicBezTo>
                    <a:pt x="16768" y="22546"/>
                    <a:pt x="16673" y="22185"/>
                    <a:pt x="16415" y="22069"/>
                  </a:cubicBezTo>
                  <a:cubicBezTo>
                    <a:pt x="13172" y="20385"/>
                    <a:pt x="9924" y="18707"/>
                    <a:pt x="6678" y="17029"/>
                  </a:cubicBezTo>
                  <a:cubicBezTo>
                    <a:pt x="6549" y="16951"/>
                    <a:pt x="6364" y="16910"/>
                    <a:pt x="6333" y="16740"/>
                  </a:cubicBezTo>
                  <a:cubicBezTo>
                    <a:pt x="6375" y="16659"/>
                    <a:pt x="6455" y="16625"/>
                    <a:pt x="6539" y="16625"/>
                  </a:cubicBezTo>
                  <a:cubicBezTo>
                    <a:pt x="6581" y="16625"/>
                    <a:pt x="6623" y="16633"/>
                    <a:pt x="6662" y="16649"/>
                  </a:cubicBezTo>
                  <a:cubicBezTo>
                    <a:pt x="10076" y="17735"/>
                    <a:pt x="13492" y="18820"/>
                    <a:pt x="16906" y="19906"/>
                  </a:cubicBezTo>
                  <a:cubicBezTo>
                    <a:pt x="17070" y="19957"/>
                    <a:pt x="17233" y="20024"/>
                    <a:pt x="17408" y="20043"/>
                  </a:cubicBezTo>
                  <a:cubicBezTo>
                    <a:pt x="17417" y="20044"/>
                    <a:pt x="17425" y="20044"/>
                    <a:pt x="17433" y="20044"/>
                  </a:cubicBezTo>
                  <a:cubicBezTo>
                    <a:pt x="17672" y="20044"/>
                    <a:pt x="17887" y="19832"/>
                    <a:pt x="17888" y="19591"/>
                  </a:cubicBezTo>
                  <a:cubicBezTo>
                    <a:pt x="17895" y="19445"/>
                    <a:pt x="17815" y="19318"/>
                    <a:pt x="17726" y="19211"/>
                  </a:cubicBezTo>
                  <a:cubicBezTo>
                    <a:pt x="15287" y="16319"/>
                    <a:pt x="12846" y="13429"/>
                    <a:pt x="10411" y="10533"/>
                  </a:cubicBezTo>
                  <a:cubicBezTo>
                    <a:pt x="10296" y="10437"/>
                    <a:pt x="10401" y="10293"/>
                    <a:pt x="10510" y="10293"/>
                  </a:cubicBezTo>
                  <a:cubicBezTo>
                    <a:pt x="10544" y="10293"/>
                    <a:pt x="10579" y="10306"/>
                    <a:pt x="10607" y="10339"/>
                  </a:cubicBezTo>
                  <a:cubicBezTo>
                    <a:pt x="13526" y="12792"/>
                    <a:pt x="16435" y="15259"/>
                    <a:pt x="19356" y="17710"/>
                  </a:cubicBezTo>
                  <a:cubicBezTo>
                    <a:pt x="19438" y="17786"/>
                    <a:pt x="19536" y="17819"/>
                    <a:pt x="19633" y="17819"/>
                  </a:cubicBezTo>
                  <a:cubicBezTo>
                    <a:pt x="19925" y="17819"/>
                    <a:pt x="20215" y="17523"/>
                    <a:pt x="20095" y="17208"/>
                  </a:cubicBezTo>
                  <a:cubicBezTo>
                    <a:pt x="18946" y="13571"/>
                    <a:pt x="17784" y="9937"/>
                    <a:pt x="16629" y="6301"/>
                  </a:cubicBezTo>
                  <a:cubicBezTo>
                    <a:pt x="16586" y="6217"/>
                    <a:pt x="16594" y="6138"/>
                    <a:pt x="16653" y="6065"/>
                  </a:cubicBezTo>
                  <a:cubicBezTo>
                    <a:pt x="16658" y="6064"/>
                    <a:pt x="16663" y="6064"/>
                    <a:pt x="16667" y="6064"/>
                  </a:cubicBezTo>
                  <a:cubicBezTo>
                    <a:pt x="16736" y="6064"/>
                    <a:pt x="16795" y="6108"/>
                    <a:pt x="16861" y="6134"/>
                  </a:cubicBezTo>
                  <a:cubicBezTo>
                    <a:pt x="18596" y="9513"/>
                    <a:pt x="20352" y="12881"/>
                    <a:pt x="22093" y="16257"/>
                  </a:cubicBezTo>
                  <a:cubicBezTo>
                    <a:pt x="22169" y="16429"/>
                    <a:pt x="22312" y="16592"/>
                    <a:pt x="22513" y="16607"/>
                  </a:cubicBezTo>
                  <a:cubicBezTo>
                    <a:pt x="22532" y="16609"/>
                    <a:pt x="22551" y="16611"/>
                    <a:pt x="22569" y="16611"/>
                  </a:cubicBezTo>
                  <a:cubicBezTo>
                    <a:pt x="22816" y="16611"/>
                    <a:pt x="23031" y="16390"/>
                    <a:pt x="23033" y="16141"/>
                  </a:cubicBezTo>
                  <a:cubicBezTo>
                    <a:pt x="23364" y="12309"/>
                    <a:pt x="23681" y="8477"/>
                    <a:pt x="24016" y="4647"/>
                  </a:cubicBezTo>
                  <a:cubicBezTo>
                    <a:pt x="24041" y="4599"/>
                    <a:pt x="24079" y="4579"/>
                    <a:pt x="24117" y="4579"/>
                  </a:cubicBezTo>
                  <a:close/>
                  <a:moveTo>
                    <a:pt x="24145" y="1"/>
                  </a:moveTo>
                  <a:cubicBezTo>
                    <a:pt x="24139" y="1"/>
                    <a:pt x="24132" y="1"/>
                    <a:pt x="24125" y="2"/>
                  </a:cubicBezTo>
                  <a:cubicBezTo>
                    <a:pt x="23969" y="8"/>
                    <a:pt x="23886" y="160"/>
                    <a:pt x="23888" y="301"/>
                  </a:cubicBezTo>
                  <a:cubicBezTo>
                    <a:pt x="23472" y="5226"/>
                    <a:pt x="23051" y="10151"/>
                    <a:pt x="22633" y="15076"/>
                  </a:cubicBezTo>
                  <a:cubicBezTo>
                    <a:pt x="22615" y="15277"/>
                    <a:pt x="22625" y="15495"/>
                    <a:pt x="22495" y="15664"/>
                  </a:cubicBezTo>
                  <a:cubicBezTo>
                    <a:pt x="22454" y="15663"/>
                    <a:pt x="22372" y="15660"/>
                    <a:pt x="22332" y="15660"/>
                  </a:cubicBezTo>
                  <a:cubicBezTo>
                    <a:pt x="19992" y="11115"/>
                    <a:pt x="17632" y="6578"/>
                    <a:pt x="15287" y="2036"/>
                  </a:cubicBezTo>
                  <a:cubicBezTo>
                    <a:pt x="15242" y="1924"/>
                    <a:pt x="15146" y="1813"/>
                    <a:pt x="15024" y="1813"/>
                  </a:cubicBezTo>
                  <a:cubicBezTo>
                    <a:pt x="15001" y="1813"/>
                    <a:pt x="14978" y="1817"/>
                    <a:pt x="14955" y="1825"/>
                  </a:cubicBezTo>
                  <a:cubicBezTo>
                    <a:pt x="14795" y="1866"/>
                    <a:pt x="14744" y="2052"/>
                    <a:pt x="14809" y="2190"/>
                  </a:cubicBezTo>
                  <a:cubicBezTo>
                    <a:pt x="16360" y="7070"/>
                    <a:pt x="17914" y="11949"/>
                    <a:pt x="19463" y="16829"/>
                  </a:cubicBezTo>
                  <a:cubicBezTo>
                    <a:pt x="19509" y="16922"/>
                    <a:pt x="19415" y="17013"/>
                    <a:pt x="19327" y="17013"/>
                  </a:cubicBezTo>
                  <a:cubicBezTo>
                    <a:pt x="19299" y="17013"/>
                    <a:pt x="19272" y="17004"/>
                    <a:pt x="19250" y="16983"/>
                  </a:cubicBezTo>
                  <a:cubicBezTo>
                    <a:pt x="15327" y="13679"/>
                    <a:pt x="11409" y="10370"/>
                    <a:pt x="7486" y="7065"/>
                  </a:cubicBezTo>
                  <a:cubicBezTo>
                    <a:pt x="7437" y="7009"/>
                    <a:pt x="7366" y="6982"/>
                    <a:pt x="7296" y="6982"/>
                  </a:cubicBezTo>
                  <a:cubicBezTo>
                    <a:pt x="7193" y="6982"/>
                    <a:pt x="7092" y="7040"/>
                    <a:pt x="7063" y="7151"/>
                  </a:cubicBezTo>
                  <a:cubicBezTo>
                    <a:pt x="7008" y="7351"/>
                    <a:pt x="7214" y="7482"/>
                    <a:pt x="7316" y="7627"/>
                  </a:cubicBezTo>
                  <a:cubicBezTo>
                    <a:pt x="10415" y="11300"/>
                    <a:pt x="13512" y="14975"/>
                    <a:pt x="16611" y="18649"/>
                  </a:cubicBezTo>
                  <a:cubicBezTo>
                    <a:pt x="16774" y="18853"/>
                    <a:pt x="16967" y="19036"/>
                    <a:pt x="17091" y="19268"/>
                  </a:cubicBezTo>
                  <a:cubicBezTo>
                    <a:pt x="17071" y="19306"/>
                    <a:pt x="17032" y="19378"/>
                    <a:pt x="17012" y="19415"/>
                  </a:cubicBezTo>
                  <a:cubicBezTo>
                    <a:pt x="14835" y="18749"/>
                    <a:pt x="12671" y="18039"/>
                    <a:pt x="10500" y="17355"/>
                  </a:cubicBezTo>
                  <a:cubicBezTo>
                    <a:pt x="7738" y="16479"/>
                    <a:pt x="4978" y="15597"/>
                    <a:pt x="2216" y="14723"/>
                  </a:cubicBezTo>
                  <a:cubicBezTo>
                    <a:pt x="2184" y="14710"/>
                    <a:pt x="2153" y="14703"/>
                    <a:pt x="2124" y="14703"/>
                  </a:cubicBezTo>
                  <a:cubicBezTo>
                    <a:pt x="1904" y="14703"/>
                    <a:pt x="1780" y="15063"/>
                    <a:pt x="2023" y="15166"/>
                  </a:cubicBezTo>
                  <a:cubicBezTo>
                    <a:pt x="6616" y="17550"/>
                    <a:pt x="11214" y="19925"/>
                    <a:pt x="15809" y="22303"/>
                  </a:cubicBezTo>
                  <a:cubicBezTo>
                    <a:pt x="15804" y="22392"/>
                    <a:pt x="15754" y="22473"/>
                    <a:pt x="15663" y="22491"/>
                  </a:cubicBezTo>
                  <a:cubicBezTo>
                    <a:pt x="15475" y="22550"/>
                    <a:pt x="15275" y="22546"/>
                    <a:pt x="15082" y="22565"/>
                  </a:cubicBezTo>
                  <a:cubicBezTo>
                    <a:pt x="10163" y="22986"/>
                    <a:pt x="5242" y="23400"/>
                    <a:pt x="323" y="23823"/>
                  </a:cubicBezTo>
                  <a:cubicBezTo>
                    <a:pt x="318" y="23823"/>
                    <a:pt x="313" y="23823"/>
                    <a:pt x="309" y="23823"/>
                  </a:cubicBezTo>
                  <a:cubicBezTo>
                    <a:pt x="14" y="23823"/>
                    <a:pt x="1" y="24306"/>
                    <a:pt x="304" y="24306"/>
                  </a:cubicBezTo>
                  <a:cubicBezTo>
                    <a:pt x="305" y="24306"/>
                    <a:pt x="306" y="24306"/>
                    <a:pt x="308" y="24306"/>
                  </a:cubicBezTo>
                  <a:cubicBezTo>
                    <a:pt x="5276" y="24739"/>
                    <a:pt x="10245" y="25152"/>
                    <a:pt x="15213" y="25580"/>
                  </a:cubicBezTo>
                  <a:cubicBezTo>
                    <a:pt x="15428" y="25608"/>
                    <a:pt x="15659" y="25580"/>
                    <a:pt x="15863" y="25674"/>
                  </a:cubicBezTo>
                  <a:cubicBezTo>
                    <a:pt x="15798" y="25882"/>
                    <a:pt x="15577" y="25943"/>
                    <a:pt x="15407" y="26038"/>
                  </a:cubicBezTo>
                  <a:cubicBezTo>
                    <a:pt x="11057" y="28289"/>
                    <a:pt x="6707" y="30541"/>
                    <a:pt x="2357" y="32791"/>
                  </a:cubicBezTo>
                  <a:cubicBezTo>
                    <a:pt x="2216" y="32869"/>
                    <a:pt x="2058" y="32923"/>
                    <a:pt x="1940" y="33033"/>
                  </a:cubicBezTo>
                  <a:cubicBezTo>
                    <a:pt x="1814" y="33175"/>
                    <a:pt x="1927" y="33419"/>
                    <a:pt x="2115" y="33426"/>
                  </a:cubicBezTo>
                  <a:cubicBezTo>
                    <a:pt x="2268" y="33406"/>
                    <a:pt x="2412" y="33347"/>
                    <a:pt x="2560" y="33302"/>
                  </a:cubicBezTo>
                  <a:cubicBezTo>
                    <a:pt x="7229" y="31818"/>
                    <a:pt x="11898" y="30334"/>
                    <a:pt x="16566" y="28849"/>
                  </a:cubicBezTo>
                  <a:cubicBezTo>
                    <a:pt x="16666" y="28823"/>
                    <a:pt x="16777" y="28761"/>
                    <a:pt x="16881" y="28761"/>
                  </a:cubicBezTo>
                  <a:cubicBezTo>
                    <a:pt x="16938" y="28761"/>
                    <a:pt x="16992" y="28779"/>
                    <a:pt x="17041" y="28832"/>
                  </a:cubicBezTo>
                  <a:cubicBezTo>
                    <a:pt x="17026" y="29052"/>
                    <a:pt x="16846" y="29196"/>
                    <a:pt x="16718" y="29357"/>
                  </a:cubicBezTo>
                  <a:cubicBezTo>
                    <a:pt x="13523" y="33148"/>
                    <a:pt x="10324" y="36937"/>
                    <a:pt x="7131" y="40730"/>
                  </a:cubicBezTo>
                  <a:cubicBezTo>
                    <a:pt x="6997" y="40848"/>
                    <a:pt x="7043" y="41093"/>
                    <a:pt x="7219" y="41140"/>
                  </a:cubicBezTo>
                  <a:cubicBezTo>
                    <a:pt x="7244" y="41149"/>
                    <a:pt x="7268" y="41153"/>
                    <a:pt x="7291" y="41153"/>
                  </a:cubicBezTo>
                  <a:cubicBezTo>
                    <a:pt x="7419" y="41153"/>
                    <a:pt x="7522" y="41033"/>
                    <a:pt x="7619" y="40958"/>
                  </a:cubicBezTo>
                  <a:cubicBezTo>
                    <a:pt x="11432" y="37741"/>
                    <a:pt x="15245" y="34525"/>
                    <a:pt x="19060" y="31312"/>
                  </a:cubicBezTo>
                  <a:cubicBezTo>
                    <a:pt x="19120" y="31259"/>
                    <a:pt x="19231" y="31198"/>
                    <a:pt x="19321" y="31198"/>
                  </a:cubicBezTo>
                  <a:cubicBezTo>
                    <a:pt x="19385" y="31198"/>
                    <a:pt x="19438" y="31229"/>
                    <a:pt x="19456" y="31315"/>
                  </a:cubicBezTo>
                  <a:cubicBezTo>
                    <a:pt x="17911" y="36216"/>
                    <a:pt x="16339" y="41108"/>
                    <a:pt x="14792" y="46008"/>
                  </a:cubicBezTo>
                  <a:cubicBezTo>
                    <a:pt x="14728" y="46180"/>
                    <a:pt x="14888" y="46314"/>
                    <a:pt x="15038" y="46314"/>
                  </a:cubicBezTo>
                  <a:cubicBezTo>
                    <a:pt x="15118" y="46314"/>
                    <a:pt x="15195" y="46277"/>
                    <a:pt x="15235" y="46188"/>
                  </a:cubicBezTo>
                  <a:cubicBezTo>
                    <a:pt x="17539" y="41757"/>
                    <a:pt x="19827" y="37318"/>
                    <a:pt x="22125" y="32883"/>
                  </a:cubicBezTo>
                  <a:cubicBezTo>
                    <a:pt x="22224" y="32702"/>
                    <a:pt x="22289" y="32488"/>
                    <a:pt x="22467" y="32365"/>
                  </a:cubicBezTo>
                  <a:cubicBezTo>
                    <a:pt x="22491" y="32385"/>
                    <a:pt x="22539" y="32425"/>
                    <a:pt x="22564" y="32446"/>
                  </a:cubicBezTo>
                  <a:cubicBezTo>
                    <a:pt x="22598" y="32655"/>
                    <a:pt x="22619" y="32865"/>
                    <a:pt x="22634" y="33076"/>
                  </a:cubicBezTo>
                  <a:cubicBezTo>
                    <a:pt x="23054" y="38000"/>
                    <a:pt x="23472" y="42926"/>
                    <a:pt x="23891" y="47850"/>
                  </a:cubicBezTo>
                  <a:cubicBezTo>
                    <a:pt x="23886" y="47991"/>
                    <a:pt x="23991" y="48133"/>
                    <a:pt x="24136" y="48133"/>
                  </a:cubicBezTo>
                  <a:cubicBezTo>
                    <a:pt x="24150" y="48133"/>
                    <a:pt x="24165" y="48132"/>
                    <a:pt x="24180" y="48129"/>
                  </a:cubicBezTo>
                  <a:cubicBezTo>
                    <a:pt x="24324" y="48110"/>
                    <a:pt x="24386" y="47961"/>
                    <a:pt x="24389" y="47833"/>
                  </a:cubicBezTo>
                  <a:cubicBezTo>
                    <a:pt x="24766" y="43410"/>
                    <a:pt x="25141" y="38986"/>
                    <a:pt x="25519" y="34564"/>
                  </a:cubicBezTo>
                  <a:cubicBezTo>
                    <a:pt x="25590" y="33849"/>
                    <a:pt x="25614" y="33129"/>
                    <a:pt x="25719" y="32421"/>
                  </a:cubicBezTo>
                  <a:cubicBezTo>
                    <a:pt x="25767" y="32422"/>
                    <a:pt x="25863" y="32425"/>
                    <a:pt x="25911" y="32426"/>
                  </a:cubicBezTo>
                  <a:cubicBezTo>
                    <a:pt x="28294" y="37000"/>
                    <a:pt x="30652" y="41587"/>
                    <a:pt x="33028" y="46163"/>
                  </a:cubicBezTo>
                  <a:cubicBezTo>
                    <a:pt x="33065" y="46269"/>
                    <a:pt x="33150" y="46313"/>
                    <a:pt x="33238" y="46313"/>
                  </a:cubicBezTo>
                  <a:cubicBezTo>
                    <a:pt x="33397" y="46313"/>
                    <a:pt x="33565" y="46168"/>
                    <a:pt x="33478" y="45981"/>
                  </a:cubicBezTo>
                  <a:cubicBezTo>
                    <a:pt x="31973" y="41225"/>
                    <a:pt x="30456" y="36472"/>
                    <a:pt x="28946" y="31717"/>
                  </a:cubicBezTo>
                  <a:cubicBezTo>
                    <a:pt x="28898" y="31545"/>
                    <a:pt x="28807" y="31378"/>
                    <a:pt x="28825" y="31196"/>
                  </a:cubicBezTo>
                  <a:cubicBezTo>
                    <a:pt x="28849" y="31152"/>
                    <a:pt x="28896" y="31132"/>
                    <a:pt x="28944" y="31132"/>
                  </a:cubicBezTo>
                  <a:cubicBezTo>
                    <a:pt x="28985" y="31132"/>
                    <a:pt x="29028" y="31147"/>
                    <a:pt x="29057" y="31175"/>
                  </a:cubicBezTo>
                  <a:cubicBezTo>
                    <a:pt x="32978" y="34476"/>
                    <a:pt x="36891" y="37785"/>
                    <a:pt x="40813" y="41083"/>
                  </a:cubicBezTo>
                  <a:cubicBezTo>
                    <a:pt x="40862" y="41135"/>
                    <a:pt x="40918" y="41157"/>
                    <a:pt x="40973" y="41157"/>
                  </a:cubicBezTo>
                  <a:cubicBezTo>
                    <a:pt x="41159" y="41157"/>
                    <a:pt x="41332" y="40904"/>
                    <a:pt x="41155" y="40739"/>
                  </a:cubicBezTo>
                  <a:cubicBezTo>
                    <a:pt x="37902" y="36873"/>
                    <a:pt x="34642" y="33015"/>
                    <a:pt x="31387" y="29151"/>
                  </a:cubicBezTo>
                  <a:cubicBezTo>
                    <a:pt x="31316" y="29065"/>
                    <a:pt x="31243" y="28976"/>
                    <a:pt x="31210" y="28871"/>
                  </a:cubicBezTo>
                  <a:cubicBezTo>
                    <a:pt x="31258" y="28825"/>
                    <a:pt x="31309" y="28784"/>
                    <a:pt x="31364" y="28743"/>
                  </a:cubicBezTo>
                  <a:cubicBezTo>
                    <a:pt x="36262" y="30287"/>
                    <a:pt x="41152" y="31858"/>
                    <a:pt x="46049" y="33405"/>
                  </a:cubicBezTo>
                  <a:cubicBezTo>
                    <a:pt x="46081" y="33420"/>
                    <a:pt x="46113" y="33427"/>
                    <a:pt x="46144" y="33427"/>
                  </a:cubicBezTo>
                  <a:cubicBezTo>
                    <a:pt x="46308" y="33427"/>
                    <a:pt x="46452" y="33238"/>
                    <a:pt x="46367" y="33075"/>
                  </a:cubicBezTo>
                  <a:cubicBezTo>
                    <a:pt x="46267" y="32929"/>
                    <a:pt x="46079" y="32886"/>
                    <a:pt x="45937" y="32799"/>
                  </a:cubicBezTo>
                  <a:cubicBezTo>
                    <a:pt x="41616" y="30564"/>
                    <a:pt x="37295" y="28327"/>
                    <a:pt x="32973" y="26091"/>
                  </a:cubicBezTo>
                  <a:cubicBezTo>
                    <a:pt x="32795" y="25993"/>
                    <a:pt x="32580" y="25928"/>
                    <a:pt x="32484" y="25734"/>
                  </a:cubicBezTo>
                  <a:cubicBezTo>
                    <a:pt x="32553" y="25692"/>
                    <a:pt x="32615" y="25625"/>
                    <a:pt x="32698" y="25610"/>
                  </a:cubicBezTo>
                  <a:cubicBezTo>
                    <a:pt x="37762" y="25179"/>
                    <a:pt x="42824" y="24748"/>
                    <a:pt x="47887" y="24317"/>
                  </a:cubicBezTo>
                  <a:cubicBezTo>
                    <a:pt x="48020" y="24317"/>
                    <a:pt x="48181" y="24261"/>
                    <a:pt x="48200" y="24107"/>
                  </a:cubicBezTo>
                  <a:cubicBezTo>
                    <a:pt x="48232" y="23946"/>
                    <a:pt x="48084" y="23819"/>
                    <a:pt x="47933" y="23819"/>
                  </a:cubicBezTo>
                  <a:cubicBezTo>
                    <a:pt x="47931" y="23819"/>
                    <a:pt x="47928" y="23819"/>
                    <a:pt x="47926" y="23819"/>
                  </a:cubicBezTo>
                  <a:cubicBezTo>
                    <a:pt x="43108" y="23409"/>
                    <a:pt x="38290" y="23000"/>
                    <a:pt x="33472" y="22589"/>
                  </a:cubicBezTo>
                  <a:cubicBezTo>
                    <a:pt x="33171" y="22550"/>
                    <a:pt x="32861" y="22570"/>
                    <a:pt x="32569" y="22479"/>
                  </a:cubicBezTo>
                  <a:cubicBezTo>
                    <a:pt x="32564" y="22403"/>
                    <a:pt x="32562" y="22327"/>
                    <a:pt x="32564" y="22252"/>
                  </a:cubicBezTo>
                  <a:cubicBezTo>
                    <a:pt x="37118" y="19901"/>
                    <a:pt x="41668" y="17542"/>
                    <a:pt x="46220" y="15186"/>
                  </a:cubicBezTo>
                  <a:cubicBezTo>
                    <a:pt x="46487" y="15106"/>
                    <a:pt x="46396" y="14705"/>
                    <a:pt x="46158" y="14705"/>
                  </a:cubicBezTo>
                  <a:cubicBezTo>
                    <a:pt x="46133" y="14705"/>
                    <a:pt x="46106" y="14710"/>
                    <a:pt x="46077" y="14720"/>
                  </a:cubicBezTo>
                  <a:cubicBezTo>
                    <a:pt x="41226" y="16254"/>
                    <a:pt x="36380" y="17804"/>
                    <a:pt x="31530" y="19341"/>
                  </a:cubicBezTo>
                  <a:cubicBezTo>
                    <a:pt x="31508" y="19350"/>
                    <a:pt x="31486" y="19355"/>
                    <a:pt x="31465" y="19355"/>
                  </a:cubicBezTo>
                  <a:cubicBezTo>
                    <a:pt x="31358" y="19355"/>
                    <a:pt x="31266" y="19243"/>
                    <a:pt x="31273" y="19138"/>
                  </a:cubicBezTo>
                  <a:cubicBezTo>
                    <a:pt x="31361" y="18996"/>
                    <a:pt x="31479" y="18876"/>
                    <a:pt x="31584" y="18748"/>
                  </a:cubicBezTo>
                  <a:cubicBezTo>
                    <a:pt x="34773" y="14965"/>
                    <a:pt x="37963" y="11185"/>
                    <a:pt x="41150" y="7401"/>
                  </a:cubicBezTo>
                  <a:cubicBezTo>
                    <a:pt x="41309" y="7256"/>
                    <a:pt x="41192" y="6976"/>
                    <a:pt x="40988" y="6976"/>
                  </a:cubicBezTo>
                  <a:cubicBezTo>
                    <a:pt x="40975" y="6976"/>
                    <a:pt x="40962" y="6977"/>
                    <a:pt x="40949" y="6980"/>
                  </a:cubicBezTo>
                  <a:cubicBezTo>
                    <a:pt x="40778" y="7042"/>
                    <a:pt x="40659" y="7186"/>
                    <a:pt x="40521" y="7294"/>
                  </a:cubicBezTo>
                  <a:cubicBezTo>
                    <a:pt x="36717" y="10499"/>
                    <a:pt x="32917" y="13709"/>
                    <a:pt x="29112" y="16912"/>
                  </a:cubicBezTo>
                  <a:cubicBezTo>
                    <a:pt x="29076" y="16950"/>
                    <a:pt x="29038" y="16964"/>
                    <a:pt x="28999" y="16964"/>
                  </a:cubicBezTo>
                  <a:cubicBezTo>
                    <a:pt x="28932" y="16964"/>
                    <a:pt x="28865" y="16918"/>
                    <a:pt x="28812" y="16870"/>
                  </a:cubicBezTo>
                  <a:cubicBezTo>
                    <a:pt x="29491" y="14661"/>
                    <a:pt x="30210" y="12460"/>
                    <a:pt x="30906" y="10255"/>
                  </a:cubicBezTo>
                  <a:cubicBezTo>
                    <a:pt x="31748" y="7607"/>
                    <a:pt x="32588" y="4957"/>
                    <a:pt x="33433" y="2309"/>
                  </a:cubicBezTo>
                  <a:cubicBezTo>
                    <a:pt x="33471" y="2174"/>
                    <a:pt x="33546" y="2008"/>
                    <a:pt x="33432" y="1889"/>
                  </a:cubicBezTo>
                  <a:cubicBezTo>
                    <a:pt x="33385" y="1839"/>
                    <a:pt x="33323" y="1816"/>
                    <a:pt x="33261" y="1816"/>
                  </a:cubicBezTo>
                  <a:cubicBezTo>
                    <a:pt x="33161" y="1816"/>
                    <a:pt x="33060" y="1876"/>
                    <a:pt x="33023" y="1977"/>
                  </a:cubicBezTo>
                  <a:cubicBezTo>
                    <a:pt x="30689" y="6485"/>
                    <a:pt x="28358" y="10993"/>
                    <a:pt x="26024" y="15501"/>
                  </a:cubicBezTo>
                  <a:cubicBezTo>
                    <a:pt x="25983" y="15613"/>
                    <a:pt x="25885" y="15673"/>
                    <a:pt x="25773" y="15673"/>
                  </a:cubicBezTo>
                  <a:cubicBezTo>
                    <a:pt x="25760" y="15673"/>
                    <a:pt x="25746" y="15673"/>
                    <a:pt x="25733" y="15671"/>
                  </a:cubicBezTo>
                  <a:cubicBezTo>
                    <a:pt x="25668" y="15521"/>
                    <a:pt x="25665" y="15359"/>
                    <a:pt x="25657" y="15201"/>
                  </a:cubicBezTo>
                  <a:cubicBezTo>
                    <a:pt x="25233" y="10237"/>
                    <a:pt x="24813" y="5273"/>
                    <a:pt x="24389" y="308"/>
                  </a:cubicBezTo>
                  <a:cubicBezTo>
                    <a:pt x="24399" y="162"/>
                    <a:pt x="24299" y="1"/>
                    <a:pt x="2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27"/>
          <p:cNvSpPr/>
          <p:nvPr/>
        </p:nvSpPr>
        <p:spPr>
          <a:xfrm>
            <a:off x="289029" y="30341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119524" y="35478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27"/>
          <p:cNvGrpSpPr/>
          <p:nvPr/>
        </p:nvGrpSpPr>
        <p:grpSpPr>
          <a:xfrm>
            <a:off x="273973" y="3743264"/>
            <a:ext cx="1087115" cy="1520411"/>
            <a:chOff x="137036" y="2185664"/>
            <a:chExt cx="1087115" cy="1520411"/>
          </a:xfrm>
        </p:grpSpPr>
        <p:sp>
          <p:nvSpPr>
            <p:cNvPr id="677" name="Google Shape;677;p27"/>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8" name="Google Shape;678;p27"/>
            <p:cNvGrpSpPr/>
            <p:nvPr/>
          </p:nvGrpSpPr>
          <p:grpSpPr>
            <a:xfrm rot="-900166">
              <a:off x="313645" y="2276432"/>
              <a:ext cx="727060" cy="1313734"/>
              <a:chOff x="2119450" y="4218200"/>
              <a:chExt cx="571375" cy="1032425"/>
            </a:xfrm>
          </p:grpSpPr>
          <p:sp>
            <p:nvSpPr>
              <p:cNvPr id="679" name="Google Shape;679;p27"/>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7"/>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7"/>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8" name="Google Shape;688;p27"/>
          <p:cNvGrpSpPr/>
          <p:nvPr/>
        </p:nvGrpSpPr>
        <p:grpSpPr>
          <a:xfrm rot="900166">
            <a:off x="1118784" y="4437969"/>
            <a:ext cx="450265" cy="415813"/>
            <a:chOff x="1381575" y="5040050"/>
            <a:chExt cx="353850" cy="326775"/>
          </a:xfrm>
        </p:grpSpPr>
        <p:sp>
          <p:nvSpPr>
            <p:cNvPr id="689" name="Google Shape;689;p27"/>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27"/>
          <p:cNvGrpSpPr/>
          <p:nvPr/>
        </p:nvGrpSpPr>
        <p:grpSpPr>
          <a:xfrm rot="-900166">
            <a:off x="67191" y="4008392"/>
            <a:ext cx="459331" cy="579548"/>
            <a:chOff x="5191200" y="4689525"/>
            <a:chExt cx="360975" cy="455450"/>
          </a:xfrm>
        </p:grpSpPr>
        <p:sp>
          <p:nvSpPr>
            <p:cNvPr id="692" name="Google Shape;692;p27"/>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9"/>
        <p:cNvGrpSpPr/>
        <p:nvPr/>
      </p:nvGrpSpPr>
      <p:grpSpPr>
        <a:xfrm>
          <a:off x="0" y="0"/>
          <a:ext cx="0" cy="0"/>
          <a:chOff x="0" y="0"/>
          <a:chExt cx="0" cy="0"/>
        </a:xfrm>
      </p:grpSpPr>
      <p:grpSp>
        <p:nvGrpSpPr>
          <p:cNvPr id="90" name="Google Shape;90;p4"/>
          <p:cNvGrpSpPr/>
          <p:nvPr/>
        </p:nvGrpSpPr>
        <p:grpSpPr>
          <a:xfrm rot="-5400000" flipH="1">
            <a:off x="380825" y="3635828"/>
            <a:ext cx="2599150" cy="3360800"/>
            <a:chOff x="1208050" y="-284750"/>
            <a:chExt cx="2599150" cy="3360800"/>
          </a:xfrm>
        </p:grpSpPr>
        <p:sp>
          <p:nvSpPr>
            <p:cNvPr id="91" name="Google Shape;91;p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4"/>
          <p:cNvGrpSpPr/>
          <p:nvPr/>
        </p:nvGrpSpPr>
        <p:grpSpPr>
          <a:xfrm rot="900166">
            <a:off x="420946" y="4597644"/>
            <a:ext cx="450265" cy="415813"/>
            <a:chOff x="1381575" y="5040050"/>
            <a:chExt cx="353850" cy="326775"/>
          </a:xfrm>
        </p:grpSpPr>
        <p:sp>
          <p:nvSpPr>
            <p:cNvPr id="104" name="Google Shape;104;p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7" name="Google Shape;107;p4"/>
          <p:cNvSpPr txBox="1">
            <a:spLocks noGrp="1"/>
          </p:cNvSpPr>
          <p:nvPr>
            <p:ph type="body" idx="1"/>
          </p:nvPr>
        </p:nvSpPr>
        <p:spPr>
          <a:xfrm>
            <a:off x="720000" y="1215751"/>
            <a:ext cx="7704000" cy="44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15000"/>
              </a:lnSpc>
              <a:spcBef>
                <a:spcPts val="0"/>
              </a:spcBef>
              <a:spcAft>
                <a:spcPts val="0"/>
              </a:spcAft>
              <a:buSzPts val="1400"/>
              <a:buFont typeface="Nunito Light"/>
              <a:buChar char="○"/>
              <a:defRPr/>
            </a:lvl2pPr>
            <a:lvl3pPr marL="1371600" lvl="2" indent="-317500" rtl="0">
              <a:lnSpc>
                <a:spcPct val="115000"/>
              </a:lnSpc>
              <a:spcBef>
                <a:spcPts val="1600"/>
              </a:spcBef>
              <a:spcAft>
                <a:spcPts val="0"/>
              </a:spcAft>
              <a:buSzPts val="1400"/>
              <a:buFont typeface="Nunito Light"/>
              <a:buChar char="■"/>
              <a:defRPr/>
            </a:lvl3pPr>
            <a:lvl4pPr marL="1828800" lvl="3" indent="-317500" rtl="0">
              <a:lnSpc>
                <a:spcPct val="115000"/>
              </a:lnSpc>
              <a:spcBef>
                <a:spcPts val="1600"/>
              </a:spcBef>
              <a:spcAft>
                <a:spcPts val="0"/>
              </a:spcAft>
              <a:buSzPts val="1400"/>
              <a:buFont typeface="Nunito Light"/>
              <a:buChar char="●"/>
              <a:defRPr/>
            </a:lvl4pPr>
            <a:lvl5pPr marL="2286000" lvl="4" indent="-317500" rtl="0">
              <a:lnSpc>
                <a:spcPct val="115000"/>
              </a:lnSpc>
              <a:spcBef>
                <a:spcPts val="1600"/>
              </a:spcBef>
              <a:spcAft>
                <a:spcPts val="0"/>
              </a:spcAft>
              <a:buSzPts val="1400"/>
              <a:buFont typeface="Nunito Light"/>
              <a:buChar char="○"/>
              <a:defRPr/>
            </a:lvl5pPr>
            <a:lvl6pPr marL="2743200" lvl="5" indent="-317500" rtl="0">
              <a:lnSpc>
                <a:spcPct val="115000"/>
              </a:lnSpc>
              <a:spcBef>
                <a:spcPts val="1600"/>
              </a:spcBef>
              <a:spcAft>
                <a:spcPts val="0"/>
              </a:spcAft>
              <a:buSzPts val="1400"/>
              <a:buFont typeface="Nunito Light"/>
              <a:buChar char="■"/>
              <a:defRPr/>
            </a:lvl6pPr>
            <a:lvl7pPr marL="3200400" lvl="6" indent="-317500" rtl="0">
              <a:lnSpc>
                <a:spcPct val="115000"/>
              </a:lnSpc>
              <a:spcBef>
                <a:spcPts val="1600"/>
              </a:spcBef>
              <a:spcAft>
                <a:spcPts val="0"/>
              </a:spcAft>
              <a:buSzPts val="1400"/>
              <a:buFont typeface="Nunito Light"/>
              <a:buChar char="●"/>
              <a:defRPr/>
            </a:lvl7pPr>
            <a:lvl8pPr marL="3657600" lvl="7" indent="-317500" rtl="0">
              <a:lnSpc>
                <a:spcPct val="115000"/>
              </a:lnSpc>
              <a:spcBef>
                <a:spcPts val="1600"/>
              </a:spcBef>
              <a:spcAft>
                <a:spcPts val="0"/>
              </a:spcAft>
              <a:buSzPts val="1400"/>
              <a:buFont typeface="Nunito Light"/>
              <a:buChar char="○"/>
              <a:defRPr/>
            </a:lvl8pPr>
            <a:lvl9pPr marL="4114800" lvl="8" indent="-317500" rtl="0">
              <a:lnSpc>
                <a:spcPct val="115000"/>
              </a:lnSpc>
              <a:spcBef>
                <a:spcPts val="1600"/>
              </a:spcBef>
              <a:spcAft>
                <a:spcPts val="1600"/>
              </a:spcAft>
              <a:buSzPts val="1400"/>
              <a:buFont typeface="Nunito Light"/>
              <a:buChar char="■"/>
              <a:defRPr/>
            </a:lvl9pPr>
          </a:lstStyle>
          <a:p>
            <a:endParaRPr/>
          </a:p>
        </p:txBody>
      </p:sp>
      <p:grpSp>
        <p:nvGrpSpPr>
          <p:cNvPr id="108" name="Google Shape;108;p4"/>
          <p:cNvGrpSpPr/>
          <p:nvPr/>
        </p:nvGrpSpPr>
        <p:grpSpPr>
          <a:xfrm rot="-900166">
            <a:off x="780416" y="4353217"/>
            <a:ext cx="459331" cy="579548"/>
            <a:chOff x="5191200" y="4689525"/>
            <a:chExt cx="360975" cy="455450"/>
          </a:xfrm>
        </p:grpSpPr>
        <p:sp>
          <p:nvSpPr>
            <p:cNvPr id="109" name="Google Shape;109;p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94641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defTabSz="685800">
              <a:buClrTx/>
              <a:defRPr/>
            </a:pPr>
            <a:fld id="{F48432CE-9B19-4D50-9877-D9B3D5A56E62}" type="datetime1">
              <a:rPr lang="vi-VN" sz="900" kern="1200" smtClean="0">
                <a:solidFill>
                  <a:srgbClr val="514843">
                    <a:lumMod val="75000"/>
                  </a:srgbClr>
                </a:solidFill>
                <a:latin typeface="Arial" panose="020B0604020202020204" pitchFamily="34" charset="0"/>
                <a:ea typeface="+mn-ea"/>
                <a:cs typeface="Arial" panose="020B0604020202020204" pitchFamily="34" charset="0"/>
              </a:rPr>
              <a:pPr defTabSz="685800">
                <a:buClrTx/>
                <a:defRPr/>
              </a:pPr>
              <a:t>20/02/2025</a:t>
            </a:fld>
            <a:endParaRPr lang="vi-VN" sz="900" kern="1200">
              <a:solidFill>
                <a:srgbClr val="514843">
                  <a:lumMod val="75000"/>
                </a:srgbClr>
              </a:solidFill>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algn="ctr" defTabSz="685800">
              <a:buClrTx/>
              <a:defRPr/>
            </a:pPr>
            <a:endParaRPr lang="vi-VN" sz="900" kern="1200">
              <a:solidFill>
                <a:srgbClr val="514843">
                  <a:lumMod val="75000"/>
                </a:srgbClr>
              </a:solidFill>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algn="r" defTabSz="685800">
              <a:buClrTx/>
              <a:defRPr/>
            </a:pPr>
            <a:fld id="{0FF54DE5-C571-48E8-A5BC-B369434E2F44}" type="slidenum">
              <a:rPr lang="vi-VN" sz="900" kern="1200" smtClean="0">
                <a:solidFill>
                  <a:srgbClr val="514843">
                    <a:lumMod val="75000"/>
                  </a:srgbClr>
                </a:solidFill>
                <a:latin typeface="Arial" panose="020B0604020202020204" pitchFamily="34" charset="0"/>
                <a:ea typeface="+mn-ea"/>
                <a:cs typeface="Arial" panose="020B0604020202020204" pitchFamily="34" charset="0"/>
              </a:rPr>
              <a:pPr algn="r" defTabSz="685800">
                <a:buClrTx/>
                <a:defRPr/>
              </a:pPr>
              <a:t>‹#›</a:t>
            </a:fld>
            <a:endParaRPr lang="vi-VN" sz="900" kern="1200">
              <a:solidFill>
                <a:srgbClr val="514843">
                  <a:lumMod val="75000"/>
                </a:srgb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30566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1"/>
        <p:cNvGrpSpPr/>
        <p:nvPr/>
      </p:nvGrpSpPr>
      <p:grpSpPr>
        <a:xfrm>
          <a:off x="0" y="0"/>
          <a:ext cx="0" cy="0"/>
          <a:chOff x="0" y="0"/>
          <a:chExt cx="0" cy="0"/>
        </a:xfrm>
      </p:grpSpPr>
      <p:grpSp>
        <p:nvGrpSpPr>
          <p:cNvPr id="112" name="Google Shape;112;p5"/>
          <p:cNvGrpSpPr/>
          <p:nvPr/>
        </p:nvGrpSpPr>
        <p:grpSpPr>
          <a:xfrm rot="5400000">
            <a:off x="5527448" y="2845863"/>
            <a:ext cx="3677053" cy="4754488"/>
            <a:chOff x="4284200" y="-190000"/>
            <a:chExt cx="2599175" cy="3360775"/>
          </a:xfrm>
        </p:grpSpPr>
        <p:sp>
          <p:nvSpPr>
            <p:cNvPr id="113" name="Google Shape;113;p5"/>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5"/>
          <p:cNvGrpSpPr/>
          <p:nvPr/>
        </p:nvGrpSpPr>
        <p:grpSpPr>
          <a:xfrm rot="-900166">
            <a:off x="8362991" y="1436367"/>
            <a:ext cx="459331" cy="579548"/>
            <a:chOff x="5191200" y="4689525"/>
            <a:chExt cx="360975" cy="455450"/>
          </a:xfrm>
        </p:grpSpPr>
        <p:sp>
          <p:nvSpPr>
            <p:cNvPr id="126" name="Google Shape;126;p5"/>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5"/>
          <p:cNvSpPr/>
          <p:nvPr/>
        </p:nvSpPr>
        <p:spPr>
          <a:xfrm>
            <a:off x="8527242" y="191032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8596228" y="2650853"/>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txBox="1">
            <a:spLocks noGrp="1"/>
          </p:cNvSpPr>
          <p:nvPr>
            <p:ph type="title"/>
          </p:nvPr>
        </p:nvSpPr>
        <p:spPr>
          <a:xfrm>
            <a:off x="720000" y="445025"/>
            <a:ext cx="7710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 name="Google Shape;131;p5"/>
          <p:cNvSpPr txBox="1">
            <a:spLocks noGrp="1"/>
          </p:cNvSpPr>
          <p:nvPr>
            <p:ph type="subTitle" idx="1"/>
          </p:nvPr>
        </p:nvSpPr>
        <p:spPr>
          <a:xfrm>
            <a:off x="5055276" y="3001279"/>
            <a:ext cx="2505600" cy="140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2" name="Google Shape;132;p5"/>
          <p:cNvSpPr txBox="1">
            <a:spLocks noGrp="1"/>
          </p:cNvSpPr>
          <p:nvPr>
            <p:ph type="subTitle" idx="2"/>
          </p:nvPr>
        </p:nvSpPr>
        <p:spPr>
          <a:xfrm>
            <a:off x="1583300" y="3001279"/>
            <a:ext cx="2505600" cy="140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3" name="Google Shape;133;p5"/>
          <p:cNvSpPr txBox="1">
            <a:spLocks noGrp="1"/>
          </p:cNvSpPr>
          <p:nvPr>
            <p:ph type="subTitle" idx="3"/>
          </p:nvPr>
        </p:nvSpPr>
        <p:spPr>
          <a:xfrm>
            <a:off x="5055275" y="2357594"/>
            <a:ext cx="2505600" cy="584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900" b="1">
                <a:solidFill>
                  <a:schemeClr val="dk1"/>
                </a:solidFill>
                <a:latin typeface="Nobile"/>
                <a:ea typeface="Nobile"/>
                <a:cs typeface="Nobile"/>
                <a:sym typeface="Nobi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5"/>
          <p:cNvSpPr txBox="1">
            <a:spLocks noGrp="1"/>
          </p:cNvSpPr>
          <p:nvPr>
            <p:ph type="subTitle" idx="4"/>
          </p:nvPr>
        </p:nvSpPr>
        <p:spPr>
          <a:xfrm>
            <a:off x="1583300" y="2357594"/>
            <a:ext cx="2505600" cy="584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900" b="1">
                <a:solidFill>
                  <a:schemeClr val="dk1"/>
                </a:solidFill>
                <a:latin typeface="Nobile"/>
                <a:ea typeface="Nobile"/>
                <a:cs typeface="Nobile"/>
                <a:sym typeface="Nobi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5" name="Google Shape;135;p5"/>
          <p:cNvGrpSpPr/>
          <p:nvPr/>
        </p:nvGrpSpPr>
        <p:grpSpPr>
          <a:xfrm>
            <a:off x="374285" y="4394460"/>
            <a:ext cx="1567540" cy="1564355"/>
            <a:chOff x="3742200" y="3852150"/>
            <a:chExt cx="1205800" cy="1203350"/>
          </a:xfrm>
        </p:grpSpPr>
        <p:sp>
          <p:nvSpPr>
            <p:cNvPr id="136" name="Google Shape;136;p5"/>
            <p:cNvSpPr/>
            <p:nvPr/>
          </p:nvSpPr>
          <p:spPr>
            <a:xfrm>
              <a:off x="3872225" y="3966625"/>
              <a:ext cx="961600" cy="969075"/>
            </a:xfrm>
            <a:custGeom>
              <a:avLst/>
              <a:gdLst/>
              <a:ahLst/>
              <a:cxnLst/>
              <a:rect l="l" t="t" r="r" b="b"/>
              <a:pathLst>
                <a:path w="38464" h="38763" extrusionOk="0">
                  <a:moveTo>
                    <a:pt x="18916" y="0"/>
                  </a:moveTo>
                  <a:cubicBezTo>
                    <a:pt x="18878" y="0"/>
                    <a:pt x="18840" y="20"/>
                    <a:pt x="18815" y="68"/>
                  </a:cubicBezTo>
                  <a:cubicBezTo>
                    <a:pt x="18480" y="3898"/>
                    <a:pt x="18163" y="7730"/>
                    <a:pt x="17832" y="11562"/>
                  </a:cubicBezTo>
                  <a:cubicBezTo>
                    <a:pt x="17830" y="11811"/>
                    <a:pt x="17615" y="12032"/>
                    <a:pt x="17368" y="12032"/>
                  </a:cubicBezTo>
                  <a:cubicBezTo>
                    <a:pt x="17350" y="12032"/>
                    <a:pt x="17331" y="12030"/>
                    <a:pt x="17312" y="12028"/>
                  </a:cubicBezTo>
                  <a:cubicBezTo>
                    <a:pt x="17111" y="12013"/>
                    <a:pt x="16968" y="11850"/>
                    <a:pt x="16892" y="11678"/>
                  </a:cubicBezTo>
                  <a:cubicBezTo>
                    <a:pt x="15151" y="8302"/>
                    <a:pt x="13395" y="4934"/>
                    <a:pt x="11660" y="1555"/>
                  </a:cubicBezTo>
                  <a:cubicBezTo>
                    <a:pt x="11594" y="1529"/>
                    <a:pt x="11535" y="1485"/>
                    <a:pt x="11466" y="1485"/>
                  </a:cubicBezTo>
                  <a:cubicBezTo>
                    <a:pt x="11462" y="1485"/>
                    <a:pt x="11457" y="1485"/>
                    <a:pt x="11452" y="1486"/>
                  </a:cubicBezTo>
                  <a:cubicBezTo>
                    <a:pt x="11393" y="1559"/>
                    <a:pt x="11385" y="1638"/>
                    <a:pt x="11428" y="1722"/>
                  </a:cubicBezTo>
                  <a:cubicBezTo>
                    <a:pt x="12583" y="5358"/>
                    <a:pt x="13745" y="8992"/>
                    <a:pt x="14894" y="12629"/>
                  </a:cubicBezTo>
                  <a:cubicBezTo>
                    <a:pt x="15014" y="12944"/>
                    <a:pt x="14724" y="13240"/>
                    <a:pt x="14432" y="13240"/>
                  </a:cubicBezTo>
                  <a:cubicBezTo>
                    <a:pt x="14335" y="13240"/>
                    <a:pt x="14237" y="13207"/>
                    <a:pt x="14155" y="13131"/>
                  </a:cubicBezTo>
                  <a:cubicBezTo>
                    <a:pt x="11234" y="10680"/>
                    <a:pt x="8325" y="8213"/>
                    <a:pt x="5406" y="5760"/>
                  </a:cubicBezTo>
                  <a:cubicBezTo>
                    <a:pt x="5378" y="5727"/>
                    <a:pt x="5343" y="5714"/>
                    <a:pt x="5309" y="5714"/>
                  </a:cubicBezTo>
                  <a:cubicBezTo>
                    <a:pt x="5200" y="5714"/>
                    <a:pt x="5095" y="5858"/>
                    <a:pt x="5210" y="5954"/>
                  </a:cubicBezTo>
                  <a:cubicBezTo>
                    <a:pt x="7645" y="8850"/>
                    <a:pt x="10086" y="11740"/>
                    <a:pt x="12525" y="14632"/>
                  </a:cubicBezTo>
                  <a:cubicBezTo>
                    <a:pt x="12614" y="14739"/>
                    <a:pt x="12694" y="14866"/>
                    <a:pt x="12687" y="15012"/>
                  </a:cubicBezTo>
                  <a:cubicBezTo>
                    <a:pt x="12686" y="15253"/>
                    <a:pt x="12471" y="15465"/>
                    <a:pt x="12232" y="15465"/>
                  </a:cubicBezTo>
                  <a:cubicBezTo>
                    <a:pt x="12224" y="15465"/>
                    <a:pt x="12216" y="15465"/>
                    <a:pt x="12207" y="15464"/>
                  </a:cubicBezTo>
                  <a:cubicBezTo>
                    <a:pt x="12032" y="15445"/>
                    <a:pt x="11869" y="15378"/>
                    <a:pt x="11705" y="15327"/>
                  </a:cubicBezTo>
                  <a:cubicBezTo>
                    <a:pt x="8291" y="14241"/>
                    <a:pt x="4875" y="13156"/>
                    <a:pt x="1461" y="12070"/>
                  </a:cubicBezTo>
                  <a:cubicBezTo>
                    <a:pt x="1422" y="12054"/>
                    <a:pt x="1380" y="12046"/>
                    <a:pt x="1338" y="12046"/>
                  </a:cubicBezTo>
                  <a:cubicBezTo>
                    <a:pt x="1254" y="12046"/>
                    <a:pt x="1174" y="12080"/>
                    <a:pt x="1132" y="12161"/>
                  </a:cubicBezTo>
                  <a:cubicBezTo>
                    <a:pt x="1163" y="12331"/>
                    <a:pt x="1348" y="12372"/>
                    <a:pt x="1477" y="12450"/>
                  </a:cubicBezTo>
                  <a:cubicBezTo>
                    <a:pt x="4723" y="14128"/>
                    <a:pt x="7971" y="15806"/>
                    <a:pt x="11214" y="17490"/>
                  </a:cubicBezTo>
                  <a:cubicBezTo>
                    <a:pt x="11472" y="17606"/>
                    <a:pt x="11567" y="17967"/>
                    <a:pt x="11389" y="18190"/>
                  </a:cubicBezTo>
                  <a:cubicBezTo>
                    <a:pt x="11222" y="18421"/>
                    <a:pt x="10907" y="18381"/>
                    <a:pt x="10660" y="18413"/>
                  </a:cubicBezTo>
                  <a:cubicBezTo>
                    <a:pt x="7177" y="18708"/>
                    <a:pt x="3694" y="19006"/>
                    <a:pt x="211" y="19301"/>
                  </a:cubicBezTo>
                  <a:cubicBezTo>
                    <a:pt x="127" y="19301"/>
                    <a:pt x="66" y="19362"/>
                    <a:pt x="4" y="19404"/>
                  </a:cubicBezTo>
                  <a:cubicBezTo>
                    <a:pt x="11" y="19492"/>
                    <a:pt x="1" y="19601"/>
                    <a:pt x="100" y="19651"/>
                  </a:cubicBezTo>
                  <a:cubicBezTo>
                    <a:pt x="263" y="19691"/>
                    <a:pt x="436" y="19691"/>
                    <a:pt x="607" y="19708"/>
                  </a:cubicBezTo>
                  <a:cubicBezTo>
                    <a:pt x="4066" y="20002"/>
                    <a:pt x="7524" y="20296"/>
                    <a:pt x="10983" y="20591"/>
                  </a:cubicBezTo>
                  <a:cubicBezTo>
                    <a:pt x="11137" y="20600"/>
                    <a:pt x="11302" y="20656"/>
                    <a:pt x="11392" y="20791"/>
                  </a:cubicBezTo>
                  <a:cubicBezTo>
                    <a:pt x="11534" y="20978"/>
                    <a:pt x="11501" y="21273"/>
                    <a:pt x="11315" y="21418"/>
                  </a:cubicBezTo>
                  <a:cubicBezTo>
                    <a:pt x="11151" y="21537"/>
                    <a:pt x="10960" y="21614"/>
                    <a:pt x="10785" y="21710"/>
                  </a:cubicBezTo>
                  <a:cubicBezTo>
                    <a:pt x="7595" y="23365"/>
                    <a:pt x="4400" y="25008"/>
                    <a:pt x="1215" y="26669"/>
                  </a:cubicBezTo>
                  <a:cubicBezTo>
                    <a:pt x="1054" y="26751"/>
                    <a:pt x="1127" y="26962"/>
                    <a:pt x="1270" y="26962"/>
                  </a:cubicBezTo>
                  <a:cubicBezTo>
                    <a:pt x="1297" y="26962"/>
                    <a:pt x="1326" y="26954"/>
                    <a:pt x="1358" y="26937"/>
                  </a:cubicBezTo>
                  <a:cubicBezTo>
                    <a:pt x="4832" y="25836"/>
                    <a:pt x="8304" y="24729"/>
                    <a:pt x="11777" y="23624"/>
                  </a:cubicBezTo>
                  <a:cubicBezTo>
                    <a:pt x="11921" y="23580"/>
                    <a:pt x="12081" y="23513"/>
                    <a:pt x="12235" y="23513"/>
                  </a:cubicBezTo>
                  <a:cubicBezTo>
                    <a:pt x="12315" y="23513"/>
                    <a:pt x="12394" y="23531"/>
                    <a:pt x="12468" y="23580"/>
                  </a:cubicBezTo>
                  <a:cubicBezTo>
                    <a:pt x="12724" y="23730"/>
                    <a:pt x="12754" y="24110"/>
                    <a:pt x="12547" y="24315"/>
                  </a:cubicBezTo>
                  <a:cubicBezTo>
                    <a:pt x="10255" y="27035"/>
                    <a:pt x="7963" y="29754"/>
                    <a:pt x="5669" y="32472"/>
                  </a:cubicBezTo>
                  <a:cubicBezTo>
                    <a:pt x="5523" y="32623"/>
                    <a:pt x="5395" y="32795"/>
                    <a:pt x="5356" y="33006"/>
                  </a:cubicBezTo>
                  <a:cubicBezTo>
                    <a:pt x="5405" y="33033"/>
                    <a:pt x="5452" y="33045"/>
                    <a:pt x="5497" y="33045"/>
                  </a:cubicBezTo>
                  <a:cubicBezTo>
                    <a:pt x="5660" y="33045"/>
                    <a:pt x="5792" y="32890"/>
                    <a:pt x="5921" y="32785"/>
                  </a:cubicBezTo>
                  <a:cubicBezTo>
                    <a:pt x="8565" y="30553"/>
                    <a:pt x="11213" y="28322"/>
                    <a:pt x="13858" y="26091"/>
                  </a:cubicBezTo>
                  <a:cubicBezTo>
                    <a:pt x="13988" y="25982"/>
                    <a:pt x="14110" y="25859"/>
                    <a:pt x="14262" y="25780"/>
                  </a:cubicBezTo>
                  <a:cubicBezTo>
                    <a:pt x="14320" y="25751"/>
                    <a:pt x="14383" y="25738"/>
                    <a:pt x="14445" y="25738"/>
                  </a:cubicBezTo>
                  <a:cubicBezTo>
                    <a:pt x="14636" y="25738"/>
                    <a:pt x="14828" y="25861"/>
                    <a:pt x="14889" y="26047"/>
                  </a:cubicBezTo>
                  <a:cubicBezTo>
                    <a:pt x="14963" y="26263"/>
                    <a:pt x="14847" y="26479"/>
                    <a:pt x="14790" y="26685"/>
                  </a:cubicBezTo>
                  <a:cubicBezTo>
                    <a:pt x="13697" y="30126"/>
                    <a:pt x="12598" y="33565"/>
                    <a:pt x="11510" y="37006"/>
                  </a:cubicBezTo>
                  <a:cubicBezTo>
                    <a:pt x="11435" y="37156"/>
                    <a:pt x="11577" y="37215"/>
                    <a:pt x="11701" y="37215"/>
                  </a:cubicBezTo>
                  <a:cubicBezTo>
                    <a:pt x="11719" y="37215"/>
                    <a:pt x="11736" y="37214"/>
                    <a:pt x="11753" y="37212"/>
                  </a:cubicBezTo>
                  <a:cubicBezTo>
                    <a:pt x="13494" y="33892"/>
                    <a:pt x="15200" y="30553"/>
                    <a:pt x="16932" y="27227"/>
                  </a:cubicBezTo>
                  <a:cubicBezTo>
                    <a:pt x="17006" y="27057"/>
                    <a:pt x="17184" y="26943"/>
                    <a:pt x="17367" y="26943"/>
                  </a:cubicBezTo>
                  <a:cubicBezTo>
                    <a:pt x="17425" y="26943"/>
                    <a:pt x="17483" y="26955"/>
                    <a:pt x="17538" y="26979"/>
                  </a:cubicBezTo>
                  <a:cubicBezTo>
                    <a:pt x="17720" y="27049"/>
                    <a:pt x="17827" y="27238"/>
                    <a:pt x="17834" y="27429"/>
                  </a:cubicBezTo>
                  <a:cubicBezTo>
                    <a:pt x="18153" y="31159"/>
                    <a:pt x="18467" y="34890"/>
                    <a:pt x="18787" y="38621"/>
                  </a:cubicBezTo>
                  <a:cubicBezTo>
                    <a:pt x="18784" y="38714"/>
                    <a:pt x="18861" y="38762"/>
                    <a:pt x="18938" y="38762"/>
                  </a:cubicBezTo>
                  <a:cubicBezTo>
                    <a:pt x="19015" y="38762"/>
                    <a:pt x="19092" y="38715"/>
                    <a:pt x="19088" y="38618"/>
                  </a:cubicBezTo>
                  <a:cubicBezTo>
                    <a:pt x="19413" y="34880"/>
                    <a:pt x="19723" y="31142"/>
                    <a:pt x="20045" y="27405"/>
                  </a:cubicBezTo>
                  <a:cubicBezTo>
                    <a:pt x="20043" y="27143"/>
                    <a:pt x="20283" y="26943"/>
                    <a:pt x="20526" y="26943"/>
                  </a:cubicBezTo>
                  <a:cubicBezTo>
                    <a:pt x="20609" y="26943"/>
                    <a:pt x="20692" y="26967"/>
                    <a:pt x="20766" y="27019"/>
                  </a:cubicBezTo>
                  <a:cubicBezTo>
                    <a:pt x="20926" y="27128"/>
                    <a:pt x="20990" y="27323"/>
                    <a:pt x="21082" y="27488"/>
                  </a:cubicBezTo>
                  <a:cubicBezTo>
                    <a:pt x="22701" y="30619"/>
                    <a:pt x="24324" y="33750"/>
                    <a:pt x="25942" y="36882"/>
                  </a:cubicBezTo>
                  <a:cubicBezTo>
                    <a:pt x="26035" y="37051"/>
                    <a:pt x="26100" y="37255"/>
                    <a:pt x="26278" y="37359"/>
                  </a:cubicBezTo>
                  <a:cubicBezTo>
                    <a:pt x="26285" y="37360"/>
                    <a:pt x="26292" y="37360"/>
                    <a:pt x="26298" y="37360"/>
                  </a:cubicBezTo>
                  <a:cubicBezTo>
                    <a:pt x="26443" y="37360"/>
                    <a:pt x="26445" y="37174"/>
                    <a:pt x="26390" y="37074"/>
                  </a:cubicBezTo>
                  <a:cubicBezTo>
                    <a:pt x="25286" y="33599"/>
                    <a:pt x="24182" y="30124"/>
                    <a:pt x="23076" y="26649"/>
                  </a:cubicBezTo>
                  <a:cubicBezTo>
                    <a:pt x="23009" y="26430"/>
                    <a:pt x="22886" y="26178"/>
                    <a:pt x="23029" y="25962"/>
                  </a:cubicBezTo>
                  <a:cubicBezTo>
                    <a:pt x="23110" y="25817"/>
                    <a:pt x="23269" y="25740"/>
                    <a:pt x="23428" y="25740"/>
                  </a:cubicBezTo>
                  <a:cubicBezTo>
                    <a:pt x="23544" y="25740"/>
                    <a:pt x="23659" y="25780"/>
                    <a:pt x="23746" y="25864"/>
                  </a:cubicBezTo>
                  <a:cubicBezTo>
                    <a:pt x="26674" y="28327"/>
                    <a:pt x="29597" y="30797"/>
                    <a:pt x="32523" y="33262"/>
                  </a:cubicBezTo>
                  <a:cubicBezTo>
                    <a:pt x="32558" y="33309"/>
                    <a:pt x="32616" y="33333"/>
                    <a:pt x="32671" y="33333"/>
                  </a:cubicBezTo>
                  <a:cubicBezTo>
                    <a:pt x="32739" y="33333"/>
                    <a:pt x="32805" y="33295"/>
                    <a:pt x="32821" y="33214"/>
                  </a:cubicBezTo>
                  <a:cubicBezTo>
                    <a:pt x="32101" y="32329"/>
                    <a:pt x="31351" y="31467"/>
                    <a:pt x="30621" y="30591"/>
                  </a:cubicBezTo>
                  <a:cubicBezTo>
                    <a:pt x="28870" y="28516"/>
                    <a:pt x="27121" y="26439"/>
                    <a:pt x="25370" y="24365"/>
                  </a:cubicBezTo>
                  <a:cubicBezTo>
                    <a:pt x="25278" y="24255"/>
                    <a:pt x="25184" y="24131"/>
                    <a:pt x="25190" y="23982"/>
                  </a:cubicBezTo>
                  <a:cubicBezTo>
                    <a:pt x="25178" y="23733"/>
                    <a:pt x="25398" y="23510"/>
                    <a:pt x="25645" y="23510"/>
                  </a:cubicBezTo>
                  <a:cubicBezTo>
                    <a:pt x="25658" y="23510"/>
                    <a:pt x="25670" y="23510"/>
                    <a:pt x="25683" y="23511"/>
                  </a:cubicBezTo>
                  <a:cubicBezTo>
                    <a:pt x="25880" y="23541"/>
                    <a:pt x="26067" y="23618"/>
                    <a:pt x="26260" y="23676"/>
                  </a:cubicBezTo>
                  <a:cubicBezTo>
                    <a:pt x="29681" y="24764"/>
                    <a:pt x="33101" y="25851"/>
                    <a:pt x="36523" y="26939"/>
                  </a:cubicBezTo>
                  <a:cubicBezTo>
                    <a:pt x="36706" y="26995"/>
                    <a:pt x="36889" y="27079"/>
                    <a:pt x="37083" y="27079"/>
                  </a:cubicBezTo>
                  <a:cubicBezTo>
                    <a:pt x="37119" y="27079"/>
                    <a:pt x="37155" y="27077"/>
                    <a:pt x="37191" y="27070"/>
                  </a:cubicBezTo>
                  <a:cubicBezTo>
                    <a:pt x="37129" y="26854"/>
                    <a:pt x="36895" y="26792"/>
                    <a:pt x="36722" y="26694"/>
                  </a:cubicBezTo>
                  <a:cubicBezTo>
                    <a:pt x="33374" y="24962"/>
                    <a:pt x="30026" y="23231"/>
                    <a:pt x="26680" y="21496"/>
                  </a:cubicBezTo>
                  <a:cubicBezTo>
                    <a:pt x="26354" y="21367"/>
                    <a:pt x="26294" y="20879"/>
                    <a:pt x="26589" y="20685"/>
                  </a:cubicBezTo>
                  <a:cubicBezTo>
                    <a:pt x="26851" y="20535"/>
                    <a:pt x="27173" y="20589"/>
                    <a:pt x="27462" y="20543"/>
                  </a:cubicBezTo>
                  <a:cubicBezTo>
                    <a:pt x="30958" y="20246"/>
                    <a:pt x="34452" y="19947"/>
                    <a:pt x="37947" y="19651"/>
                  </a:cubicBezTo>
                  <a:cubicBezTo>
                    <a:pt x="38122" y="19627"/>
                    <a:pt x="38332" y="19663"/>
                    <a:pt x="38463" y="19512"/>
                  </a:cubicBezTo>
                  <a:cubicBezTo>
                    <a:pt x="38431" y="19461"/>
                    <a:pt x="38401" y="19409"/>
                    <a:pt x="38374" y="19360"/>
                  </a:cubicBezTo>
                  <a:cubicBezTo>
                    <a:pt x="34529" y="19035"/>
                    <a:pt x="30683" y="18710"/>
                    <a:pt x="26838" y="18377"/>
                  </a:cubicBezTo>
                  <a:cubicBezTo>
                    <a:pt x="26364" y="18376"/>
                    <a:pt x="26231" y="17661"/>
                    <a:pt x="26669" y="17486"/>
                  </a:cubicBezTo>
                  <a:cubicBezTo>
                    <a:pt x="30102" y="15708"/>
                    <a:pt x="33533" y="13924"/>
                    <a:pt x="36973" y="12157"/>
                  </a:cubicBezTo>
                  <a:cubicBezTo>
                    <a:pt x="36973" y="12116"/>
                    <a:pt x="36973" y="12035"/>
                    <a:pt x="36972" y="11993"/>
                  </a:cubicBezTo>
                  <a:cubicBezTo>
                    <a:pt x="36931" y="11960"/>
                    <a:pt x="36888" y="11948"/>
                    <a:pt x="36844" y="11948"/>
                  </a:cubicBezTo>
                  <a:cubicBezTo>
                    <a:pt x="36758" y="11948"/>
                    <a:pt x="36667" y="11994"/>
                    <a:pt x="36583" y="12015"/>
                  </a:cubicBezTo>
                  <a:cubicBezTo>
                    <a:pt x="33088" y="13131"/>
                    <a:pt x="29589" y="14239"/>
                    <a:pt x="26093" y="15353"/>
                  </a:cubicBezTo>
                  <a:cubicBezTo>
                    <a:pt x="25949" y="15394"/>
                    <a:pt x="25795" y="15463"/>
                    <a:pt x="25643" y="15463"/>
                  </a:cubicBezTo>
                  <a:cubicBezTo>
                    <a:pt x="25585" y="15463"/>
                    <a:pt x="25527" y="15453"/>
                    <a:pt x="25471" y="15428"/>
                  </a:cubicBezTo>
                  <a:cubicBezTo>
                    <a:pt x="25241" y="15334"/>
                    <a:pt x="25121" y="15041"/>
                    <a:pt x="25229" y="14816"/>
                  </a:cubicBezTo>
                  <a:cubicBezTo>
                    <a:pt x="25315" y="14650"/>
                    <a:pt x="25451" y="14519"/>
                    <a:pt x="25569" y="14376"/>
                  </a:cubicBezTo>
                  <a:lnTo>
                    <a:pt x="32028" y="6715"/>
                  </a:lnTo>
                  <a:cubicBezTo>
                    <a:pt x="32323" y="6347"/>
                    <a:pt x="32655" y="6007"/>
                    <a:pt x="32927" y="5622"/>
                  </a:cubicBezTo>
                  <a:cubicBezTo>
                    <a:pt x="32889" y="5597"/>
                    <a:pt x="32814" y="5548"/>
                    <a:pt x="32776" y="5524"/>
                  </a:cubicBezTo>
                  <a:cubicBezTo>
                    <a:pt x="32623" y="5625"/>
                    <a:pt x="32482" y="5743"/>
                    <a:pt x="32345" y="5863"/>
                  </a:cubicBezTo>
                  <a:cubicBezTo>
                    <a:pt x="29546" y="8224"/>
                    <a:pt x="26746" y="10583"/>
                    <a:pt x="23947" y="12945"/>
                  </a:cubicBezTo>
                  <a:cubicBezTo>
                    <a:pt x="23796" y="13070"/>
                    <a:pt x="23636" y="13238"/>
                    <a:pt x="23429" y="13238"/>
                  </a:cubicBezTo>
                  <a:cubicBezTo>
                    <a:pt x="23409" y="13238"/>
                    <a:pt x="23388" y="13236"/>
                    <a:pt x="23367" y="13233"/>
                  </a:cubicBezTo>
                  <a:cubicBezTo>
                    <a:pt x="23063" y="13204"/>
                    <a:pt x="22874" y="12852"/>
                    <a:pt x="22997" y="12576"/>
                  </a:cubicBezTo>
                  <a:cubicBezTo>
                    <a:pt x="24143" y="8970"/>
                    <a:pt x="25290" y="5363"/>
                    <a:pt x="26437" y="1757"/>
                  </a:cubicBezTo>
                  <a:cubicBezTo>
                    <a:pt x="26491" y="1623"/>
                    <a:pt x="26462" y="1481"/>
                    <a:pt x="26338" y="1402"/>
                  </a:cubicBezTo>
                  <a:cubicBezTo>
                    <a:pt x="26197" y="1557"/>
                    <a:pt x="26121" y="1754"/>
                    <a:pt x="26024" y="1937"/>
                  </a:cubicBezTo>
                  <a:cubicBezTo>
                    <a:pt x="24330" y="5209"/>
                    <a:pt x="22639" y="8484"/>
                    <a:pt x="20942" y="11754"/>
                  </a:cubicBezTo>
                  <a:cubicBezTo>
                    <a:pt x="20866" y="11922"/>
                    <a:pt x="20688" y="12031"/>
                    <a:pt x="20508" y="12031"/>
                  </a:cubicBezTo>
                  <a:cubicBezTo>
                    <a:pt x="20444" y="12031"/>
                    <a:pt x="20381" y="12018"/>
                    <a:pt x="20322" y="11989"/>
                  </a:cubicBezTo>
                  <a:cubicBezTo>
                    <a:pt x="20140" y="11913"/>
                    <a:pt x="20048" y="11721"/>
                    <a:pt x="20041" y="11535"/>
                  </a:cubicBezTo>
                  <a:cubicBezTo>
                    <a:pt x="19720" y="7752"/>
                    <a:pt x="19397" y="3970"/>
                    <a:pt x="19077" y="186"/>
                  </a:cubicBezTo>
                  <a:cubicBezTo>
                    <a:pt x="19089" y="91"/>
                    <a:pt x="19000" y="0"/>
                    <a:pt x="18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3742200" y="3852150"/>
              <a:ext cx="1205800" cy="1203350"/>
            </a:xfrm>
            <a:custGeom>
              <a:avLst/>
              <a:gdLst/>
              <a:ahLst/>
              <a:cxnLst/>
              <a:rect l="l" t="t" r="r" b="b"/>
              <a:pathLst>
                <a:path w="48232" h="48134" extrusionOk="0">
                  <a:moveTo>
                    <a:pt x="24117" y="4579"/>
                  </a:moveTo>
                  <a:cubicBezTo>
                    <a:pt x="24201" y="4579"/>
                    <a:pt x="24290" y="4670"/>
                    <a:pt x="24278" y="4765"/>
                  </a:cubicBezTo>
                  <a:cubicBezTo>
                    <a:pt x="24598" y="8549"/>
                    <a:pt x="24921" y="12331"/>
                    <a:pt x="25242" y="16114"/>
                  </a:cubicBezTo>
                  <a:cubicBezTo>
                    <a:pt x="25249" y="16300"/>
                    <a:pt x="25341" y="16492"/>
                    <a:pt x="25523" y="16568"/>
                  </a:cubicBezTo>
                  <a:cubicBezTo>
                    <a:pt x="25582" y="16597"/>
                    <a:pt x="25645" y="16610"/>
                    <a:pt x="25709" y="16610"/>
                  </a:cubicBezTo>
                  <a:cubicBezTo>
                    <a:pt x="25889" y="16610"/>
                    <a:pt x="26067" y="16501"/>
                    <a:pt x="26143" y="16333"/>
                  </a:cubicBezTo>
                  <a:cubicBezTo>
                    <a:pt x="27840" y="13063"/>
                    <a:pt x="29531" y="9788"/>
                    <a:pt x="31225" y="6516"/>
                  </a:cubicBezTo>
                  <a:cubicBezTo>
                    <a:pt x="31322" y="6333"/>
                    <a:pt x="31398" y="6136"/>
                    <a:pt x="31539" y="5981"/>
                  </a:cubicBezTo>
                  <a:cubicBezTo>
                    <a:pt x="31663" y="6060"/>
                    <a:pt x="31692" y="6202"/>
                    <a:pt x="31638" y="6336"/>
                  </a:cubicBezTo>
                  <a:cubicBezTo>
                    <a:pt x="30491" y="9942"/>
                    <a:pt x="29344" y="13549"/>
                    <a:pt x="28198" y="17155"/>
                  </a:cubicBezTo>
                  <a:cubicBezTo>
                    <a:pt x="28075" y="17431"/>
                    <a:pt x="28264" y="17783"/>
                    <a:pt x="28568" y="17812"/>
                  </a:cubicBezTo>
                  <a:cubicBezTo>
                    <a:pt x="28589" y="17815"/>
                    <a:pt x="28610" y="17817"/>
                    <a:pt x="28630" y="17817"/>
                  </a:cubicBezTo>
                  <a:cubicBezTo>
                    <a:pt x="28837" y="17817"/>
                    <a:pt x="28997" y="17649"/>
                    <a:pt x="29148" y="17524"/>
                  </a:cubicBezTo>
                  <a:cubicBezTo>
                    <a:pt x="31947" y="15162"/>
                    <a:pt x="34747" y="12803"/>
                    <a:pt x="37546" y="10442"/>
                  </a:cubicBezTo>
                  <a:cubicBezTo>
                    <a:pt x="37683" y="10322"/>
                    <a:pt x="37824" y="10204"/>
                    <a:pt x="37977" y="10103"/>
                  </a:cubicBezTo>
                  <a:cubicBezTo>
                    <a:pt x="38015" y="10127"/>
                    <a:pt x="38090" y="10176"/>
                    <a:pt x="38128" y="10201"/>
                  </a:cubicBezTo>
                  <a:cubicBezTo>
                    <a:pt x="37856" y="10586"/>
                    <a:pt x="37524" y="10926"/>
                    <a:pt x="37229" y="11294"/>
                  </a:cubicBezTo>
                  <a:lnTo>
                    <a:pt x="30770" y="18955"/>
                  </a:lnTo>
                  <a:cubicBezTo>
                    <a:pt x="30652" y="19098"/>
                    <a:pt x="30516" y="19229"/>
                    <a:pt x="30430" y="19395"/>
                  </a:cubicBezTo>
                  <a:cubicBezTo>
                    <a:pt x="30322" y="19620"/>
                    <a:pt x="30442" y="19913"/>
                    <a:pt x="30672" y="20007"/>
                  </a:cubicBezTo>
                  <a:cubicBezTo>
                    <a:pt x="30728" y="20032"/>
                    <a:pt x="30786" y="20042"/>
                    <a:pt x="30844" y="20042"/>
                  </a:cubicBezTo>
                  <a:cubicBezTo>
                    <a:pt x="30996" y="20042"/>
                    <a:pt x="31150" y="19973"/>
                    <a:pt x="31294" y="19932"/>
                  </a:cubicBezTo>
                  <a:cubicBezTo>
                    <a:pt x="34790" y="18818"/>
                    <a:pt x="38289" y="17710"/>
                    <a:pt x="41784" y="16594"/>
                  </a:cubicBezTo>
                  <a:cubicBezTo>
                    <a:pt x="41868" y="16573"/>
                    <a:pt x="41959" y="16527"/>
                    <a:pt x="42045" y="16527"/>
                  </a:cubicBezTo>
                  <a:cubicBezTo>
                    <a:pt x="42089" y="16527"/>
                    <a:pt x="42132" y="16539"/>
                    <a:pt x="42173" y="16572"/>
                  </a:cubicBezTo>
                  <a:cubicBezTo>
                    <a:pt x="42174" y="16614"/>
                    <a:pt x="42174" y="16695"/>
                    <a:pt x="42174" y="16736"/>
                  </a:cubicBezTo>
                  <a:cubicBezTo>
                    <a:pt x="38734" y="18503"/>
                    <a:pt x="35303" y="20287"/>
                    <a:pt x="31870" y="22065"/>
                  </a:cubicBezTo>
                  <a:cubicBezTo>
                    <a:pt x="31432" y="22240"/>
                    <a:pt x="31565" y="22955"/>
                    <a:pt x="32039" y="22956"/>
                  </a:cubicBezTo>
                  <a:cubicBezTo>
                    <a:pt x="35884" y="23289"/>
                    <a:pt x="39730" y="23614"/>
                    <a:pt x="43575" y="23939"/>
                  </a:cubicBezTo>
                  <a:cubicBezTo>
                    <a:pt x="43602" y="23988"/>
                    <a:pt x="43632" y="24040"/>
                    <a:pt x="43664" y="24091"/>
                  </a:cubicBezTo>
                  <a:cubicBezTo>
                    <a:pt x="43533" y="24242"/>
                    <a:pt x="43323" y="24206"/>
                    <a:pt x="43148" y="24230"/>
                  </a:cubicBezTo>
                  <a:cubicBezTo>
                    <a:pt x="39653" y="24526"/>
                    <a:pt x="36159" y="24825"/>
                    <a:pt x="32663" y="25122"/>
                  </a:cubicBezTo>
                  <a:cubicBezTo>
                    <a:pt x="32374" y="25168"/>
                    <a:pt x="32052" y="25114"/>
                    <a:pt x="31790" y="25264"/>
                  </a:cubicBezTo>
                  <a:cubicBezTo>
                    <a:pt x="31495" y="25458"/>
                    <a:pt x="31555" y="25946"/>
                    <a:pt x="31881" y="26075"/>
                  </a:cubicBezTo>
                  <a:cubicBezTo>
                    <a:pt x="35227" y="27810"/>
                    <a:pt x="38575" y="29541"/>
                    <a:pt x="41923" y="31273"/>
                  </a:cubicBezTo>
                  <a:cubicBezTo>
                    <a:pt x="42096" y="31371"/>
                    <a:pt x="42330" y="31433"/>
                    <a:pt x="42392" y="31649"/>
                  </a:cubicBezTo>
                  <a:cubicBezTo>
                    <a:pt x="42356" y="31656"/>
                    <a:pt x="42320" y="31658"/>
                    <a:pt x="42284" y="31658"/>
                  </a:cubicBezTo>
                  <a:cubicBezTo>
                    <a:pt x="42090" y="31658"/>
                    <a:pt x="41907" y="31574"/>
                    <a:pt x="41724" y="31518"/>
                  </a:cubicBezTo>
                  <a:cubicBezTo>
                    <a:pt x="38302" y="30430"/>
                    <a:pt x="34882" y="29343"/>
                    <a:pt x="31461" y="28255"/>
                  </a:cubicBezTo>
                  <a:cubicBezTo>
                    <a:pt x="31268" y="28197"/>
                    <a:pt x="31081" y="28120"/>
                    <a:pt x="30884" y="28090"/>
                  </a:cubicBezTo>
                  <a:cubicBezTo>
                    <a:pt x="30871" y="28089"/>
                    <a:pt x="30859" y="28089"/>
                    <a:pt x="30846" y="28089"/>
                  </a:cubicBezTo>
                  <a:cubicBezTo>
                    <a:pt x="30599" y="28089"/>
                    <a:pt x="30379" y="28312"/>
                    <a:pt x="30391" y="28561"/>
                  </a:cubicBezTo>
                  <a:cubicBezTo>
                    <a:pt x="30385" y="28710"/>
                    <a:pt x="30479" y="28834"/>
                    <a:pt x="30571" y="28944"/>
                  </a:cubicBezTo>
                  <a:cubicBezTo>
                    <a:pt x="32322" y="31018"/>
                    <a:pt x="34071" y="33095"/>
                    <a:pt x="35822" y="35170"/>
                  </a:cubicBezTo>
                  <a:cubicBezTo>
                    <a:pt x="36552" y="36046"/>
                    <a:pt x="37302" y="36908"/>
                    <a:pt x="38022" y="37793"/>
                  </a:cubicBezTo>
                  <a:cubicBezTo>
                    <a:pt x="38006" y="37874"/>
                    <a:pt x="37940" y="37912"/>
                    <a:pt x="37872" y="37912"/>
                  </a:cubicBezTo>
                  <a:cubicBezTo>
                    <a:pt x="37817" y="37912"/>
                    <a:pt x="37759" y="37888"/>
                    <a:pt x="37724" y="37841"/>
                  </a:cubicBezTo>
                  <a:cubicBezTo>
                    <a:pt x="34798" y="35376"/>
                    <a:pt x="31875" y="32906"/>
                    <a:pt x="28947" y="30443"/>
                  </a:cubicBezTo>
                  <a:cubicBezTo>
                    <a:pt x="28860" y="30359"/>
                    <a:pt x="28745" y="30319"/>
                    <a:pt x="28629" y="30319"/>
                  </a:cubicBezTo>
                  <a:cubicBezTo>
                    <a:pt x="28470" y="30319"/>
                    <a:pt x="28311" y="30396"/>
                    <a:pt x="28230" y="30541"/>
                  </a:cubicBezTo>
                  <a:cubicBezTo>
                    <a:pt x="28087" y="30757"/>
                    <a:pt x="28210" y="31009"/>
                    <a:pt x="28277" y="31228"/>
                  </a:cubicBezTo>
                  <a:cubicBezTo>
                    <a:pt x="29383" y="34703"/>
                    <a:pt x="30487" y="38178"/>
                    <a:pt x="31591" y="41653"/>
                  </a:cubicBezTo>
                  <a:cubicBezTo>
                    <a:pt x="31646" y="41753"/>
                    <a:pt x="31644" y="41939"/>
                    <a:pt x="31499" y="41939"/>
                  </a:cubicBezTo>
                  <a:cubicBezTo>
                    <a:pt x="31493" y="41939"/>
                    <a:pt x="31486" y="41939"/>
                    <a:pt x="31479" y="41938"/>
                  </a:cubicBezTo>
                  <a:cubicBezTo>
                    <a:pt x="31301" y="41834"/>
                    <a:pt x="31236" y="41630"/>
                    <a:pt x="31143" y="41461"/>
                  </a:cubicBezTo>
                  <a:cubicBezTo>
                    <a:pt x="29525" y="38329"/>
                    <a:pt x="27902" y="35198"/>
                    <a:pt x="26283" y="32067"/>
                  </a:cubicBezTo>
                  <a:cubicBezTo>
                    <a:pt x="26191" y="31902"/>
                    <a:pt x="26127" y="31707"/>
                    <a:pt x="25967" y="31598"/>
                  </a:cubicBezTo>
                  <a:cubicBezTo>
                    <a:pt x="25893" y="31546"/>
                    <a:pt x="25810" y="31522"/>
                    <a:pt x="25727" y="31522"/>
                  </a:cubicBezTo>
                  <a:cubicBezTo>
                    <a:pt x="25484" y="31522"/>
                    <a:pt x="25244" y="31722"/>
                    <a:pt x="25246" y="31984"/>
                  </a:cubicBezTo>
                  <a:cubicBezTo>
                    <a:pt x="24924" y="35721"/>
                    <a:pt x="24614" y="39459"/>
                    <a:pt x="24289" y="43197"/>
                  </a:cubicBezTo>
                  <a:cubicBezTo>
                    <a:pt x="24293" y="43294"/>
                    <a:pt x="24216" y="43341"/>
                    <a:pt x="24139" y="43341"/>
                  </a:cubicBezTo>
                  <a:cubicBezTo>
                    <a:pt x="24062" y="43341"/>
                    <a:pt x="23985" y="43293"/>
                    <a:pt x="23988" y="43200"/>
                  </a:cubicBezTo>
                  <a:cubicBezTo>
                    <a:pt x="23668" y="39469"/>
                    <a:pt x="23354" y="35738"/>
                    <a:pt x="23035" y="32008"/>
                  </a:cubicBezTo>
                  <a:cubicBezTo>
                    <a:pt x="23028" y="31817"/>
                    <a:pt x="22921" y="31628"/>
                    <a:pt x="22739" y="31558"/>
                  </a:cubicBezTo>
                  <a:cubicBezTo>
                    <a:pt x="22684" y="31534"/>
                    <a:pt x="22626" y="31522"/>
                    <a:pt x="22568" y="31522"/>
                  </a:cubicBezTo>
                  <a:cubicBezTo>
                    <a:pt x="22385" y="31522"/>
                    <a:pt x="22207" y="31636"/>
                    <a:pt x="22133" y="31806"/>
                  </a:cubicBezTo>
                  <a:cubicBezTo>
                    <a:pt x="20401" y="35132"/>
                    <a:pt x="18695" y="38471"/>
                    <a:pt x="16954" y="41791"/>
                  </a:cubicBezTo>
                  <a:cubicBezTo>
                    <a:pt x="16937" y="41793"/>
                    <a:pt x="16920" y="41794"/>
                    <a:pt x="16902" y="41794"/>
                  </a:cubicBezTo>
                  <a:cubicBezTo>
                    <a:pt x="16778" y="41794"/>
                    <a:pt x="16636" y="41735"/>
                    <a:pt x="16711" y="41585"/>
                  </a:cubicBezTo>
                  <a:cubicBezTo>
                    <a:pt x="17799" y="38144"/>
                    <a:pt x="18898" y="34705"/>
                    <a:pt x="19991" y="31264"/>
                  </a:cubicBezTo>
                  <a:cubicBezTo>
                    <a:pt x="20048" y="31058"/>
                    <a:pt x="20164" y="30842"/>
                    <a:pt x="20090" y="30626"/>
                  </a:cubicBezTo>
                  <a:cubicBezTo>
                    <a:pt x="20029" y="30440"/>
                    <a:pt x="19837" y="30317"/>
                    <a:pt x="19646" y="30317"/>
                  </a:cubicBezTo>
                  <a:cubicBezTo>
                    <a:pt x="19584" y="30317"/>
                    <a:pt x="19521" y="30330"/>
                    <a:pt x="19463" y="30359"/>
                  </a:cubicBezTo>
                  <a:cubicBezTo>
                    <a:pt x="19311" y="30438"/>
                    <a:pt x="19189" y="30561"/>
                    <a:pt x="19059" y="30670"/>
                  </a:cubicBezTo>
                  <a:cubicBezTo>
                    <a:pt x="16414" y="32901"/>
                    <a:pt x="13766" y="35132"/>
                    <a:pt x="11122" y="37364"/>
                  </a:cubicBezTo>
                  <a:cubicBezTo>
                    <a:pt x="10993" y="37469"/>
                    <a:pt x="10861" y="37624"/>
                    <a:pt x="10698" y="37624"/>
                  </a:cubicBezTo>
                  <a:cubicBezTo>
                    <a:pt x="10653" y="37624"/>
                    <a:pt x="10606" y="37612"/>
                    <a:pt x="10557" y="37585"/>
                  </a:cubicBezTo>
                  <a:cubicBezTo>
                    <a:pt x="10596" y="37374"/>
                    <a:pt x="10724" y="37202"/>
                    <a:pt x="10870" y="37051"/>
                  </a:cubicBezTo>
                  <a:cubicBezTo>
                    <a:pt x="13164" y="34333"/>
                    <a:pt x="15456" y="31614"/>
                    <a:pt x="17748" y="28894"/>
                  </a:cubicBezTo>
                  <a:cubicBezTo>
                    <a:pt x="17955" y="28689"/>
                    <a:pt x="17925" y="28309"/>
                    <a:pt x="17669" y="28159"/>
                  </a:cubicBezTo>
                  <a:cubicBezTo>
                    <a:pt x="17595" y="28110"/>
                    <a:pt x="17516" y="28092"/>
                    <a:pt x="17436" y="28092"/>
                  </a:cubicBezTo>
                  <a:cubicBezTo>
                    <a:pt x="17282" y="28092"/>
                    <a:pt x="17122" y="28159"/>
                    <a:pt x="16978" y="28203"/>
                  </a:cubicBezTo>
                  <a:cubicBezTo>
                    <a:pt x="13505" y="29308"/>
                    <a:pt x="10033" y="30415"/>
                    <a:pt x="6559" y="31516"/>
                  </a:cubicBezTo>
                  <a:cubicBezTo>
                    <a:pt x="6527" y="31533"/>
                    <a:pt x="6498" y="31541"/>
                    <a:pt x="6471" y="31541"/>
                  </a:cubicBezTo>
                  <a:cubicBezTo>
                    <a:pt x="6328" y="31541"/>
                    <a:pt x="6255" y="31330"/>
                    <a:pt x="6416" y="31248"/>
                  </a:cubicBezTo>
                  <a:cubicBezTo>
                    <a:pt x="9601" y="29587"/>
                    <a:pt x="12796" y="27944"/>
                    <a:pt x="15986" y="26289"/>
                  </a:cubicBezTo>
                  <a:cubicBezTo>
                    <a:pt x="16161" y="26193"/>
                    <a:pt x="16352" y="26116"/>
                    <a:pt x="16516" y="25997"/>
                  </a:cubicBezTo>
                  <a:cubicBezTo>
                    <a:pt x="16702" y="25852"/>
                    <a:pt x="16735" y="25557"/>
                    <a:pt x="16593" y="25370"/>
                  </a:cubicBezTo>
                  <a:cubicBezTo>
                    <a:pt x="16503" y="25235"/>
                    <a:pt x="16338" y="25179"/>
                    <a:pt x="16184" y="25170"/>
                  </a:cubicBezTo>
                  <a:cubicBezTo>
                    <a:pt x="12725" y="24875"/>
                    <a:pt x="9267" y="24581"/>
                    <a:pt x="5808" y="24287"/>
                  </a:cubicBezTo>
                  <a:cubicBezTo>
                    <a:pt x="5637" y="24270"/>
                    <a:pt x="5464" y="24270"/>
                    <a:pt x="5301" y="24230"/>
                  </a:cubicBezTo>
                  <a:cubicBezTo>
                    <a:pt x="5202" y="24180"/>
                    <a:pt x="5212" y="24071"/>
                    <a:pt x="5205" y="23983"/>
                  </a:cubicBezTo>
                  <a:cubicBezTo>
                    <a:pt x="5267" y="23941"/>
                    <a:pt x="5328" y="23880"/>
                    <a:pt x="5412" y="23880"/>
                  </a:cubicBezTo>
                  <a:cubicBezTo>
                    <a:pt x="8895" y="23585"/>
                    <a:pt x="12378" y="23287"/>
                    <a:pt x="15861" y="22992"/>
                  </a:cubicBezTo>
                  <a:cubicBezTo>
                    <a:pt x="16108" y="22960"/>
                    <a:pt x="16423" y="23000"/>
                    <a:pt x="16590" y="22769"/>
                  </a:cubicBezTo>
                  <a:cubicBezTo>
                    <a:pt x="16768" y="22546"/>
                    <a:pt x="16673" y="22185"/>
                    <a:pt x="16415" y="22069"/>
                  </a:cubicBezTo>
                  <a:cubicBezTo>
                    <a:pt x="13172" y="20385"/>
                    <a:pt x="9924" y="18707"/>
                    <a:pt x="6678" y="17029"/>
                  </a:cubicBezTo>
                  <a:cubicBezTo>
                    <a:pt x="6549" y="16951"/>
                    <a:pt x="6364" y="16910"/>
                    <a:pt x="6333" y="16740"/>
                  </a:cubicBezTo>
                  <a:cubicBezTo>
                    <a:pt x="6375" y="16659"/>
                    <a:pt x="6455" y="16625"/>
                    <a:pt x="6539" y="16625"/>
                  </a:cubicBezTo>
                  <a:cubicBezTo>
                    <a:pt x="6581" y="16625"/>
                    <a:pt x="6623" y="16633"/>
                    <a:pt x="6662" y="16649"/>
                  </a:cubicBezTo>
                  <a:cubicBezTo>
                    <a:pt x="10076" y="17735"/>
                    <a:pt x="13492" y="18820"/>
                    <a:pt x="16906" y="19906"/>
                  </a:cubicBezTo>
                  <a:cubicBezTo>
                    <a:pt x="17070" y="19957"/>
                    <a:pt x="17233" y="20024"/>
                    <a:pt x="17408" y="20043"/>
                  </a:cubicBezTo>
                  <a:cubicBezTo>
                    <a:pt x="17417" y="20044"/>
                    <a:pt x="17425" y="20044"/>
                    <a:pt x="17433" y="20044"/>
                  </a:cubicBezTo>
                  <a:cubicBezTo>
                    <a:pt x="17672" y="20044"/>
                    <a:pt x="17887" y="19832"/>
                    <a:pt x="17888" y="19591"/>
                  </a:cubicBezTo>
                  <a:cubicBezTo>
                    <a:pt x="17895" y="19445"/>
                    <a:pt x="17815" y="19318"/>
                    <a:pt x="17726" y="19211"/>
                  </a:cubicBezTo>
                  <a:cubicBezTo>
                    <a:pt x="15287" y="16319"/>
                    <a:pt x="12846" y="13429"/>
                    <a:pt x="10411" y="10533"/>
                  </a:cubicBezTo>
                  <a:cubicBezTo>
                    <a:pt x="10296" y="10437"/>
                    <a:pt x="10401" y="10293"/>
                    <a:pt x="10510" y="10293"/>
                  </a:cubicBezTo>
                  <a:cubicBezTo>
                    <a:pt x="10544" y="10293"/>
                    <a:pt x="10579" y="10306"/>
                    <a:pt x="10607" y="10339"/>
                  </a:cubicBezTo>
                  <a:cubicBezTo>
                    <a:pt x="13526" y="12792"/>
                    <a:pt x="16435" y="15259"/>
                    <a:pt x="19356" y="17710"/>
                  </a:cubicBezTo>
                  <a:cubicBezTo>
                    <a:pt x="19438" y="17786"/>
                    <a:pt x="19536" y="17819"/>
                    <a:pt x="19633" y="17819"/>
                  </a:cubicBezTo>
                  <a:cubicBezTo>
                    <a:pt x="19925" y="17819"/>
                    <a:pt x="20215" y="17523"/>
                    <a:pt x="20095" y="17208"/>
                  </a:cubicBezTo>
                  <a:cubicBezTo>
                    <a:pt x="18946" y="13571"/>
                    <a:pt x="17784" y="9937"/>
                    <a:pt x="16629" y="6301"/>
                  </a:cubicBezTo>
                  <a:cubicBezTo>
                    <a:pt x="16586" y="6217"/>
                    <a:pt x="16594" y="6138"/>
                    <a:pt x="16653" y="6065"/>
                  </a:cubicBezTo>
                  <a:cubicBezTo>
                    <a:pt x="16658" y="6064"/>
                    <a:pt x="16663" y="6064"/>
                    <a:pt x="16667" y="6064"/>
                  </a:cubicBezTo>
                  <a:cubicBezTo>
                    <a:pt x="16736" y="6064"/>
                    <a:pt x="16795" y="6108"/>
                    <a:pt x="16861" y="6134"/>
                  </a:cubicBezTo>
                  <a:cubicBezTo>
                    <a:pt x="18596" y="9513"/>
                    <a:pt x="20352" y="12881"/>
                    <a:pt x="22093" y="16257"/>
                  </a:cubicBezTo>
                  <a:cubicBezTo>
                    <a:pt x="22169" y="16429"/>
                    <a:pt x="22312" y="16592"/>
                    <a:pt x="22513" y="16607"/>
                  </a:cubicBezTo>
                  <a:cubicBezTo>
                    <a:pt x="22532" y="16609"/>
                    <a:pt x="22551" y="16611"/>
                    <a:pt x="22569" y="16611"/>
                  </a:cubicBezTo>
                  <a:cubicBezTo>
                    <a:pt x="22816" y="16611"/>
                    <a:pt x="23031" y="16390"/>
                    <a:pt x="23033" y="16141"/>
                  </a:cubicBezTo>
                  <a:cubicBezTo>
                    <a:pt x="23364" y="12309"/>
                    <a:pt x="23681" y="8477"/>
                    <a:pt x="24016" y="4647"/>
                  </a:cubicBezTo>
                  <a:cubicBezTo>
                    <a:pt x="24041" y="4599"/>
                    <a:pt x="24079" y="4579"/>
                    <a:pt x="24117" y="4579"/>
                  </a:cubicBezTo>
                  <a:close/>
                  <a:moveTo>
                    <a:pt x="24145" y="1"/>
                  </a:moveTo>
                  <a:cubicBezTo>
                    <a:pt x="24139" y="1"/>
                    <a:pt x="24132" y="1"/>
                    <a:pt x="24125" y="2"/>
                  </a:cubicBezTo>
                  <a:cubicBezTo>
                    <a:pt x="23969" y="8"/>
                    <a:pt x="23886" y="160"/>
                    <a:pt x="23888" y="301"/>
                  </a:cubicBezTo>
                  <a:cubicBezTo>
                    <a:pt x="23472" y="5226"/>
                    <a:pt x="23051" y="10151"/>
                    <a:pt x="22633" y="15076"/>
                  </a:cubicBezTo>
                  <a:cubicBezTo>
                    <a:pt x="22615" y="15277"/>
                    <a:pt x="22625" y="15495"/>
                    <a:pt x="22495" y="15664"/>
                  </a:cubicBezTo>
                  <a:cubicBezTo>
                    <a:pt x="22454" y="15663"/>
                    <a:pt x="22372" y="15660"/>
                    <a:pt x="22332" y="15660"/>
                  </a:cubicBezTo>
                  <a:cubicBezTo>
                    <a:pt x="19992" y="11115"/>
                    <a:pt x="17632" y="6578"/>
                    <a:pt x="15287" y="2036"/>
                  </a:cubicBezTo>
                  <a:cubicBezTo>
                    <a:pt x="15242" y="1924"/>
                    <a:pt x="15146" y="1813"/>
                    <a:pt x="15024" y="1813"/>
                  </a:cubicBezTo>
                  <a:cubicBezTo>
                    <a:pt x="15001" y="1813"/>
                    <a:pt x="14978" y="1817"/>
                    <a:pt x="14955" y="1825"/>
                  </a:cubicBezTo>
                  <a:cubicBezTo>
                    <a:pt x="14795" y="1866"/>
                    <a:pt x="14744" y="2052"/>
                    <a:pt x="14809" y="2190"/>
                  </a:cubicBezTo>
                  <a:cubicBezTo>
                    <a:pt x="16360" y="7070"/>
                    <a:pt x="17914" y="11949"/>
                    <a:pt x="19463" y="16829"/>
                  </a:cubicBezTo>
                  <a:cubicBezTo>
                    <a:pt x="19509" y="16922"/>
                    <a:pt x="19415" y="17013"/>
                    <a:pt x="19327" y="17013"/>
                  </a:cubicBezTo>
                  <a:cubicBezTo>
                    <a:pt x="19299" y="17013"/>
                    <a:pt x="19272" y="17004"/>
                    <a:pt x="19250" y="16983"/>
                  </a:cubicBezTo>
                  <a:cubicBezTo>
                    <a:pt x="15327" y="13679"/>
                    <a:pt x="11409" y="10370"/>
                    <a:pt x="7486" y="7065"/>
                  </a:cubicBezTo>
                  <a:cubicBezTo>
                    <a:pt x="7437" y="7009"/>
                    <a:pt x="7366" y="6982"/>
                    <a:pt x="7296" y="6982"/>
                  </a:cubicBezTo>
                  <a:cubicBezTo>
                    <a:pt x="7193" y="6982"/>
                    <a:pt x="7092" y="7040"/>
                    <a:pt x="7063" y="7151"/>
                  </a:cubicBezTo>
                  <a:cubicBezTo>
                    <a:pt x="7008" y="7351"/>
                    <a:pt x="7214" y="7482"/>
                    <a:pt x="7316" y="7627"/>
                  </a:cubicBezTo>
                  <a:cubicBezTo>
                    <a:pt x="10415" y="11300"/>
                    <a:pt x="13512" y="14975"/>
                    <a:pt x="16611" y="18649"/>
                  </a:cubicBezTo>
                  <a:cubicBezTo>
                    <a:pt x="16774" y="18853"/>
                    <a:pt x="16967" y="19036"/>
                    <a:pt x="17091" y="19268"/>
                  </a:cubicBezTo>
                  <a:cubicBezTo>
                    <a:pt x="17071" y="19306"/>
                    <a:pt x="17032" y="19378"/>
                    <a:pt x="17012" y="19415"/>
                  </a:cubicBezTo>
                  <a:cubicBezTo>
                    <a:pt x="14835" y="18749"/>
                    <a:pt x="12671" y="18039"/>
                    <a:pt x="10500" y="17355"/>
                  </a:cubicBezTo>
                  <a:cubicBezTo>
                    <a:pt x="7738" y="16479"/>
                    <a:pt x="4978" y="15597"/>
                    <a:pt x="2216" y="14723"/>
                  </a:cubicBezTo>
                  <a:cubicBezTo>
                    <a:pt x="2184" y="14710"/>
                    <a:pt x="2153" y="14703"/>
                    <a:pt x="2124" y="14703"/>
                  </a:cubicBezTo>
                  <a:cubicBezTo>
                    <a:pt x="1904" y="14703"/>
                    <a:pt x="1780" y="15063"/>
                    <a:pt x="2023" y="15166"/>
                  </a:cubicBezTo>
                  <a:cubicBezTo>
                    <a:pt x="6616" y="17550"/>
                    <a:pt x="11214" y="19925"/>
                    <a:pt x="15809" y="22303"/>
                  </a:cubicBezTo>
                  <a:cubicBezTo>
                    <a:pt x="15804" y="22392"/>
                    <a:pt x="15754" y="22473"/>
                    <a:pt x="15663" y="22491"/>
                  </a:cubicBezTo>
                  <a:cubicBezTo>
                    <a:pt x="15475" y="22550"/>
                    <a:pt x="15275" y="22546"/>
                    <a:pt x="15082" y="22565"/>
                  </a:cubicBezTo>
                  <a:cubicBezTo>
                    <a:pt x="10163" y="22986"/>
                    <a:pt x="5242" y="23400"/>
                    <a:pt x="323" y="23823"/>
                  </a:cubicBezTo>
                  <a:cubicBezTo>
                    <a:pt x="318" y="23823"/>
                    <a:pt x="313" y="23823"/>
                    <a:pt x="309" y="23823"/>
                  </a:cubicBezTo>
                  <a:cubicBezTo>
                    <a:pt x="14" y="23823"/>
                    <a:pt x="1" y="24306"/>
                    <a:pt x="304" y="24306"/>
                  </a:cubicBezTo>
                  <a:cubicBezTo>
                    <a:pt x="305" y="24306"/>
                    <a:pt x="306" y="24306"/>
                    <a:pt x="308" y="24306"/>
                  </a:cubicBezTo>
                  <a:cubicBezTo>
                    <a:pt x="5276" y="24739"/>
                    <a:pt x="10245" y="25152"/>
                    <a:pt x="15213" y="25580"/>
                  </a:cubicBezTo>
                  <a:cubicBezTo>
                    <a:pt x="15428" y="25608"/>
                    <a:pt x="15659" y="25580"/>
                    <a:pt x="15863" y="25674"/>
                  </a:cubicBezTo>
                  <a:cubicBezTo>
                    <a:pt x="15798" y="25882"/>
                    <a:pt x="15577" y="25943"/>
                    <a:pt x="15407" y="26038"/>
                  </a:cubicBezTo>
                  <a:cubicBezTo>
                    <a:pt x="11057" y="28289"/>
                    <a:pt x="6707" y="30541"/>
                    <a:pt x="2357" y="32791"/>
                  </a:cubicBezTo>
                  <a:cubicBezTo>
                    <a:pt x="2216" y="32869"/>
                    <a:pt x="2058" y="32923"/>
                    <a:pt x="1940" y="33033"/>
                  </a:cubicBezTo>
                  <a:cubicBezTo>
                    <a:pt x="1814" y="33175"/>
                    <a:pt x="1927" y="33419"/>
                    <a:pt x="2115" y="33426"/>
                  </a:cubicBezTo>
                  <a:cubicBezTo>
                    <a:pt x="2268" y="33406"/>
                    <a:pt x="2412" y="33347"/>
                    <a:pt x="2560" y="33302"/>
                  </a:cubicBezTo>
                  <a:cubicBezTo>
                    <a:pt x="7229" y="31818"/>
                    <a:pt x="11898" y="30334"/>
                    <a:pt x="16566" y="28849"/>
                  </a:cubicBezTo>
                  <a:cubicBezTo>
                    <a:pt x="16666" y="28823"/>
                    <a:pt x="16777" y="28761"/>
                    <a:pt x="16881" y="28761"/>
                  </a:cubicBezTo>
                  <a:cubicBezTo>
                    <a:pt x="16938" y="28761"/>
                    <a:pt x="16992" y="28779"/>
                    <a:pt x="17041" y="28832"/>
                  </a:cubicBezTo>
                  <a:cubicBezTo>
                    <a:pt x="17026" y="29052"/>
                    <a:pt x="16846" y="29196"/>
                    <a:pt x="16718" y="29357"/>
                  </a:cubicBezTo>
                  <a:cubicBezTo>
                    <a:pt x="13523" y="33148"/>
                    <a:pt x="10324" y="36937"/>
                    <a:pt x="7131" y="40730"/>
                  </a:cubicBezTo>
                  <a:cubicBezTo>
                    <a:pt x="6997" y="40848"/>
                    <a:pt x="7043" y="41093"/>
                    <a:pt x="7219" y="41140"/>
                  </a:cubicBezTo>
                  <a:cubicBezTo>
                    <a:pt x="7244" y="41149"/>
                    <a:pt x="7268" y="41153"/>
                    <a:pt x="7291" y="41153"/>
                  </a:cubicBezTo>
                  <a:cubicBezTo>
                    <a:pt x="7419" y="41153"/>
                    <a:pt x="7522" y="41033"/>
                    <a:pt x="7619" y="40958"/>
                  </a:cubicBezTo>
                  <a:cubicBezTo>
                    <a:pt x="11432" y="37741"/>
                    <a:pt x="15245" y="34525"/>
                    <a:pt x="19060" y="31312"/>
                  </a:cubicBezTo>
                  <a:cubicBezTo>
                    <a:pt x="19120" y="31259"/>
                    <a:pt x="19231" y="31198"/>
                    <a:pt x="19321" y="31198"/>
                  </a:cubicBezTo>
                  <a:cubicBezTo>
                    <a:pt x="19385" y="31198"/>
                    <a:pt x="19438" y="31229"/>
                    <a:pt x="19456" y="31315"/>
                  </a:cubicBezTo>
                  <a:cubicBezTo>
                    <a:pt x="17911" y="36216"/>
                    <a:pt x="16339" y="41108"/>
                    <a:pt x="14792" y="46008"/>
                  </a:cubicBezTo>
                  <a:cubicBezTo>
                    <a:pt x="14728" y="46180"/>
                    <a:pt x="14888" y="46314"/>
                    <a:pt x="15038" y="46314"/>
                  </a:cubicBezTo>
                  <a:cubicBezTo>
                    <a:pt x="15118" y="46314"/>
                    <a:pt x="15195" y="46277"/>
                    <a:pt x="15235" y="46188"/>
                  </a:cubicBezTo>
                  <a:cubicBezTo>
                    <a:pt x="17539" y="41757"/>
                    <a:pt x="19827" y="37318"/>
                    <a:pt x="22125" y="32883"/>
                  </a:cubicBezTo>
                  <a:cubicBezTo>
                    <a:pt x="22224" y="32702"/>
                    <a:pt x="22289" y="32488"/>
                    <a:pt x="22467" y="32365"/>
                  </a:cubicBezTo>
                  <a:cubicBezTo>
                    <a:pt x="22491" y="32385"/>
                    <a:pt x="22539" y="32425"/>
                    <a:pt x="22564" y="32446"/>
                  </a:cubicBezTo>
                  <a:cubicBezTo>
                    <a:pt x="22598" y="32655"/>
                    <a:pt x="22619" y="32865"/>
                    <a:pt x="22634" y="33076"/>
                  </a:cubicBezTo>
                  <a:cubicBezTo>
                    <a:pt x="23054" y="38000"/>
                    <a:pt x="23472" y="42926"/>
                    <a:pt x="23891" y="47850"/>
                  </a:cubicBezTo>
                  <a:cubicBezTo>
                    <a:pt x="23886" y="47991"/>
                    <a:pt x="23991" y="48133"/>
                    <a:pt x="24136" y="48133"/>
                  </a:cubicBezTo>
                  <a:cubicBezTo>
                    <a:pt x="24150" y="48133"/>
                    <a:pt x="24165" y="48132"/>
                    <a:pt x="24180" y="48129"/>
                  </a:cubicBezTo>
                  <a:cubicBezTo>
                    <a:pt x="24324" y="48110"/>
                    <a:pt x="24386" y="47961"/>
                    <a:pt x="24389" y="47833"/>
                  </a:cubicBezTo>
                  <a:cubicBezTo>
                    <a:pt x="24766" y="43410"/>
                    <a:pt x="25141" y="38986"/>
                    <a:pt x="25519" y="34564"/>
                  </a:cubicBezTo>
                  <a:cubicBezTo>
                    <a:pt x="25590" y="33849"/>
                    <a:pt x="25614" y="33129"/>
                    <a:pt x="25719" y="32421"/>
                  </a:cubicBezTo>
                  <a:cubicBezTo>
                    <a:pt x="25767" y="32422"/>
                    <a:pt x="25863" y="32425"/>
                    <a:pt x="25911" y="32426"/>
                  </a:cubicBezTo>
                  <a:cubicBezTo>
                    <a:pt x="28294" y="37000"/>
                    <a:pt x="30652" y="41587"/>
                    <a:pt x="33028" y="46163"/>
                  </a:cubicBezTo>
                  <a:cubicBezTo>
                    <a:pt x="33065" y="46269"/>
                    <a:pt x="33150" y="46313"/>
                    <a:pt x="33238" y="46313"/>
                  </a:cubicBezTo>
                  <a:cubicBezTo>
                    <a:pt x="33397" y="46313"/>
                    <a:pt x="33565" y="46168"/>
                    <a:pt x="33478" y="45981"/>
                  </a:cubicBezTo>
                  <a:cubicBezTo>
                    <a:pt x="31973" y="41225"/>
                    <a:pt x="30456" y="36472"/>
                    <a:pt x="28946" y="31717"/>
                  </a:cubicBezTo>
                  <a:cubicBezTo>
                    <a:pt x="28898" y="31545"/>
                    <a:pt x="28807" y="31378"/>
                    <a:pt x="28825" y="31196"/>
                  </a:cubicBezTo>
                  <a:cubicBezTo>
                    <a:pt x="28849" y="31152"/>
                    <a:pt x="28896" y="31132"/>
                    <a:pt x="28944" y="31132"/>
                  </a:cubicBezTo>
                  <a:cubicBezTo>
                    <a:pt x="28985" y="31132"/>
                    <a:pt x="29028" y="31147"/>
                    <a:pt x="29057" y="31175"/>
                  </a:cubicBezTo>
                  <a:cubicBezTo>
                    <a:pt x="32978" y="34476"/>
                    <a:pt x="36891" y="37785"/>
                    <a:pt x="40813" y="41083"/>
                  </a:cubicBezTo>
                  <a:cubicBezTo>
                    <a:pt x="40862" y="41135"/>
                    <a:pt x="40918" y="41157"/>
                    <a:pt x="40973" y="41157"/>
                  </a:cubicBezTo>
                  <a:cubicBezTo>
                    <a:pt x="41159" y="41157"/>
                    <a:pt x="41332" y="40904"/>
                    <a:pt x="41155" y="40739"/>
                  </a:cubicBezTo>
                  <a:cubicBezTo>
                    <a:pt x="37902" y="36873"/>
                    <a:pt x="34642" y="33015"/>
                    <a:pt x="31387" y="29151"/>
                  </a:cubicBezTo>
                  <a:cubicBezTo>
                    <a:pt x="31316" y="29065"/>
                    <a:pt x="31243" y="28976"/>
                    <a:pt x="31210" y="28871"/>
                  </a:cubicBezTo>
                  <a:cubicBezTo>
                    <a:pt x="31258" y="28825"/>
                    <a:pt x="31309" y="28784"/>
                    <a:pt x="31364" y="28743"/>
                  </a:cubicBezTo>
                  <a:cubicBezTo>
                    <a:pt x="36262" y="30287"/>
                    <a:pt x="41152" y="31858"/>
                    <a:pt x="46049" y="33405"/>
                  </a:cubicBezTo>
                  <a:cubicBezTo>
                    <a:pt x="46081" y="33420"/>
                    <a:pt x="46113" y="33427"/>
                    <a:pt x="46144" y="33427"/>
                  </a:cubicBezTo>
                  <a:cubicBezTo>
                    <a:pt x="46308" y="33427"/>
                    <a:pt x="46452" y="33238"/>
                    <a:pt x="46367" y="33075"/>
                  </a:cubicBezTo>
                  <a:cubicBezTo>
                    <a:pt x="46267" y="32929"/>
                    <a:pt x="46079" y="32886"/>
                    <a:pt x="45937" y="32799"/>
                  </a:cubicBezTo>
                  <a:cubicBezTo>
                    <a:pt x="41616" y="30564"/>
                    <a:pt x="37295" y="28327"/>
                    <a:pt x="32973" y="26091"/>
                  </a:cubicBezTo>
                  <a:cubicBezTo>
                    <a:pt x="32795" y="25993"/>
                    <a:pt x="32580" y="25928"/>
                    <a:pt x="32484" y="25734"/>
                  </a:cubicBezTo>
                  <a:cubicBezTo>
                    <a:pt x="32553" y="25692"/>
                    <a:pt x="32615" y="25625"/>
                    <a:pt x="32698" y="25610"/>
                  </a:cubicBezTo>
                  <a:cubicBezTo>
                    <a:pt x="37762" y="25179"/>
                    <a:pt x="42824" y="24748"/>
                    <a:pt x="47887" y="24317"/>
                  </a:cubicBezTo>
                  <a:cubicBezTo>
                    <a:pt x="48020" y="24317"/>
                    <a:pt x="48181" y="24261"/>
                    <a:pt x="48200" y="24107"/>
                  </a:cubicBezTo>
                  <a:cubicBezTo>
                    <a:pt x="48232" y="23946"/>
                    <a:pt x="48084" y="23819"/>
                    <a:pt x="47933" y="23819"/>
                  </a:cubicBezTo>
                  <a:cubicBezTo>
                    <a:pt x="47931" y="23819"/>
                    <a:pt x="47928" y="23819"/>
                    <a:pt x="47926" y="23819"/>
                  </a:cubicBezTo>
                  <a:cubicBezTo>
                    <a:pt x="43108" y="23409"/>
                    <a:pt x="38290" y="23000"/>
                    <a:pt x="33472" y="22589"/>
                  </a:cubicBezTo>
                  <a:cubicBezTo>
                    <a:pt x="33171" y="22550"/>
                    <a:pt x="32861" y="22570"/>
                    <a:pt x="32569" y="22479"/>
                  </a:cubicBezTo>
                  <a:cubicBezTo>
                    <a:pt x="32564" y="22403"/>
                    <a:pt x="32562" y="22327"/>
                    <a:pt x="32564" y="22252"/>
                  </a:cubicBezTo>
                  <a:cubicBezTo>
                    <a:pt x="37118" y="19901"/>
                    <a:pt x="41668" y="17542"/>
                    <a:pt x="46220" y="15186"/>
                  </a:cubicBezTo>
                  <a:cubicBezTo>
                    <a:pt x="46487" y="15106"/>
                    <a:pt x="46396" y="14705"/>
                    <a:pt x="46158" y="14705"/>
                  </a:cubicBezTo>
                  <a:cubicBezTo>
                    <a:pt x="46133" y="14705"/>
                    <a:pt x="46106" y="14710"/>
                    <a:pt x="46077" y="14720"/>
                  </a:cubicBezTo>
                  <a:cubicBezTo>
                    <a:pt x="41226" y="16254"/>
                    <a:pt x="36380" y="17804"/>
                    <a:pt x="31530" y="19341"/>
                  </a:cubicBezTo>
                  <a:cubicBezTo>
                    <a:pt x="31508" y="19350"/>
                    <a:pt x="31486" y="19355"/>
                    <a:pt x="31465" y="19355"/>
                  </a:cubicBezTo>
                  <a:cubicBezTo>
                    <a:pt x="31358" y="19355"/>
                    <a:pt x="31266" y="19243"/>
                    <a:pt x="31273" y="19138"/>
                  </a:cubicBezTo>
                  <a:cubicBezTo>
                    <a:pt x="31361" y="18996"/>
                    <a:pt x="31479" y="18876"/>
                    <a:pt x="31584" y="18748"/>
                  </a:cubicBezTo>
                  <a:cubicBezTo>
                    <a:pt x="34773" y="14965"/>
                    <a:pt x="37963" y="11185"/>
                    <a:pt x="41150" y="7401"/>
                  </a:cubicBezTo>
                  <a:cubicBezTo>
                    <a:pt x="41309" y="7256"/>
                    <a:pt x="41192" y="6976"/>
                    <a:pt x="40988" y="6976"/>
                  </a:cubicBezTo>
                  <a:cubicBezTo>
                    <a:pt x="40975" y="6976"/>
                    <a:pt x="40962" y="6977"/>
                    <a:pt x="40949" y="6980"/>
                  </a:cubicBezTo>
                  <a:cubicBezTo>
                    <a:pt x="40778" y="7042"/>
                    <a:pt x="40659" y="7186"/>
                    <a:pt x="40521" y="7294"/>
                  </a:cubicBezTo>
                  <a:cubicBezTo>
                    <a:pt x="36717" y="10499"/>
                    <a:pt x="32917" y="13709"/>
                    <a:pt x="29112" y="16912"/>
                  </a:cubicBezTo>
                  <a:cubicBezTo>
                    <a:pt x="29076" y="16950"/>
                    <a:pt x="29038" y="16964"/>
                    <a:pt x="28999" y="16964"/>
                  </a:cubicBezTo>
                  <a:cubicBezTo>
                    <a:pt x="28932" y="16964"/>
                    <a:pt x="28865" y="16918"/>
                    <a:pt x="28812" y="16870"/>
                  </a:cubicBezTo>
                  <a:cubicBezTo>
                    <a:pt x="29491" y="14661"/>
                    <a:pt x="30210" y="12460"/>
                    <a:pt x="30906" y="10255"/>
                  </a:cubicBezTo>
                  <a:cubicBezTo>
                    <a:pt x="31748" y="7607"/>
                    <a:pt x="32588" y="4957"/>
                    <a:pt x="33433" y="2309"/>
                  </a:cubicBezTo>
                  <a:cubicBezTo>
                    <a:pt x="33471" y="2174"/>
                    <a:pt x="33546" y="2008"/>
                    <a:pt x="33432" y="1889"/>
                  </a:cubicBezTo>
                  <a:cubicBezTo>
                    <a:pt x="33385" y="1839"/>
                    <a:pt x="33323" y="1816"/>
                    <a:pt x="33261" y="1816"/>
                  </a:cubicBezTo>
                  <a:cubicBezTo>
                    <a:pt x="33161" y="1816"/>
                    <a:pt x="33060" y="1876"/>
                    <a:pt x="33023" y="1977"/>
                  </a:cubicBezTo>
                  <a:cubicBezTo>
                    <a:pt x="30689" y="6485"/>
                    <a:pt x="28358" y="10993"/>
                    <a:pt x="26024" y="15501"/>
                  </a:cubicBezTo>
                  <a:cubicBezTo>
                    <a:pt x="25983" y="15613"/>
                    <a:pt x="25885" y="15673"/>
                    <a:pt x="25773" y="15673"/>
                  </a:cubicBezTo>
                  <a:cubicBezTo>
                    <a:pt x="25760" y="15673"/>
                    <a:pt x="25746" y="15673"/>
                    <a:pt x="25733" y="15671"/>
                  </a:cubicBezTo>
                  <a:cubicBezTo>
                    <a:pt x="25668" y="15521"/>
                    <a:pt x="25665" y="15359"/>
                    <a:pt x="25657" y="15201"/>
                  </a:cubicBezTo>
                  <a:cubicBezTo>
                    <a:pt x="25233" y="10237"/>
                    <a:pt x="24813" y="5273"/>
                    <a:pt x="24389" y="308"/>
                  </a:cubicBezTo>
                  <a:cubicBezTo>
                    <a:pt x="24399" y="162"/>
                    <a:pt x="24299" y="1"/>
                    <a:pt x="2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5"/>
          <p:cNvGrpSpPr/>
          <p:nvPr/>
        </p:nvGrpSpPr>
        <p:grpSpPr>
          <a:xfrm rot="900166">
            <a:off x="488096" y="4564444"/>
            <a:ext cx="450265" cy="415813"/>
            <a:chOff x="1381575" y="5040050"/>
            <a:chExt cx="353850" cy="326775"/>
          </a:xfrm>
        </p:grpSpPr>
        <p:sp>
          <p:nvSpPr>
            <p:cNvPr id="139" name="Google Shape;139;p5"/>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5"/>
          <p:cNvGrpSpPr/>
          <p:nvPr/>
        </p:nvGrpSpPr>
        <p:grpSpPr>
          <a:xfrm rot="2700000">
            <a:off x="1349374" y="4604772"/>
            <a:ext cx="687123" cy="734715"/>
            <a:chOff x="1352550" y="4198750"/>
            <a:chExt cx="539975" cy="577375"/>
          </a:xfrm>
        </p:grpSpPr>
        <p:sp>
          <p:nvSpPr>
            <p:cNvPr id="142" name="Google Shape;142;p5"/>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3162950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720000" y="1419600"/>
            <a:ext cx="4793400" cy="7839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8" name="Google Shape;188;p7"/>
          <p:cNvSpPr txBox="1">
            <a:spLocks noGrp="1"/>
          </p:cNvSpPr>
          <p:nvPr>
            <p:ph type="subTitle" idx="1"/>
          </p:nvPr>
        </p:nvSpPr>
        <p:spPr>
          <a:xfrm>
            <a:off x="720000" y="2203500"/>
            <a:ext cx="4793400" cy="152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Light"/>
              <a:buChar char="●"/>
              <a:defRPr/>
            </a:lvl1pPr>
            <a:lvl2pPr lvl="1" algn="ctr" rtl="0">
              <a:lnSpc>
                <a:spcPct val="100000"/>
              </a:lnSpc>
              <a:spcBef>
                <a:spcPts val="0"/>
              </a:spcBef>
              <a:spcAft>
                <a:spcPts val="0"/>
              </a:spcAft>
              <a:buClr>
                <a:srgbClr val="E76A28"/>
              </a:buClr>
              <a:buSzPts val="1400"/>
              <a:buFont typeface="Nunito Light"/>
              <a:buChar char="○"/>
              <a:defRPr/>
            </a:lvl2pPr>
            <a:lvl3pPr lvl="2" algn="ctr" rtl="0">
              <a:lnSpc>
                <a:spcPct val="100000"/>
              </a:lnSpc>
              <a:spcBef>
                <a:spcPts val="1600"/>
              </a:spcBef>
              <a:spcAft>
                <a:spcPts val="0"/>
              </a:spcAft>
              <a:buClr>
                <a:srgbClr val="E76A28"/>
              </a:buClr>
              <a:buSzPts val="1400"/>
              <a:buFont typeface="Nunito Light"/>
              <a:buChar char="■"/>
              <a:defRPr/>
            </a:lvl3pPr>
            <a:lvl4pPr lvl="3" algn="ctr" rtl="0">
              <a:lnSpc>
                <a:spcPct val="100000"/>
              </a:lnSpc>
              <a:spcBef>
                <a:spcPts val="1600"/>
              </a:spcBef>
              <a:spcAft>
                <a:spcPts val="0"/>
              </a:spcAft>
              <a:buClr>
                <a:srgbClr val="E76A28"/>
              </a:buClr>
              <a:buSzPts val="14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400"/>
              <a:buFont typeface="Nunito Light"/>
              <a:buChar char="●"/>
              <a:defRPr/>
            </a:lvl7pPr>
            <a:lvl8pPr lvl="7" algn="ctr" rtl="0">
              <a:lnSpc>
                <a:spcPct val="100000"/>
              </a:lnSpc>
              <a:spcBef>
                <a:spcPts val="1600"/>
              </a:spcBef>
              <a:spcAft>
                <a:spcPts val="0"/>
              </a:spcAft>
              <a:buClr>
                <a:srgbClr val="999999"/>
              </a:buClr>
              <a:buSzPts val="14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93" name="Google Shape;193;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6"/>
        <p:cNvGrpSpPr/>
        <p:nvPr/>
      </p:nvGrpSpPr>
      <p:grpSpPr>
        <a:xfrm>
          <a:off x="0" y="0"/>
          <a:ext cx="0" cy="0"/>
          <a:chOff x="0" y="0"/>
          <a:chExt cx="0" cy="0"/>
        </a:xfrm>
      </p:grpSpPr>
      <p:sp>
        <p:nvSpPr>
          <p:cNvPr id="197" name="Google Shape;197;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8" name="Google Shape;198;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5">
  <p:cSld name="CUSTOM_6_1_2">
    <p:spTree>
      <p:nvGrpSpPr>
        <p:cNvPr id="1" name="Shape 200"/>
        <p:cNvGrpSpPr/>
        <p:nvPr/>
      </p:nvGrpSpPr>
      <p:grpSpPr>
        <a:xfrm>
          <a:off x="0" y="0"/>
          <a:ext cx="0" cy="0"/>
          <a:chOff x="0" y="0"/>
          <a:chExt cx="0" cy="0"/>
        </a:xfrm>
      </p:grpSpPr>
      <p:grpSp>
        <p:nvGrpSpPr>
          <p:cNvPr id="201" name="Google Shape;201;p13"/>
          <p:cNvGrpSpPr/>
          <p:nvPr/>
        </p:nvGrpSpPr>
        <p:grpSpPr>
          <a:xfrm rot="-900166">
            <a:off x="1784091" y="4714267"/>
            <a:ext cx="459331" cy="579548"/>
            <a:chOff x="5191200" y="4689525"/>
            <a:chExt cx="360975" cy="455450"/>
          </a:xfrm>
        </p:grpSpPr>
        <p:sp>
          <p:nvSpPr>
            <p:cNvPr id="202" name="Google Shape;202;p13"/>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13"/>
          <p:cNvSpPr/>
          <p:nvPr/>
        </p:nvSpPr>
        <p:spPr>
          <a:xfrm>
            <a:off x="2536367" y="-2627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13"/>
          <p:cNvGrpSpPr/>
          <p:nvPr/>
        </p:nvGrpSpPr>
        <p:grpSpPr>
          <a:xfrm rot="5400000">
            <a:off x="6164013" y="3705025"/>
            <a:ext cx="2599175" cy="3360775"/>
            <a:chOff x="4284200" y="-190000"/>
            <a:chExt cx="2599175" cy="3360775"/>
          </a:xfrm>
        </p:grpSpPr>
        <p:sp>
          <p:nvSpPr>
            <p:cNvPr id="206" name="Google Shape;206;p13"/>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9" name="Google Shape;219;p13"/>
          <p:cNvGrpSpPr/>
          <p:nvPr/>
        </p:nvGrpSpPr>
        <p:grpSpPr>
          <a:xfrm>
            <a:off x="149348" y="4378060"/>
            <a:ext cx="1567540" cy="1564355"/>
            <a:chOff x="3742200" y="3852150"/>
            <a:chExt cx="1205800" cy="1203350"/>
          </a:xfrm>
        </p:grpSpPr>
        <p:sp>
          <p:nvSpPr>
            <p:cNvPr id="220" name="Google Shape;220;p13"/>
            <p:cNvSpPr/>
            <p:nvPr/>
          </p:nvSpPr>
          <p:spPr>
            <a:xfrm>
              <a:off x="3872225" y="3966625"/>
              <a:ext cx="961600" cy="969075"/>
            </a:xfrm>
            <a:custGeom>
              <a:avLst/>
              <a:gdLst/>
              <a:ahLst/>
              <a:cxnLst/>
              <a:rect l="l" t="t" r="r" b="b"/>
              <a:pathLst>
                <a:path w="38464" h="38763" extrusionOk="0">
                  <a:moveTo>
                    <a:pt x="18916" y="0"/>
                  </a:moveTo>
                  <a:cubicBezTo>
                    <a:pt x="18878" y="0"/>
                    <a:pt x="18840" y="20"/>
                    <a:pt x="18815" y="68"/>
                  </a:cubicBezTo>
                  <a:cubicBezTo>
                    <a:pt x="18480" y="3898"/>
                    <a:pt x="18163" y="7730"/>
                    <a:pt x="17832" y="11562"/>
                  </a:cubicBezTo>
                  <a:cubicBezTo>
                    <a:pt x="17830" y="11811"/>
                    <a:pt x="17615" y="12032"/>
                    <a:pt x="17368" y="12032"/>
                  </a:cubicBezTo>
                  <a:cubicBezTo>
                    <a:pt x="17350" y="12032"/>
                    <a:pt x="17331" y="12030"/>
                    <a:pt x="17312" y="12028"/>
                  </a:cubicBezTo>
                  <a:cubicBezTo>
                    <a:pt x="17111" y="12013"/>
                    <a:pt x="16968" y="11850"/>
                    <a:pt x="16892" y="11678"/>
                  </a:cubicBezTo>
                  <a:cubicBezTo>
                    <a:pt x="15151" y="8302"/>
                    <a:pt x="13395" y="4934"/>
                    <a:pt x="11660" y="1555"/>
                  </a:cubicBezTo>
                  <a:cubicBezTo>
                    <a:pt x="11594" y="1529"/>
                    <a:pt x="11535" y="1485"/>
                    <a:pt x="11466" y="1485"/>
                  </a:cubicBezTo>
                  <a:cubicBezTo>
                    <a:pt x="11462" y="1485"/>
                    <a:pt x="11457" y="1485"/>
                    <a:pt x="11452" y="1486"/>
                  </a:cubicBezTo>
                  <a:cubicBezTo>
                    <a:pt x="11393" y="1559"/>
                    <a:pt x="11385" y="1638"/>
                    <a:pt x="11428" y="1722"/>
                  </a:cubicBezTo>
                  <a:cubicBezTo>
                    <a:pt x="12583" y="5358"/>
                    <a:pt x="13745" y="8992"/>
                    <a:pt x="14894" y="12629"/>
                  </a:cubicBezTo>
                  <a:cubicBezTo>
                    <a:pt x="15014" y="12944"/>
                    <a:pt x="14724" y="13240"/>
                    <a:pt x="14432" y="13240"/>
                  </a:cubicBezTo>
                  <a:cubicBezTo>
                    <a:pt x="14335" y="13240"/>
                    <a:pt x="14237" y="13207"/>
                    <a:pt x="14155" y="13131"/>
                  </a:cubicBezTo>
                  <a:cubicBezTo>
                    <a:pt x="11234" y="10680"/>
                    <a:pt x="8325" y="8213"/>
                    <a:pt x="5406" y="5760"/>
                  </a:cubicBezTo>
                  <a:cubicBezTo>
                    <a:pt x="5378" y="5727"/>
                    <a:pt x="5343" y="5714"/>
                    <a:pt x="5309" y="5714"/>
                  </a:cubicBezTo>
                  <a:cubicBezTo>
                    <a:pt x="5200" y="5714"/>
                    <a:pt x="5095" y="5858"/>
                    <a:pt x="5210" y="5954"/>
                  </a:cubicBezTo>
                  <a:cubicBezTo>
                    <a:pt x="7645" y="8850"/>
                    <a:pt x="10086" y="11740"/>
                    <a:pt x="12525" y="14632"/>
                  </a:cubicBezTo>
                  <a:cubicBezTo>
                    <a:pt x="12614" y="14739"/>
                    <a:pt x="12694" y="14866"/>
                    <a:pt x="12687" y="15012"/>
                  </a:cubicBezTo>
                  <a:cubicBezTo>
                    <a:pt x="12686" y="15253"/>
                    <a:pt x="12471" y="15465"/>
                    <a:pt x="12232" y="15465"/>
                  </a:cubicBezTo>
                  <a:cubicBezTo>
                    <a:pt x="12224" y="15465"/>
                    <a:pt x="12216" y="15465"/>
                    <a:pt x="12207" y="15464"/>
                  </a:cubicBezTo>
                  <a:cubicBezTo>
                    <a:pt x="12032" y="15445"/>
                    <a:pt x="11869" y="15378"/>
                    <a:pt x="11705" y="15327"/>
                  </a:cubicBezTo>
                  <a:cubicBezTo>
                    <a:pt x="8291" y="14241"/>
                    <a:pt x="4875" y="13156"/>
                    <a:pt x="1461" y="12070"/>
                  </a:cubicBezTo>
                  <a:cubicBezTo>
                    <a:pt x="1422" y="12054"/>
                    <a:pt x="1380" y="12046"/>
                    <a:pt x="1338" y="12046"/>
                  </a:cubicBezTo>
                  <a:cubicBezTo>
                    <a:pt x="1254" y="12046"/>
                    <a:pt x="1174" y="12080"/>
                    <a:pt x="1132" y="12161"/>
                  </a:cubicBezTo>
                  <a:cubicBezTo>
                    <a:pt x="1163" y="12331"/>
                    <a:pt x="1348" y="12372"/>
                    <a:pt x="1477" y="12450"/>
                  </a:cubicBezTo>
                  <a:cubicBezTo>
                    <a:pt x="4723" y="14128"/>
                    <a:pt x="7971" y="15806"/>
                    <a:pt x="11214" y="17490"/>
                  </a:cubicBezTo>
                  <a:cubicBezTo>
                    <a:pt x="11472" y="17606"/>
                    <a:pt x="11567" y="17967"/>
                    <a:pt x="11389" y="18190"/>
                  </a:cubicBezTo>
                  <a:cubicBezTo>
                    <a:pt x="11222" y="18421"/>
                    <a:pt x="10907" y="18381"/>
                    <a:pt x="10660" y="18413"/>
                  </a:cubicBezTo>
                  <a:cubicBezTo>
                    <a:pt x="7177" y="18708"/>
                    <a:pt x="3694" y="19006"/>
                    <a:pt x="211" y="19301"/>
                  </a:cubicBezTo>
                  <a:cubicBezTo>
                    <a:pt x="127" y="19301"/>
                    <a:pt x="66" y="19362"/>
                    <a:pt x="4" y="19404"/>
                  </a:cubicBezTo>
                  <a:cubicBezTo>
                    <a:pt x="11" y="19492"/>
                    <a:pt x="1" y="19601"/>
                    <a:pt x="100" y="19651"/>
                  </a:cubicBezTo>
                  <a:cubicBezTo>
                    <a:pt x="263" y="19691"/>
                    <a:pt x="436" y="19691"/>
                    <a:pt x="607" y="19708"/>
                  </a:cubicBezTo>
                  <a:cubicBezTo>
                    <a:pt x="4066" y="20002"/>
                    <a:pt x="7524" y="20296"/>
                    <a:pt x="10983" y="20591"/>
                  </a:cubicBezTo>
                  <a:cubicBezTo>
                    <a:pt x="11137" y="20600"/>
                    <a:pt x="11302" y="20656"/>
                    <a:pt x="11392" y="20791"/>
                  </a:cubicBezTo>
                  <a:cubicBezTo>
                    <a:pt x="11534" y="20978"/>
                    <a:pt x="11501" y="21273"/>
                    <a:pt x="11315" y="21418"/>
                  </a:cubicBezTo>
                  <a:cubicBezTo>
                    <a:pt x="11151" y="21537"/>
                    <a:pt x="10960" y="21614"/>
                    <a:pt x="10785" y="21710"/>
                  </a:cubicBezTo>
                  <a:cubicBezTo>
                    <a:pt x="7595" y="23365"/>
                    <a:pt x="4400" y="25008"/>
                    <a:pt x="1215" y="26669"/>
                  </a:cubicBezTo>
                  <a:cubicBezTo>
                    <a:pt x="1054" y="26751"/>
                    <a:pt x="1127" y="26962"/>
                    <a:pt x="1270" y="26962"/>
                  </a:cubicBezTo>
                  <a:cubicBezTo>
                    <a:pt x="1297" y="26962"/>
                    <a:pt x="1326" y="26954"/>
                    <a:pt x="1358" y="26937"/>
                  </a:cubicBezTo>
                  <a:cubicBezTo>
                    <a:pt x="4832" y="25836"/>
                    <a:pt x="8304" y="24729"/>
                    <a:pt x="11777" y="23624"/>
                  </a:cubicBezTo>
                  <a:cubicBezTo>
                    <a:pt x="11921" y="23580"/>
                    <a:pt x="12081" y="23513"/>
                    <a:pt x="12235" y="23513"/>
                  </a:cubicBezTo>
                  <a:cubicBezTo>
                    <a:pt x="12315" y="23513"/>
                    <a:pt x="12394" y="23531"/>
                    <a:pt x="12468" y="23580"/>
                  </a:cubicBezTo>
                  <a:cubicBezTo>
                    <a:pt x="12724" y="23730"/>
                    <a:pt x="12754" y="24110"/>
                    <a:pt x="12547" y="24315"/>
                  </a:cubicBezTo>
                  <a:cubicBezTo>
                    <a:pt x="10255" y="27035"/>
                    <a:pt x="7963" y="29754"/>
                    <a:pt x="5669" y="32472"/>
                  </a:cubicBezTo>
                  <a:cubicBezTo>
                    <a:pt x="5523" y="32623"/>
                    <a:pt x="5395" y="32795"/>
                    <a:pt x="5356" y="33006"/>
                  </a:cubicBezTo>
                  <a:cubicBezTo>
                    <a:pt x="5405" y="33033"/>
                    <a:pt x="5452" y="33045"/>
                    <a:pt x="5497" y="33045"/>
                  </a:cubicBezTo>
                  <a:cubicBezTo>
                    <a:pt x="5660" y="33045"/>
                    <a:pt x="5792" y="32890"/>
                    <a:pt x="5921" y="32785"/>
                  </a:cubicBezTo>
                  <a:cubicBezTo>
                    <a:pt x="8565" y="30553"/>
                    <a:pt x="11213" y="28322"/>
                    <a:pt x="13858" y="26091"/>
                  </a:cubicBezTo>
                  <a:cubicBezTo>
                    <a:pt x="13988" y="25982"/>
                    <a:pt x="14110" y="25859"/>
                    <a:pt x="14262" y="25780"/>
                  </a:cubicBezTo>
                  <a:cubicBezTo>
                    <a:pt x="14320" y="25751"/>
                    <a:pt x="14383" y="25738"/>
                    <a:pt x="14445" y="25738"/>
                  </a:cubicBezTo>
                  <a:cubicBezTo>
                    <a:pt x="14636" y="25738"/>
                    <a:pt x="14828" y="25861"/>
                    <a:pt x="14889" y="26047"/>
                  </a:cubicBezTo>
                  <a:cubicBezTo>
                    <a:pt x="14963" y="26263"/>
                    <a:pt x="14847" y="26479"/>
                    <a:pt x="14790" y="26685"/>
                  </a:cubicBezTo>
                  <a:cubicBezTo>
                    <a:pt x="13697" y="30126"/>
                    <a:pt x="12598" y="33565"/>
                    <a:pt x="11510" y="37006"/>
                  </a:cubicBezTo>
                  <a:cubicBezTo>
                    <a:pt x="11435" y="37156"/>
                    <a:pt x="11577" y="37215"/>
                    <a:pt x="11701" y="37215"/>
                  </a:cubicBezTo>
                  <a:cubicBezTo>
                    <a:pt x="11719" y="37215"/>
                    <a:pt x="11736" y="37214"/>
                    <a:pt x="11753" y="37212"/>
                  </a:cubicBezTo>
                  <a:cubicBezTo>
                    <a:pt x="13494" y="33892"/>
                    <a:pt x="15200" y="30553"/>
                    <a:pt x="16932" y="27227"/>
                  </a:cubicBezTo>
                  <a:cubicBezTo>
                    <a:pt x="17006" y="27057"/>
                    <a:pt x="17184" y="26943"/>
                    <a:pt x="17367" y="26943"/>
                  </a:cubicBezTo>
                  <a:cubicBezTo>
                    <a:pt x="17425" y="26943"/>
                    <a:pt x="17483" y="26955"/>
                    <a:pt x="17538" y="26979"/>
                  </a:cubicBezTo>
                  <a:cubicBezTo>
                    <a:pt x="17720" y="27049"/>
                    <a:pt x="17827" y="27238"/>
                    <a:pt x="17834" y="27429"/>
                  </a:cubicBezTo>
                  <a:cubicBezTo>
                    <a:pt x="18153" y="31159"/>
                    <a:pt x="18467" y="34890"/>
                    <a:pt x="18787" y="38621"/>
                  </a:cubicBezTo>
                  <a:cubicBezTo>
                    <a:pt x="18784" y="38714"/>
                    <a:pt x="18861" y="38762"/>
                    <a:pt x="18938" y="38762"/>
                  </a:cubicBezTo>
                  <a:cubicBezTo>
                    <a:pt x="19015" y="38762"/>
                    <a:pt x="19092" y="38715"/>
                    <a:pt x="19088" y="38618"/>
                  </a:cubicBezTo>
                  <a:cubicBezTo>
                    <a:pt x="19413" y="34880"/>
                    <a:pt x="19723" y="31142"/>
                    <a:pt x="20045" y="27405"/>
                  </a:cubicBezTo>
                  <a:cubicBezTo>
                    <a:pt x="20043" y="27143"/>
                    <a:pt x="20283" y="26943"/>
                    <a:pt x="20526" y="26943"/>
                  </a:cubicBezTo>
                  <a:cubicBezTo>
                    <a:pt x="20609" y="26943"/>
                    <a:pt x="20692" y="26967"/>
                    <a:pt x="20766" y="27019"/>
                  </a:cubicBezTo>
                  <a:cubicBezTo>
                    <a:pt x="20926" y="27128"/>
                    <a:pt x="20990" y="27323"/>
                    <a:pt x="21082" y="27488"/>
                  </a:cubicBezTo>
                  <a:cubicBezTo>
                    <a:pt x="22701" y="30619"/>
                    <a:pt x="24324" y="33750"/>
                    <a:pt x="25942" y="36882"/>
                  </a:cubicBezTo>
                  <a:cubicBezTo>
                    <a:pt x="26035" y="37051"/>
                    <a:pt x="26100" y="37255"/>
                    <a:pt x="26278" y="37359"/>
                  </a:cubicBezTo>
                  <a:cubicBezTo>
                    <a:pt x="26285" y="37360"/>
                    <a:pt x="26292" y="37360"/>
                    <a:pt x="26298" y="37360"/>
                  </a:cubicBezTo>
                  <a:cubicBezTo>
                    <a:pt x="26443" y="37360"/>
                    <a:pt x="26445" y="37174"/>
                    <a:pt x="26390" y="37074"/>
                  </a:cubicBezTo>
                  <a:cubicBezTo>
                    <a:pt x="25286" y="33599"/>
                    <a:pt x="24182" y="30124"/>
                    <a:pt x="23076" y="26649"/>
                  </a:cubicBezTo>
                  <a:cubicBezTo>
                    <a:pt x="23009" y="26430"/>
                    <a:pt x="22886" y="26178"/>
                    <a:pt x="23029" y="25962"/>
                  </a:cubicBezTo>
                  <a:cubicBezTo>
                    <a:pt x="23110" y="25817"/>
                    <a:pt x="23269" y="25740"/>
                    <a:pt x="23428" y="25740"/>
                  </a:cubicBezTo>
                  <a:cubicBezTo>
                    <a:pt x="23544" y="25740"/>
                    <a:pt x="23659" y="25780"/>
                    <a:pt x="23746" y="25864"/>
                  </a:cubicBezTo>
                  <a:cubicBezTo>
                    <a:pt x="26674" y="28327"/>
                    <a:pt x="29597" y="30797"/>
                    <a:pt x="32523" y="33262"/>
                  </a:cubicBezTo>
                  <a:cubicBezTo>
                    <a:pt x="32558" y="33309"/>
                    <a:pt x="32616" y="33333"/>
                    <a:pt x="32671" y="33333"/>
                  </a:cubicBezTo>
                  <a:cubicBezTo>
                    <a:pt x="32739" y="33333"/>
                    <a:pt x="32805" y="33295"/>
                    <a:pt x="32821" y="33214"/>
                  </a:cubicBezTo>
                  <a:cubicBezTo>
                    <a:pt x="32101" y="32329"/>
                    <a:pt x="31351" y="31467"/>
                    <a:pt x="30621" y="30591"/>
                  </a:cubicBezTo>
                  <a:cubicBezTo>
                    <a:pt x="28870" y="28516"/>
                    <a:pt x="27121" y="26439"/>
                    <a:pt x="25370" y="24365"/>
                  </a:cubicBezTo>
                  <a:cubicBezTo>
                    <a:pt x="25278" y="24255"/>
                    <a:pt x="25184" y="24131"/>
                    <a:pt x="25190" y="23982"/>
                  </a:cubicBezTo>
                  <a:cubicBezTo>
                    <a:pt x="25178" y="23733"/>
                    <a:pt x="25398" y="23510"/>
                    <a:pt x="25645" y="23510"/>
                  </a:cubicBezTo>
                  <a:cubicBezTo>
                    <a:pt x="25658" y="23510"/>
                    <a:pt x="25670" y="23510"/>
                    <a:pt x="25683" y="23511"/>
                  </a:cubicBezTo>
                  <a:cubicBezTo>
                    <a:pt x="25880" y="23541"/>
                    <a:pt x="26067" y="23618"/>
                    <a:pt x="26260" y="23676"/>
                  </a:cubicBezTo>
                  <a:cubicBezTo>
                    <a:pt x="29681" y="24764"/>
                    <a:pt x="33101" y="25851"/>
                    <a:pt x="36523" y="26939"/>
                  </a:cubicBezTo>
                  <a:cubicBezTo>
                    <a:pt x="36706" y="26995"/>
                    <a:pt x="36889" y="27079"/>
                    <a:pt x="37083" y="27079"/>
                  </a:cubicBezTo>
                  <a:cubicBezTo>
                    <a:pt x="37119" y="27079"/>
                    <a:pt x="37155" y="27077"/>
                    <a:pt x="37191" y="27070"/>
                  </a:cubicBezTo>
                  <a:cubicBezTo>
                    <a:pt x="37129" y="26854"/>
                    <a:pt x="36895" y="26792"/>
                    <a:pt x="36722" y="26694"/>
                  </a:cubicBezTo>
                  <a:cubicBezTo>
                    <a:pt x="33374" y="24962"/>
                    <a:pt x="30026" y="23231"/>
                    <a:pt x="26680" y="21496"/>
                  </a:cubicBezTo>
                  <a:cubicBezTo>
                    <a:pt x="26354" y="21367"/>
                    <a:pt x="26294" y="20879"/>
                    <a:pt x="26589" y="20685"/>
                  </a:cubicBezTo>
                  <a:cubicBezTo>
                    <a:pt x="26851" y="20535"/>
                    <a:pt x="27173" y="20589"/>
                    <a:pt x="27462" y="20543"/>
                  </a:cubicBezTo>
                  <a:cubicBezTo>
                    <a:pt x="30958" y="20246"/>
                    <a:pt x="34452" y="19947"/>
                    <a:pt x="37947" y="19651"/>
                  </a:cubicBezTo>
                  <a:cubicBezTo>
                    <a:pt x="38122" y="19627"/>
                    <a:pt x="38332" y="19663"/>
                    <a:pt x="38463" y="19512"/>
                  </a:cubicBezTo>
                  <a:cubicBezTo>
                    <a:pt x="38431" y="19461"/>
                    <a:pt x="38401" y="19409"/>
                    <a:pt x="38374" y="19360"/>
                  </a:cubicBezTo>
                  <a:cubicBezTo>
                    <a:pt x="34529" y="19035"/>
                    <a:pt x="30683" y="18710"/>
                    <a:pt x="26838" y="18377"/>
                  </a:cubicBezTo>
                  <a:cubicBezTo>
                    <a:pt x="26364" y="18376"/>
                    <a:pt x="26231" y="17661"/>
                    <a:pt x="26669" y="17486"/>
                  </a:cubicBezTo>
                  <a:cubicBezTo>
                    <a:pt x="30102" y="15708"/>
                    <a:pt x="33533" y="13924"/>
                    <a:pt x="36973" y="12157"/>
                  </a:cubicBezTo>
                  <a:cubicBezTo>
                    <a:pt x="36973" y="12116"/>
                    <a:pt x="36973" y="12035"/>
                    <a:pt x="36972" y="11993"/>
                  </a:cubicBezTo>
                  <a:cubicBezTo>
                    <a:pt x="36931" y="11960"/>
                    <a:pt x="36888" y="11948"/>
                    <a:pt x="36844" y="11948"/>
                  </a:cubicBezTo>
                  <a:cubicBezTo>
                    <a:pt x="36758" y="11948"/>
                    <a:pt x="36667" y="11994"/>
                    <a:pt x="36583" y="12015"/>
                  </a:cubicBezTo>
                  <a:cubicBezTo>
                    <a:pt x="33088" y="13131"/>
                    <a:pt x="29589" y="14239"/>
                    <a:pt x="26093" y="15353"/>
                  </a:cubicBezTo>
                  <a:cubicBezTo>
                    <a:pt x="25949" y="15394"/>
                    <a:pt x="25795" y="15463"/>
                    <a:pt x="25643" y="15463"/>
                  </a:cubicBezTo>
                  <a:cubicBezTo>
                    <a:pt x="25585" y="15463"/>
                    <a:pt x="25527" y="15453"/>
                    <a:pt x="25471" y="15428"/>
                  </a:cubicBezTo>
                  <a:cubicBezTo>
                    <a:pt x="25241" y="15334"/>
                    <a:pt x="25121" y="15041"/>
                    <a:pt x="25229" y="14816"/>
                  </a:cubicBezTo>
                  <a:cubicBezTo>
                    <a:pt x="25315" y="14650"/>
                    <a:pt x="25451" y="14519"/>
                    <a:pt x="25569" y="14376"/>
                  </a:cubicBezTo>
                  <a:lnTo>
                    <a:pt x="32028" y="6715"/>
                  </a:lnTo>
                  <a:cubicBezTo>
                    <a:pt x="32323" y="6347"/>
                    <a:pt x="32655" y="6007"/>
                    <a:pt x="32927" y="5622"/>
                  </a:cubicBezTo>
                  <a:cubicBezTo>
                    <a:pt x="32889" y="5597"/>
                    <a:pt x="32814" y="5548"/>
                    <a:pt x="32776" y="5524"/>
                  </a:cubicBezTo>
                  <a:cubicBezTo>
                    <a:pt x="32623" y="5625"/>
                    <a:pt x="32482" y="5743"/>
                    <a:pt x="32345" y="5863"/>
                  </a:cubicBezTo>
                  <a:cubicBezTo>
                    <a:pt x="29546" y="8224"/>
                    <a:pt x="26746" y="10583"/>
                    <a:pt x="23947" y="12945"/>
                  </a:cubicBezTo>
                  <a:cubicBezTo>
                    <a:pt x="23796" y="13070"/>
                    <a:pt x="23636" y="13238"/>
                    <a:pt x="23429" y="13238"/>
                  </a:cubicBezTo>
                  <a:cubicBezTo>
                    <a:pt x="23409" y="13238"/>
                    <a:pt x="23388" y="13236"/>
                    <a:pt x="23367" y="13233"/>
                  </a:cubicBezTo>
                  <a:cubicBezTo>
                    <a:pt x="23063" y="13204"/>
                    <a:pt x="22874" y="12852"/>
                    <a:pt x="22997" y="12576"/>
                  </a:cubicBezTo>
                  <a:cubicBezTo>
                    <a:pt x="24143" y="8970"/>
                    <a:pt x="25290" y="5363"/>
                    <a:pt x="26437" y="1757"/>
                  </a:cubicBezTo>
                  <a:cubicBezTo>
                    <a:pt x="26491" y="1623"/>
                    <a:pt x="26462" y="1481"/>
                    <a:pt x="26338" y="1402"/>
                  </a:cubicBezTo>
                  <a:cubicBezTo>
                    <a:pt x="26197" y="1557"/>
                    <a:pt x="26121" y="1754"/>
                    <a:pt x="26024" y="1937"/>
                  </a:cubicBezTo>
                  <a:cubicBezTo>
                    <a:pt x="24330" y="5209"/>
                    <a:pt x="22639" y="8484"/>
                    <a:pt x="20942" y="11754"/>
                  </a:cubicBezTo>
                  <a:cubicBezTo>
                    <a:pt x="20866" y="11922"/>
                    <a:pt x="20688" y="12031"/>
                    <a:pt x="20508" y="12031"/>
                  </a:cubicBezTo>
                  <a:cubicBezTo>
                    <a:pt x="20444" y="12031"/>
                    <a:pt x="20381" y="12018"/>
                    <a:pt x="20322" y="11989"/>
                  </a:cubicBezTo>
                  <a:cubicBezTo>
                    <a:pt x="20140" y="11913"/>
                    <a:pt x="20048" y="11721"/>
                    <a:pt x="20041" y="11535"/>
                  </a:cubicBezTo>
                  <a:cubicBezTo>
                    <a:pt x="19720" y="7752"/>
                    <a:pt x="19397" y="3970"/>
                    <a:pt x="19077" y="186"/>
                  </a:cubicBezTo>
                  <a:cubicBezTo>
                    <a:pt x="19089" y="91"/>
                    <a:pt x="19000" y="0"/>
                    <a:pt x="18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3742200" y="3852150"/>
              <a:ext cx="1205800" cy="1203350"/>
            </a:xfrm>
            <a:custGeom>
              <a:avLst/>
              <a:gdLst/>
              <a:ahLst/>
              <a:cxnLst/>
              <a:rect l="l" t="t" r="r" b="b"/>
              <a:pathLst>
                <a:path w="48232" h="48134" extrusionOk="0">
                  <a:moveTo>
                    <a:pt x="24117" y="4579"/>
                  </a:moveTo>
                  <a:cubicBezTo>
                    <a:pt x="24201" y="4579"/>
                    <a:pt x="24290" y="4670"/>
                    <a:pt x="24278" y="4765"/>
                  </a:cubicBezTo>
                  <a:cubicBezTo>
                    <a:pt x="24598" y="8549"/>
                    <a:pt x="24921" y="12331"/>
                    <a:pt x="25242" y="16114"/>
                  </a:cubicBezTo>
                  <a:cubicBezTo>
                    <a:pt x="25249" y="16300"/>
                    <a:pt x="25341" y="16492"/>
                    <a:pt x="25523" y="16568"/>
                  </a:cubicBezTo>
                  <a:cubicBezTo>
                    <a:pt x="25582" y="16597"/>
                    <a:pt x="25645" y="16610"/>
                    <a:pt x="25709" y="16610"/>
                  </a:cubicBezTo>
                  <a:cubicBezTo>
                    <a:pt x="25889" y="16610"/>
                    <a:pt x="26067" y="16501"/>
                    <a:pt x="26143" y="16333"/>
                  </a:cubicBezTo>
                  <a:cubicBezTo>
                    <a:pt x="27840" y="13063"/>
                    <a:pt x="29531" y="9788"/>
                    <a:pt x="31225" y="6516"/>
                  </a:cubicBezTo>
                  <a:cubicBezTo>
                    <a:pt x="31322" y="6333"/>
                    <a:pt x="31398" y="6136"/>
                    <a:pt x="31539" y="5981"/>
                  </a:cubicBezTo>
                  <a:cubicBezTo>
                    <a:pt x="31663" y="6060"/>
                    <a:pt x="31692" y="6202"/>
                    <a:pt x="31638" y="6336"/>
                  </a:cubicBezTo>
                  <a:cubicBezTo>
                    <a:pt x="30491" y="9942"/>
                    <a:pt x="29344" y="13549"/>
                    <a:pt x="28198" y="17155"/>
                  </a:cubicBezTo>
                  <a:cubicBezTo>
                    <a:pt x="28075" y="17431"/>
                    <a:pt x="28264" y="17783"/>
                    <a:pt x="28568" y="17812"/>
                  </a:cubicBezTo>
                  <a:cubicBezTo>
                    <a:pt x="28589" y="17815"/>
                    <a:pt x="28610" y="17817"/>
                    <a:pt x="28630" y="17817"/>
                  </a:cubicBezTo>
                  <a:cubicBezTo>
                    <a:pt x="28837" y="17817"/>
                    <a:pt x="28997" y="17649"/>
                    <a:pt x="29148" y="17524"/>
                  </a:cubicBezTo>
                  <a:cubicBezTo>
                    <a:pt x="31947" y="15162"/>
                    <a:pt x="34747" y="12803"/>
                    <a:pt x="37546" y="10442"/>
                  </a:cubicBezTo>
                  <a:cubicBezTo>
                    <a:pt x="37683" y="10322"/>
                    <a:pt x="37824" y="10204"/>
                    <a:pt x="37977" y="10103"/>
                  </a:cubicBezTo>
                  <a:cubicBezTo>
                    <a:pt x="38015" y="10127"/>
                    <a:pt x="38090" y="10176"/>
                    <a:pt x="38128" y="10201"/>
                  </a:cubicBezTo>
                  <a:cubicBezTo>
                    <a:pt x="37856" y="10586"/>
                    <a:pt x="37524" y="10926"/>
                    <a:pt x="37229" y="11294"/>
                  </a:cubicBezTo>
                  <a:lnTo>
                    <a:pt x="30770" y="18955"/>
                  </a:lnTo>
                  <a:cubicBezTo>
                    <a:pt x="30652" y="19098"/>
                    <a:pt x="30516" y="19229"/>
                    <a:pt x="30430" y="19395"/>
                  </a:cubicBezTo>
                  <a:cubicBezTo>
                    <a:pt x="30322" y="19620"/>
                    <a:pt x="30442" y="19913"/>
                    <a:pt x="30672" y="20007"/>
                  </a:cubicBezTo>
                  <a:cubicBezTo>
                    <a:pt x="30728" y="20032"/>
                    <a:pt x="30786" y="20042"/>
                    <a:pt x="30844" y="20042"/>
                  </a:cubicBezTo>
                  <a:cubicBezTo>
                    <a:pt x="30996" y="20042"/>
                    <a:pt x="31150" y="19973"/>
                    <a:pt x="31294" y="19932"/>
                  </a:cubicBezTo>
                  <a:cubicBezTo>
                    <a:pt x="34790" y="18818"/>
                    <a:pt x="38289" y="17710"/>
                    <a:pt x="41784" y="16594"/>
                  </a:cubicBezTo>
                  <a:cubicBezTo>
                    <a:pt x="41868" y="16573"/>
                    <a:pt x="41959" y="16527"/>
                    <a:pt x="42045" y="16527"/>
                  </a:cubicBezTo>
                  <a:cubicBezTo>
                    <a:pt x="42089" y="16527"/>
                    <a:pt x="42132" y="16539"/>
                    <a:pt x="42173" y="16572"/>
                  </a:cubicBezTo>
                  <a:cubicBezTo>
                    <a:pt x="42174" y="16614"/>
                    <a:pt x="42174" y="16695"/>
                    <a:pt x="42174" y="16736"/>
                  </a:cubicBezTo>
                  <a:cubicBezTo>
                    <a:pt x="38734" y="18503"/>
                    <a:pt x="35303" y="20287"/>
                    <a:pt x="31870" y="22065"/>
                  </a:cubicBezTo>
                  <a:cubicBezTo>
                    <a:pt x="31432" y="22240"/>
                    <a:pt x="31565" y="22955"/>
                    <a:pt x="32039" y="22956"/>
                  </a:cubicBezTo>
                  <a:cubicBezTo>
                    <a:pt x="35884" y="23289"/>
                    <a:pt x="39730" y="23614"/>
                    <a:pt x="43575" y="23939"/>
                  </a:cubicBezTo>
                  <a:cubicBezTo>
                    <a:pt x="43602" y="23988"/>
                    <a:pt x="43632" y="24040"/>
                    <a:pt x="43664" y="24091"/>
                  </a:cubicBezTo>
                  <a:cubicBezTo>
                    <a:pt x="43533" y="24242"/>
                    <a:pt x="43323" y="24206"/>
                    <a:pt x="43148" y="24230"/>
                  </a:cubicBezTo>
                  <a:cubicBezTo>
                    <a:pt x="39653" y="24526"/>
                    <a:pt x="36159" y="24825"/>
                    <a:pt x="32663" y="25122"/>
                  </a:cubicBezTo>
                  <a:cubicBezTo>
                    <a:pt x="32374" y="25168"/>
                    <a:pt x="32052" y="25114"/>
                    <a:pt x="31790" y="25264"/>
                  </a:cubicBezTo>
                  <a:cubicBezTo>
                    <a:pt x="31495" y="25458"/>
                    <a:pt x="31555" y="25946"/>
                    <a:pt x="31881" y="26075"/>
                  </a:cubicBezTo>
                  <a:cubicBezTo>
                    <a:pt x="35227" y="27810"/>
                    <a:pt x="38575" y="29541"/>
                    <a:pt x="41923" y="31273"/>
                  </a:cubicBezTo>
                  <a:cubicBezTo>
                    <a:pt x="42096" y="31371"/>
                    <a:pt x="42330" y="31433"/>
                    <a:pt x="42392" y="31649"/>
                  </a:cubicBezTo>
                  <a:cubicBezTo>
                    <a:pt x="42356" y="31656"/>
                    <a:pt x="42320" y="31658"/>
                    <a:pt x="42284" y="31658"/>
                  </a:cubicBezTo>
                  <a:cubicBezTo>
                    <a:pt x="42090" y="31658"/>
                    <a:pt x="41907" y="31574"/>
                    <a:pt x="41724" y="31518"/>
                  </a:cubicBezTo>
                  <a:cubicBezTo>
                    <a:pt x="38302" y="30430"/>
                    <a:pt x="34882" y="29343"/>
                    <a:pt x="31461" y="28255"/>
                  </a:cubicBezTo>
                  <a:cubicBezTo>
                    <a:pt x="31268" y="28197"/>
                    <a:pt x="31081" y="28120"/>
                    <a:pt x="30884" y="28090"/>
                  </a:cubicBezTo>
                  <a:cubicBezTo>
                    <a:pt x="30871" y="28089"/>
                    <a:pt x="30859" y="28089"/>
                    <a:pt x="30846" y="28089"/>
                  </a:cubicBezTo>
                  <a:cubicBezTo>
                    <a:pt x="30599" y="28089"/>
                    <a:pt x="30379" y="28312"/>
                    <a:pt x="30391" y="28561"/>
                  </a:cubicBezTo>
                  <a:cubicBezTo>
                    <a:pt x="30385" y="28710"/>
                    <a:pt x="30479" y="28834"/>
                    <a:pt x="30571" y="28944"/>
                  </a:cubicBezTo>
                  <a:cubicBezTo>
                    <a:pt x="32322" y="31018"/>
                    <a:pt x="34071" y="33095"/>
                    <a:pt x="35822" y="35170"/>
                  </a:cubicBezTo>
                  <a:cubicBezTo>
                    <a:pt x="36552" y="36046"/>
                    <a:pt x="37302" y="36908"/>
                    <a:pt x="38022" y="37793"/>
                  </a:cubicBezTo>
                  <a:cubicBezTo>
                    <a:pt x="38006" y="37874"/>
                    <a:pt x="37940" y="37912"/>
                    <a:pt x="37872" y="37912"/>
                  </a:cubicBezTo>
                  <a:cubicBezTo>
                    <a:pt x="37817" y="37912"/>
                    <a:pt x="37759" y="37888"/>
                    <a:pt x="37724" y="37841"/>
                  </a:cubicBezTo>
                  <a:cubicBezTo>
                    <a:pt x="34798" y="35376"/>
                    <a:pt x="31875" y="32906"/>
                    <a:pt x="28947" y="30443"/>
                  </a:cubicBezTo>
                  <a:cubicBezTo>
                    <a:pt x="28860" y="30359"/>
                    <a:pt x="28745" y="30319"/>
                    <a:pt x="28629" y="30319"/>
                  </a:cubicBezTo>
                  <a:cubicBezTo>
                    <a:pt x="28470" y="30319"/>
                    <a:pt x="28311" y="30396"/>
                    <a:pt x="28230" y="30541"/>
                  </a:cubicBezTo>
                  <a:cubicBezTo>
                    <a:pt x="28087" y="30757"/>
                    <a:pt x="28210" y="31009"/>
                    <a:pt x="28277" y="31228"/>
                  </a:cubicBezTo>
                  <a:cubicBezTo>
                    <a:pt x="29383" y="34703"/>
                    <a:pt x="30487" y="38178"/>
                    <a:pt x="31591" y="41653"/>
                  </a:cubicBezTo>
                  <a:cubicBezTo>
                    <a:pt x="31646" y="41753"/>
                    <a:pt x="31644" y="41939"/>
                    <a:pt x="31499" y="41939"/>
                  </a:cubicBezTo>
                  <a:cubicBezTo>
                    <a:pt x="31493" y="41939"/>
                    <a:pt x="31486" y="41939"/>
                    <a:pt x="31479" y="41938"/>
                  </a:cubicBezTo>
                  <a:cubicBezTo>
                    <a:pt x="31301" y="41834"/>
                    <a:pt x="31236" y="41630"/>
                    <a:pt x="31143" y="41461"/>
                  </a:cubicBezTo>
                  <a:cubicBezTo>
                    <a:pt x="29525" y="38329"/>
                    <a:pt x="27902" y="35198"/>
                    <a:pt x="26283" y="32067"/>
                  </a:cubicBezTo>
                  <a:cubicBezTo>
                    <a:pt x="26191" y="31902"/>
                    <a:pt x="26127" y="31707"/>
                    <a:pt x="25967" y="31598"/>
                  </a:cubicBezTo>
                  <a:cubicBezTo>
                    <a:pt x="25893" y="31546"/>
                    <a:pt x="25810" y="31522"/>
                    <a:pt x="25727" y="31522"/>
                  </a:cubicBezTo>
                  <a:cubicBezTo>
                    <a:pt x="25484" y="31522"/>
                    <a:pt x="25244" y="31722"/>
                    <a:pt x="25246" y="31984"/>
                  </a:cubicBezTo>
                  <a:cubicBezTo>
                    <a:pt x="24924" y="35721"/>
                    <a:pt x="24614" y="39459"/>
                    <a:pt x="24289" y="43197"/>
                  </a:cubicBezTo>
                  <a:cubicBezTo>
                    <a:pt x="24293" y="43294"/>
                    <a:pt x="24216" y="43341"/>
                    <a:pt x="24139" y="43341"/>
                  </a:cubicBezTo>
                  <a:cubicBezTo>
                    <a:pt x="24062" y="43341"/>
                    <a:pt x="23985" y="43293"/>
                    <a:pt x="23988" y="43200"/>
                  </a:cubicBezTo>
                  <a:cubicBezTo>
                    <a:pt x="23668" y="39469"/>
                    <a:pt x="23354" y="35738"/>
                    <a:pt x="23035" y="32008"/>
                  </a:cubicBezTo>
                  <a:cubicBezTo>
                    <a:pt x="23028" y="31817"/>
                    <a:pt x="22921" y="31628"/>
                    <a:pt x="22739" y="31558"/>
                  </a:cubicBezTo>
                  <a:cubicBezTo>
                    <a:pt x="22684" y="31534"/>
                    <a:pt x="22626" y="31522"/>
                    <a:pt x="22568" y="31522"/>
                  </a:cubicBezTo>
                  <a:cubicBezTo>
                    <a:pt x="22385" y="31522"/>
                    <a:pt x="22207" y="31636"/>
                    <a:pt x="22133" y="31806"/>
                  </a:cubicBezTo>
                  <a:cubicBezTo>
                    <a:pt x="20401" y="35132"/>
                    <a:pt x="18695" y="38471"/>
                    <a:pt x="16954" y="41791"/>
                  </a:cubicBezTo>
                  <a:cubicBezTo>
                    <a:pt x="16937" y="41793"/>
                    <a:pt x="16920" y="41794"/>
                    <a:pt x="16902" y="41794"/>
                  </a:cubicBezTo>
                  <a:cubicBezTo>
                    <a:pt x="16778" y="41794"/>
                    <a:pt x="16636" y="41735"/>
                    <a:pt x="16711" y="41585"/>
                  </a:cubicBezTo>
                  <a:cubicBezTo>
                    <a:pt x="17799" y="38144"/>
                    <a:pt x="18898" y="34705"/>
                    <a:pt x="19991" y="31264"/>
                  </a:cubicBezTo>
                  <a:cubicBezTo>
                    <a:pt x="20048" y="31058"/>
                    <a:pt x="20164" y="30842"/>
                    <a:pt x="20090" y="30626"/>
                  </a:cubicBezTo>
                  <a:cubicBezTo>
                    <a:pt x="20029" y="30440"/>
                    <a:pt x="19837" y="30317"/>
                    <a:pt x="19646" y="30317"/>
                  </a:cubicBezTo>
                  <a:cubicBezTo>
                    <a:pt x="19584" y="30317"/>
                    <a:pt x="19521" y="30330"/>
                    <a:pt x="19463" y="30359"/>
                  </a:cubicBezTo>
                  <a:cubicBezTo>
                    <a:pt x="19311" y="30438"/>
                    <a:pt x="19189" y="30561"/>
                    <a:pt x="19059" y="30670"/>
                  </a:cubicBezTo>
                  <a:cubicBezTo>
                    <a:pt x="16414" y="32901"/>
                    <a:pt x="13766" y="35132"/>
                    <a:pt x="11122" y="37364"/>
                  </a:cubicBezTo>
                  <a:cubicBezTo>
                    <a:pt x="10993" y="37469"/>
                    <a:pt x="10861" y="37624"/>
                    <a:pt x="10698" y="37624"/>
                  </a:cubicBezTo>
                  <a:cubicBezTo>
                    <a:pt x="10653" y="37624"/>
                    <a:pt x="10606" y="37612"/>
                    <a:pt x="10557" y="37585"/>
                  </a:cubicBezTo>
                  <a:cubicBezTo>
                    <a:pt x="10596" y="37374"/>
                    <a:pt x="10724" y="37202"/>
                    <a:pt x="10870" y="37051"/>
                  </a:cubicBezTo>
                  <a:cubicBezTo>
                    <a:pt x="13164" y="34333"/>
                    <a:pt x="15456" y="31614"/>
                    <a:pt x="17748" y="28894"/>
                  </a:cubicBezTo>
                  <a:cubicBezTo>
                    <a:pt x="17955" y="28689"/>
                    <a:pt x="17925" y="28309"/>
                    <a:pt x="17669" y="28159"/>
                  </a:cubicBezTo>
                  <a:cubicBezTo>
                    <a:pt x="17595" y="28110"/>
                    <a:pt x="17516" y="28092"/>
                    <a:pt x="17436" y="28092"/>
                  </a:cubicBezTo>
                  <a:cubicBezTo>
                    <a:pt x="17282" y="28092"/>
                    <a:pt x="17122" y="28159"/>
                    <a:pt x="16978" y="28203"/>
                  </a:cubicBezTo>
                  <a:cubicBezTo>
                    <a:pt x="13505" y="29308"/>
                    <a:pt x="10033" y="30415"/>
                    <a:pt x="6559" y="31516"/>
                  </a:cubicBezTo>
                  <a:cubicBezTo>
                    <a:pt x="6527" y="31533"/>
                    <a:pt x="6498" y="31541"/>
                    <a:pt x="6471" y="31541"/>
                  </a:cubicBezTo>
                  <a:cubicBezTo>
                    <a:pt x="6328" y="31541"/>
                    <a:pt x="6255" y="31330"/>
                    <a:pt x="6416" y="31248"/>
                  </a:cubicBezTo>
                  <a:cubicBezTo>
                    <a:pt x="9601" y="29587"/>
                    <a:pt x="12796" y="27944"/>
                    <a:pt x="15986" y="26289"/>
                  </a:cubicBezTo>
                  <a:cubicBezTo>
                    <a:pt x="16161" y="26193"/>
                    <a:pt x="16352" y="26116"/>
                    <a:pt x="16516" y="25997"/>
                  </a:cubicBezTo>
                  <a:cubicBezTo>
                    <a:pt x="16702" y="25852"/>
                    <a:pt x="16735" y="25557"/>
                    <a:pt x="16593" y="25370"/>
                  </a:cubicBezTo>
                  <a:cubicBezTo>
                    <a:pt x="16503" y="25235"/>
                    <a:pt x="16338" y="25179"/>
                    <a:pt x="16184" y="25170"/>
                  </a:cubicBezTo>
                  <a:cubicBezTo>
                    <a:pt x="12725" y="24875"/>
                    <a:pt x="9267" y="24581"/>
                    <a:pt x="5808" y="24287"/>
                  </a:cubicBezTo>
                  <a:cubicBezTo>
                    <a:pt x="5637" y="24270"/>
                    <a:pt x="5464" y="24270"/>
                    <a:pt x="5301" y="24230"/>
                  </a:cubicBezTo>
                  <a:cubicBezTo>
                    <a:pt x="5202" y="24180"/>
                    <a:pt x="5212" y="24071"/>
                    <a:pt x="5205" y="23983"/>
                  </a:cubicBezTo>
                  <a:cubicBezTo>
                    <a:pt x="5267" y="23941"/>
                    <a:pt x="5328" y="23880"/>
                    <a:pt x="5412" y="23880"/>
                  </a:cubicBezTo>
                  <a:cubicBezTo>
                    <a:pt x="8895" y="23585"/>
                    <a:pt x="12378" y="23287"/>
                    <a:pt x="15861" y="22992"/>
                  </a:cubicBezTo>
                  <a:cubicBezTo>
                    <a:pt x="16108" y="22960"/>
                    <a:pt x="16423" y="23000"/>
                    <a:pt x="16590" y="22769"/>
                  </a:cubicBezTo>
                  <a:cubicBezTo>
                    <a:pt x="16768" y="22546"/>
                    <a:pt x="16673" y="22185"/>
                    <a:pt x="16415" y="22069"/>
                  </a:cubicBezTo>
                  <a:cubicBezTo>
                    <a:pt x="13172" y="20385"/>
                    <a:pt x="9924" y="18707"/>
                    <a:pt x="6678" y="17029"/>
                  </a:cubicBezTo>
                  <a:cubicBezTo>
                    <a:pt x="6549" y="16951"/>
                    <a:pt x="6364" y="16910"/>
                    <a:pt x="6333" y="16740"/>
                  </a:cubicBezTo>
                  <a:cubicBezTo>
                    <a:pt x="6375" y="16659"/>
                    <a:pt x="6455" y="16625"/>
                    <a:pt x="6539" y="16625"/>
                  </a:cubicBezTo>
                  <a:cubicBezTo>
                    <a:pt x="6581" y="16625"/>
                    <a:pt x="6623" y="16633"/>
                    <a:pt x="6662" y="16649"/>
                  </a:cubicBezTo>
                  <a:cubicBezTo>
                    <a:pt x="10076" y="17735"/>
                    <a:pt x="13492" y="18820"/>
                    <a:pt x="16906" y="19906"/>
                  </a:cubicBezTo>
                  <a:cubicBezTo>
                    <a:pt x="17070" y="19957"/>
                    <a:pt x="17233" y="20024"/>
                    <a:pt x="17408" y="20043"/>
                  </a:cubicBezTo>
                  <a:cubicBezTo>
                    <a:pt x="17417" y="20044"/>
                    <a:pt x="17425" y="20044"/>
                    <a:pt x="17433" y="20044"/>
                  </a:cubicBezTo>
                  <a:cubicBezTo>
                    <a:pt x="17672" y="20044"/>
                    <a:pt x="17887" y="19832"/>
                    <a:pt x="17888" y="19591"/>
                  </a:cubicBezTo>
                  <a:cubicBezTo>
                    <a:pt x="17895" y="19445"/>
                    <a:pt x="17815" y="19318"/>
                    <a:pt x="17726" y="19211"/>
                  </a:cubicBezTo>
                  <a:cubicBezTo>
                    <a:pt x="15287" y="16319"/>
                    <a:pt x="12846" y="13429"/>
                    <a:pt x="10411" y="10533"/>
                  </a:cubicBezTo>
                  <a:cubicBezTo>
                    <a:pt x="10296" y="10437"/>
                    <a:pt x="10401" y="10293"/>
                    <a:pt x="10510" y="10293"/>
                  </a:cubicBezTo>
                  <a:cubicBezTo>
                    <a:pt x="10544" y="10293"/>
                    <a:pt x="10579" y="10306"/>
                    <a:pt x="10607" y="10339"/>
                  </a:cubicBezTo>
                  <a:cubicBezTo>
                    <a:pt x="13526" y="12792"/>
                    <a:pt x="16435" y="15259"/>
                    <a:pt x="19356" y="17710"/>
                  </a:cubicBezTo>
                  <a:cubicBezTo>
                    <a:pt x="19438" y="17786"/>
                    <a:pt x="19536" y="17819"/>
                    <a:pt x="19633" y="17819"/>
                  </a:cubicBezTo>
                  <a:cubicBezTo>
                    <a:pt x="19925" y="17819"/>
                    <a:pt x="20215" y="17523"/>
                    <a:pt x="20095" y="17208"/>
                  </a:cubicBezTo>
                  <a:cubicBezTo>
                    <a:pt x="18946" y="13571"/>
                    <a:pt x="17784" y="9937"/>
                    <a:pt x="16629" y="6301"/>
                  </a:cubicBezTo>
                  <a:cubicBezTo>
                    <a:pt x="16586" y="6217"/>
                    <a:pt x="16594" y="6138"/>
                    <a:pt x="16653" y="6065"/>
                  </a:cubicBezTo>
                  <a:cubicBezTo>
                    <a:pt x="16658" y="6064"/>
                    <a:pt x="16663" y="6064"/>
                    <a:pt x="16667" y="6064"/>
                  </a:cubicBezTo>
                  <a:cubicBezTo>
                    <a:pt x="16736" y="6064"/>
                    <a:pt x="16795" y="6108"/>
                    <a:pt x="16861" y="6134"/>
                  </a:cubicBezTo>
                  <a:cubicBezTo>
                    <a:pt x="18596" y="9513"/>
                    <a:pt x="20352" y="12881"/>
                    <a:pt x="22093" y="16257"/>
                  </a:cubicBezTo>
                  <a:cubicBezTo>
                    <a:pt x="22169" y="16429"/>
                    <a:pt x="22312" y="16592"/>
                    <a:pt x="22513" y="16607"/>
                  </a:cubicBezTo>
                  <a:cubicBezTo>
                    <a:pt x="22532" y="16609"/>
                    <a:pt x="22551" y="16611"/>
                    <a:pt x="22569" y="16611"/>
                  </a:cubicBezTo>
                  <a:cubicBezTo>
                    <a:pt x="22816" y="16611"/>
                    <a:pt x="23031" y="16390"/>
                    <a:pt x="23033" y="16141"/>
                  </a:cubicBezTo>
                  <a:cubicBezTo>
                    <a:pt x="23364" y="12309"/>
                    <a:pt x="23681" y="8477"/>
                    <a:pt x="24016" y="4647"/>
                  </a:cubicBezTo>
                  <a:cubicBezTo>
                    <a:pt x="24041" y="4599"/>
                    <a:pt x="24079" y="4579"/>
                    <a:pt x="24117" y="4579"/>
                  </a:cubicBezTo>
                  <a:close/>
                  <a:moveTo>
                    <a:pt x="24145" y="1"/>
                  </a:moveTo>
                  <a:cubicBezTo>
                    <a:pt x="24139" y="1"/>
                    <a:pt x="24132" y="1"/>
                    <a:pt x="24125" y="2"/>
                  </a:cubicBezTo>
                  <a:cubicBezTo>
                    <a:pt x="23969" y="8"/>
                    <a:pt x="23886" y="160"/>
                    <a:pt x="23888" y="301"/>
                  </a:cubicBezTo>
                  <a:cubicBezTo>
                    <a:pt x="23472" y="5226"/>
                    <a:pt x="23051" y="10151"/>
                    <a:pt x="22633" y="15076"/>
                  </a:cubicBezTo>
                  <a:cubicBezTo>
                    <a:pt x="22615" y="15277"/>
                    <a:pt x="22625" y="15495"/>
                    <a:pt x="22495" y="15664"/>
                  </a:cubicBezTo>
                  <a:cubicBezTo>
                    <a:pt x="22454" y="15663"/>
                    <a:pt x="22372" y="15660"/>
                    <a:pt x="22332" y="15660"/>
                  </a:cubicBezTo>
                  <a:cubicBezTo>
                    <a:pt x="19992" y="11115"/>
                    <a:pt x="17632" y="6578"/>
                    <a:pt x="15287" y="2036"/>
                  </a:cubicBezTo>
                  <a:cubicBezTo>
                    <a:pt x="15242" y="1924"/>
                    <a:pt x="15146" y="1813"/>
                    <a:pt x="15024" y="1813"/>
                  </a:cubicBezTo>
                  <a:cubicBezTo>
                    <a:pt x="15001" y="1813"/>
                    <a:pt x="14978" y="1817"/>
                    <a:pt x="14955" y="1825"/>
                  </a:cubicBezTo>
                  <a:cubicBezTo>
                    <a:pt x="14795" y="1866"/>
                    <a:pt x="14744" y="2052"/>
                    <a:pt x="14809" y="2190"/>
                  </a:cubicBezTo>
                  <a:cubicBezTo>
                    <a:pt x="16360" y="7070"/>
                    <a:pt x="17914" y="11949"/>
                    <a:pt x="19463" y="16829"/>
                  </a:cubicBezTo>
                  <a:cubicBezTo>
                    <a:pt x="19509" y="16922"/>
                    <a:pt x="19415" y="17013"/>
                    <a:pt x="19327" y="17013"/>
                  </a:cubicBezTo>
                  <a:cubicBezTo>
                    <a:pt x="19299" y="17013"/>
                    <a:pt x="19272" y="17004"/>
                    <a:pt x="19250" y="16983"/>
                  </a:cubicBezTo>
                  <a:cubicBezTo>
                    <a:pt x="15327" y="13679"/>
                    <a:pt x="11409" y="10370"/>
                    <a:pt x="7486" y="7065"/>
                  </a:cubicBezTo>
                  <a:cubicBezTo>
                    <a:pt x="7437" y="7009"/>
                    <a:pt x="7366" y="6982"/>
                    <a:pt x="7296" y="6982"/>
                  </a:cubicBezTo>
                  <a:cubicBezTo>
                    <a:pt x="7193" y="6982"/>
                    <a:pt x="7092" y="7040"/>
                    <a:pt x="7063" y="7151"/>
                  </a:cubicBezTo>
                  <a:cubicBezTo>
                    <a:pt x="7008" y="7351"/>
                    <a:pt x="7214" y="7482"/>
                    <a:pt x="7316" y="7627"/>
                  </a:cubicBezTo>
                  <a:cubicBezTo>
                    <a:pt x="10415" y="11300"/>
                    <a:pt x="13512" y="14975"/>
                    <a:pt x="16611" y="18649"/>
                  </a:cubicBezTo>
                  <a:cubicBezTo>
                    <a:pt x="16774" y="18853"/>
                    <a:pt x="16967" y="19036"/>
                    <a:pt x="17091" y="19268"/>
                  </a:cubicBezTo>
                  <a:cubicBezTo>
                    <a:pt x="17071" y="19306"/>
                    <a:pt x="17032" y="19378"/>
                    <a:pt x="17012" y="19415"/>
                  </a:cubicBezTo>
                  <a:cubicBezTo>
                    <a:pt x="14835" y="18749"/>
                    <a:pt x="12671" y="18039"/>
                    <a:pt x="10500" y="17355"/>
                  </a:cubicBezTo>
                  <a:cubicBezTo>
                    <a:pt x="7738" y="16479"/>
                    <a:pt x="4978" y="15597"/>
                    <a:pt x="2216" y="14723"/>
                  </a:cubicBezTo>
                  <a:cubicBezTo>
                    <a:pt x="2184" y="14710"/>
                    <a:pt x="2153" y="14703"/>
                    <a:pt x="2124" y="14703"/>
                  </a:cubicBezTo>
                  <a:cubicBezTo>
                    <a:pt x="1904" y="14703"/>
                    <a:pt x="1780" y="15063"/>
                    <a:pt x="2023" y="15166"/>
                  </a:cubicBezTo>
                  <a:cubicBezTo>
                    <a:pt x="6616" y="17550"/>
                    <a:pt x="11214" y="19925"/>
                    <a:pt x="15809" y="22303"/>
                  </a:cubicBezTo>
                  <a:cubicBezTo>
                    <a:pt x="15804" y="22392"/>
                    <a:pt x="15754" y="22473"/>
                    <a:pt x="15663" y="22491"/>
                  </a:cubicBezTo>
                  <a:cubicBezTo>
                    <a:pt x="15475" y="22550"/>
                    <a:pt x="15275" y="22546"/>
                    <a:pt x="15082" y="22565"/>
                  </a:cubicBezTo>
                  <a:cubicBezTo>
                    <a:pt x="10163" y="22986"/>
                    <a:pt x="5242" y="23400"/>
                    <a:pt x="323" y="23823"/>
                  </a:cubicBezTo>
                  <a:cubicBezTo>
                    <a:pt x="318" y="23823"/>
                    <a:pt x="313" y="23823"/>
                    <a:pt x="309" y="23823"/>
                  </a:cubicBezTo>
                  <a:cubicBezTo>
                    <a:pt x="14" y="23823"/>
                    <a:pt x="1" y="24306"/>
                    <a:pt x="304" y="24306"/>
                  </a:cubicBezTo>
                  <a:cubicBezTo>
                    <a:pt x="305" y="24306"/>
                    <a:pt x="306" y="24306"/>
                    <a:pt x="308" y="24306"/>
                  </a:cubicBezTo>
                  <a:cubicBezTo>
                    <a:pt x="5276" y="24739"/>
                    <a:pt x="10245" y="25152"/>
                    <a:pt x="15213" y="25580"/>
                  </a:cubicBezTo>
                  <a:cubicBezTo>
                    <a:pt x="15428" y="25608"/>
                    <a:pt x="15659" y="25580"/>
                    <a:pt x="15863" y="25674"/>
                  </a:cubicBezTo>
                  <a:cubicBezTo>
                    <a:pt x="15798" y="25882"/>
                    <a:pt x="15577" y="25943"/>
                    <a:pt x="15407" y="26038"/>
                  </a:cubicBezTo>
                  <a:cubicBezTo>
                    <a:pt x="11057" y="28289"/>
                    <a:pt x="6707" y="30541"/>
                    <a:pt x="2357" y="32791"/>
                  </a:cubicBezTo>
                  <a:cubicBezTo>
                    <a:pt x="2216" y="32869"/>
                    <a:pt x="2058" y="32923"/>
                    <a:pt x="1940" y="33033"/>
                  </a:cubicBezTo>
                  <a:cubicBezTo>
                    <a:pt x="1814" y="33175"/>
                    <a:pt x="1927" y="33419"/>
                    <a:pt x="2115" y="33426"/>
                  </a:cubicBezTo>
                  <a:cubicBezTo>
                    <a:pt x="2268" y="33406"/>
                    <a:pt x="2412" y="33347"/>
                    <a:pt x="2560" y="33302"/>
                  </a:cubicBezTo>
                  <a:cubicBezTo>
                    <a:pt x="7229" y="31818"/>
                    <a:pt x="11898" y="30334"/>
                    <a:pt x="16566" y="28849"/>
                  </a:cubicBezTo>
                  <a:cubicBezTo>
                    <a:pt x="16666" y="28823"/>
                    <a:pt x="16777" y="28761"/>
                    <a:pt x="16881" y="28761"/>
                  </a:cubicBezTo>
                  <a:cubicBezTo>
                    <a:pt x="16938" y="28761"/>
                    <a:pt x="16992" y="28779"/>
                    <a:pt x="17041" y="28832"/>
                  </a:cubicBezTo>
                  <a:cubicBezTo>
                    <a:pt x="17026" y="29052"/>
                    <a:pt x="16846" y="29196"/>
                    <a:pt x="16718" y="29357"/>
                  </a:cubicBezTo>
                  <a:cubicBezTo>
                    <a:pt x="13523" y="33148"/>
                    <a:pt x="10324" y="36937"/>
                    <a:pt x="7131" y="40730"/>
                  </a:cubicBezTo>
                  <a:cubicBezTo>
                    <a:pt x="6997" y="40848"/>
                    <a:pt x="7043" y="41093"/>
                    <a:pt x="7219" y="41140"/>
                  </a:cubicBezTo>
                  <a:cubicBezTo>
                    <a:pt x="7244" y="41149"/>
                    <a:pt x="7268" y="41153"/>
                    <a:pt x="7291" y="41153"/>
                  </a:cubicBezTo>
                  <a:cubicBezTo>
                    <a:pt x="7419" y="41153"/>
                    <a:pt x="7522" y="41033"/>
                    <a:pt x="7619" y="40958"/>
                  </a:cubicBezTo>
                  <a:cubicBezTo>
                    <a:pt x="11432" y="37741"/>
                    <a:pt x="15245" y="34525"/>
                    <a:pt x="19060" y="31312"/>
                  </a:cubicBezTo>
                  <a:cubicBezTo>
                    <a:pt x="19120" y="31259"/>
                    <a:pt x="19231" y="31198"/>
                    <a:pt x="19321" y="31198"/>
                  </a:cubicBezTo>
                  <a:cubicBezTo>
                    <a:pt x="19385" y="31198"/>
                    <a:pt x="19438" y="31229"/>
                    <a:pt x="19456" y="31315"/>
                  </a:cubicBezTo>
                  <a:cubicBezTo>
                    <a:pt x="17911" y="36216"/>
                    <a:pt x="16339" y="41108"/>
                    <a:pt x="14792" y="46008"/>
                  </a:cubicBezTo>
                  <a:cubicBezTo>
                    <a:pt x="14728" y="46180"/>
                    <a:pt x="14888" y="46314"/>
                    <a:pt x="15038" y="46314"/>
                  </a:cubicBezTo>
                  <a:cubicBezTo>
                    <a:pt x="15118" y="46314"/>
                    <a:pt x="15195" y="46277"/>
                    <a:pt x="15235" y="46188"/>
                  </a:cubicBezTo>
                  <a:cubicBezTo>
                    <a:pt x="17539" y="41757"/>
                    <a:pt x="19827" y="37318"/>
                    <a:pt x="22125" y="32883"/>
                  </a:cubicBezTo>
                  <a:cubicBezTo>
                    <a:pt x="22224" y="32702"/>
                    <a:pt x="22289" y="32488"/>
                    <a:pt x="22467" y="32365"/>
                  </a:cubicBezTo>
                  <a:cubicBezTo>
                    <a:pt x="22491" y="32385"/>
                    <a:pt x="22539" y="32425"/>
                    <a:pt x="22564" y="32446"/>
                  </a:cubicBezTo>
                  <a:cubicBezTo>
                    <a:pt x="22598" y="32655"/>
                    <a:pt x="22619" y="32865"/>
                    <a:pt x="22634" y="33076"/>
                  </a:cubicBezTo>
                  <a:cubicBezTo>
                    <a:pt x="23054" y="38000"/>
                    <a:pt x="23472" y="42926"/>
                    <a:pt x="23891" y="47850"/>
                  </a:cubicBezTo>
                  <a:cubicBezTo>
                    <a:pt x="23886" y="47991"/>
                    <a:pt x="23991" y="48133"/>
                    <a:pt x="24136" y="48133"/>
                  </a:cubicBezTo>
                  <a:cubicBezTo>
                    <a:pt x="24150" y="48133"/>
                    <a:pt x="24165" y="48132"/>
                    <a:pt x="24180" y="48129"/>
                  </a:cubicBezTo>
                  <a:cubicBezTo>
                    <a:pt x="24324" y="48110"/>
                    <a:pt x="24386" y="47961"/>
                    <a:pt x="24389" y="47833"/>
                  </a:cubicBezTo>
                  <a:cubicBezTo>
                    <a:pt x="24766" y="43410"/>
                    <a:pt x="25141" y="38986"/>
                    <a:pt x="25519" y="34564"/>
                  </a:cubicBezTo>
                  <a:cubicBezTo>
                    <a:pt x="25590" y="33849"/>
                    <a:pt x="25614" y="33129"/>
                    <a:pt x="25719" y="32421"/>
                  </a:cubicBezTo>
                  <a:cubicBezTo>
                    <a:pt x="25767" y="32422"/>
                    <a:pt x="25863" y="32425"/>
                    <a:pt x="25911" y="32426"/>
                  </a:cubicBezTo>
                  <a:cubicBezTo>
                    <a:pt x="28294" y="37000"/>
                    <a:pt x="30652" y="41587"/>
                    <a:pt x="33028" y="46163"/>
                  </a:cubicBezTo>
                  <a:cubicBezTo>
                    <a:pt x="33065" y="46269"/>
                    <a:pt x="33150" y="46313"/>
                    <a:pt x="33238" y="46313"/>
                  </a:cubicBezTo>
                  <a:cubicBezTo>
                    <a:pt x="33397" y="46313"/>
                    <a:pt x="33565" y="46168"/>
                    <a:pt x="33478" y="45981"/>
                  </a:cubicBezTo>
                  <a:cubicBezTo>
                    <a:pt x="31973" y="41225"/>
                    <a:pt x="30456" y="36472"/>
                    <a:pt x="28946" y="31717"/>
                  </a:cubicBezTo>
                  <a:cubicBezTo>
                    <a:pt x="28898" y="31545"/>
                    <a:pt x="28807" y="31378"/>
                    <a:pt x="28825" y="31196"/>
                  </a:cubicBezTo>
                  <a:cubicBezTo>
                    <a:pt x="28849" y="31152"/>
                    <a:pt x="28896" y="31132"/>
                    <a:pt x="28944" y="31132"/>
                  </a:cubicBezTo>
                  <a:cubicBezTo>
                    <a:pt x="28985" y="31132"/>
                    <a:pt x="29028" y="31147"/>
                    <a:pt x="29057" y="31175"/>
                  </a:cubicBezTo>
                  <a:cubicBezTo>
                    <a:pt x="32978" y="34476"/>
                    <a:pt x="36891" y="37785"/>
                    <a:pt x="40813" y="41083"/>
                  </a:cubicBezTo>
                  <a:cubicBezTo>
                    <a:pt x="40862" y="41135"/>
                    <a:pt x="40918" y="41157"/>
                    <a:pt x="40973" y="41157"/>
                  </a:cubicBezTo>
                  <a:cubicBezTo>
                    <a:pt x="41159" y="41157"/>
                    <a:pt x="41332" y="40904"/>
                    <a:pt x="41155" y="40739"/>
                  </a:cubicBezTo>
                  <a:cubicBezTo>
                    <a:pt x="37902" y="36873"/>
                    <a:pt x="34642" y="33015"/>
                    <a:pt x="31387" y="29151"/>
                  </a:cubicBezTo>
                  <a:cubicBezTo>
                    <a:pt x="31316" y="29065"/>
                    <a:pt x="31243" y="28976"/>
                    <a:pt x="31210" y="28871"/>
                  </a:cubicBezTo>
                  <a:cubicBezTo>
                    <a:pt x="31258" y="28825"/>
                    <a:pt x="31309" y="28784"/>
                    <a:pt x="31364" y="28743"/>
                  </a:cubicBezTo>
                  <a:cubicBezTo>
                    <a:pt x="36262" y="30287"/>
                    <a:pt x="41152" y="31858"/>
                    <a:pt x="46049" y="33405"/>
                  </a:cubicBezTo>
                  <a:cubicBezTo>
                    <a:pt x="46081" y="33420"/>
                    <a:pt x="46113" y="33427"/>
                    <a:pt x="46144" y="33427"/>
                  </a:cubicBezTo>
                  <a:cubicBezTo>
                    <a:pt x="46308" y="33427"/>
                    <a:pt x="46452" y="33238"/>
                    <a:pt x="46367" y="33075"/>
                  </a:cubicBezTo>
                  <a:cubicBezTo>
                    <a:pt x="46267" y="32929"/>
                    <a:pt x="46079" y="32886"/>
                    <a:pt x="45937" y="32799"/>
                  </a:cubicBezTo>
                  <a:cubicBezTo>
                    <a:pt x="41616" y="30564"/>
                    <a:pt x="37295" y="28327"/>
                    <a:pt x="32973" y="26091"/>
                  </a:cubicBezTo>
                  <a:cubicBezTo>
                    <a:pt x="32795" y="25993"/>
                    <a:pt x="32580" y="25928"/>
                    <a:pt x="32484" y="25734"/>
                  </a:cubicBezTo>
                  <a:cubicBezTo>
                    <a:pt x="32553" y="25692"/>
                    <a:pt x="32615" y="25625"/>
                    <a:pt x="32698" y="25610"/>
                  </a:cubicBezTo>
                  <a:cubicBezTo>
                    <a:pt x="37762" y="25179"/>
                    <a:pt x="42824" y="24748"/>
                    <a:pt x="47887" y="24317"/>
                  </a:cubicBezTo>
                  <a:cubicBezTo>
                    <a:pt x="48020" y="24317"/>
                    <a:pt x="48181" y="24261"/>
                    <a:pt x="48200" y="24107"/>
                  </a:cubicBezTo>
                  <a:cubicBezTo>
                    <a:pt x="48232" y="23946"/>
                    <a:pt x="48084" y="23819"/>
                    <a:pt x="47933" y="23819"/>
                  </a:cubicBezTo>
                  <a:cubicBezTo>
                    <a:pt x="47931" y="23819"/>
                    <a:pt x="47928" y="23819"/>
                    <a:pt x="47926" y="23819"/>
                  </a:cubicBezTo>
                  <a:cubicBezTo>
                    <a:pt x="43108" y="23409"/>
                    <a:pt x="38290" y="23000"/>
                    <a:pt x="33472" y="22589"/>
                  </a:cubicBezTo>
                  <a:cubicBezTo>
                    <a:pt x="33171" y="22550"/>
                    <a:pt x="32861" y="22570"/>
                    <a:pt x="32569" y="22479"/>
                  </a:cubicBezTo>
                  <a:cubicBezTo>
                    <a:pt x="32564" y="22403"/>
                    <a:pt x="32562" y="22327"/>
                    <a:pt x="32564" y="22252"/>
                  </a:cubicBezTo>
                  <a:cubicBezTo>
                    <a:pt x="37118" y="19901"/>
                    <a:pt x="41668" y="17542"/>
                    <a:pt x="46220" y="15186"/>
                  </a:cubicBezTo>
                  <a:cubicBezTo>
                    <a:pt x="46487" y="15106"/>
                    <a:pt x="46396" y="14705"/>
                    <a:pt x="46158" y="14705"/>
                  </a:cubicBezTo>
                  <a:cubicBezTo>
                    <a:pt x="46133" y="14705"/>
                    <a:pt x="46106" y="14710"/>
                    <a:pt x="46077" y="14720"/>
                  </a:cubicBezTo>
                  <a:cubicBezTo>
                    <a:pt x="41226" y="16254"/>
                    <a:pt x="36380" y="17804"/>
                    <a:pt x="31530" y="19341"/>
                  </a:cubicBezTo>
                  <a:cubicBezTo>
                    <a:pt x="31508" y="19350"/>
                    <a:pt x="31486" y="19355"/>
                    <a:pt x="31465" y="19355"/>
                  </a:cubicBezTo>
                  <a:cubicBezTo>
                    <a:pt x="31358" y="19355"/>
                    <a:pt x="31266" y="19243"/>
                    <a:pt x="31273" y="19138"/>
                  </a:cubicBezTo>
                  <a:cubicBezTo>
                    <a:pt x="31361" y="18996"/>
                    <a:pt x="31479" y="18876"/>
                    <a:pt x="31584" y="18748"/>
                  </a:cubicBezTo>
                  <a:cubicBezTo>
                    <a:pt x="34773" y="14965"/>
                    <a:pt x="37963" y="11185"/>
                    <a:pt x="41150" y="7401"/>
                  </a:cubicBezTo>
                  <a:cubicBezTo>
                    <a:pt x="41309" y="7256"/>
                    <a:pt x="41192" y="6976"/>
                    <a:pt x="40988" y="6976"/>
                  </a:cubicBezTo>
                  <a:cubicBezTo>
                    <a:pt x="40975" y="6976"/>
                    <a:pt x="40962" y="6977"/>
                    <a:pt x="40949" y="6980"/>
                  </a:cubicBezTo>
                  <a:cubicBezTo>
                    <a:pt x="40778" y="7042"/>
                    <a:pt x="40659" y="7186"/>
                    <a:pt x="40521" y="7294"/>
                  </a:cubicBezTo>
                  <a:cubicBezTo>
                    <a:pt x="36717" y="10499"/>
                    <a:pt x="32917" y="13709"/>
                    <a:pt x="29112" y="16912"/>
                  </a:cubicBezTo>
                  <a:cubicBezTo>
                    <a:pt x="29076" y="16950"/>
                    <a:pt x="29038" y="16964"/>
                    <a:pt x="28999" y="16964"/>
                  </a:cubicBezTo>
                  <a:cubicBezTo>
                    <a:pt x="28932" y="16964"/>
                    <a:pt x="28865" y="16918"/>
                    <a:pt x="28812" y="16870"/>
                  </a:cubicBezTo>
                  <a:cubicBezTo>
                    <a:pt x="29491" y="14661"/>
                    <a:pt x="30210" y="12460"/>
                    <a:pt x="30906" y="10255"/>
                  </a:cubicBezTo>
                  <a:cubicBezTo>
                    <a:pt x="31748" y="7607"/>
                    <a:pt x="32588" y="4957"/>
                    <a:pt x="33433" y="2309"/>
                  </a:cubicBezTo>
                  <a:cubicBezTo>
                    <a:pt x="33471" y="2174"/>
                    <a:pt x="33546" y="2008"/>
                    <a:pt x="33432" y="1889"/>
                  </a:cubicBezTo>
                  <a:cubicBezTo>
                    <a:pt x="33385" y="1839"/>
                    <a:pt x="33323" y="1816"/>
                    <a:pt x="33261" y="1816"/>
                  </a:cubicBezTo>
                  <a:cubicBezTo>
                    <a:pt x="33161" y="1816"/>
                    <a:pt x="33060" y="1876"/>
                    <a:pt x="33023" y="1977"/>
                  </a:cubicBezTo>
                  <a:cubicBezTo>
                    <a:pt x="30689" y="6485"/>
                    <a:pt x="28358" y="10993"/>
                    <a:pt x="26024" y="15501"/>
                  </a:cubicBezTo>
                  <a:cubicBezTo>
                    <a:pt x="25983" y="15613"/>
                    <a:pt x="25885" y="15673"/>
                    <a:pt x="25773" y="15673"/>
                  </a:cubicBezTo>
                  <a:cubicBezTo>
                    <a:pt x="25760" y="15673"/>
                    <a:pt x="25746" y="15673"/>
                    <a:pt x="25733" y="15671"/>
                  </a:cubicBezTo>
                  <a:cubicBezTo>
                    <a:pt x="25668" y="15521"/>
                    <a:pt x="25665" y="15359"/>
                    <a:pt x="25657" y="15201"/>
                  </a:cubicBezTo>
                  <a:cubicBezTo>
                    <a:pt x="25233" y="10237"/>
                    <a:pt x="24813" y="5273"/>
                    <a:pt x="24389" y="308"/>
                  </a:cubicBezTo>
                  <a:cubicBezTo>
                    <a:pt x="24399" y="162"/>
                    <a:pt x="24299" y="1"/>
                    <a:pt x="2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13"/>
          <p:cNvGrpSpPr/>
          <p:nvPr/>
        </p:nvGrpSpPr>
        <p:grpSpPr>
          <a:xfrm rot="-900166">
            <a:off x="8497966" y="4209667"/>
            <a:ext cx="459331" cy="579548"/>
            <a:chOff x="5191200" y="4689525"/>
            <a:chExt cx="360975" cy="455450"/>
          </a:xfrm>
        </p:grpSpPr>
        <p:sp>
          <p:nvSpPr>
            <p:cNvPr id="223" name="Google Shape;223;p13"/>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3"/>
          <p:cNvGrpSpPr/>
          <p:nvPr/>
        </p:nvGrpSpPr>
        <p:grpSpPr>
          <a:xfrm rot="-900166">
            <a:off x="2312166" y="4653567"/>
            <a:ext cx="459331" cy="579548"/>
            <a:chOff x="5191200" y="4689525"/>
            <a:chExt cx="360975" cy="455450"/>
          </a:xfrm>
        </p:grpSpPr>
        <p:sp>
          <p:nvSpPr>
            <p:cNvPr id="226" name="Google Shape;226;p13"/>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3"/>
          <p:cNvGrpSpPr/>
          <p:nvPr/>
        </p:nvGrpSpPr>
        <p:grpSpPr>
          <a:xfrm rot="-900166">
            <a:off x="2858241" y="4653567"/>
            <a:ext cx="459331" cy="579548"/>
            <a:chOff x="5191200" y="4689525"/>
            <a:chExt cx="360975" cy="455450"/>
          </a:xfrm>
        </p:grpSpPr>
        <p:sp>
          <p:nvSpPr>
            <p:cNvPr id="229" name="Google Shape;229;p13"/>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6_1_1">
    <p:spTree>
      <p:nvGrpSpPr>
        <p:cNvPr id="1" name="Shape 231"/>
        <p:cNvGrpSpPr/>
        <p:nvPr/>
      </p:nvGrpSpPr>
      <p:grpSpPr>
        <a:xfrm>
          <a:off x="0" y="0"/>
          <a:ext cx="0" cy="0"/>
          <a:chOff x="0" y="0"/>
          <a:chExt cx="0" cy="0"/>
        </a:xfrm>
      </p:grpSpPr>
      <p:grpSp>
        <p:nvGrpSpPr>
          <p:cNvPr id="232" name="Google Shape;232;p14"/>
          <p:cNvGrpSpPr/>
          <p:nvPr/>
        </p:nvGrpSpPr>
        <p:grpSpPr>
          <a:xfrm>
            <a:off x="7846378" y="3883706"/>
            <a:ext cx="1678122" cy="1667393"/>
            <a:chOff x="525703" y="2858931"/>
            <a:chExt cx="1678122" cy="1667393"/>
          </a:xfrm>
        </p:grpSpPr>
        <p:grpSp>
          <p:nvGrpSpPr>
            <p:cNvPr id="233" name="Google Shape;233;p14"/>
            <p:cNvGrpSpPr/>
            <p:nvPr/>
          </p:nvGrpSpPr>
          <p:grpSpPr>
            <a:xfrm rot="900166">
              <a:off x="678089" y="3013540"/>
              <a:ext cx="1373350" cy="1358176"/>
              <a:chOff x="1271525" y="1919275"/>
              <a:chExt cx="1079275" cy="1067350"/>
            </a:xfrm>
          </p:grpSpPr>
          <p:sp>
            <p:nvSpPr>
              <p:cNvPr id="234" name="Google Shape;234;p14"/>
              <p:cNvSpPr/>
              <p:nvPr/>
            </p:nvSpPr>
            <p:spPr>
              <a:xfrm>
                <a:off x="1334150" y="2150075"/>
                <a:ext cx="577400" cy="778200"/>
              </a:xfrm>
              <a:custGeom>
                <a:avLst/>
                <a:gdLst/>
                <a:ahLst/>
                <a:cxnLst/>
                <a:rect l="l" t="t" r="r" b="b"/>
                <a:pathLst>
                  <a:path w="23096" h="31128" extrusionOk="0">
                    <a:moveTo>
                      <a:pt x="4561" y="1"/>
                    </a:moveTo>
                    <a:cubicBezTo>
                      <a:pt x="4530" y="1"/>
                      <a:pt x="4498" y="20"/>
                      <a:pt x="4472" y="67"/>
                    </a:cubicBezTo>
                    <a:cubicBezTo>
                      <a:pt x="3002" y="1825"/>
                      <a:pt x="1916" y="3886"/>
                      <a:pt x="1190" y="6054"/>
                    </a:cubicBezTo>
                    <a:cubicBezTo>
                      <a:pt x="187" y="9047"/>
                      <a:pt x="0" y="12291"/>
                      <a:pt x="550" y="15392"/>
                    </a:cubicBezTo>
                    <a:cubicBezTo>
                      <a:pt x="774" y="16719"/>
                      <a:pt x="1139" y="18017"/>
                      <a:pt x="1589" y="19284"/>
                    </a:cubicBezTo>
                    <a:cubicBezTo>
                      <a:pt x="2356" y="21079"/>
                      <a:pt x="3377" y="22764"/>
                      <a:pt x="4613" y="24276"/>
                    </a:cubicBezTo>
                    <a:cubicBezTo>
                      <a:pt x="5432" y="25172"/>
                      <a:pt x="6305" y="26021"/>
                      <a:pt x="7252" y="26782"/>
                    </a:cubicBezTo>
                    <a:cubicBezTo>
                      <a:pt x="9202" y="28365"/>
                      <a:pt x="11448" y="29594"/>
                      <a:pt x="13854" y="30320"/>
                    </a:cubicBezTo>
                    <a:cubicBezTo>
                      <a:pt x="15356" y="30785"/>
                      <a:pt x="16920" y="31025"/>
                      <a:pt x="18487" y="31112"/>
                    </a:cubicBezTo>
                    <a:cubicBezTo>
                      <a:pt x="18762" y="31123"/>
                      <a:pt x="19038" y="31128"/>
                      <a:pt x="19313" y="31128"/>
                    </a:cubicBezTo>
                    <a:cubicBezTo>
                      <a:pt x="20559" y="31128"/>
                      <a:pt x="21807" y="31019"/>
                      <a:pt x="23025" y="30750"/>
                    </a:cubicBezTo>
                    <a:cubicBezTo>
                      <a:pt x="23042" y="30715"/>
                      <a:pt x="23077" y="30645"/>
                      <a:pt x="23095" y="30610"/>
                    </a:cubicBezTo>
                    <a:cubicBezTo>
                      <a:pt x="23036" y="30575"/>
                      <a:pt x="22976" y="30540"/>
                      <a:pt x="22908" y="30540"/>
                    </a:cubicBezTo>
                    <a:cubicBezTo>
                      <a:pt x="22907" y="30540"/>
                      <a:pt x="22906" y="30540"/>
                      <a:pt x="22905" y="30540"/>
                    </a:cubicBezTo>
                    <a:cubicBezTo>
                      <a:pt x="20266" y="30241"/>
                      <a:pt x="17664" y="29374"/>
                      <a:pt x="15480" y="27843"/>
                    </a:cubicBezTo>
                    <a:cubicBezTo>
                      <a:pt x="15398" y="27789"/>
                      <a:pt x="15351" y="27703"/>
                      <a:pt x="15303" y="27623"/>
                    </a:cubicBezTo>
                    <a:cubicBezTo>
                      <a:pt x="15340" y="27572"/>
                      <a:pt x="15379" y="27522"/>
                      <a:pt x="15419" y="27474"/>
                    </a:cubicBezTo>
                    <a:cubicBezTo>
                      <a:pt x="16422" y="27736"/>
                      <a:pt x="17457" y="27862"/>
                      <a:pt x="18493" y="27862"/>
                    </a:cubicBezTo>
                    <a:cubicBezTo>
                      <a:pt x="19172" y="27862"/>
                      <a:pt x="19851" y="27807"/>
                      <a:pt x="20521" y="27702"/>
                    </a:cubicBezTo>
                    <a:cubicBezTo>
                      <a:pt x="20584" y="27695"/>
                      <a:pt x="20642" y="27677"/>
                      <a:pt x="20693" y="27646"/>
                    </a:cubicBezTo>
                    <a:cubicBezTo>
                      <a:pt x="20723" y="27554"/>
                      <a:pt x="20657" y="27506"/>
                      <a:pt x="20577" y="27493"/>
                    </a:cubicBezTo>
                    <a:cubicBezTo>
                      <a:pt x="19290" y="27213"/>
                      <a:pt x="18044" y="26750"/>
                      <a:pt x="16882" y="26132"/>
                    </a:cubicBezTo>
                    <a:cubicBezTo>
                      <a:pt x="15694" y="25500"/>
                      <a:pt x="14599" y="24704"/>
                      <a:pt x="13576" y="23832"/>
                    </a:cubicBezTo>
                    <a:cubicBezTo>
                      <a:pt x="13482" y="23773"/>
                      <a:pt x="13354" y="23532"/>
                      <a:pt x="13540" y="23532"/>
                    </a:cubicBezTo>
                    <a:cubicBezTo>
                      <a:pt x="13544" y="23532"/>
                      <a:pt x="13548" y="23532"/>
                      <a:pt x="13552" y="23532"/>
                    </a:cubicBezTo>
                    <a:cubicBezTo>
                      <a:pt x="14617" y="23966"/>
                      <a:pt x="15739" y="24316"/>
                      <a:pt x="16898" y="24358"/>
                    </a:cubicBezTo>
                    <a:cubicBezTo>
                      <a:pt x="16914" y="24359"/>
                      <a:pt x="16929" y="24360"/>
                      <a:pt x="16945" y="24360"/>
                    </a:cubicBezTo>
                    <a:cubicBezTo>
                      <a:pt x="17082" y="24360"/>
                      <a:pt x="17211" y="24302"/>
                      <a:pt x="17301" y="24198"/>
                    </a:cubicBezTo>
                    <a:cubicBezTo>
                      <a:pt x="15089" y="23354"/>
                      <a:pt x="13084" y="21965"/>
                      <a:pt x="11539" y="20169"/>
                    </a:cubicBezTo>
                    <a:cubicBezTo>
                      <a:pt x="11537" y="20120"/>
                      <a:pt x="11533" y="20023"/>
                      <a:pt x="11531" y="19973"/>
                    </a:cubicBezTo>
                    <a:lnTo>
                      <a:pt x="11531" y="19973"/>
                    </a:lnTo>
                    <a:cubicBezTo>
                      <a:pt x="11815" y="19994"/>
                      <a:pt x="12045" y="20185"/>
                      <a:pt x="12312" y="20270"/>
                    </a:cubicBezTo>
                    <a:cubicBezTo>
                      <a:pt x="12800" y="20450"/>
                      <a:pt x="13300" y="20703"/>
                      <a:pt x="13827" y="20703"/>
                    </a:cubicBezTo>
                    <a:cubicBezTo>
                      <a:pt x="13889" y="20703"/>
                      <a:pt x="13952" y="20699"/>
                      <a:pt x="14015" y="20692"/>
                    </a:cubicBezTo>
                    <a:cubicBezTo>
                      <a:pt x="14010" y="20615"/>
                      <a:pt x="13976" y="20554"/>
                      <a:pt x="13915" y="20512"/>
                    </a:cubicBezTo>
                    <a:cubicBezTo>
                      <a:pt x="12400" y="19376"/>
                      <a:pt x="11156" y="17879"/>
                      <a:pt x="10317" y="16180"/>
                    </a:cubicBezTo>
                    <a:cubicBezTo>
                      <a:pt x="9806" y="15121"/>
                      <a:pt x="9461" y="13982"/>
                      <a:pt x="9285" y="12822"/>
                    </a:cubicBezTo>
                    <a:cubicBezTo>
                      <a:pt x="9282" y="12722"/>
                      <a:pt x="9220" y="12645"/>
                      <a:pt x="9142" y="12594"/>
                    </a:cubicBezTo>
                    <a:cubicBezTo>
                      <a:pt x="8786" y="13335"/>
                      <a:pt x="8769" y="14181"/>
                      <a:pt x="8692" y="14986"/>
                    </a:cubicBezTo>
                    <a:cubicBezTo>
                      <a:pt x="8660" y="15020"/>
                      <a:pt x="8596" y="15086"/>
                      <a:pt x="8564" y="15120"/>
                    </a:cubicBezTo>
                    <a:cubicBezTo>
                      <a:pt x="8498" y="15046"/>
                      <a:pt x="8423" y="14976"/>
                      <a:pt x="8391" y="14881"/>
                    </a:cubicBezTo>
                    <a:cubicBezTo>
                      <a:pt x="7594" y="12756"/>
                      <a:pt x="7362" y="10444"/>
                      <a:pt x="7610" y="8195"/>
                    </a:cubicBezTo>
                    <a:cubicBezTo>
                      <a:pt x="7566" y="8189"/>
                      <a:pt x="7475" y="8177"/>
                      <a:pt x="7430" y="8172"/>
                    </a:cubicBezTo>
                    <a:cubicBezTo>
                      <a:pt x="6836" y="9197"/>
                      <a:pt x="6605" y="10392"/>
                      <a:pt x="6472" y="11558"/>
                    </a:cubicBezTo>
                    <a:cubicBezTo>
                      <a:pt x="6472" y="11645"/>
                      <a:pt x="6383" y="11730"/>
                      <a:pt x="6310" y="11730"/>
                    </a:cubicBezTo>
                    <a:cubicBezTo>
                      <a:pt x="6268" y="11730"/>
                      <a:pt x="6231" y="11702"/>
                      <a:pt x="6219" y="11631"/>
                    </a:cubicBezTo>
                    <a:cubicBezTo>
                      <a:pt x="5689" y="9377"/>
                      <a:pt x="5539" y="7003"/>
                      <a:pt x="6013" y="4725"/>
                    </a:cubicBezTo>
                    <a:cubicBezTo>
                      <a:pt x="6046" y="4428"/>
                      <a:pt x="6165" y="4149"/>
                      <a:pt x="6194" y="3855"/>
                    </a:cubicBezTo>
                    <a:cubicBezTo>
                      <a:pt x="6195" y="3766"/>
                      <a:pt x="6145" y="3731"/>
                      <a:pt x="6086" y="3731"/>
                    </a:cubicBezTo>
                    <a:cubicBezTo>
                      <a:pt x="6021" y="3731"/>
                      <a:pt x="5944" y="3772"/>
                      <a:pt x="5907" y="3830"/>
                    </a:cubicBezTo>
                    <a:cubicBezTo>
                      <a:pt x="5210" y="4781"/>
                      <a:pt x="4640" y="5829"/>
                      <a:pt x="4243" y="6941"/>
                    </a:cubicBezTo>
                    <a:cubicBezTo>
                      <a:pt x="4057" y="7407"/>
                      <a:pt x="3958" y="7902"/>
                      <a:pt x="3795" y="8376"/>
                    </a:cubicBezTo>
                    <a:cubicBezTo>
                      <a:pt x="3750" y="8374"/>
                      <a:pt x="3660" y="8373"/>
                      <a:pt x="3616" y="8372"/>
                    </a:cubicBezTo>
                    <a:cubicBezTo>
                      <a:pt x="3185" y="5632"/>
                      <a:pt x="3652" y="2808"/>
                      <a:pt x="4652" y="240"/>
                    </a:cubicBezTo>
                    <a:cubicBezTo>
                      <a:pt x="4729" y="146"/>
                      <a:pt x="4648" y="1"/>
                      <a:pt x="4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1624825" y="2281475"/>
                <a:ext cx="372825" cy="212275"/>
              </a:xfrm>
              <a:custGeom>
                <a:avLst/>
                <a:gdLst/>
                <a:ahLst/>
                <a:cxnLst/>
                <a:rect l="l" t="t" r="r" b="b"/>
                <a:pathLst>
                  <a:path w="14913" h="8491" extrusionOk="0">
                    <a:moveTo>
                      <a:pt x="4555" y="3225"/>
                    </a:moveTo>
                    <a:cubicBezTo>
                      <a:pt x="4714" y="3225"/>
                      <a:pt x="4874" y="3295"/>
                      <a:pt x="4957" y="3434"/>
                    </a:cubicBezTo>
                    <a:cubicBezTo>
                      <a:pt x="5095" y="3638"/>
                      <a:pt x="5031" y="3896"/>
                      <a:pt x="4982" y="4120"/>
                    </a:cubicBezTo>
                    <a:cubicBezTo>
                      <a:pt x="4801" y="4711"/>
                      <a:pt x="4484" y="5259"/>
                      <a:pt x="4070" y="5718"/>
                    </a:cubicBezTo>
                    <a:cubicBezTo>
                      <a:pt x="3933" y="5867"/>
                      <a:pt x="3831" y="6058"/>
                      <a:pt x="3852" y="6267"/>
                    </a:cubicBezTo>
                    <a:cubicBezTo>
                      <a:pt x="3977" y="6330"/>
                      <a:pt x="4114" y="6362"/>
                      <a:pt x="4251" y="6362"/>
                    </a:cubicBezTo>
                    <a:cubicBezTo>
                      <a:pt x="4395" y="6362"/>
                      <a:pt x="4538" y="6326"/>
                      <a:pt x="4668" y="6253"/>
                    </a:cubicBezTo>
                    <a:cubicBezTo>
                      <a:pt x="4978" y="6086"/>
                      <a:pt x="5266" y="5856"/>
                      <a:pt x="5474" y="5571"/>
                    </a:cubicBezTo>
                    <a:cubicBezTo>
                      <a:pt x="5592" y="5150"/>
                      <a:pt x="5645" y="4692"/>
                      <a:pt x="5899" y="4321"/>
                    </a:cubicBezTo>
                    <a:cubicBezTo>
                      <a:pt x="6038" y="4116"/>
                      <a:pt x="6195" y="3892"/>
                      <a:pt x="6437" y="3802"/>
                    </a:cubicBezTo>
                    <a:cubicBezTo>
                      <a:pt x="6471" y="3789"/>
                      <a:pt x="6507" y="3782"/>
                      <a:pt x="6543" y="3782"/>
                    </a:cubicBezTo>
                    <a:cubicBezTo>
                      <a:pt x="6726" y="3782"/>
                      <a:pt x="6909" y="3944"/>
                      <a:pt x="6858" y="4142"/>
                    </a:cubicBezTo>
                    <a:cubicBezTo>
                      <a:pt x="6740" y="4756"/>
                      <a:pt x="6330" y="5257"/>
                      <a:pt x="5986" y="5761"/>
                    </a:cubicBezTo>
                    <a:cubicBezTo>
                      <a:pt x="5931" y="6031"/>
                      <a:pt x="5997" y="6429"/>
                      <a:pt x="6311" y="6506"/>
                    </a:cubicBezTo>
                    <a:cubicBezTo>
                      <a:pt x="6343" y="6509"/>
                      <a:pt x="6374" y="6511"/>
                      <a:pt x="6406" y="6511"/>
                    </a:cubicBezTo>
                    <a:cubicBezTo>
                      <a:pt x="6901" y="6511"/>
                      <a:pt x="7305" y="6126"/>
                      <a:pt x="7602" y="5761"/>
                    </a:cubicBezTo>
                    <a:cubicBezTo>
                      <a:pt x="7740" y="5628"/>
                      <a:pt x="7716" y="5424"/>
                      <a:pt x="7758" y="5254"/>
                    </a:cubicBezTo>
                    <a:cubicBezTo>
                      <a:pt x="7865" y="4861"/>
                      <a:pt x="8034" y="4454"/>
                      <a:pt x="8368" y="4202"/>
                    </a:cubicBezTo>
                    <a:cubicBezTo>
                      <a:pt x="8438" y="4145"/>
                      <a:pt x="8527" y="4115"/>
                      <a:pt x="8616" y="4115"/>
                    </a:cubicBezTo>
                    <a:cubicBezTo>
                      <a:pt x="8697" y="4115"/>
                      <a:pt x="8777" y="4140"/>
                      <a:pt x="8842" y="4194"/>
                    </a:cubicBezTo>
                    <a:cubicBezTo>
                      <a:pt x="8948" y="4297"/>
                      <a:pt x="8935" y="4465"/>
                      <a:pt x="8895" y="4596"/>
                    </a:cubicBezTo>
                    <a:cubicBezTo>
                      <a:pt x="8779" y="4964"/>
                      <a:pt x="8568" y="5292"/>
                      <a:pt x="8343" y="5602"/>
                    </a:cubicBezTo>
                    <a:cubicBezTo>
                      <a:pt x="8259" y="5714"/>
                      <a:pt x="8165" y="5867"/>
                      <a:pt x="8252" y="6006"/>
                    </a:cubicBezTo>
                    <a:cubicBezTo>
                      <a:pt x="8338" y="6198"/>
                      <a:pt x="8561" y="6239"/>
                      <a:pt x="8755" y="6239"/>
                    </a:cubicBezTo>
                    <a:cubicBezTo>
                      <a:pt x="8777" y="6239"/>
                      <a:pt x="8799" y="6239"/>
                      <a:pt x="8819" y="6238"/>
                    </a:cubicBezTo>
                    <a:cubicBezTo>
                      <a:pt x="9319" y="6193"/>
                      <a:pt x="9748" y="5887"/>
                      <a:pt x="10106" y="5555"/>
                    </a:cubicBezTo>
                    <a:cubicBezTo>
                      <a:pt x="10222" y="5430"/>
                      <a:pt x="10378" y="5310"/>
                      <a:pt x="10381" y="5126"/>
                    </a:cubicBezTo>
                    <a:cubicBezTo>
                      <a:pt x="10420" y="4726"/>
                      <a:pt x="10525" y="4308"/>
                      <a:pt x="10805" y="4006"/>
                    </a:cubicBezTo>
                    <a:cubicBezTo>
                      <a:pt x="10904" y="3889"/>
                      <a:pt x="11058" y="3810"/>
                      <a:pt x="11212" y="3810"/>
                    </a:cubicBezTo>
                    <a:cubicBezTo>
                      <a:pt x="11253" y="3810"/>
                      <a:pt x="11293" y="3815"/>
                      <a:pt x="11333" y="3827"/>
                    </a:cubicBezTo>
                    <a:cubicBezTo>
                      <a:pt x="11471" y="3894"/>
                      <a:pt x="11516" y="4063"/>
                      <a:pt x="11487" y="4204"/>
                    </a:cubicBezTo>
                    <a:cubicBezTo>
                      <a:pt x="11410" y="4697"/>
                      <a:pt x="11096" y="5099"/>
                      <a:pt x="10841" y="5511"/>
                    </a:cubicBezTo>
                    <a:cubicBezTo>
                      <a:pt x="10842" y="5733"/>
                      <a:pt x="10883" y="5972"/>
                      <a:pt x="11022" y="6152"/>
                    </a:cubicBezTo>
                    <a:cubicBezTo>
                      <a:pt x="11111" y="6260"/>
                      <a:pt x="11245" y="6298"/>
                      <a:pt x="11380" y="6298"/>
                    </a:cubicBezTo>
                    <a:cubicBezTo>
                      <a:pt x="11454" y="6298"/>
                      <a:pt x="11530" y="6287"/>
                      <a:pt x="11599" y="6269"/>
                    </a:cubicBezTo>
                    <a:cubicBezTo>
                      <a:pt x="11965" y="6172"/>
                      <a:pt x="12280" y="5938"/>
                      <a:pt x="12536" y="5664"/>
                    </a:cubicBezTo>
                    <a:cubicBezTo>
                      <a:pt x="12615" y="5590"/>
                      <a:pt x="12691" y="5486"/>
                      <a:pt x="12810" y="5486"/>
                    </a:cubicBezTo>
                    <a:cubicBezTo>
                      <a:pt x="12814" y="5486"/>
                      <a:pt x="12818" y="5486"/>
                      <a:pt x="12823" y="5486"/>
                    </a:cubicBezTo>
                    <a:cubicBezTo>
                      <a:pt x="12826" y="5486"/>
                      <a:pt x="12830" y="5486"/>
                      <a:pt x="12833" y="5486"/>
                    </a:cubicBezTo>
                    <a:cubicBezTo>
                      <a:pt x="13017" y="5486"/>
                      <a:pt x="13130" y="5736"/>
                      <a:pt x="13003" y="5873"/>
                    </a:cubicBezTo>
                    <a:cubicBezTo>
                      <a:pt x="12624" y="6311"/>
                      <a:pt x="12126" y="6690"/>
                      <a:pt x="11538" y="6773"/>
                    </a:cubicBezTo>
                    <a:cubicBezTo>
                      <a:pt x="11484" y="6782"/>
                      <a:pt x="11428" y="6786"/>
                      <a:pt x="11373" y="6786"/>
                    </a:cubicBezTo>
                    <a:cubicBezTo>
                      <a:pt x="11097" y="6786"/>
                      <a:pt x="10818" y="6678"/>
                      <a:pt x="10645" y="6457"/>
                    </a:cubicBezTo>
                    <a:cubicBezTo>
                      <a:pt x="10548" y="6359"/>
                      <a:pt x="10472" y="6197"/>
                      <a:pt x="10317" y="6197"/>
                    </a:cubicBezTo>
                    <a:cubicBezTo>
                      <a:pt x="10312" y="6197"/>
                      <a:pt x="10307" y="6197"/>
                      <a:pt x="10302" y="6198"/>
                    </a:cubicBezTo>
                    <a:cubicBezTo>
                      <a:pt x="10281" y="6196"/>
                      <a:pt x="10260" y="6195"/>
                      <a:pt x="10239" y="6195"/>
                    </a:cubicBezTo>
                    <a:cubicBezTo>
                      <a:pt x="10146" y="6195"/>
                      <a:pt x="10053" y="6217"/>
                      <a:pt x="9981" y="6279"/>
                    </a:cubicBezTo>
                    <a:cubicBezTo>
                      <a:pt x="9624" y="6533"/>
                      <a:pt x="9190" y="6725"/>
                      <a:pt x="8748" y="6725"/>
                    </a:cubicBezTo>
                    <a:cubicBezTo>
                      <a:pt x="8631" y="6725"/>
                      <a:pt x="8514" y="6712"/>
                      <a:pt x="8398" y="6682"/>
                    </a:cubicBezTo>
                    <a:cubicBezTo>
                      <a:pt x="8187" y="6630"/>
                      <a:pt x="7971" y="6502"/>
                      <a:pt x="7755" y="6502"/>
                    </a:cubicBezTo>
                    <a:cubicBezTo>
                      <a:pt x="7671" y="6502"/>
                      <a:pt x="7587" y="6521"/>
                      <a:pt x="7504" y="6572"/>
                    </a:cubicBezTo>
                    <a:cubicBezTo>
                      <a:pt x="7192" y="6788"/>
                      <a:pt x="6848" y="6996"/>
                      <a:pt x="6458" y="6996"/>
                    </a:cubicBezTo>
                    <a:cubicBezTo>
                      <a:pt x="6449" y="6996"/>
                      <a:pt x="6440" y="6996"/>
                      <a:pt x="6431" y="6996"/>
                    </a:cubicBezTo>
                    <a:cubicBezTo>
                      <a:pt x="6409" y="6998"/>
                      <a:pt x="6386" y="6999"/>
                      <a:pt x="6363" y="6999"/>
                    </a:cubicBezTo>
                    <a:cubicBezTo>
                      <a:pt x="6029" y="6999"/>
                      <a:pt x="5729" y="6773"/>
                      <a:pt x="5587" y="6476"/>
                    </a:cubicBezTo>
                    <a:cubicBezTo>
                      <a:pt x="5523" y="6438"/>
                      <a:pt x="5449" y="6408"/>
                      <a:pt x="5379" y="6408"/>
                    </a:cubicBezTo>
                    <a:cubicBezTo>
                      <a:pt x="5319" y="6408"/>
                      <a:pt x="5262" y="6429"/>
                      <a:pt x="5215" y="6484"/>
                    </a:cubicBezTo>
                    <a:cubicBezTo>
                      <a:pt x="4941" y="6704"/>
                      <a:pt x="4578" y="6849"/>
                      <a:pt x="4225" y="6849"/>
                    </a:cubicBezTo>
                    <a:cubicBezTo>
                      <a:pt x="3975" y="6849"/>
                      <a:pt x="3730" y="6777"/>
                      <a:pt x="3525" y="6607"/>
                    </a:cubicBezTo>
                    <a:cubicBezTo>
                      <a:pt x="3470" y="6552"/>
                      <a:pt x="3408" y="6531"/>
                      <a:pt x="3345" y="6531"/>
                    </a:cubicBezTo>
                    <a:cubicBezTo>
                      <a:pt x="3228" y="6531"/>
                      <a:pt x="3106" y="6600"/>
                      <a:pt x="3003" y="6653"/>
                    </a:cubicBezTo>
                    <a:cubicBezTo>
                      <a:pt x="2798" y="6729"/>
                      <a:pt x="2630" y="6872"/>
                      <a:pt x="2436" y="6969"/>
                    </a:cubicBezTo>
                    <a:cubicBezTo>
                      <a:pt x="2405" y="6986"/>
                      <a:pt x="2371" y="6994"/>
                      <a:pt x="2338" y="6994"/>
                    </a:cubicBezTo>
                    <a:cubicBezTo>
                      <a:pt x="2204" y="6994"/>
                      <a:pt x="2071" y="6865"/>
                      <a:pt x="2100" y="6724"/>
                    </a:cubicBezTo>
                    <a:cubicBezTo>
                      <a:pt x="2097" y="6618"/>
                      <a:pt x="2201" y="6558"/>
                      <a:pt x="2276" y="6505"/>
                    </a:cubicBezTo>
                    <a:cubicBezTo>
                      <a:pt x="2473" y="6379"/>
                      <a:pt x="2673" y="6258"/>
                      <a:pt x="2872" y="6136"/>
                    </a:cubicBezTo>
                    <a:cubicBezTo>
                      <a:pt x="2969" y="5911"/>
                      <a:pt x="3094" y="5690"/>
                      <a:pt x="3118" y="5442"/>
                    </a:cubicBezTo>
                    <a:cubicBezTo>
                      <a:pt x="3166" y="4905"/>
                      <a:pt x="3348" y="4381"/>
                      <a:pt x="3635" y="3925"/>
                    </a:cubicBezTo>
                    <a:cubicBezTo>
                      <a:pt x="3813" y="3660"/>
                      <a:pt x="4034" y="3410"/>
                      <a:pt x="4330" y="3275"/>
                    </a:cubicBezTo>
                    <a:cubicBezTo>
                      <a:pt x="4399" y="3241"/>
                      <a:pt x="4477" y="3225"/>
                      <a:pt x="4555" y="3225"/>
                    </a:cubicBezTo>
                    <a:close/>
                    <a:moveTo>
                      <a:pt x="7419" y="1"/>
                    </a:moveTo>
                    <a:cubicBezTo>
                      <a:pt x="6041" y="1"/>
                      <a:pt x="4663" y="403"/>
                      <a:pt x="3504" y="1149"/>
                    </a:cubicBezTo>
                    <a:cubicBezTo>
                      <a:pt x="2398" y="1854"/>
                      <a:pt x="1485" y="2862"/>
                      <a:pt x="900" y="4037"/>
                    </a:cubicBezTo>
                    <a:cubicBezTo>
                      <a:pt x="245" y="5326"/>
                      <a:pt x="1" y="6813"/>
                      <a:pt x="182" y="8246"/>
                    </a:cubicBezTo>
                    <a:cubicBezTo>
                      <a:pt x="254" y="8319"/>
                      <a:pt x="325" y="8395"/>
                      <a:pt x="396" y="8471"/>
                    </a:cubicBezTo>
                    <a:cubicBezTo>
                      <a:pt x="521" y="8485"/>
                      <a:pt x="646" y="8490"/>
                      <a:pt x="772" y="8490"/>
                    </a:cubicBezTo>
                    <a:cubicBezTo>
                      <a:pt x="1059" y="8490"/>
                      <a:pt x="1348" y="8463"/>
                      <a:pt x="1636" y="8463"/>
                    </a:cubicBezTo>
                    <a:cubicBezTo>
                      <a:pt x="1645" y="8463"/>
                      <a:pt x="1655" y="8464"/>
                      <a:pt x="1664" y="8464"/>
                    </a:cubicBezTo>
                    <a:cubicBezTo>
                      <a:pt x="5852" y="8343"/>
                      <a:pt x="10040" y="8225"/>
                      <a:pt x="14228" y="8102"/>
                    </a:cubicBezTo>
                    <a:cubicBezTo>
                      <a:pt x="14433" y="8101"/>
                      <a:pt x="14722" y="8011"/>
                      <a:pt x="14731" y="7767"/>
                    </a:cubicBezTo>
                    <a:cubicBezTo>
                      <a:pt x="14912" y="5370"/>
                      <a:pt x="13786" y="2933"/>
                      <a:pt x="11865" y="1496"/>
                    </a:cubicBezTo>
                    <a:cubicBezTo>
                      <a:pt x="10666" y="572"/>
                      <a:pt x="9169" y="44"/>
                      <a:pt x="7656" y="5"/>
                    </a:cubicBezTo>
                    <a:cubicBezTo>
                      <a:pt x="7577" y="2"/>
                      <a:pt x="7498" y="1"/>
                      <a:pt x="7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1715400" y="2374475"/>
                <a:ext cx="23175" cy="39650"/>
              </a:xfrm>
              <a:custGeom>
                <a:avLst/>
                <a:gdLst/>
                <a:ahLst/>
                <a:cxnLst/>
                <a:rect l="l" t="t" r="r" b="b"/>
                <a:pathLst>
                  <a:path w="927" h="1586" extrusionOk="0">
                    <a:moveTo>
                      <a:pt x="927" y="1"/>
                    </a:moveTo>
                    <a:lnTo>
                      <a:pt x="927" y="1"/>
                    </a:lnTo>
                    <a:cubicBezTo>
                      <a:pt x="713" y="78"/>
                      <a:pt x="566" y="259"/>
                      <a:pt x="440" y="438"/>
                    </a:cubicBezTo>
                    <a:cubicBezTo>
                      <a:pt x="213" y="783"/>
                      <a:pt x="66" y="1179"/>
                      <a:pt x="0" y="1585"/>
                    </a:cubicBezTo>
                    <a:cubicBezTo>
                      <a:pt x="3" y="1585"/>
                      <a:pt x="5" y="1586"/>
                      <a:pt x="8" y="1586"/>
                    </a:cubicBezTo>
                    <a:cubicBezTo>
                      <a:pt x="244" y="1586"/>
                      <a:pt x="349" y="1340"/>
                      <a:pt x="467" y="1176"/>
                    </a:cubicBezTo>
                    <a:cubicBezTo>
                      <a:pt x="682" y="814"/>
                      <a:pt x="902" y="429"/>
                      <a:pt x="9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1633375" y="2496250"/>
                <a:ext cx="355725" cy="150900"/>
              </a:xfrm>
              <a:custGeom>
                <a:avLst/>
                <a:gdLst/>
                <a:ahLst/>
                <a:cxnLst/>
                <a:rect l="l" t="t" r="r" b="b"/>
                <a:pathLst>
                  <a:path w="14229" h="6036" extrusionOk="0">
                    <a:moveTo>
                      <a:pt x="9527" y="1549"/>
                    </a:moveTo>
                    <a:cubicBezTo>
                      <a:pt x="9587" y="1549"/>
                      <a:pt x="9647" y="1551"/>
                      <a:pt x="9707" y="1555"/>
                    </a:cubicBezTo>
                    <a:cubicBezTo>
                      <a:pt x="9867" y="1578"/>
                      <a:pt x="9956" y="1787"/>
                      <a:pt x="9863" y="1922"/>
                    </a:cubicBezTo>
                    <a:cubicBezTo>
                      <a:pt x="9791" y="2044"/>
                      <a:pt x="9636" y="2039"/>
                      <a:pt x="9513" y="2044"/>
                    </a:cubicBezTo>
                    <a:cubicBezTo>
                      <a:pt x="7943" y="2082"/>
                      <a:pt x="6373" y="2139"/>
                      <a:pt x="4803" y="2173"/>
                    </a:cubicBezTo>
                    <a:cubicBezTo>
                      <a:pt x="4794" y="2174"/>
                      <a:pt x="4785" y="2175"/>
                      <a:pt x="4777" y="2175"/>
                    </a:cubicBezTo>
                    <a:cubicBezTo>
                      <a:pt x="4513" y="2175"/>
                      <a:pt x="4472" y="1736"/>
                      <a:pt x="4743" y="1697"/>
                    </a:cubicBezTo>
                    <a:cubicBezTo>
                      <a:pt x="6161" y="1634"/>
                      <a:pt x="7582" y="1612"/>
                      <a:pt x="9001" y="1565"/>
                    </a:cubicBezTo>
                    <a:cubicBezTo>
                      <a:pt x="9176" y="1563"/>
                      <a:pt x="9351" y="1549"/>
                      <a:pt x="9527" y="1549"/>
                    </a:cubicBezTo>
                    <a:close/>
                    <a:moveTo>
                      <a:pt x="10167" y="2733"/>
                    </a:moveTo>
                    <a:cubicBezTo>
                      <a:pt x="10187" y="2733"/>
                      <a:pt x="10208" y="2733"/>
                      <a:pt x="10228" y="2733"/>
                    </a:cubicBezTo>
                    <a:cubicBezTo>
                      <a:pt x="10403" y="2733"/>
                      <a:pt x="10514" y="2953"/>
                      <a:pt x="10418" y="3099"/>
                    </a:cubicBezTo>
                    <a:cubicBezTo>
                      <a:pt x="10356" y="3217"/>
                      <a:pt x="10211" y="3218"/>
                      <a:pt x="10095" y="3223"/>
                    </a:cubicBezTo>
                    <a:cubicBezTo>
                      <a:pt x="8159" y="3276"/>
                      <a:pt x="6222" y="3333"/>
                      <a:pt x="4285" y="3390"/>
                    </a:cubicBezTo>
                    <a:cubicBezTo>
                      <a:pt x="4269" y="3391"/>
                      <a:pt x="4254" y="3391"/>
                      <a:pt x="4238" y="3391"/>
                    </a:cubicBezTo>
                    <a:cubicBezTo>
                      <a:pt x="4120" y="3391"/>
                      <a:pt x="3992" y="3354"/>
                      <a:pt x="3954" y="3231"/>
                    </a:cubicBezTo>
                    <a:cubicBezTo>
                      <a:pt x="3888" y="3076"/>
                      <a:pt x="4017" y="2902"/>
                      <a:pt x="4177" y="2902"/>
                    </a:cubicBezTo>
                    <a:cubicBezTo>
                      <a:pt x="4182" y="2902"/>
                      <a:pt x="4186" y="2902"/>
                      <a:pt x="4191" y="2902"/>
                    </a:cubicBezTo>
                    <a:cubicBezTo>
                      <a:pt x="5675" y="2853"/>
                      <a:pt x="7159" y="2816"/>
                      <a:pt x="8643" y="2772"/>
                    </a:cubicBezTo>
                    <a:cubicBezTo>
                      <a:pt x="9151" y="2763"/>
                      <a:pt x="9659" y="2733"/>
                      <a:pt x="10167" y="2733"/>
                    </a:cubicBezTo>
                    <a:close/>
                    <a:moveTo>
                      <a:pt x="9569" y="3952"/>
                    </a:moveTo>
                    <a:cubicBezTo>
                      <a:pt x="9614" y="3952"/>
                      <a:pt x="9658" y="3952"/>
                      <a:pt x="9702" y="3953"/>
                    </a:cubicBezTo>
                    <a:cubicBezTo>
                      <a:pt x="9982" y="3989"/>
                      <a:pt x="9940" y="4435"/>
                      <a:pt x="9670" y="4435"/>
                    </a:cubicBezTo>
                    <a:cubicBezTo>
                      <a:pt x="9663" y="4435"/>
                      <a:pt x="9656" y="4434"/>
                      <a:pt x="9649" y="4434"/>
                    </a:cubicBezTo>
                    <a:cubicBezTo>
                      <a:pt x="8034" y="4484"/>
                      <a:pt x="6418" y="4533"/>
                      <a:pt x="4803" y="4572"/>
                    </a:cubicBezTo>
                    <a:cubicBezTo>
                      <a:pt x="4794" y="4573"/>
                      <a:pt x="4786" y="4573"/>
                      <a:pt x="4777" y="4573"/>
                    </a:cubicBezTo>
                    <a:cubicBezTo>
                      <a:pt x="4513" y="4573"/>
                      <a:pt x="4471" y="4136"/>
                      <a:pt x="4741" y="4094"/>
                    </a:cubicBezTo>
                    <a:cubicBezTo>
                      <a:pt x="5760" y="4044"/>
                      <a:pt x="6781" y="4032"/>
                      <a:pt x="7802" y="3997"/>
                    </a:cubicBezTo>
                    <a:cubicBezTo>
                      <a:pt x="8391" y="3988"/>
                      <a:pt x="8981" y="3952"/>
                      <a:pt x="9569" y="3952"/>
                    </a:cubicBezTo>
                    <a:close/>
                    <a:moveTo>
                      <a:pt x="13672" y="1"/>
                    </a:moveTo>
                    <a:cubicBezTo>
                      <a:pt x="13598" y="1"/>
                      <a:pt x="13524" y="7"/>
                      <a:pt x="13453" y="17"/>
                    </a:cubicBezTo>
                    <a:cubicBezTo>
                      <a:pt x="9063" y="144"/>
                      <a:pt x="4673" y="266"/>
                      <a:pt x="283" y="396"/>
                    </a:cubicBezTo>
                    <a:cubicBezTo>
                      <a:pt x="283" y="396"/>
                      <a:pt x="282" y="396"/>
                      <a:pt x="282" y="396"/>
                    </a:cubicBezTo>
                    <a:cubicBezTo>
                      <a:pt x="157" y="396"/>
                      <a:pt x="0" y="519"/>
                      <a:pt x="43" y="656"/>
                    </a:cubicBezTo>
                    <a:cubicBezTo>
                      <a:pt x="631" y="2870"/>
                      <a:pt x="2337" y="4746"/>
                      <a:pt x="4481" y="5552"/>
                    </a:cubicBezTo>
                    <a:cubicBezTo>
                      <a:pt x="5313" y="5874"/>
                      <a:pt x="6205" y="6035"/>
                      <a:pt x="7097" y="6035"/>
                    </a:cubicBezTo>
                    <a:cubicBezTo>
                      <a:pt x="7969" y="6035"/>
                      <a:pt x="8841" y="5881"/>
                      <a:pt x="9657" y="5572"/>
                    </a:cubicBezTo>
                    <a:cubicBezTo>
                      <a:pt x="11945" y="4732"/>
                      <a:pt x="13767" y="2667"/>
                      <a:pt x="14229" y="265"/>
                    </a:cubicBezTo>
                    <a:cubicBezTo>
                      <a:pt x="14107" y="58"/>
                      <a:pt x="13891" y="1"/>
                      <a:pt x="13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271525" y="1919275"/>
                <a:ext cx="1079275" cy="1067350"/>
              </a:xfrm>
              <a:custGeom>
                <a:avLst/>
                <a:gdLst/>
                <a:ahLst/>
                <a:cxnLst/>
                <a:rect l="l" t="t" r="r" b="b"/>
                <a:pathLst>
                  <a:path w="43171" h="42694" extrusionOk="0">
                    <a:moveTo>
                      <a:pt x="21551" y="14489"/>
                    </a:moveTo>
                    <a:cubicBezTo>
                      <a:pt x="21630" y="14489"/>
                      <a:pt x="21709" y="14490"/>
                      <a:pt x="21788" y="14493"/>
                    </a:cubicBezTo>
                    <a:cubicBezTo>
                      <a:pt x="23301" y="14532"/>
                      <a:pt x="24798" y="15060"/>
                      <a:pt x="25997" y="15984"/>
                    </a:cubicBezTo>
                    <a:cubicBezTo>
                      <a:pt x="27918" y="17421"/>
                      <a:pt x="29044" y="19858"/>
                      <a:pt x="28863" y="22255"/>
                    </a:cubicBezTo>
                    <a:cubicBezTo>
                      <a:pt x="28854" y="22499"/>
                      <a:pt x="28565" y="22589"/>
                      <a:pt x="28360" y="22590"/>
                    </a:cubicBezTo>
                    <a:cubicBezTo>
                      <a:pt x="24172" y="22713"/>
                      <a:pt x="19984" y="22831"/>
                      <a:pt x="15796" y="22952"/>
                    </a:cubicBezTo>
                    <a:cubicBezTo>
                      <a:pt x="15787" y="22952"/>
                      <a:pt x="15777" y="22951"/>
                      <a:pt x="15768" y="22951"/>
                    </a:cubicBezTo>
                    <a:cubicBezTo>
                      <a:pt x="15480" y="22951"/>
                      <a:pt x="15191" y="22978"/>
                      <a:pt x="14904" y="22978"/>
                    </a:cubicBezTo>
                    <a:cubicBezTo>
                      <a:pt x="14778" y="22978"/>
                      <a:pt x="14653" y="22973"/>
                      <a:pt x="14528" y="22959"/>
                    </a:cubicBezTo>
                    <a:cubicBezTo>
                      <a:pt x="14457" y="22883"/>
                      <a:pt x="14386" y="22807"/>
                      <a:pt x="14314" y="22734"/>
                    </a:cubicBezTo>
                    <a:cubicBezTo>
                      <a:pt x="14133" y="21301"/>
                      <a:pt x="14377" y="19814"/>
                      <a:pt x="15032" y="18525"/>
                    </a:cubicBezTo>
                    <a:cubicBezTo>
                      <a:pt x="15617" y="17350"/>
                      <a:pt x="16530" y="16342"/>
                      <a:pt x="17636" y="15637"/>
                    </a:cubicBezTo>
                    <a:cubicBezTo>
                      <a:pt x="18795" y="14891"/>
                      <a:pt x="20173" y="14489"/>
                      <a:pt x="21551" y="14489"/>
                    </a:cubicBezTo>
                    <a:close/>
                    <a:moveTo>
                      <a:pt x="28146" y="23080"/>
                    </a:moveTo>
                    <a:cubicBezTo>
                      <a:pt x="28365" y="23080"/>
                      <a:pt x="28581" y="23137"/>
                      <a:pt x="28703" y="23344"/>
                    </a:cubicBezTo>
                    <a:cubicBezTo>
                      <a:pt x="28241" y="25746"/>
                      <a:pt x="26419" y="27811"/>
                      <a:pt x="24131" y="28651"/>
                    </a:cubicBezTo>
                    <a:cubicBezTo>
                      <a:pt x="23315" y="28960"/>
                      <a:pt x="22443" y="29114"/>
                      <a:pt x="21571" y="29114"/>
                    </a:cubicBezTo>
                    <a:cubicBezTo>
                      <a:pt x="20679" y="29114"/>
                      <a:pt x="19787" y="28953"/>
                      <a:pt x="18955" y="28631"/>
                    </a:cubicBezTo>
                    <a:cubicBezTo>
                      <a:pt x="16811" y="27825"/>
                      <a:pt x="15105" y="25949"/>
                      <a:pt x="14517" y="23735"/>
                    </a:cubicBezTo>
                    <a:cubicBezTo>
                      <a:pt x="14474" y="23598"/>
                      <a:pt x="14631" y="23475"/>
                      <a:pt x="14756" y="23475"/>
                    </a:cubicBezTo>
                    <a:cubicBezTo>
                      <a:pt x="14756" y="23475"/>
                      <a:pt x="14757" y="23475"/>
                      <a:pt x="14757" y="23475"/>
                    </a:cubicBezTo>
                    <a:cubicBezTo>
                      <a:pt x="19147" y="23345"/>
                      <a:pt x="23537" y="23223"/>
                      <a:pt x="27927" y="23096"/>
                    </a:cubicBezTo>
                    <a:cubicBezTo>
                      <a:pt x="27998" y="23086"/>
                      <a:pt x="28072" y="23080"/>
                      <a:pt x="28146" y="23080"/>
                    </a:cubicBezTo>
                    <a:close/>
                    <a:moveTo>
                      <a:pt x="7066" y="9233"/>
                    </a:moveTo>
                    <a:cubicBezTo>
                      <a:pt x="7153" y="9233"/>
                      <a:pt x="7234" y="9378"/>
                      <a:pt x="7157" y="9472"/>
                    </a:cubicBezTo>
                    <a:cubicBezTo>
                      <a:pt x="6157" y="12040"/>
                      <a:pt x="5690" y="14864"/>
                      <a:pt x="6121" y="17604"/>
                    </a:cubicBezTo>
                    <a:cubicBezTo>
                      <a:pt x="6165" y="17605"/>
                      <a:pt x="6255" y="17606"/>
                      <a:pt x="6300" y="17608"/>
                    </a:cubicBezTo>
                    <a:cubicBezTo>
                      <a:pt x="6463" y="17134"/>
                      <a:pt x="6562" y="16639"/>
                      <a:pt x="6748" y="16173"/>
                    </a:cubicBezTo>
                    <a:cubicBezTo>
                      <a:pt x="7145" y="15061"/>
                      <a:pt x="7715" y="14013"/>
                      <a:pt x="8412" y="13062"/>
                    </a:cubicBezTo>
                    <a:cubicBezTo>
                      <a:pt x="8449" y="13004"/>
                      <a:pt x="8526" y="12963"/>
                      <a:pt x="8591" y="12963"/>
                    </a:cubicBezTo>
                    <a:cubicBezTo>
                      <a:pt x="8650" y="12963"/>
                      <a:pt x="8700" y="12998"/>
                      <a:pt x="8699" y="13087"/>
                    </a:cubicBezTo>
                    <a:cubicBezTo>
                      <a:pt x="8670" y="13381"/>
                      <a:pt x="8551" y="13660"/>
                      <a:pt x="8518" y="13957"/>
                    </a:cubicBezTo>
                    <a:cubicBezTo>
                      <a:pt x="8044" y="16235"/>
                      <a:pt x="8194" y="18609"/>
                      <a:pt x="8724" y="20863"/>
                    </a:cubicBezTo>
                    <a:cubicBezTo>
                      <a:pt x="8736" y="20934"/>
                      <a:pt x="8773" y="20962"/>
                      <a:pt x="8815" y="20962"/>
                    </a:cubicBezTo>
                    <a:cubicBezTo>
                      <a:pt x="8888" y="20962"/>
                      <a:pt x="8977" y="20877"/>
                      <a:pt x="8977" y="20790"/>
                    </a:cubicBezTo>
                    <a:cubicBezTo>
                      <a:pt x="9110" y="19624"/>
                      <a:pt x="9341" y="18429"/>
                      <a:pt x="9935" y="17404"/>
                    </a:cubicBezTo>
                    <a:cubicBezTo>
                      <a:pt x="9980" y="17409"/>
                      <a:pt x="10071" y="17421"/>
                      <a:pt x="10115" y="17427"/>
                    </a:cubicBezTo>
                    <a:cubicBezTo>
                      <a:pt x="9867" y="19676"/>
                      <a:pt x="10099" y="21988"/>
                      <a:pt x="10896" y="24113"/>
                    </a:cubicBezTo>
                    <a:cubicBezTo>
                      <a:pt x="10928" y="24208"/>
                      <a:pt x="11003" y="24278"/>
                      <a:pt x="11069" y="24352"/>
                    </a:cubicBezTo>
                    <a:cubicBezTo>
                      <a:pt x="11101" y="24318"/>
                      <a:pt x="11165" y="24252"/>
                      <a:pt x="11196" y="24218"/>
                    </a:cubicBezTo>
                    <a:cubicBezTo>
                      <a:pt x="11274" y="23413"/>
                      <a:pt x="11291" y="22567"/>
                      <a:pt x="11647" y="21826"/>
                    </a:cubicBezTo>
                    <a:cubicBezTo>
                      <a:pt x="11725" y="21877"/>
                      <a:pt x="11787" y="21954"/>
                      <a:pt x="11790" y="22054"/>
                    </a:cubicBezTo>
                    <a:cubicBezTo>
                      <a:pt x="11966" y="23214"/>
                      <a:pt x="12311" y="24353"/>
                      <a:pt x="12821" y="25412"/>
                    </a:cubicBezTo>
                    <a:cubicBezTo>
                      <a:pt x="13661" y="27111"/>
                      <a:pt x="14905" y="28608"/>
                      <a:pt x="16420" y="29744"/>
                    </a:cubicBezTo>
                    <a:cubicBezTo>
                      <a:pt x="16481" y="29786"/>
                      <a:pt x="16515" y="29847"/>
                      <a:pt x="16520" y="29924"/>
                    </a:cubicBezTo>
                    <a:cubicBezTo>
                      <a:pt x="16457" y="29931"/>
                      <a:pt x="16394" y="29935"/>
                      <a:pt x="16332" y="29935"/>
                    </a:cubicBezTo>
                    <a:cubicBezTo>
                      <a:pt x="15805" y="29935"/>
                      <a:pt x="15305" y="29682"/>
                      <a:pt x="14817" y="29502"/>
                    </a:cubicBezTo>
                    <a:cubicBezTo>
                      <a:pt x="14550" y="29417"/>
                      <a:pt x="14320" y="29226"/>
                      <a:pt x="14036" y="29205"/>
                    </a:cubicBezTo>
                    <a:lnTo>
                      <a:pt x="14036" y="29205"/>
                    </a:lnTo>
                    <a:cubicBezTo>
                      <a:pt x="14038" y="29255"/>
                      <a:pt x="14042" y="29352"/>
                      <a:pt x="14044" y="29401"/>
                    </a:cubicBezTo>
                    <a:cubicBezTo>
                      <a:pt x="15589" y="31197"/>
                      <a:pt x="17594" y="32586"/>
                      <a:pt x="19806" y="33430"/>
                    </a:cubicBezTo>
                    <a:cubicBezTo>
                      <a:pt x="19716" y="33534"/>
                      <a:pt x="19587" y="33592"/>
                      <a:pt x="19450" y="33592"/>
                    </a:cubicBezTo>
                    <a:cubicBezTo>
                      <a:pt x="19434" y="33592"/>
                      <a:pt x="19419" y="33591"/>
                      <a:pt x="19403" y="33590"/>
                    </a:cubicBezTo>
                    <a:cubicBezTo>
                      <a:pt x="18244" y="33548"/>
                      <a:pt x="17122" y="33198"/>
                      <a:pt x="16057" y="32764"/>
                    </a:cubicBezTo>
                    <a:cubicBezTo>
                      <a:pt x="16053" y="32764"/>
                      <a:pt x="16049" y="32764"/>
                      <a:pt x="16045" y="32764"/>
                    </a:cubicBezTo>
                    <a:cubicBezTo>
                      <a:pt x="15859" y="32764"/>
                      <a:pt x="15987" y="33005"/>
                      <a:pt x="16081" y="33064"/>
                    </a:cubicBezTo>
                    <a:cubicBezTo>
                      <a:pt x="17104" y="33936"/>
                      <a:pt x="18199" y="34732"/>
                      <a:pt x="19387" y="35364"/>
                    </a:cubicBezTo>
                    <a:cubicBezTo>
                      <a:pt x="20549" y="35982"/>
                      <a:pt x="21795" y="36445"/>
                      <a:pt x="23082" y="36725"/>
                    </a:cubicBezTo>
                    <a:cubicBezTo>
                      <a:pt x="23162" y="36738"/>
                      <a:pt x="23228" y="36786"/>
                      <a:pt x="23198" y="36878"/>
                    </a:cubicBezTo>
                    <a:cubicBezTo>
                      <a:pt x="23146" y="36909"/>
                      <a:pt x="23089" y="36927"/>
                      <a:pt x="23026" y="36934"/>
                    </a:cubicBezTo>
                    <a:cubicBezTo>
                      <a:pt x="22356" y="37039"/>
                      <a:pt x="21677" y="37094"/>
                      <a:pt x="20998" y="37094"/>
                    </a:cubicBezTo>
                    <a:cubicBezTo>
                      <a:pt x="19962" y="37094"/>
                      <a:pt x="18927" y="36968"/>
                      <a:pt x="17924" y="36706"/>
                    </a:cubicBezTo>
                    <a:cubicBezTo>
                      <a:pt x="17884" y="36754"/>
                      <a:pt x="17845" y="36804"/>
                      <a:pt x="17808" y="36855"/>
                    </a:cubicBezTo>
                    <a:cubicBezTo>
                      <a:pt x="17856" y="36935"/>
                      <a:pt x="17903" y="37021"/>
                      <a:pt x="17985" y="37075"/>
                    </a:cubicBezTo>
                    <a:cubicBezTo>
                      <a:pt x="20169" y="38606"/>
                      <a:pt x="22771" y="39473"/>
                      <a:pt x="25410" y="39772"/>
                    </a:cubicBezTo>
                    <a:cubicBezTo>
                      <a:pt x="25411" y="39772"/>
                      <a:pt x="25412" y="39772"/>
                      <a:pt x="25413" y="39772"/>
                    </a:cubicBezTo>
                    <a:cubicBezTo>
                      <a:pt x="25481" y="39772"/>
                      <a:pt x="25541" y="39807"/>
                      <a:pt x="25600" y="39842"/>
                    </a:cubicBezTo>
                    <a:cubicBezTo>
                      <a:pt x="25582" y="39877"/>
                      <a:pt x="25547" y="39947"/>
                      <a:pt x="25530" y="39982"/>
                    </a:cubicBezTo>
                    <a:cubicBezTo>
                      <a:pt x="24312" y="40251"/>
                      <a:pt x="23064" y="40360"/>
                      <a:pt x="21818" y="40360"/>
                    </a:cubicBezTo>
                    <a:cubicBezTo>
                      <a:pt x="21543" y="40360"/>
                      <a:pt x="21267" y="40355"/>
                      <a:pt x="20992" y="40344"/>
                    </a:cubicBezTo>
                    <a:cubicBezTo>
                      <a:pt x="19425" y="40257"/>
                      <a:pt x="17861" y="40017"/>
                      <a:pt x="16359" y="39552"/>
                    </a:cubicBezTo>
                    <a:cubicBezTo>
                      <a:pt x="13953" y="38826"/>
                      <a:pt x="11707" y="37597"/>
                      <a:pt x="9757" y="36014"/>
                    </a:cubicBezTo>
                    <a:cubicBezTo>
                      <a:pt x="8810" y="35253"/>
                      <a:pt x="7937" y="34404"/>
                      <a:pt x="7118" y="33508"/>
                    </a:cubicBezTo>
                    <a:cubicBezTo>
                      <a:pt x="5882" y="31996"/>
                      <a:pt x="4861" y="30311"/>
                      <a:pt x="4094" y="28516"/>
                    </a:cubicBezTo>
                    <a:cubicBezTo>
                      <a:pt x="3644" y="27249"/>
                      <a:pt x="3279" y="25951"/>
                      <a:pt x="3055" y="24624"/>
                    </a:cubicBezTo>
                    <a:cubicBezTo>
                      <a:pt x="2505" y="21523"/>
                      <a:pt x="2692" y="18279"/>
                      <a:pt x="3695" y="15286"/>
                    </a:cubicBezTo>
                    <a:cubicBezTo>
                      <a:pt x="4421" y="13118"/>
                      <a:pt x="5507" y="11057"/>
                      <a:pt x="6977" y="9299"/>
                    </a:cubicBezTo>
                    <a:cubicBezTo>
                      <a:pt x="7003" y="9252"/>
                      <a:pt x="7035" y="9233"/>
                      <a:pt x="7066" y="9233"/>
                    </a:cubicBezTo>
                    <a:close/>
                    <a:moveTo>
                      <a:pt x="21586" y="1"/>
                    </a:moveTo>
                    <a:cubicBezTo>
                      <a:pt x="21108" y="1"/>
                      <a:pt x="20631" y="17"/>
                      <a:pt x="20155" y="49"/>
                    </a:cubicBezTo>
                    <a:cubicBezTo>
                      <a:pt x="15889" y="315"/>
                      <a:pt x="11723" y="1919"/>
                      <a:pt x="8375" y="4574"/>
                    </a:cubicBezTo>
                    <a:cubicBezTo>
                      <a:pt x="4341" y="7728"/>
                      <a:pt x="1505" y="12381"/>
                      <a:pt x="586" y="17421"/>
                    </a:cubicBezTo>
                    <a:cubicBezTo>
                      <a:pt x="0" y="20554"/>
                      <a:pt x="126" y="23818"/>
                      <a:pt x="953" y="26896"/>
                    </a:cubicBezTo>
                    <a:cubicBezTo>
                      <a:pt x="1619" y="29371"/>
                      <a:pt x="2737" y="31726"/>
                      <a:pt x="4239" y="33803"/>
                    </a:cubicBezTo>
                    <a:cubicBezTo>
                      <a:pt x="7197" y="37937"/>
                      <a:pt x="11678" y="40960"/>
                      <a:pt x="16632" y="42116"/>
                    </a:cubicBezTo>
                    <a:cubicBezTo>
                      <a:pt x="18247" y="42501"/>
                      <a:pt x="19908" y="42693"/>
                      <a:pt x="21568" y="42693"/>
                    </a:cubicBezTo>
                    <a:cubicBezTo>
                      <a:pt x="22919" y="42693"/>
                      <a:pt x="24270" y="42566"/>
                      <a:pt x="25596" y="42312"/>
                    </a:cubicBezTo>
                    <a:cubicBezTo>
                      <a:pt x="28310" y="41796"/>
                      <a:pt x="30919" y="40740"/>
                      <a:pt x="33228" y="39225"/>
                    </a:cubicBezTo>
                    <a:cubicBezTo>
                      <a:pt x="37193" y="36646"/>
                      <a:pt x="40264" y="32714"/>
                      <a:pt x="41776" y="28231"/>
                    </a:cubicBezTo>
                    <a:cubicBezTo>
                      <a:pt x="42867" y="25062"/>
                      <a:pt x="43170" y="21633"/>
                      <a:pt x="42702" y="18317"/>
                    </a:cubicBezTo>
                    <a:cubicBezTo>
                      <a:pt x="42317" y="15605"/>
                      <a:pt x="41401" y="12968"/>
                      <a:pt x="40013" y="10605"/>
                    </a:cubicBezTo>
                    <a:cubicBezTo>
                      <a:pt x="37477" y="6230"/>
                      <a:pt x="33334" y="2812"/>
                      <a:pt x="28549" y="1172"/>
                    </a:cubicBezTo>
                    <a:cubicBezTo>
                      <a:pt x="26316" y="395"/>
                      <a:pt x="23950" y="1"/>
                      <a:pt x="2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745150" y="2534950"/>
                <a:ext cx="137150" cy="15675"/>
              </a:xfrm>
              <a:custGeom>
                <a:avLst/>
                <a:gdLst/>
                <a:ahLst/>
                <a:cxnLst/>
                <a:rect l="l" t="t" r="r" b="b"/>
                <a:pathLst>
                  <a:path w="5486" h="627" extrusionOk="0">
                    <a:moveTo>
                      <a:pt x="5056" y="1"/>
                    </a:moveTo>
                    <a:cubicBezTo>
                      <a:pt x="4880" y="1"/>
                      <a:pt x="4705" y="15"/>
                      <a:pt x="4530" y="17"/>
                    </a:cubicBezTo>
                    <a:cubicBezTo>
                      <a:pt x="3111" y="64"/>
                      <a:pt x="1690" y="86"/>
                      <a:pt x="272" y="149"/>
                    </a:cubicBezTo>
                    <a:cubicBezTo>
                      <a:pt x="1" y="188"/>
                      <a:pt x="42" y="627"/>
                      <a:pt x="306" y="627"/>
                    </a:cubicBezTo>
                    <a:cubicBezTo>
                      <a:pt x="314" y="627"/>
                      <a:pt x="323" y="626"/>
                      <a:pt x="332" y="625"/>
                    </a:cubicBezTo>
                    <a:cubicBezTo>
                      <a:pt x="1902" y="591"/>
                      <a:pt x="3472" y="534"/>
                      <a:pt x="5042" y="496"/>
                    </a:cubicBezTo>
                    <a:cubicBezTo>
                      <a:pt x="5165" y="491"/>
                      <a:pt x="5320" y="496"/>
                      <a:pt x="5392" y="374"/>
                    </a:cubicBezTo>
                    <a:cubicBezTo>
                      <a:pt x="5485" y="239"/>
                      <a:pt x="5396" y="30"/>
                      <a:pt x="5236" y="7"/>
                    </a:cubicBezTo>
                    <a:cubicBezTo>
                      <a:pt x="5176" y="3"/>
                      <a:pt x="5116" y="1"/>
                      <a:pt x="5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730575" y="2564550"/>
                <a:ext cx="165675" cy="16500"/>
              </a:xfrm>
              <a:custGeom>
                <a:avLst/>
                <a:gdLst/>
                <a:ahLst/>
                <a:cxnLst/>
                <a:rect l="l" t="t" r="r" b="b"/>
                <a:pathLst>
                  <a:path w="6627" h="660" extrusionOk="0">
                    <a:moveTo>
                      <a:pt x="6279" y="1"/>
                    </a:moveTo>
                    <a:cubicBezTo>
                      <a:pt x="5771" y="1"/>
                      <a:pt x="5263" y="31"/>
                      <a:pt x="4755" y="40"/>
                    </a:cubicBezTo>
                    <a:cubicBezTo>
                      <a:pt x="3271" y="84"/>
                      <a:pt x="1787" y="121"/>
                      <a:pt x="303" y="170"/>
                    </a:cubicBezTo>
                    <a:cubicBezTo>
                      <a:pt x="298" y="170"/>
                      <a:pt x="294" y="170"/>
                      <a:pt x="289" y="170"/>
                    </a:cubicBezTo>
                    <a:cubicBezTo>
                      <a:pt x="129" y="170"/>
                      <a:pt x="0" y="344"/>
                      <a:pt x="66" y="499"/>
                    </a:cubicBezTo>
                    <a:cubicBezTo>
                      <a:pt x="104" y="622"/>
                      <a:pt x="232" y="659"/>
                      <a:pt x="350" y="659"/>
                    </a:cubicBezTo>
                    <a:cubicBezTo>
                      <a:pt x="366" y="659"/>
                      <a:pt x="381" y="659"/>
                      <a:pt x="397" y="658"/>
                    </a:cubicBezTo>
                    <a:cubicBezTo>
                      <a:pt x="2334" y="601"/>
                      <a:pt x="4271" y="544"/>
                      <a:pt x="6207" y="491"/>
                    </a:cubicBezTo>
                    <a:cubicBezTo>
                      <a:pt x="6323" y="485"/>
                      <a:pt x="6468" y="485"/>
                      <a:pt x="6530" y="367"/>
                    </a:cubicBezTo>
                    <a:cubicBezTo>
                      <a:pt x="6626" y="221"/>
                      <a:pt x="6515" y="1"/>
                      <a:pt x="6340" y="1"/>
                    </a:cubicBezTo>
                    <a:cubicBezTo>
                      <a:pt x="6320" y="1"/>
                      <a:pt x="6299" y="1"/>
                      <a:pt x="6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1745150" y="2595050"/>
                <a:ext cx="137775" cy="15550"/>
              </a:xfrm>
              <a:custGeom>
                <a:avLst/>
                <a:gdLst/>
                <a:ahLst/>
                <a:cxnLst/>
                <a:rect l="l" t="t" r="r" b="b"/>
                <a:pathLst>
                  <a:path w="5511" h="622" extrusionOk="0">
                    <a:moveTo>
                      <a:pt x="5098" y="0"/>
                    </a:moveTo>
                    <a:cubicBezTo>
                      <a:pt x="4510" y="0"/>
                      <a:pt x="3920" y="36"/>
                      <a:pt x="3331" y="45"/>
                    </a:cubicBezTo>
                    <a:cubicBezTo>
                      <a:pt x="2310" y="80"/>
                      <a:pt x="1289" y="92"/>
                      <a:pt x="270" y="142"/>
                    </a:cubicBezTo>
                    <a:cubicBezTo>
                      <a:pt x="0" y="184"/>
                      <a:pt x="42" y="621"/>
                      <a:pt x="306" y="621"/>
                    </a:cubicBezTo>
                    <a:cubicBezTo>
                      <a:pt x="315" y="621"/>
                      <a:pt x="323" y="621"/>
                      <a:pt x="332" y="620"/>
                    </a:cubicBezTo>
                    <a:cubicBezTo>
                      <a:pt x="1947" y="581"/>
                      <a:pt x="3563" y="532"/>
                      <a:pt x="5178" y="482"/>
                    </a:cubicBezTo>
                    <a:cubicBezTo>
                      <a:pt x="5185" y="482"/>
                      <a:pt x="5192" y="483"/>
                      <a:pt x="5199" y="483"/>
                    </a:cubicBezTo>
                    <a:cubicBezTo>
                      <a:pt x="5469" y="483"/>
                      <a:pt x="5511" y="37"/>
                      <a:pt x="5231" y="1"/>
                    </a:cubicBezTo>
                    <a:cubicBezTo>
                      <a:pt x="5187" y="0"/>
                      <a:pt x="5143" y="0"/>
                      <a:pt x="5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14"/>
            <p:cNvSpPr/>
            <p:nvPr/>
          </p:nvSpPr>
          <p:spPr>
            <a:xfrm rot="900166">
              <a:off x="1207767" y="3580101"/>
              <a:ext cx="351839" cy="120090"/>
            </a:xfrm>
            <a:custGeom>
              <a:avLst/>
              <a:gdLst/>
              <a:ahLst/>
              <a:cxnLst/>
              <a:rect l="l" t="t" r="r" b="b"/>
              <a:pathLst>
                <a:path w="11060" h="3775" extrusionOk="0">
                  <a:moveTo>
                    <a:pt x="2479" y="497"/>
                  </a:moveTo>
                  <a:cubicBezTo>
                    <a:pt x="2454" y="925"/>
                    <a:pt x="2234" y="1310"/>
                    <a:pt x="2019" y="1672"/>
                  </a:cubicBezTo>
                  <a:cubicBezTo>
                    <a:pt x="1901" y="1836"/>
                    <a:pt x="1796" y="2082"/>
                    <a:pt x="1560" y="2082"/>
                  </a:cubicBezTo>
                  <a:cubicBezTo>
                    <a:pt x="1557" y="2082"/>
                    <a:pt x="1555" y="2081"/>
                    <a:pt x="1552" y="2081"/>
                  </a:cubicBezTo>
                  <a:cubicBezTo>
                    <a:pt x="1618" y="1675"/>
                    <a:pt x="1765" y="1279"/>
                    <a:pt x="1992" y="934"/>
                  </a:cubicBezTo>
                  <a:cubicBezTo>
                    <a:pt x="2118" y="755"/>
                    <a:pt x="2265" y="574"/>
                    <a:pt x="2479" y="497"/>
                  </a:cubicBezTo>
                  <a:close/>
                  <a:moveTo>
                    <a:pt x="2484" y="1"/>
                  </a:moveTo>
                  <a:cubicBezTo>
                    <a:pt x="2406" y="1"/>
                    <a:pt x="2328" y="17"/>
                    <a:pt x="2259" y="51"/>
                  </a:cubicBezTo>
                  <a:cubicBezTo>
                    <a:pt x="1963" y="186"/>
                    <a:pt x="1742" y="436"/>
                    <a:pt x="1564" y="701"/>
                  </a:cubicBezTo>
                  <a:cubicBezTo>
                    <a:pt x="1277" y="1157"/>
                    <a:pt x="1095" y="1681"/>
                    <a:pt x="1047" y="2218"/>
                  </a:cubicBezTo>
                  <a:cubicBezTo>
                    <a:pt x="1023" y="2466"/>
                    <a:pt x="898" y="2687"/>
                    <a:pt x="801" y="2912"/>
                  </a:cubicBezTo>
                  <a:cubicBezTo>
                    <a:pt x="602" y="3034"/>
                    <a:pt x="402" y="3155"/>
                    <a:pt x="205" y="3281"/>
                  </a:cubicBezTo>
                  <a:cubicBezTo>
                    <a:pt x="130" y="3334"/>
                    <a:pt x="26" y="3394"/>
                    <a:pt x="29" y="3500"/>
                  </a:cubicBezTo>
                  <a:cubicBezTo>
                    <a:pt x="0" y="3641"/>
                    <a:pt x="133" y="3770"/>
                    <a:pt x="267" y="3770"/>
                  </a:cubicBezTo>
                  <a:cubicBezTo>
                    <a:pt x="300" y="3770"/>
                    <a:pt x="334" y="3762"/>
                    <a:pt x="365" y="3745"/>
                  </a:cubicBezTo>
                  <a:cubicBezTo>
                    <a:pt x="559" y="3648"/>
                    <a:pt x="727" y="3505"/>
                    <a:pt x="932" y="3429"/>
                  </a:cubicBezTo>
                  <a:cubicBezTo>
                    <a:pt x="1035" y="3376"/>
                    <a:pt x="1157" y="3307"/>
                    <a:pt x="1274" y="3307"/>
                  </a:cubicBezTo>
                  <a:cubicBezTo>
                    <a:pt x="1337" y="3307"/>
                    <a:pt x="1399" y="3328"/>
                    <a:pt x="1454" y="3383"/>
                  </a:cubicBezTo>
                  <a:cubicBezTo>
                    <a:pt x="1659" y="3553"/>
                    <a:pt x="1904" y="3625"/>
                    <a:pt x="2154" y="3625"/>
                  </a:cubicBezTo>
                  <a:cubicBezTo>
                    <a:pt x="2507" y="3625"/>
                    <a:pt x="2870" y="3480"/>
                    <a:pt x="3144" y="3260"/>
                  </a:cubicBezTo>
                  <a:cubicBezTo>
                    <a:pt x="3191" y="3205"/>
                    <a:pt x="3248" y="3184"/>
                    <a:pt x="3308" y="3184"/>
                  </a:cubicBezTo>
                  <a:cubicBezTo>
                    <a:pt x="3378" y="3184"/>
                    <a:pt x="3452" y="3214"/>
                    <a:pt x="3516" y="3252"/>
                  </a:cubicBezTo>
                  <a:cubicBezTo>
                    <a:pt x="3658" y="3549"/>
                    <a:pt x="3958" y="3775"/>
                    <a:pt x="4292" y="3775"/>
                  </a:cubicBezTo>
                  <a:cubicBezTo>
                    <a:pt x="4315" y="3775"/>
                    <a:pt x="4338" y="3774"/>
                    <a:pt x="4360" y="3772"/>
                  </a:cubicBezTo>
                  <a:cubicBezTo>
                    <a:pt x="4369" y="3772"/>
                    <a:pt x="4378" y="3772"/>
                    <a:pt x="4387" y="3772"/>
                  </a:cubicBezTo>
                  <a:cubicBezTo>
                    <a:pt x="4777" y="3772"/>
                    <a:pt x="5121" y="3564"/>
                    <a:pt x="5433" y="3348"/>
                  </a:cubicBezTo>
                  <a:cubicBezTo>
                    <a:pt x="5516" y="3297"/>
                    <a:pt x="5600" y="3278"/>
                    <a:pt x="5684" y="3278"/>
                  </a:cubicBezTo>
                  <a:cubicBezTo>
                    <a:pt x="5900" y="3278"/>
                    <a:pt x="6116" y="3406"/>
                    <a:pt x="6327" y="3458"/>
                  </a:cubicBezTo>
                  <a:cubicBezTo>
                    <a:pt x="6443" y="3488"/>
                    <a:pt x="6560" y="3501"/>
                    <a:pt x="6677" y="3501"/>
                  </a:cubicBezTo>
                  <a:cubicBezTo>
                    <a:pt x="7119" y="3501"/>
                    <a:pt x="7553" y="3309"/>
                    <a:pt x="7910" y="3055"/>
                  </a:cubicBezTo>
                  <a:cubicBezTo>
                    <a:pt x="7982" y="2993"/>
                    <a:pt x="8075" y="2971"/>
                    <a:pt x="8168" y="2971"/>
                  </a:cubicBezTo>
                  <a:cubicBezTo>
                    <a:pt x="8189" y="2971"/>
                    <a:pt x="8210" y="2972"/>
                    <a:pt x="8231" y="2974"/>
                  </a:cubicBezTo>
                  <a:cubicBezTo>
                    <a:pt x="8236" y="2973"/>
                    <a:pt x="8241" y="2973"/>
                    <a:pt x="8246" y="2973"/>
                  </a:cubicBezTo>
                  <a:cubicBezTo>
                    <a:pt x="8401" y="2973"/>
                    <a:pt x="8477" y="3135"/>
                    <a:pt x="8574" y="3233"/>
                  </a:cubicBezTo>
                  <a:cubicBezTo>
                    <a:pt x="8747" y="3454"/>
                    <a:pt x="9026" y="3562"/>
                    <a:pt x="9302" y="3562"/>
                  </a:cubicBezTo>
                  <a:cubicBezTo>
                    <a:pt x="9357" y="3562"/>
                    <a:pt x="9413" y="3558"/>
                    <a:pt x="9467" y="3549"/>
                  </a:cubicBezTo>
                  <a:cubicBezTo>
                    <a:pt x="10055" y="3466"/>
                    <a:pt x="10553" y="3087"/>
                    <a:pt x="10932" y="2649"/>
                  </a:cubicBezTo>
                  <a:cubicBezTo>
                    <a:pt x="11059" y="2512"/>
                    <a:pt x="10946" y="2262"/>
                    <a:pt x="10762" y="2262"/>
                  </a:cubicBezTo>
                  <a:cubicBezTo>
                    <a:pt x="10759" y="2262"/>
                    <a:pt x="10755" y="2262"/>
                    <a:pt x="10752" y="2262"/>
                  </a:cubicBezTo>
                  <a:cubicBezTo>
                    <a:pt x="10747" y="2262"/>
                    <a:pt x="10743" y="2262"/>
                    <a:pt x="10739" y="2262"/>
                  </a:cubicBezTo>
                  <a:cubicBezTo>
                    <a:pt x="10620" y="2262"/>
                    <a:pt x="10544" y="2366"/>
                    <a:pt x="10465" y="2440"/>
                  </a:cubicBezTo>
                  <a:cubicBezTo>
                    <a:pt x="10209" y="2714"/>
                    <a:pt x="9894" y="2948"/>
                    <a:pt x="9528" y="3045"/>
                  </a:cubicBezTo>
                  <a:cubicBezTo>
                    <a:pt x="9459" y="3063"/>
                    <a:pt x="9383" y="3074"/>
                    <a:pt x="9309" y="3074"/>
                  </a:cubicBezTo>
                  <a:cubicBezTo>
                    <a:pt x="9174" y="3074"/>
                    <a:pt x="9040" y="3036"/>
                    <a:pt x="8951" y="2928"/>
                  </a:cubicBezTo>
                  <a:cubicBezTo>
                    <a:pt x="8812" y="2748"/>
                    <a:pt x="8771" y="2509"/>
                    <a:pt x="8770" y="2287"/>
                  </a:cubicBezTo>
                  <a:cubicBezTo>
                    <a:pt x="9025" y="1875"/>
                    <a:pt x="9339" y="1473"/>
                    <a:pt x="9416" y="980"/>
                  </a:cubicBezTo>
                  <a:cubicBezTo>
                    <a:pt x="9445" y="839"/>
                    <a:pt x="9400" y="670"/>
                    <a:pt x="9262" y="603"/>
                  </a:cubicBezTo>
                  <a:cubicBezTo>
                    <a:pt x="9222" y="591"/>
                    <a:pt x="9182" y="586"/>
                    <a:pt x="9141" y="586"/>
                  </a:cubicBezTo>
                  <a:cubicBezTo>
                    <a:pt x="8987" y="586"/>
                    <a:pt x="8833" y="665"/>
                    <a:pt x="8734" y="782"/>
                  </a:cubicBezTo>
                  <a:cubicBezTo>
                    <a:pt x="8454" y="1084"/>
                    <a:pt x="8349" y="1502"/>
                    <a:pt x="8310" y="1902"/>
                  </a:cubicBezTo>
                  <a:cubicBezTo>
                    <a:pt x="8307" y="2086"/>
                    <a:pt x="8151" y="2206"/>
                    <a:pt x="8035" y="2331"/>
                  </a:cubicBezTo>
                  <a:cubicBezTo>
                    <a:pt x="7677" y="2663"/>
                    <a:pt x="7248" y="2969"/>
                    <a:pt x="6748" y="3014"/>
                  </a:cubicBezTo>
                  <a:cubicBezTo>
                    <a:pt x="6728" y="3015"/>
                    <a:pt x="6706" y="3015"/>
                    <a:pt x="6684" y="3015"/>
                  </a:cubicBezTo>
                  <a:cubicBezTo>
                    <a:pt x="6490" y="3015"/>
                    <a:pt x="6267" y="2974"/>
                    <a:pt x="6181" y="2782"/>
                  </a:cubicBezTo>
                  <a:cubicBezTo>
                    <a:pt x="6094" y="2643"/>
                    <a:pt x="6188" y="2490"/>
                    <a:pt x="6272" y="2378"/>
                  </a:cubicBezTo>
                  <a:cubicBezTo>
                    <a:pt x="6497" y="2068"/>
                    <a:pt x="6708" y="1740"/>
                    <a:pt x="6824" y="1372"/>
                  </a:cubicBezTo>
                  <a:cubicBezTo>
                    <a:pt x="6864" y="1241"/>
                    <a:pt x="6877" y="1073"/>
                    <a:pt x="6771" y="970"/>
                  </a:cubicBezTo>
                  <a:cubicBezTo>
                    <a:pt x="6706" y="916"/>
                    <a:pt x="6626" y="891"/>
                    <a:pt x="6545" y="891"/>
                  </a:cubicBezTo>
                  <a:cubicBezTo>
                    <a:pt x="6456" y="891"/>
                    <a:pt x="6367" y="921"/>
                    <a:pt x="6297" y="978"/>
                  </a:cubicBezTo>
                  <a:cubicBezTo>
                    <a:pt x="5963" y="1230"/>
                    <a:pt x="5794" y="1637"/>
                    <a:pt x="5687" y="2030"/>
                  </a:cubicBezTo>
                  <a:cubicBezTo>
                    <a:pt x="5645" y="2201"/>
                    <a:pt x="5669" y="2404"/>
                    <a:pt x="5531" y="2537"/>
                  </a:cubicBezTo>
                  <a:cubicBezTo>
                    <a:pt x="5234" y="2902"/>
                    <a:pt x="4830" y="3287"/>
                    <a:pt x="4335" y="3287"/>
                  </a:cubicBezTo>
                  <a:cubicBezTo>
                    <a:pt x="4303" y="3287"/>
                    <a:pt x="4272" y="3285"/>
                    <a:pt x="4240" y="3282"/>
                  </a:cubicBezTo>
                  <a:cubicBezTo>
                    <a:pt x="3926" y="3205"/>
                    <a:pt x="3860" y="2807"/>
                    <a:pt x="3915" y="2537"/>
                  </a:cubicBezTo>
                  <a:cubicBezTo>
                    <a:pt x="4259" y="2033"/>
                    <a:pt x="4669" y="1532"/>
                    <a:pt x="4787" y="918"/>
                  </a:cubicBezTo>
                  <a:cubicBezTo>
                    <a:pt x="4838" y="720"/>
                    <a:pt x="4655" y="558"/>
                    <a:pt x="4472" y="558"/>
                  </a:cubicBezTo>
                  <a:cubicBezTo>
                    <a:pt x="4436" y="558"/>
                    <a:pt x="4400" y="565"/>
                    <a:pt x="4366" y="578"/>
                  </a:cubicBezTo>
                  <a:cubicBezTo>
                    <a:pt x="4124" y="668"/>
                    <a:pt x="3967" y="892"/>
                    <a:pt x="3828" y="1097"/>
                  </a:cubicBezTo>
                  <a:cubicBezTo>
                    <a:pt x="3574" y="1468"/>
                    <a:pt x="3521" y="1926"/>
                    <a:pt x="3403" y="2347"/>
                  </a:cubicBezTo>
                  <a:cubicBezTo>
                    <a:pt x="3195" y="2632"/>
                    <a:pt x="2907" y="2862"/>
                    <a:pt x="2597" y="3029"/>
                  </a:cubicBezTo>
                  <a:cubicBezTo>
                    <a:pt x="2467" y="3102"/>
                    <a:pt x="2324" y="3138"/>
                    <a:pt x="2180" y="3138"/>
                  </a:cubicBezTo>
                  <a:cubicBezTo>
                    <a:pt x="2043" y="3138"/>
                    <a:pt x="1906" y="3106"/>
                    <a:pt x="1781" y="3043"/>
                  </a:cubicBezTo>
                  <a:cubicBezTo>
                    <a:pt x="1760" y="2834"/>
                    <a:pt x="1862" y="2643"/>
                    <a:pt x="1999" y="2494"/>
                  </a:cubicBezTo>
                  <a:cubicBezTo>
                    <a:pt x="2413" y="2035"/>
                    <a:pt x="2730" y="1487"/>
                    <a:pt x="2911" y="896"/>
                  </a:cubicBezTo>
                  <a:cubicBezTo>
                    <a:pt x="2960" y="672"/>
                    <a:pt x="3024" y="414"/>
                    <a:pt x="2886" y="210"/>
                  </a:cubicBezTo>
                  <a:cubicBezTo>
                    <a:pt x="2803" y="71"/>
                    <a:pt x="2643"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4"/>
          <p:cNvGrpSpPr/>
          <p:nvPr/>
        </p:nvGrpSpPr>
        <p:grpSpPr>
          <a:xfrm>
            <a:off x="149348" y="4378060"/>
            <a:ext cx="1567540" cy="1564355"/>
            <a:chOff x="3742200" y="3852150"/>
            <a:chExt cx="1205800" cy="1203350"/>
          </a:xfrm>
        </p:grpSpPr>
        <p:sp>
          <p:nvSpPr>
            <p:cNvPr id="244" name="Google Shape;244;p14"/>
            <p:cNvSpPr/>
            <p:nvPr/>
          </p:nvSpPr>
          <p:spPr>
            <a:xfrm>
              <a:off x="3872225" y="3966625"/>
              <a:ext cx="961600" cy="969075"/>
            </a:xfrm>
            <a:custGeom>
              <a:avLst/>
              <a:gdLst/>
              <a:ahLst/>
              <a:cxnLst/>
              <a:rect l="l" t="t" r="r" b="b"/>
              <a:pathLst>
                <a:path w="38464" h="38763" extrusionOk="0">
                  <a:moveTo>
                    <a:pt x="18916" y="0"/>
                  </a:moveTo>
                  <a:cubicBezTo>
                    <a:pt x="18878" y="0"/>
                    <a:pt x="18840" y="20"/>
                    <a:pt x="18815" y="68"/>
                  </a:cubicBezTo>
                  <a:cubicBezTo>
                    <a:pt x="18480" y="3898"/>
                    <a:pt x="18163" y="7730"/>
                    <a:pt x="17832" y="11562"/>
                  </a:cubicBezTo>
                  <a:cubicBezTo>
                    <a:pt x="17830" y="11811"/>
                    <a:pt x="17615" y="12032"/>
                    <a:pt x="17368" y="12032"/>
                  </a:cubicBezTo>
                  <a:cubicBezTo>
                    <a:pt x="17350" y="12032"/>
                    <a:pt x="17331" y="12030"/>
                    <a:pt x="17312" y="12028"/>
                  </a:cubicBezTo>
                  <a:cubicBezTo>
                    <a:pt x="17111" y="12013"/>
                    <a:pt x="16968" y="11850"/>
                    <a:pt x="16892" y="11678"/>
                  </a:cubicBezTo>
                  <a:cubicBezTo>
                    <a:pt x="15151" y="8302"/>
                    <a:pt x="13395" y="4934"/>
                    <a:pt x="11660" y="1555"/>
                  </a:cubicBezTo>
                  <a:cubicBezTo>
                    <a:pt x="11594" y="1529"/>
                    <a:pt x="11535" y="1485"/>
                    <a:pt x="11466" y="1485"/>
                  </a:cubicBezTo>
                  <a:cubicBezTo>
                    <a:pt x="11462" y="1485"/>
                    <a:pt x="11457" y="1485"/>
                    <a:pt x="11452" y="1486"/>
                  </a:cubicBezTo>
                  <a:cubicBezTo>
                    <a:pt x="11393" y="1559"/>
                    <a:pt x="11385" y="1638"/>
                    <a:pt x="11428" y="1722"/>
                  </a:cubicBezTo>
                  <a:cubicBezTo>
                    <a:pt x="12583" y="5358"/>
                    <a:pt x="13745" y="8992"/>
                    <a:pt x="14894" y="12629"/>
                  </a:cubicBezTo>
                  <a:cubicBezTo>
                    <a:pt x="15014" y="12944"/>
                    <a:pt x="14724" y="13240"/>
                    <a:pt x="14432" y="13240"/>
                  </a:cubicBezTo>
                  <a:cubicBezTo>
                    <a:pt x="14335" y="13240"/>
                    <a:pt x="14237" y="13207"/>
                    <a:pt x="14155" y="13131"/>
                  </a:cubicBezTo>
                  <a:cubicBezTo>
                    <a:pt x="11234" y="10680"/>
                    <a:pt x="8325" y="8213"/>
                    <a:pt x="5406" y="5760"/>
                  </a:cubicBezTo>
                  <a:cubicBezTo>
                    <a:pt x="5378" y="5727"/>
                    <a:pt x="5343" y="5714"/>
                    <a:pt x="5309" y="5714"/>
                  </a:cubicBezTo>
                  <a:cubicBezTo>
                    <a:pt x="5200" y="5714"/>
                    <a:pt x="5095" y="5858"/>
                    <a:pt x="5210" y="5954"/>
                  </a:cubicBezTo>
                  <a:cubicBezTo>
                    <a:pt x="7645" y="8850"/>
                    <a:pt x="10086" y="11740"/>
                    <a:pt x="12525" y="14632"/>
                  </a:cubicBezTo>
                  <a:cubicBezTo>
                    <a:pt x="12614" y="14739"/>
                    <a:pt x="12694" y="14866"/>
                    <a:pt x="12687" y="15012"/>
                  </a:cubicBezTo>
                  <a:cubicBezTo>
                    <a:pt x="12686" y="15253"/>
                    <a:pt x="12471" y="15465"/>
                    <a:pt x="12232" y="15465"/>
                  </a:cubicBezTo>
                  <a:cubicBezTo>
                    <a:pt x="12224" y="15465"/>
                    <a:pt x="12216" y="15465"/>
                    <a:pt x="12207" y="15464"/>
                  </a:cubicBezTo>
                  <a:cubicBezTo>
                    <a:pt x="12032" y="15445"/>
                    <a:pt x="11869" y="15378"/>
                    <a:pt x="11705" y="15327"/>
                  </a:cubicBezTo>
                  <a:cubicBezTo>
                    <a:pt x="8291" y="14241"/>
                    <a:pt x="4875" y="13156"/>
                    <a:pt x="1461" y="12070"/>
                  </a:cubicBezTo>
                  <a:cubicBezTo>
                    <a:pt x="1422" y="12054"/>
                    <a:pt x="1380" y="12046"/>
                    <a:pt x="1338" y="12046"/>
                  </a:cubicBezTo>
                  <a:cubicBezTo>
                    <a:pt x="1254" y="12046"/>
                    <a:pt x="1174" y="12080"/>
                    <a:pt x="1132" y="12161"/>
                  </a:cubicBezTo>
                  <a:cubicBezTo>
                    <a:pt x="1163" y="12331"/>
                    <a:pt x="1348" y="12372"/>
                    <a:pt x="1477" y="12450"/>
                  </a:cubicBezTo>
                  <a:cubicBezTo>
                    <a:pt x="4723" y="14128"/>
                    <a:pt x="7971" y="15806"/>
                    <a:pt x="11214" y="17490"/>
                  </a:cubicBezTo>
                  <a:cubicBezTo>
                    <a:pt x="11472" y="17606"/>
                    <a:pt x="11567" y="17967"/>
                    <a:pt x="11389" y="18190"/>
                  </a:cubicBezTo>
                  <a:cubicBezTo>
                    <a:pt x="11222" y="18421"/>
                    <a:pt x="10907" y="18381"/>
                    <a:pt x="10660" y="18413"/>
                  </a:cubicBezTo>
                  <a:cubicBezTo>
                    <a:pt x="7177" y="18708"/>
                    <a:pt x="3694" y="19006"/>
                    <a:pt x="211" y="19301"/>
                  </a:cubicBezTo>
                  <a:cubicBezTo>
                    <a:pt x="127" y="19301"/>
                    <a:pt x="66" y="19362"/>
                    <a:pt x="4" y="19404"/>
                  </a:cubicBezTo>
                  <a:cubicBezTo>
                    <a:pt x="11" y="19492"/>
                    <a:pt x="1" y="19601"/>
                    <a:pt x="100" y="19651"/>
                  </a:cubicBezTo>
                  <a:cubicBezTo>
                    <a:pt x="263" y="19691"/>
                    <a:pt x="436" y="19691"/>
                    <a:pt x="607" y="19708"/>
                  </a:cubicBezTo>
                  <a:cubicBezTo>
                    <a:pt x="4066" y="20002"/>
                    <a:pt x="7524" y="20296"/>
                    <a:pt x="10983" y="20591"/>
                  </a:cubicBezTo>
                  <a:cubicBezTo>
                    <a:pt x="11137" y="20600"/>
                    <a:pt x="11302" y="20656"/>
                    <a:pt x="11392" y="20791"/>
                  </a:cubicBezTo>
                  <a:cubicBezTo>
                    <a:pt x="11534" y="20978"/>
                    <a:pt x="11501" y="21273"/>
                    <a:pt x="11315" y="21418"/>
                  </a:cubicBezTo>
                  <a:cubicBezTo>
                    <a:pt x="11151" y="21537"/>
                    <a:pt x="10960" y="21614"/>
                    <a:pt x="10785" y="21710"/>
                  </a:cubicBezTo>
                  <a:cubicBezTo>
                    <a:pt x="7595" y="23365"/>
                    <a:pt x="4400" y="25008"/>
                    <a:pt x="1215" y="26669"/>
                  </a:cubicBezTo>
                  <a:cubicBezTo>
                    <a:pt x="1054" y="26751"/>
                    <a:pt x="1127" y="26962"/>
                    <a:pt x="1270" y="26962"/>
                  </a:cubicBezTo>
                  <a:cubicBezTo>
                    <a:pt x="1297" y="26962"/>
                    <a:pt x="1326" y="26954"/>
                    <a:pt x="1358" y="26937"/>
                  </a:cubicBezTo>
                  <a:cubicBezTo>
                    <a:pt x="4832" y="25836"/>
                    <a:pt x="8304" y="24729"/>
                    <a:pt x="11777" y="23624"/>
                  </a:cubicBezTo>
                  <a:cubicBezTo>
                    <a:pt x="11921" y="23580"/>
                    <a:pt x="12081" y="23513"/>
                    <a:pt x="12235" y="23513"/>
                  </a:cubicBezTo>
                  <a:cubicBezTo>
                    <a:pt x="12315" y="23513"/>
                    <a:pt x="12394" y="23531"/>
                    <a:pt x="12468" y="23580"/>
                  </a:cubicBezTo>
                  <a:cubicBezTo>
                    <a:pt x="12724" y="23730"/>
                    <a:pt x="12754" y="24110"/>
                    <a:pt x="12547" y="24315"/>
                  </a:cubicBezTo>
                  <a:cubicBezTo>
                    <a:pt x="10255" y="27035"/>
                    <a:pt x="7963" y="29754"/>
                    <a:pt x="5669" y="32472"/>
                  </a:cubicBezTo>
                  <a:cubicBezTo>
                    <a:pt x="5523" y="32623"/>
                    <a:pt x="5395" y="32795"/>
                    <a:pt x="5356" y="33006"/>
                  </a:cubicBezTo>
                  <a:cubicBezTo>
                    <a:pt x="5405" y="33033"/>
                    <a:pt x="5452" y="33045"/>
                    <a:pt x="5497" y="33045"/>
                  </a:cubicBezTo>
                  <a:cubicBezTo>
                    <a:pt x="5660" y="33045"/>
                    <a:pt x="5792" y="32890"/>
                    <a:pt x="5921" y="32785"/>
                  </a:cubicBezTo>
                  <a:cubicBezTo>
                    <a:pt x="8565" y="30553"/>
                    <a:pt x="11213" y="28322"/>
                    <a:pt x="13858" y="26091"/>
                  </a:cubicBezTo>
                  <a:cubicBezTo>
                    <a:pt x="13988" y="25982"/>
                    <a:pt x="14110" y="25859"/>
                    <a:pt x="14262" y="25780"/>
                  </a:cubicBezTo>
                  <a:cubicBezTo>
                    <a:pt x="14320" y="25751"/>
                    <a:pt x="14383" y="25738"/>
                    <a:pt x="14445" y="25738"/>
                  </a:cubicBezTo>
                  <a:cubicBezTo>
                    <a:pt x="14636" y="25738"/>
                    <a:pt x="14828" y="25861"/>
                    <a:pt x="14889" y="26047"/>
                  </a:cubicBezTo>
                  <a:cubicBezTo>
                    <a:pt x="14963" y="26263"/>
                    <a:pt x="14847" y="26479"/>
                    <a:pt x="14790" y="26685"/>
                  </a:cubicBezTo>
                  <a:cubicBezTo>
                    <a:pt x="13697" y="30126"/>
                    <a:pt x="12598" y="33565"/>
                    <a:pt x="11510" y="37006"/>
                  </a:cubicBezTo>
                  <a:cubicBezTo>
                    <a:pt x="11435" y="37156"/>
                    <a:pt x="11577" y="37215"/>
                    <a:pt x="11701" y="37215"/>
                  </a:cubicBezTo>
                  <a:cubicBezTo>
                    <a:pt x="11719" y="37215"/>
                    <a:pt x="11736" y="37214"/>
                    <a:pt x="11753" y="37212"/>
                  </a:cubicBezTo>
                  <a:cubicBezTo>
                    <a:pt x="13494" y="33892"/>
                    <a:pt x="15200" y="30553"/>
                    <a:pt x="16932" y="27227"/>
                  </a:cubicBezTo>
                  <a:cubicBezTo>
                    <a:pt x="17006" y="27057"/>
                    <a:pt x="17184" y="26943"/>
                    <a:pt x="17367" y="26943"/>
                  </a:cubicBezTo>
                  <a:cubicBezTo>
                    <a:pt x="17425" y="26943"/>
                    <a:pt x="17483" y="26955"/>
                    <a:pt x="17538" y="26979"/>
                  </a:cubicBezTo>
                  <a:cubicBezTo>
                    <a:pt x="17720" y="27049"/>
                    <a:pt x="17827" y="27238"/>
                    <a:pt x="17834" y="27429"/>
                  </a:cubicBezTo>
                  <a:cubicBezTo>
                    <a:pt x="18153" y="31159"/>
                    <a:pt x="18467" y="34890"/>
                    <a:pt x="18787" y="38621"/>
                  </a:cubicBezTo>
                  <a:cubicBezTo>
                    <a:pt x="18784" y="38714"/>
                    <a:pt x="18861" y="38762"/>
                    <a:pt x="18938" y="38762"/>
                  </a:cubicBezTo>
                  <a:cubicBezTo>
                    <a:pt x="19015" y="38762"/>
                    <a:pt x="19092" y="38715"/>
                    <a:pt x="19088" y="38618"/>
                  </a:cubicBezTo>
                  <a:cubicBezTo>
                    <a:pt x="19413" y="34880"/>
                    <a:pt x="19723" y="31142"/>
                    <a:pt x="20045" y="27405"/>
                  </a:cubicBezTo>
                  <a:cubicBezTo>
                    <a:pt x="20043" y="27143"/>
                    <a:pt x="20283" y="26943"/>
                    <a:pt x="20526" y="26943"/>
                  </a:cubicBezTo>
                  <a:cubicBezTo>
                    <a:pt x="20609" y="26943"/>
                    <a:pt x="20692" y="26967"/>
                    <a:pt x="20766" y="27019"/>
                  </a:cubicBezTo>
                  <a:cubicBezTo>
                    <a:pt x="20926" y="27128"/>
                    <a:pt x="20990" y="27323"/>
                    <a:pt x="21082" y="27488"/>
                  </a:cubicBezTo>
                  <a:cubicBezTo>
                    <a:pt x="22701" y="30619"/>
                    <a:pt x="24324" y="33750"/>
                    <a:pt x="25942" y="36882"/>
                  </a:cubicBezTo>
                  <a:cubicBezTo>
                    <a:pt x="26035" y="37051"/>
                    <a:pt x="26100" y="37255"/>
                    <a:pt x="26278" y="37359"/>
                  </a:cubicBezTo>
                  <a:cubicBezTo>
                    <a:pt x="26285" y="37360"/>
                    <a:pt x="26292" y="37360"/>
                    <a:pt x="26298" y="37360"/>
                  </a:cubicBezTo>
                  <a:cubicBezTo>
                    <a:pt x="26443" y="37360"/>
                    <a:pt x="26445" y="37174"/>
                    <a:pt x="26390" y="37074"/>
                  </a:cubicBezTo>
                  <a:cubicBezTo>
                    <a:pt x="25286" y="33599"/>
                    <a:pt x="24182" y="30124"/>
                    <a:pt x="23076" y="26649"/>
                  </a:cubicBezTo>
                  <a:cubicBezTo>
                    <a:pt x="23009" y="26430"/>
                    <a:pt x="22886" y="26178"/>
                    <a:pt x="23029" y="25962"/>
                  </a:cubicBezTo>
                  <a:cubicBezTo>
                    <a:pt x="23110" y="25817"/>
                    <a:pt x="23269" y="25740"/>
                    <a:pt x="23428" y="25740"/>
                  </a:cubicBezTo>
                  <a:cubicBezTo>
                    <a:pt x="23544" y="25740"/>
                    <a:pt x="23659" y="25780"/>
                    <a:pt x="23746" y="25864"/>
                  </a:cubicBezTo>
                  <a:cubicBezTo>
                    <a:pt x="26674" y="28327"/>
                    <a:pt x="29597" y="30797"/>
                    <a:pt x="32523" y="33262"/>
                  </a:cubicBezTo>
                  <a:cubicBezTo>
                    <a:pt x="32558" y="33309"/>
                    <a:pt x="32616" y="33333"/>
                    <a:pt x="32671" y="33333"/>
                  </a:cubicBezTo>
                  <a:cubicBezTo>
                    <a:pt x="32739" y="33333"/>
                    <a:pt x="32805" y="33295"/>
                    <a:pt x="32821" y="33214"/>
                  </a:cubicBezTo>
                  <a:cubicBezTo>
                    <a:pt x="32101" y="32329"/>
                    <a:pt x="31351" y="31467"/>
                    <a:pt x="30621" y="30591"/>
                  </a:cubicBezTo>
                  <a:cubicBezTo>
                    <a:pt x="28870" y="28516"/>
                    <a:pt x="27121" y="26439"/>
                    <a:pt x="25370" y="24365"/>
                  </a:cubicBezTo>
                  <a:cubicBezTo>
                    <a:pt x="25278" y="24255"/>
                    <a:pt x="25184" y="24131"/>
                    <a:pt x="25190" y="23982"/>
                  </a:cubicBezTo>
                  <a:cubicBezTo>
                    <a:pt x="25178" y="23733"/>
                    <a:pt x="25398" y="23510"/>
                    <a:pt x="25645" y="23510"/>
                  </a:cubicBezTo>
                  <a:cubicBezTo>
                    <a:pt x="25658" y="23510"/>
                    <a:pt x="25670" y="23510"/>
                    <a:pt x="25683" y="23511"/>
                  </a:cubicBezTo>
                  <a:cubicBezTo>
                    <a:pt x="25880" y="23541"/>
                    <a:pt x="26067" y="23618"/>
                    <a:pt x="26260" y="23676"/>
                  </a:cubicBezTo>
                  <a:cubicBezTo>
                    <a:pt x="29681" y="24764"/>
                    <a:pt x="33101" y="25851"/>
                    <a:pt x="36523" y="26939"/>
                  </a:cubicBezTo>
                  <a:cubicBezTo>
                    <a:pt x="36706" y="26995"/>
                    <a:pt x="36889" y="27079"/>
                    <a:pt x="37083" y="27079"/>
                  </a:cubicBezTo>
                  <a:cubicBezTo>
                    <a:pt x="37119" y="27079"/>
                    <a:pt x="37155" y="27077"/>
                    <a:pt x="37191" y="27070"/>
                  </a:cubicBezTo>
                  <a:cubicBezTo>
                    <a:pt x="37129" y="26854"/>
                    <a:pt x="36895" y="26792"/>
                    <a:pt x="36722" y="26694"/>
                  </a:cubicBezTo>
                  <a:cubicBezTo>
                    <a:pt x="33374" y="24962"/>
                    <a:pt x="30026" y="23231"/>
                    <a:pt x="26680" y="21496"/>
                  </a:cubicBezTo>
                  <a:cubicBezTo>
                    <a:pt x="26354" y="21367"/>
                    <a:pt x="26294" y="20879"/>
                    <a:pt x="26589" y="20685"/>
                  </a:cubicBezTo>
                  <a:cubicBezTo>
                    <a:pt x="26851" y="20535"/>
                    <a:pt x="27173" y="20589"/>
                    <a:pt x="27462" y="20543"/>
                  </a:cubicBezTo>
                  <a:cubicBezTo>
                    <a:pt x="30958" y="20246"/>
                    <a:pt x="34452" y="19947"/>
                    <a:pt x="37947" y="19651"/>
                  </a:cubicBezTo>
                  <a:cubicBezTo>
                    <a:pt x="38122" y="19627"/>
                    <a:pt x="38332" y="19663"/>
                    <a:pt x="38463" y="19512"/>
                  </a:cubicBezTo>
                  <a:cubicBezTo>
                    <a:pt x="38431" y="19461"/>
                    <a:pt x="38401" y="19409"/>
                    <a:pt x="38374" y="19360"/>
                  </a:cubicBezTo>
                  <a:cubicBezTo>
                    <a:pt x="34529" y="19035"/>
                    <a:pt x="30683" y="18710"/>
                    <a:pt x="26838" y="18377"/>
                  </a:cubicBezTo>
                  <a:cubicBezTo>
                    <a:pt x="26364" y="18376"/>
                    <a:pt x="26231" y="17661"/>
                    <a:pt x="26669" y="17486"/>
                  </a:cubicBezTo>
                  <a:cubicBezTo>
                    <a:pt x="30102" y="15708"/>
                    <a:pt x="33533" y="13924"/>
                    <a:pt x="36973" y="12157"/>
                  </a:cubicBezTo>
                  <a:cubicBezTo>
                    <a:pt x="36973" y="12116"/>
                    <a:pt x="36973" y="12035"/>
                    <a:pt x="36972" y="11993"/>
                  </a:cubicBezTo>
                  <a:cubicBezTo>
                    <a:pt x="36931" y="11960"/>
                    <a:pt x="36888" y="11948"/>
                    <a:pt x="36844" y="11948"/>
                  </a:cubicBezTo>
                  <a:cubicBezTo>
                    <a:pt x="36758" y="11948"/>
                    <a:pt x="36667" y="11994"/>
                    <a:pt x="36583" y="12015"/>
                  </a:cubicBezTo>
                  <a:cubicBezTo>
                    <a:pt x="33088" y="13131"/>
                    <a:pt x="29589" y="14239"/>
                    <a:pt x="26093" y="15353"/>
                  </a:cubicBezTo>
                  <a:cubicBezTo>
                    <a:pt x="25949" y="15394"/>
                    <a:pt x="25795" y="15463"/>
                    <a:pt x="25643" y="15463"/>
                  </a:cubicBezTo>
                  <a:cubicBezTo>
                    <a:pt x="25585" y="15463"/>
                    <a:pt x="25527" y="15453"/>
                    <a:pt x="25471" y="15428"/>
                  </a:cubicBezTo>
                  <a:cubicBezTo>
                    <a:pt x="25241" y="15334"/>
                    <a:pt x="25121" y="15041"/>
                    <a:pt x="25229" y="14816"/>
                  </a:cubicBezTo>
                  <a:cubicBezTo>
                    <a:pt x="25315" y="14650"/>
                    <a:pt x="25451" y="14519"/>
                    <a:pt x="25569" y="14376"/>
                  </a:cubicBezTo>
                  <a:lnTo>
                    <a:pt x="32028" y="6715"/>
                  </a:lnTo>
                  <a:cubicBezTo>
                    <a:pt x="32323" y="6347"/>
                    <a:pt x="32655" y="6007"/>
                    <a:pt x="32927" y="5622"/>
                  </a:cubicBezTo>
                  <a:cubicBezTo>
                    <a:pt x="32889" y="5597"/>
                    <a:pt x="32814" y="5548"/>
                    <a:pt x="32776" y="5524"/>
                  </a:cubicBezTo>
                  <a:cubicBezTo>
                    <a:pt x="32623" y="5625"/>
                    <a:pt x="32482" y="5743"/>
                    <a:pt x="32345" y="5863"/>
                  </a:cubicBezTo>
                  <a:cubicBezTo>
                    <a:pt x="29546" y="8224"/>
                    <a:pt x="26746" y="10583"/>
                    <a:pt x="23947" y="12945"/>
                  </a:cubicBezTo>
                  <a:cubicBezTo>
                    <a:pt x="23796" y="13070"/>
                    <a:pt x="23636" y="13238"/>
                    <a:pt x="23429" y="13238"/>
                  </a:cubicBezTo>
                  <a:cubicBezTo>
                    <a:pt x="23409" y="13238"/>
                    <a:pt x="23388" y="13236"/>
                    <a:pt x="23367" y="13233"/>
                  </a:cubicBezTo>
                  <a:cubicBezTo>
                    <a:pt x="23063" y="13204"/>
                    <a:pt x="22874" y="12852"/>
                    <a:pt x="22997" y="12576"/>
                  </a:cubicBezTo>
                  <a:cubicBezTo>
                    <a:pt x="24143" y="8970"/>
                    <a:pt x="25290" y="5363"/>
                    <a:pt x="26437" y="1757"/>
                  </a:cubicBezTo>
                  <a:cubicBezTo>
                    <a:pt x="26491" y="1623"/>
                    <a:pt x="26462" y="1481"/>
                    <a:pt x="26338" y="1402"/>
                  </a:cubicBezTo>
                  <a:cubicBezTo>
                    <a:pt x="26197" y="1557"/>
                    <a:pt x="26121" y="1754"/>
                    <a:pt x="26024" y="1937"/>
                  </a:cubicBezTo>
                  <a:cubicBezTo>
                    <a:pt x="24330" y="5209"/>
                    <a:pt x="22639" y="8484"/>
                    <a:pt x="20942" y="11754"/>
                  </a:cubicBezTo>
                  <a:cubicBezTo>
                    <a:pt x="20866" y="11922"/>
                    <a:pt x="20688" y="12031"/>
                    <a:pt x="20508" y="12031"/>
                  </a:cubicBezTo>
                  <a:cubicBezTo>
                    <a:pt x="20444" y="12031"/>
                    <a:pt x="20381" y="12018"/>
                    <a:pt x="20322" y="11989"/>
                  </a:cubicBezTo>
                  <a:cubicBezTo>
                    <a:pt x="20140" y="11913"/>
                    <a:pt x="20048" y="11721"/>
                    <a:pt x="20041" y="11535"/>
                  </a:cubicBezTo>
                  <a:cubicBezTo>
                    <a:pt x="19720" y="7752"/>
                    <a:pt x="19397" y="3970"/>
                    <a:pt x="19077" y="186"/>
                  </a:cubicBezTo>
                  <a:cubicBezTo>
                    <a:pt x="19089" y="91"/>
                    <a:pt x="19000" y="0"/>
                    <a:pt x="18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3742200" y="3852150"/>
              <a:ext cx="1205800" cy="1203350"/>
            </a:xfrm>
            <a:custGeom>
              <a:avLst/>
              <a:gdLst/>
              <a:ahLst/>
              <a:cxnLst/>
              <a:rect l="l" t="t" r="r" b="b"/>
              <a:pathLst>
                <a:path w="48232" h="48134" extrusionOk="0">
                  <a:moveTo>
                    <a:pt x="24117" y="4579"/>
                  </a:moveTo>
                  <a:cubicBezTo>
                    <a:pt x="24201" y="4579"/>
                    <a:pt x="24290" y="4670"/>
                    <a:pt x="24278" y="4765"/>
                  </a:cubicBezTo>
                  <a:cubicBezTo>
                    <a:pt x="24598" y="8549"/>
                    <a:pt x="24921" y="12331"/>
                    <a:pt x="25242" y="16114"/>
                  </a:cubicBezTo>
                  <a:cubicBezTo>
                    <a:pt x="25249" y="16300"/>
                    <a:pt x="25341" y="16492"/>
                    <a:pt x="25523" y="16568"/>
                  </a:cubicBezTo>
                  <a:cubicBezTo>
                    <a:pt x="25582" y="16597"/>
                    <a:pt x="25645" y="16610"/>
                    <a:pt x="25709" y="16610"/>
                  </a:cubicBezTo>
                  <a:cubicBezTo>
                    <a:pt x="25889" y="16610"/>
                    <a:pt x="26067" y="16501"/>
                    <a:pt x="26143" y="16333"/>
                  </a:cubicBezTo>
                  <a:cubicBezTo>
                    <a:pt x="27840" y="13063"/>
                    <a:pt x="29531" y="9788"/>
                    <a:pt x="31225" y="6516"/>
                  </a:cubicBezTo>
                  <a:cubicBezTo>
                    <a:pt x="31322" y="6333"/>
                    <a:pt x="31398" y="6136"/>
                    <a:pt x="31539" y="5981"/>
                  </a:cubicBezTo>
                  <a:cubicBezTo>
                    <a:pt x="31663" y="6060"/>
                    <a:pt x="31692" y="6202"/>
                    <a:pt x="31638" y="6336"/>
                  </a:cubicBezTo>
                  <a:cubicBezTo>
                    <a:pt x="30491" y="9942"/>
                    <a:pt x="29344" y="13549"/>
                    <a:pt x="28198" y="17155"/>
                  </a:cubicBezTo>
                  <a:cubicBezTo>
                    <a:pt x="28075" y="17431"/>
                    <a:pt x="28264" y="17783"/>
                    <a:pt x="28568" y="17812"/>
                  </a:cubicBezTo>
                  <a:cubicBezTo>
                    <a:pt x="28589" y="17815"/>
                    <a:pt x="28610" y="17817"/>
                    <a:pt x="28630" y="17817"/>
                  </a:cubicBezTo>
                  <a:cubicBezTo>
                    <a:pt x="28837" y="17817"/>
                    <a:pt x="28997" y="17649"/>
                    <a:pt x="29148" y="17524"/>
                  </a:cubicBezTo>
                  <a:cubicBezTo>
                    <a:pt x="31947" y="15162"/>
                    <a:pt x="34747" y="12803"/>
                    <a:pt x="37546" y="10442"/>
                  </a:cubicBezTo>
                  <a:cubicBezTo>
                    <a:pt x="37683" y="10322"/>
                    <a:pt x="37824" y="10204"/>
                    <a:pt x="37977" y="10103"/>
                  </a:cubicBezTo>
                  <a:cubicBezTo>
                    <a:pt x="38015" y="10127"/>
                    <a:pt x="38090" y="10176"/>
                    <a:pt x="38128" y="10201"/>
                  </a:cubicBezTo>
                  <a:cubicBezTo>
                    <a:pt x="37856" y="10586"/>
                    <a:pt x="37524" y="10926"/>
                    <a:pt x="37229" y="11294"/>
                  </a:cubicBezTo>
                  <a:lnTo>
                    <a:pt x="30770" y="18955"/>
                  </a:lnTo>
                  <a:cubicBezTo>
                    <a:pt x="30652" y="19098"/>
                    <a:pt x="30516" y="19229"/>
                    <a:pt x="30430" y="19395"/>
                  </a:cubicBezTo>
                  <a:cubicBezTo>
                    <a:pt x="30322" y="19620"/>
                    <a:pt x="30442" y="19913"/>
                    <a:pt x="30672" y="20007"/>
                  </a:cubicBezTo>
                  <a:cubicBezTo>
                    <a:pt x="30728" y="20032"/>
                    <a:pt x="30786" y="20042"/>
                    <a:pt x="30844" y="20042"/>
                  </a:cubicBezTo>
                  <a:cubicBezTo>
                    <a:pt x="30996" y="20042"/>
                    <a:pt x="31150" y="19973"/>
                    <a:pt x="31294" y="19932"/>
                  </a:cubicBezTo>
                  <a:cubicBezTo>
                    <a:pt x="34790" y="18818"/>
                    <a:pt x="38289" y="17710"/>
                    <a:pt x="41784" y="16594"/>
                  </a:cubicBezTo>
                  <a:cubicBezTo>
                    <a:pt x="41868" y="16573"/>
                    <a:pt x="41959" y="16527"/>
                    <a:pt x="42045" y="16527"/>
                  </a:cubicBezTo>
                  <a:cubicBezTo>
                    <a:pt x="42089" y="16527"/>
                    <a:pt x="42132" y="16539"/>
                    <a:pt x="42173" y="16572"/>
                  </a:cubicBezTo>
                  <a:cubicBezTo>
                    <a:pt x="42174" y="16614"/>
                    <a:pt x="42174" y="16695"/>
                    <a:pt x="42174" y="16736"/>
                  </a:cubicBezTo>
                  <a:cubicBezTo>
                    <a:pt x="38734" y="18503"/>
                    <a:pt x="35303" y="20287"/>
                    <a:pt x="31870" y="22065"/>
                  </a:cubicBezTo>
                  <a:cubicBezTo>
                    <a:pt x="31432" y="22240"/>
                    <a:pt x="31565" y="22955"/>
                    <a:pt x="32039" y="22956"/>
                  </a:cubicBezTo>
                  <a:cubicBezTo>
                    <a:pt x="35884" y="23289"/>
                    <a:pt x="39730" y="23614"/>
                    <a:pt x="43575" y="23939"/>
                  </a:cubicBezTo>
                  <a:cubicBezTo>
                    <a:pt x="43602" y="23988"/>
                    <a:pt x="43632" y="24040"/>
                    <a:pt x="43664" y="24091"/>
                  </a:cubicBezTo>
                  <a:cubicBezTo>
                    <a:pt x="43533" y="24242"/>
                    <a:pt x="43323" y="24206"/>
                    <a:pt x="43148" y="24230"/>
                  </a:cubicBezTo>
                  <a:cubicBezTo>
                    <a:pt x="39653" y="24526"/>
                    <a:pt x="36159" y="24825"/>
                    <a:pt x="32663" y="25122"/>
                  </a:cubicBezTo>
                  <a:cubicBezTo>
                    <a:pt x="32374" y="25168"/>
                    <a:pt x="32052" y="25114"/>
                    <a:pt x="31790" y="25264"/>
                  </a:cubicBezTo>
                  <a:cubicBezTo>
                    <a:pt x="31495" y="25458"/>
                    <a:pt x="31555" y="25946"/>
                    <a:pt x="31881" y="26075"/>
                  </a:cubicBezTo>
                  <a:cubicBezTo>
                    <a:pt x="35227" y="27810"/>
                    <a:pt x="38575" y="29541"/>
                    <a:pt x="41923" y="31273"/>
                  </a:cubicBezTo>
                  <a:cubicBezTo>
                    <a:pt x="42096" y="31371"/>
                    <a:pt x="42330" y="31433"/>
                    <a:pt x="42392" y="31649"/>
                  </a:cubicBezTo>
                  <a:cubicBezTo>
                    <a:pt x="42356" y="31656"/>
                    <a:pt x="42320" y="31658"/>
                    <a:pt x="42284" y="31658"/>
                  </a:cubicBezTo>
                  <a:cubicBezTo>
                    <a:pt x="42090" y="31658"/>
                    <a:pt x="41907" y="31574"/>
                    <a:pt x="41724" y="31518"/>
                  </a:cubicBezTo>
                  <a:cubicBezTo>
                    <a:pt x="38302" y="30430"/>
                    <a:pt x="34882" y="29343"/>
                    <a:pt x="31461" y="28255"/>
                  </a:cubicBezTo>
                  <a:cubicBezTo>
                    <a:pt x="31268" y="28197"/>
                    <a:pt x="31081" y="28120"/>
                    <a:pt x="30884" y="28090"/>
                  </a:cubicBezTo>
                  <a:cubicBezTo>
                    <a:pt x="30871" y="28089"/>
                    <a:pt x="30859" y="28089"/>
                    <a:pt x="30846" y="28089"/>
                  </a:cubicBezTo>
                  <a:cubicBezTo>
                    <a:pt x="30599" y="28089"/>
                    <a:pt x="30379" y="28312"/>
                    <a:pt x="30391" y="28561"/>
                  </a:cubicBezTo>
                  <a:cubicBezTo>
                    <a:pt x="30385" y="28710"/>
                    <a:pt x="30479" y="28834"/>
                    <a:pt x="30571" y="28944"/>
                  </a:cubicBezTo>
                  <a:cubicBezTo>
                    <a:pt x="32322" y="31018"/>
                    <a:pt x="34071" y="33095"/>
                    <a:pt x="35822" y="35170"/>
                  </a:cubicBezTo>
                  <a:cubicBezTo>
                    <a:pt x="36552" y="36046"/>
                    <a:pt x="37302" y="36908"/>
                    <a:pt x="38022" y="37793"/>
                  </a:cubicBezTo>
                  <a:cubicBezTo>
                    <a:pt x="38006" y="37874"/>
                    <a:pt x="37940" y="37912"/>
                    <a:pt x="37872" y="37912"/>
                  </a:cubicBezTo>
                  <a:cubicBezTo>
                    <a:pt x="37817" y="37912"/>
                    <a:pt x="37759" y="37888"/>
                    <a:pt x="37724" y="37841"/>
                  </a:cubicBezTo>
                  <a:cubicBezTo>
                    <a:pt x="34798" y="35376"/>
                    <a:pt x="31875" y="32906"/>
                    <a:pt x="28947" y="30443"/>
                  </a:cubicBezTo>
                  <a:cubicBezTo>
                    <a:pt x="28860" y="30359"/>
                    <a:pt x="28745" y="30319"/>
                    <a:pt x="28629" y="30319"/>
                  </a:cubicBezTo>
                  <a:cubicBezTo>
                    <a:pt x="28470" y="30319"/>
                    <a:pt x="28311" y="30396"/>
                    <a:pt x="28230" y="30541"/>
                  </a:cubicBezTo>
                  <a:cubicBezTo>
                    <a:pt x="28087" y="30757"/>
                    <a:pt x="28210" y="31009"/>
                    <a:pt x="28277" y="31228"/>
                  </a:cubicBezTo>
                  <a:cubicBezTo>
                    <a:pt x="29383" y="34703"/>
                    <a:pt x="30487" y="38178"/>
                    <a:pt x="31591" y="41653"/>
                  </a:cubicBezTo>
                  <a:cubicBezTo>
                    <a:pt x="31646" y="41753"/>
                    <a:pt x="31644" y="41939"/>
                    <a:pt x="31499" y="41939"/>
                  </a:cubicBezTo>
                  <a:cubicBezTo>
                    <a:pt x="31493" y="41939"/>
                    <a:pt x="31486" y="41939"/>
                    <a:pt x="31479" y="41938"/>
                  </a:cubicBezTo>
                  <a:cubicBezTo>
                    <a:pt x="31301" y="41834"/>
                    <a:pt x="31236" y="41630"/>
                    <a:pt x="31143" y="41461"/>
                  </a:cubicBezTo>
                  <a:cubicBezTo>
                    <a:pt x="29525" y="38329"/>
                    <a:pt x="27902" y="35198"/>
                    <a:pt x="26283" y="32067"/>
                  </a:cubicBezTo>
                  <a:cubicBezTo>
                    <a:pt x="26191" y="31902"/>
                    <a:pt x="26127" y="31707"/>
                    <a:pt x="25967" y="31598"/>
                  </a:cubicBezTo>
                  <a:cubicBezTo>
                    <a:pt x="25893" y="31546"/>
                    <a:pt x="25810" y="31522"/>
                    <a:pt x="25727" y="31522"/>
                  </a:cubicBezTo>
                  <a:cubicBezTo>
                    <a:pt x="25484" y="31522"/>
                    <a:pt x="25244" y="31722"/>
                    <a:pt x="25246" y="31984"/>
                  </a:cubicBezTo>
                  <a:cubicBezTo>
                    <a:pt x="24924" y="35721"/>
                    <a:pt x="24614" y="39459"/>
                    <a:pt x="24289" y="43197"/>
                  </a:cubicBezTo>
                  <a:cubicBezTo>
                    <a:pt x="24293" y="43294"/>
                    <a:pt x="24216" y="43341"/>
                    <a:pt x="24139" y="43341"/>
                  </a:cubicBezTo>
                  <a:cubicBezTo>
                    <a:pt x="24062" y="43341"/>
                    <a:pt x="23985" y="43293"/>
                    <a:pt x="23988" y="43200"/>
                  </a:cubicBezTo>
                  <a:cubicBezTo>
                    <a:pt x="23668" y="39469"/>
                    <a:pt x="23354" y="35738"/>
                    <a:pt x="23035" y="32008"/>
                  </a:cubicBezTo>
                  <a:cubicBezTo>
                    <a:pt x="23028" y="31817"/>
                    <a:pt x="22921" y="31628"/>
                    <a:pt x="22739" y="31558"/>
                  </a:cubicBezTo>
                  <a:cubicBezTo>
                    <a:pt x="22684" y="31534"/>
                    <a:pt x="22626" y="31522"/>
                    <a:pt x="22568" y="31522"/>
                  </a:cubicBezTo>
                  <a:cubicBezTo>
                    <a:pt x="22385" y="31522"/>
                    <a:pt x="22207" y="31636"/>
                    <a:pt x="22133" y="31806"/>
                  </a:cubicBezTo>
                  <a:cubicBezTo>
                    <a:pt x="20401" y="35132"/>
                    <a:pt x="18695" y="38471"/>
                    <a:pt x="16954" y="41791"/>
                  </a:cubicBezTo>
                  <a:cubicBezTo>
                    <a:pt x="16937" y="41793"/>
                    <a:pt x="16920" y="41794"/>
                    <a:pt x="16902" y="41794"/>
                  </a:cubicBezTo>
                  <a:cubicBezTo>
                    <a:pt x="16778" y="41794"/>
                    <a:pt x="16636" y="41735"/>
                    <a:pt x="16711" y="41585"/>
                  </a:cubicBezTo>
                  <a:cubicBezTo>
                    <a:pt x="17799" y="38144"/>
                    <a:pt x="18898" y="34705"/>
                    <a:pt x="19991" y="31264"/>
                  </a:cubicBezTo>
                  <a:cubicBezTo>
                    <a:pt x="20048" y="31058"/>
                    <a:pt x="20164" y="30842"/>
                    <a:pt x="20090" y="30626"/>
                  </a:cubicBezTo>
                  <a:cubicBezTo>
                    <a:pt x="20029" y="30440"/>
                    <a:pt x="19837" y="30317"/>
                    <a:pt x="19646" y="30317"/>
                  </a:cubicBezTo>
                  <a:cubicBezTo>
                    <a:pt x="19584" y="30317"/>
                    <a:pt x="19521" y="30330"/>
                    <a:pt x="19463" y="30359"/>
                  </a:cubicBezTo>
                  <a:cubicBezTo>
                    <a:pt x="19311" y="30438"/>
                    <a:pt x="19189" y="30561"/>
                    <a:pt x="19059" y="30670"/>
                  </a:cubicBezTo>
                  <a:cubicBezTo>
                    <a:pt x="16414" y="32901"/>
                    <a:pt x="13766" y="35132"/>
                    <a:pt x="11122" y="37364"/>
                  </a:cubicBezTo>
                  <a:cubicBezTo>
                    <a:pt x="10993" y="37469"/>
                    <a:pt x="10861" y="37624"/>
                    <a:pt x="10698" y="37624"/>
                  </a:cubicBezTo>
                  <a:cubicBezTo>
                    <a:pt x="10653" y="37624"/>
                    <a:pt x="10606" y="37612"/>
                    <a:pt x="10557" y="37585"/>
                  </a:cubicBezTo>
                  <a:cubicBezTo>
                    <a:pt x="10596" y="37374"/>
                    <a:pt x="10724" y="37202"/>
                    <a:pt x="10870" y="37051"/>
                  </a:cubicBezTo>
                  <a:cubicBezTo>
                    <a:pt x="13164" y="34333"/>
                    <a:pt x="15456" y="31614"/>
                    <a:pt x="17748" y="28894"/>
                  </a:cubicBezTo>
                  <a:cubicBezTo>
                    <a:pt x="17955" y="28689"/>
                    <a:pt x="17925" y="28309"/>
                    <a:pt x="17669" y="28159"/>
                  </a:cubicBezTo>
                  <a:cubicBezTo>
                    <a:pt x="17595" y="28110"/>
                    <a:pt x="17516" y="28092"/>
                    <a:pt x="17436" y="28092"/>
                  </a:cubicBezTo>
                  <a:cubicBezTo>
                    <a:pt x="17282" y="28092"/>
                    <a:pt x="17122" y="28159"/>
                    <a:pt x="16978" y="28203"/>
                  </a:cubicBezTo>
                  <a:cubicBezTo>
                    <a:pt x="13505" y="29308"/>
                    <a:pt x="10033" y="30415"/>
                    <a:pt x="6559" y="31516"/>
                  </a:cubicBezTo>
                  <a:cubicBezTo>
                    <a:pt x="6527" y="31533"/>
                    <a:pt x="6498" y="31541"/>
                    <a:pt x="6471" y="31541"/>
                  </a:cubicBezTo>
                  <a:cubicBezTo>
                    <a:pt x="6328" y="31541"/>
                    <a:pt x="6255" y="31330"/>
                    <a:pt x="6416" y="31248"/>
                  </a:cubicBezTo>
                  <a:cubicBezTo>
                    <a:pt x="9601" y="29587"/>
                    <a:pt x="12796" y="27944"/>
                    <a:pt x="15986" y="26289"/>
                  </a:cubicBezTo>
                  <a:cubicBezTo>
                    <a:pt x="16161" y="26193"/>
                    <a:pt x="16352" y="26116"/>
                    <a:pt x="16516" y="25997"/>
                  </a:cubicBezTo>
                  <a:cubicBezTo>
                    <a:pt x="16702" y="25852"/>
                    <a:pt x="16735" y="25557"/>
                    <a:pt x="16593" y="25370"/>
                  </a:cubicBezTo>
                  <a:cubicBezTo>
                    <a:pt x="16503" y="25235"/>
                    <a:pt x="16338" y="25179"/>
                    <a:pt x="16184" y="25170"/>
                  </a:cubicBezTo>
                  <a:cubicBezTo>
                    <a:pt x="12725" y="24875"/>
                    <a:pt x="9267" y="24581"/>
                    <a:pt x="5808" y="24287"/>
                  </a:cubicBezTo>
                  <a:cubicBezTo>
                    <a:pt x="5637" y="24270"/>
                    <a:pt x="5464" y="24270"/>
                    <a:pt x="5301" y="24230"/>
                  </a:cubicBezTo>
                  <a:cubicBezTo>
                    <a:pt x="5202" y="24180"/>
                    <a:pt x="5212" y="24071"/>
                    <a:pt x="5205" y="23983"/>
                  </a:cubicBezTo>
                  <a:cubicBezTo>
                    <a:pt x="5267" y="23941"/>
                    <a:pt x="5328" y="23880"/>
                    <a:pt x="5412" y="23880"/>
                  </a:cubicBezTo>
                  <a:cubicBezTo>
                    <a:pt x="8895" y="23585"/>
                    <a:pt x="12378" y="23287"/>
                    <a:pt x="15861" y="22992"/>
                  </a:cubicBezTo>
                  <a:cubicBezTo>
                    <a:pt x="16108" y="22960"/>
                    <a:pt x="16423" y="23000"/>
                    <a:pt x="16590" y="22769"/>
                  </a:cubicBezTo>
                  <a:cubicBezTo>
                    <a:pt x="16768" y="22546"/>
                    <a:pt x="16673" y="22185"/>
                    <a:pt x="16415" y="22069"/>
                  </a:cubicBezTo>
                  <a:cubicBezTo>
                    <a:pt x="13172" y="20385"/>
                    <a:pt x="9924" y="18707"/>
                    <a:pt x="6678" y="17029"/>
                  </a:cubicBezTo>
                  <a:cubicBezTo>
                    <a:pt x="6549" y="16951"/>
                    <a:pt x="6364" y="16910"/>
                    <a:pt x="6333" y="16740"/>
                  </a:cubicBezTo>
                  <a:cubicBezTo>
                    <a:pt x="6375" y="16659"/>
                    <a:pt x="6455" y="16625"/>
                    <a:pt x="6539" y="16625"/>
                  </a:cubicBezTo>
                  <a:cubicBezTo>
                    <a:pt x="6581" y="16625"/>
                    <a:pt x="6623" y="16633"/>
                    <a:pt x="6662" y="16649"/>
                  </a:cubicBezTo>
                  <a:cubicBezTo>
                    <a:pt x="10076" y="17735"/>
                    <a:pt x="13492" y="18820"/>
                    <a:pt x="16906" y="19906"/>
                  </a:cubicBezTo>
                  <a:cubicBezTo>
                    <a:pt x="17070" y="19957"/>
                    <a:pt x="17233" y="20024"/>
                    <a:pt x="17408" y="20043"/>
                  </a:cubicBezTo>
                  <a:cubicBezTo>
                    <a:pt x="17417" y="20044"/>
                    <a:pt x="17425" y="20044"/>
                    <a:pt x="17433" y="20044"/>
                  </a:cubicBezTo>
                  <a:cubicBezTo>
                    <a:pt x="17672" y="20044"/>
                    <a:pt x="17887" y="19832"/>
                    <a:pt x="17888" y="19591"/>
                  </a:cubicBezTo>
                  <a:cubicBezTo>
                    <a:pt x="17895" y="19445"/>
                    <a:pt x="17815" y="19318"/>
                    <a:pt x="17726" y="19211"/>
                  </a:cubicBezTo>
                  <a:cubicBezTo>
                    <a:pt x="15287" y="16319"/>
                    <a:pt x="12846" y="13429"/>
                    <a:pt x="10411" y="10533"/>
                  </a:cubicBezTo>
                  <a:cubicBezTo>
                    <a:pt x="10296" y="10437"/>
                    <a:pt x="10401" y="10293"/>
                    <a:pt x="10510" y="10293"/>
                  </a:cubicBezTo>
                  <a:cubicBezTo>
                    <a:pt x="10544" y="10293"/>
                    <a:pt x="10579" y="10306"/>
                    <a:pt x="10607" y="10339"/>
                  </a:cubicBezTo>
                  <a:cubicBezTo>
                    <a:pt x="13526" y="12792"/>
                    <a:pt x="16435" y="15259"/>
                    <a:pt x="19356" y="17710"/>
                  </a:cubicBezTo>
                  <a:cubicBezTo>
                    <a:pt x="19438" y="17786"/>
                    <a:pt x="19536" y="17819"/>
                    <a:pt x="19633" y="17819"/>
                  </a:cubicBezTo>
                  <a:cubicBezTo>
                    <a:pt x="19925" y="17819"/>
                    <a:pt x="20215" y="17523"/>
                    <a:pt x="20095" y="17208"/>
                  </a:cubicBezTo>
                  <a:cubicBezTo>
                    <a:pt x="18946" y="13571"/>
                    <a:pt x="17784" y="9937"/>
                    <a:pt x="16629" y="6301"/>
                  </a:cubicBezTo>
                  <a:cubicBezTo>
                    <a:pt x="16586" y="6217"/>
                    <a:pt x="16594" y="6138"/>
                    <a:pt x="16653" y="6065"/>
                  </a:cubicBezTo>
                  <a:cubicBezTo>
                    <a:pt x="16658" y="6064"/>
                    <a:pt x="16663" y="6064"/>
                    <a:pt x="16667" y="6064"/>
                  </a:cubicBezTo>
                  <a:cubicBezTo>
                    <a:pt x="16736" y="6064"/>
                    <a:pt x="16795" y="6108"/>
                    <a:pt x="16861" y="6134"/>
                  </a:cubicBezTo>
                  <a:cubicBezTo>
                    <a:pt x="18596" y="9513"/>
                    <a:pt x="20352" y="12881"/>
                    <a:pt x="22093" y="16257"/>
                  </a:cubicBezTo>
                  <a:cubicBezTo>
                    <a:pt x="22169" y="16429"/>
                    <a:pt x="22312" y="16592"/>
                    <a:pt x="22513" y="16607"/>
                  </a:cubicBezTo>
                  <a:cubicBezTo>
                    <a:pt x="22532" y="16609"/>
                    <a:pt x="22551" y="16611"/>
                    <a:pt x="22569" y="16611"/>
                  </a:cubicBezTo>
                  <a:cubicBezTo>
                    <a:pt x="22816" y="16611"/>
                    <a:pt x="23031" y="16390"/>
                    <a:pt x="23033" y="16141"/>
                  </a:cubicBezTo>
                  <a:cubicBezTo>
                    <a:pt x="23364" y="12309"/>
                    <a:pt x="23681" y="8477"/>
                    <a:pt x="24016" y="4647"/>
                  </a:cubicBezTo>
                  <a:cubicBezTo>
                    <a:pt x="24041" y="4599"/>
                    <a:pt x="24079" y="4579"/>
                    <a:pt x="24117" y="4579"/>
                  </a:cubicBezTo>
                  <a:close/>
                  <a:moveTo>
                    <a:pt x="24145" y="1"/>
                  </a:moveTo>
                  <a:cubicBezTo>
                    <a:pt x="24139" y="1"/>
                    <a:pt x="24132" y="1"/>
                    <a:pt x="24125" y="2"/>
                  </a:cubicBezTo>
                  <a:cubicBezTo>
                    <a:pt x="23969" y="8"/>
                    <a:pt x="23886" y="160"/>
                    <a:pt x="23888" y="301"/>
                  </a:cubicBezTo>
                  <a:cubicBezTo>
                    <a:pt x="23472" y="5226"/>
                    <a:pt x="23051" y="10151"/>
                    <a:pt x="22633" y="15076"/>
                  </a:cubicBezTo>
                  <a:cubicBezTo>
                    <a:pt x="22615" y="15277"/>
                    <a:pt x="22625" y="15495"/>
                    <a:pt x="22495" y="15664"/>
                  </a:cubicBezTo>
                  <a:cubicBezTo>
                    <a:pt x="22454" y="15663"/>
                    <a:pt x="22372" y="15660"/>
                    <a:pt x="22332" y="15660"/>
                  </a:cubicBezTo>
                  <a:cubicBezTo>
                    <a:pt x="19992" y="11115"/>
                    <a:pt x="17632" y="6578"/>
                    <a:pt x="15287" y="2036"/>
                  </a:cubicBezTo>
                  <a:cubicBezTo>
                    <a:pt x="15242" y="1924"/>
                    <a:pt x="15146" y="1813"/>
                    <a:pt x="15024" y="1813"/>
                  </a:cubicBezTo>
                  <a:cubicBezTo>
                    <a:pt x="15001" y="1813"/>
                    <a:pt x="14978" y="1817"/>
                    <a:pt x="14955" y="1825"/>
                  </a:cubicBezTo>
                  <a:cubicBezTo>
                    <a:pt x="14795" y="1866"/>
                    <a:pt x="14744" y="2052"/>
                    <a:pt x="14809" y="2190"/>
                  </a:cubicBezTo>
                  <a:cubicBezTo>
                    <a:pt x="16360" y="7070"/>
                    <a:pt x="17914" y="11949"/>
                    <a:pt x="19463" y="16829"/>
                  </a:cubicBezTo>
                  <a:cubicBezTo>
                    <a:pt x="19509" y="16922"/>
                    <a:pt x="19415" y="17013"/>
                    <a:pt x="19327" y="17013"/>
                  </a:cubicBezTo>
                  <a:cubicBezTo>
                    <a:pt x="19299" y="17013"/>
                    <a:pt x="19272" y="17004"/>
                    <a:pt x="19250" y="16983"/>
                  </a:cubicBezTo>
                  <a:cubicBezTo>
                    <a:pt x="15327" y="13679"/>
                    <a:pt x="11409" y="10370"/>
                    <a:pt x="7486" y="7065"/>
                  </a:cubicBezTo>
                  <a:cubicBezTo>
                    <a:pt x="7437" y="7009"/>
                    <a:pt x="7366" y="6982"/>
                    <a:pt x="7296" y="6982"/>
                  </a:cubicBezTo>
                  <a:cubicBezTo>
                    <a:pt x="7193" y="6982"/>
                    <a:pt x="7092" y="7040"/>
                    <a:pt x="7063" y="7151"/>
                  </a:cubicBezTo>
                  <a:cubicBezTo>
                    <a:pt x="7008" y="7351"/>
                    <a:pt x="7214" y="7482"/>
                    <a:pt x="7316" y="7627"/>
                  </a:cubicBezTo>
                  <a:cubicBezTo>
                    <a:pt x="10415" y="11300"/>
                    <a:pt x="13512" y="14975"/>
                    <a:pt x="16611" y="18649"/>
                  </a:cubicBezTo>
                  <a:cubicBezTo>
                    <a:pt x="16774" y="18853"/>
                    <a:pt x="16967" y="19036"/>
                    <a:pt x="17091" y="19268"/>
                  </a:cubicBezTo>
                  <a:cubicBezTo>
                    <a:pt x="17071" y="19306"/>
                    <a:pt x="17032" y="19378"/>
                    <a:pt x="17012" y="19415"/>
                  </a:cubicBezTo>
                  <a:cubicBezTo>
                    <a:pt x="14835" y="18749"/>
                    <a:pt x="12671" y="18039"/>
                    <a:pt x="10500" y="17355"/>
                  </a:cubicBezTo>
                  <a:cubicBezTo>
                    <a:pt x="7738" y="16479"/>
                    <a:pt x="4978" y="15597"/>
                    <a:pt x="2216" y="14723"/>
                  </a:cubicBezTo>
                  <a:cubicBezTo>
                    <a:pt x="2184" y="14710"/>
                    <a:pt x="2153" y="14703"/>
                    <a:pt x="2124" y="14703"/>
                  </a:cubicBezTo>
                  <a:cubicBezTo>
                    <a:pt x="1904" y="14703"/>
                    <a:pt x="1780" y="15063"/>
                    <a:pt x="2023" y="15166"/>
                  </a:cubicBezTo>
                  <a:cubicBezTo>
                    <a:pt x="6616" y="17550"/>
                    <a:pt x="11214" y="19925"/>
                    <a:pt x="15809" y="22303"/>
                  </a:cubicBezTo>
                  <a:cubicBezTo>
                    <a:pt x="15804" y="22392"/>
                    <a:pt x="15754" y="22473"/>
                    <a:pt x="15663" y="22491"/>
                  </a:cubicBezTo>
                  <a:cubicBezTo>
                    <a:pt x="15475" y="22550"/>
                    <a:pt x="15275" y="22546"/>
                    <a:pt x="15082" y="22565"/>
                  </a:cubicBezTo>
                  <a:cubicBezTo>
                    <a:pt x="10163" y="22986"/>
                    <a:pt x="5242" y="23400"/>
                    <a:pt x="323" y="23823"/>
                  </a:cubicBezTo>
                  <a:cubicBezTo>
                    <a:pt x="318" y="23823"/>
                    <a:pt x="313" y="23823"/>
                    <a:pt x="309" y="23823"/>
                  </a:cubicBezTo>
                  <a:cubicBezTo>
                    <a:pt x="14" y="23823"/>
                    <a:pt x="1" y="24306"/>
                    <a:pt x="304" y="24306"/>
                  </a:cubicBezTo>
                  <a:cubicBezTo>
                    <a:pt x="305" y="24306"/>
                    <a:pt x="306" y="24306"/>
                    <a:pt x="308" y="24306"/>
                  </a:cubicBezTo>
                  <a:cubicBezTo>
                    <a:pt x="5276" y="24739"/>
                    <a:pt x="10245" y="25152"/>
                    <a:pt x="15213" y="25580"/>
                  </a:cubicBezTo>
                  <a:cubicBezTo>
                    <a:pt x="15428" y="25608"/>
                    <a:pt x="15659" y="25580"/>
                    <a:pt x="15863" y="25674"/>
                  </a:cubicBezTo>
                  <a:cubicBezTo>
                    <a:pt x="15798" y="25882"/>
                    <a:pt x="15577" y="25943"/>
                    <a:pt x="15407" y="26038"/>
                  </a:cubicBezTo>
                  <a:cubicBezTo>
                    <a:pt x="11057" y="28289"/>
                    <a:pt x="6707" y="30541"/>
                    <a:pt x="2357" y="32791"/>
                  </a:cubicBezTo>
                  <a:cubicBezTo>
                    <a:pt x="2216" y="32869"/>
                    <a:pt x="2058" y="32923"/>
                    <a:pt x="1940" y="33033"/>
                  </a:cubicBezTo>
                  <a:cubicBezTo>
                    <a:pt x="1814" y="33175"/>
                    <a:pt x="1927" y="33419"/>
                    <a:pt x="2115" y="33426"/>
                  </a:cubicBezTo>
                  <a:cubicBezTo>
                    <a:pt x="2268" y="33406"/>
                    <a:pt x="2412" y="33347"/>
                    <a:pt x="2560" y="33302"/>
                  </a:cubicBezTo>
                  <a:cubicBezTo>
                    <a:pt x="7229" y="31818"/>
                    <a:pt x="11898" y="30334"/>
                    <a:pt x="16566" y="28849"/>
                  </a:cubicBezTo>
                  <a:cubicBezTo>
                    <a:pt x="16666" y="28823"/>
                    <a:pt x="16777" y="28761"/>
                    <a:pt x="16881" y="28761"/>
                  </a:cubicBezTo>
                  <a:cubicBezTo>
                    <a:pt x="16938" y="28761"/>
                    <a:pt x="16992" y="28779"/>
                    <a:pt x="17041" y="28832"/>
                  </a:cubicBezTo>
                  <a:cubicBezTo>
                    <a:pt x="17026" y="29052"/>
                    <a:pt x="16846" y="29196"/>
                    <a:pt x="16718" y="29357"/>
                  </a:cubicBezTo>
                  <a:cubicBezTo>
                    <a:pt x="13523" y="33148"/>
                    <a:pt x="10324" y="36937"/>
                    <a:pt x="7131" y="40730"/>
                  </a:cubicBezTo>
                  <a:cubicBezTo>
                    <a:pt x="6997" y="40848"/>
                    <a:pt x="7043" y="41093"/>
                    <a:pt x="7219" y="41140"/>
                  </a:cubicBezTo>
                  <a:cubicBezTo>
                    <a:pt x="7244" y="41149"/>
                    <a:pt x="7268" y="41153"/>
                    <a:pt x="7291" y="41153"/>
                  </a:cubicBezTo>
                  <a:cubicBezTo>
                    <a:pt x="7419" y="41153"/>
                    <a:pt x="7522" y="41033"/>
                    <a:pt x="7619" y="40958"/>
                  </a:cubicBezTo>
                  <a:cubicBezTo>
                    <a:pt x="11432" y="37741"/>
                    <a:pt x="15245" y="34525"/>
                    <a:pt x="19060" y="31312"/>
                  </a:cubicBezTo>
                  <a:cubicBezTo>
                    <a:pt x="19120" y="31259"/>
                    <a:pt x="19231" y="31198"/>
                    <a:pt x="19321" y="31198"/>
                  </a:cubicBezTo>
                  <a:cubicBezTo>
                    <a:pt x="19385" y="31198"/>
                    <a:pt x="19438" y="31229"/>
                    <a:pt x="19456" y="31315"/>
                  </a:cubicBezTo>
                  <a:cubicBezTo>
                    <a:pt x="17911" y="36216"/>
                    <a:pt x="16339" y="41108"/>
                    <a:pt x="14792" y="46008"/>
                  </a:cubicBezTo>
                  <a:cubicBezTo>
                    <a:pt x="14728" y="46180"/>
                    <a:pt x="14888" y="46314"/>
                    <a:pt x="15038" y="46314"/>
                  </a:cubicBezTo>
                  <a:cubicBezTo>
                    <a:pt x="15118" y="46314"/>
                    <a:pt x="15195" y="46277"/>
                    <a:pt x="15235" y="46188"/>
                  </a:cubicBezTo>
                  <a:cubicBezTo>
                    <a:pt x="17539" y="41757"/>
                    <a:pt x="19827" y="37318"/>
                    <a:pt x="22125" y="32883"/>
                  </a:cubicBezTo>
                  <a:cubicBezTo>
                    <a:pt x="22224" y="32702"/>
                    <a:pt x="22289" y="32488"/>
                    <a:pt x="22467" y="32365"/>
                  </a:cubicBezTo>
                  <a:cubicBezTo>
                    <a:pt x="22491" y="32385"/>
                    <a:pt x="22539" y="32425"/>
                    <a:pt x="22564" y="32446"/>
                  </a:cubicBezTo>
                  <a:cubicBezTo>
                    <a:pt x="22598" y="32655"/>
                    <a:pt x="22619" y="32865"/>
                    <a:pt x="22634" y="33076"/>
                  </a:cubicBezTo>
                  <a:cubicBezTo>
                    <a:pt x="23054" y="38000"/>
                    <a:pt x="23472" y="42926"/>
                    <a:pt x="23891" y="47850"/>
                  </a:cubicBezTo>
                  <a:cubicBezTo>
                    <a:pt x="23886" y="47991"/>
                    <a:pt x="23991" y="48133"/>
                    <a:pt x="24136" y="48133"/>
                  </a:cubicBezTo>
                  <a:cubicBezTo>
                    <a:pt x="24150" y="48133"/>
                    <a:pt x="24165" y="48132"/>
                    <a:pt x="24180" y="48129"/>
                  </a:cubicBezTo>
                  <a:cubicBezTo>
                    <a:pt x="24324" y="48110"/>
                    <a:pt x="24386" y="47961"/>
                    <a:pt x="24389" y="47833"/>
                  </a:cubicBezTo>
                  <a:cubicBezTo>
                    <a:pt x="24766" y="43410"/>
                    <a:pt x="25141" y="38986"/>
                    <a:pt x="25519" y="34564"/>
                  </a:cubicBezTo>
                  <a:cubicBezTo>
                    <a:pt x="25590" y="33849"/>
                    <a:pt x="25614" y="33129"/>
                    <a:pt x="25719" y="32421"/>
                  </a:cubicBezTo>
                  <a:cubicBezTo>
                    <a:pt x="25767" y="32422"/>
                    <a:pt x="25863" y="32425"/>
                    <a:pt x="25911" y="32426"/>
                  </a:cubicBezTo>
                  <a:cubicBezTo>
                    <a:pt x="28294" y="37000"/>
                    <a:pt x="30652" y="41587"/>
                    <a:pt x="33028" y="46163"/>
                  </a:cubicBezTo>
                  <a:cubicBezTo>
                    <a:pt x="33065" y="46269"/>
                    <a:pt x="33150" y="46313"/>
                    <a:pt x="33238" y="46313"/>
                  </a:cubicBezTo>
                  <a:cubicBezTo>
                    <a:pt x="33397" y="46313"/>
                    <a:pt x="33565" y="46168"/>
                    <a:pt x="33478" y="45981"/>
                  </a:cubicBezTo>
                  <a:cubicBezTo>
                    <a:pt x="31973" y="41225"/>
                    <a:pt x="30456" y="36472"/>
                    <a:pt x="28946" y="31717"/>
                  </a:cubicBezTo>
                  <a:cubicBezTo>
                    <a:pt x="28898" y="31545"/>
                    <a:pt x="28807" y="31378"/>
                    <a:pt x="28825" y="31196"/>
                  </a:cubicBezTo>
                  <a:cubicBezTo>
                    <a:pt x="28849" y="31152"/>
                    <a:pt x="28896" y="31132"/>
                    <a:pt x="28944" y="31132"/>
                  </a:cubicBezTo>
                  <a:cubicBezTo>
                    <a:pt x="28985" y="31132"/>
                    <a:pt x="29028" y="31147"/>
                    <a:pt x="29057" y="31175"/>
                  </a:cubicBezTo>
                  <a:cubicBezTo>
                    <a:pt x="32978" y="34476"/>
                    <a:pt x="36891" y="37785"/>
                    <a:pt x="40813" y="41083"/>
                  </a:cubicBezTo>
                  <a:cubicBezTo>
                    <a:pt x="40862" y="41135"/>
                    <a:pt x="40918" y="41157"/>
                    <a:pt x="40973" y="41157"/>
                  </a:cubicBezTo>
                  <a:cubicBezTo>
                    <a:pt x="41159" y="41157"/>
                    <a:pt x="41332" y="40904"/>
                    <a:pt x="41155" y="40739"/>
                  </a:cubicBezTo>
                  <a:cubicBezTo>
                    <a:pt x="37902" y="36873"/>
                    <a:pt x="34642" y="33015"/>
                    <a:pt x="31387" y="29151"/>
                  </a:cubicBezTo>
                  <a:cubicBezTo>
                    <a:pt x="31316" y="29065"/>
                    <a:pt x="31243" y="28976"/>
                    <a:pt x="31210" y="28871"/>
                  </a:cubicBezTo>
                  <a:cubicBezTo>
                    <a:pt x="31258" y="28825"/>
                    <a:pt x="31309" y="28784"/>
                    <a:pt x="31364" y="28743"/>
                  </a:cubicBezTo>
                  <a:cubicBezTo>
                    <a:pt x="36262" y="30287"/>
                    <a:pt x="41152" y="31858"/>
                    <a:pt x="46049" y="33405"/>
                  </a:cubicBezTo>
                  <a:cubicBezTo>
                    <a:pt x="46081" y="33420"/>
                    <a:pt x="46113" y="33427"/>
                    <a:pt x="46144" y="33427"/>
                  </a:cubicBezTo>
                  <a:cubicBezTo>
                    <a:pt x="46308" y="33427"/>
                    <a:pt x="46452" y="33238"/>
                    <a:pt x="46367" y="33075"/>
                  </a:cubicBezTo>
                  <a:cubicBezTo>
                    <a:pt x="46267" y="32929"/>
                    <a:pt x="46079" y="32886"/>
                    <a:pt x="45937" y="32799"/>
                  </a:cubicBezTo>
                  <a:cubicBezTo>
                    <a:pt x="41616" y="30564"/>
                    <a:pt x="37295" y="28327"/>
                    <a:pt x="32973" y="26091"/>
                  </a:cubicBezTo>
                  <a:cubicBezTo>
                    <a:pt x="32795" y="25993"/>
                    <a:pt x="32580" y="25928"/>
                    <a:pt x="32484" y="25734"/>
                  </a:cubicBezTo>
                  <a:cubicBezTo>
                    <a:pt x="32553" y="25692"/>
                    <a:pt x="32615" y="25625"/>
                    <a:pt x="32698" y="25610"/>
                  </a:cubicBezTo>
                  <a:cubicBezTo>
                    <a:pt x="37762" y="25179"/>
                    <a:pt x="42824" y="24748"/>
                    <a:pt x="47887" y="24317"/>
                  </a:cubicBezTo>
                  <a:cubicBezTo>
                    <a:pt x="48020" y="24317"/>
                    <a:pt x="48181" y="24261"/>
                    <a:pt x="48200" y="24107"/>
                  </a:cubicBezTo>
                  <a:cubicBezTo>
                    <a:pt x="48232" y="23946"/>
                    <a:pt x="48084" y="23819"/>
                    <a:pt x="47933" y="23819"/>
                  </a:cubicBezTo>
                  <a:cubicBezTo>
                    <a:pt x="47931" y="23819"/>
                    <a:pt x="47928" y="23819"/>
                    <a:pt x="47926" y="23819"/>
                  </a:cubicBezTo>
                  <a:cubicBezTo>
                    <a:pt x="43108" y="23409"/>
                    <a:pt x="38290" y="23000"/>
                    <a:pt x="33472" y="22589"/>
                  </a:cubicBezTo>
                  <a:cubicBezTo>
                    <a:pt x="33171" y="22550"/>
                    <a:pt x="32861" y="22570"/>
                    <a:pt x="32569" y="22479"/>
                  </a:cubicBezTo>
                  <a:cubicBezTo>
                    <a:pt x="32564" y="22403"/>
                    <a:pt x="32562" y="22327"/>
                    <a:pt x="32564" y="22252"/>
                  </a:cubicBezTo>
                  <a:cubicBezTo>
                    <a:pt x="37118" y="19901"/>
                    <a:pt x="41668" y="17542"/>
                    <a:pt x="46220" y="15186"/>
                  </a:cubicBezTo>
                  <a:cubicBezTo>
                    <a:pt x="46487" y="15106"/>
                    <a:pt x="46396" y="14705"/>
                    <a:pt x="46158" y="14705"/>
                  </a:cubicBezTo>
                  <a:cubicBezTo>
                    <a:pt x="46133" y="14705"/>
                    <a:pt x="46106" y="14710"/>
                    <a:pt x="46077" y="14720"/>
                  </a:cubicBezTo>
                  <a:cubicBezTo>
                    <a:pt x="41226" y="16254"/>
                    <a:pt x="36380" y="17804"/>
                    <a:pt x="31530" y="19341"/>
                  </a:cubicBezTo>
                  <a:cubicBezTo>
                    <a:pt x="31508" y="19350"/>
                    <a:pt x="31486" y="19355"/>
                    <a:pt x="31465" y="19355"/>
                  </a:cubicBezTo>
                  <a:cubicBezTo>
                    <a:pt x="31358" y="19355"/>
                    <a:pt x="31266" y="19243"/>
                    <a:pt x="31273" y="19138"/>
                  </a:cubicBezTo>
                  <a:cubicBezTo>
                    <a:pt x="31361" y="18996"/>
                    <a:pt x="31479" y="18876"/>
                    <a:pt x="31584" y="18748"/>
                  </a:cubicBezTo>
                  <a:cubicBezTo>
                    <a:pt x="34773" y="14965"/>
                    <a:pt x="37963" y="11185"/>
                    <a:pt x="41150" y="7401"/>
                  </a:cubicBezTo>
                  <a:cubicBezTo>
                    <a:pt x="41309" y="7256"/>
                    <a:pt x="41192" y="6976"/>
                    <a:pt x="40988" y="6976"/>
                  </a:cubicBezTo>
                  <a:cubicBezTo>
                    <a:pt x="40975" y="6976"/>
                    <a:pt x="40962" y="6977"/>
                    <a:pt x="40949" y="6980"/>
                  </a:cubicBezTo>
                  <a:cubicBezTo>
                    <a:pt x="40778" y="7042"/>
                    <a:pt x="40659" y="7186"/>
                    <a:pt x="40521" y="7294"/>
                  </a:cubicBezTo>
                  <a:cubicBezTo>
                    <a:pt x="36717" y="10499"/>
                    <a:pt x="32917" y="13709"/>
                    <a:pt x="29112" y="16912"/>
                  </a:cubicBezTo>
                  <a:cubicBezTo>
                    <a:pt x="29076" y="16950"/>
                    <a:pt x="29038" y="16964"/>
                    <a:pt x="28999" y="16964"/>
                  </a:cubicBezTo>
                  <a:cubicBezTo>
                    <a:pt x="28932" y="16964"/>
                    <a:pt x="28865" y="16918"/>
                    <a:pt x="28812" y="16870"/>
                  </a:cubicBezTo>
                  <a:cubicBezTo>
                    <a:pt x="29491" y="14661"/>
                    <a:pt x="30210" y="12460"/>
                    <a:pt x="30906" y="10255"/>
                  </a:cubicBezTo>
                  <a:cubicBezTo>
                    <a:pt x="31748" y="7607"/>
                    <a:pt x="32588" y="4957"/>
                    <a:pt x="33433" y="2309"/>
                  </a:cubicBezTo>
                  <a:cubicBezTo>
                    <a:pt x="33471" y="2174"/>
                    <a:pt x="33546" y="2008"/>
                    <a:pt x="33432" y="1889"/>
                  </a:cubicBezTo>
                  <a:cubicBezTo>
                    <a:pt x="33385" y="1839"/>
                    <a:pt x="33323" y="1816"/>
                    <a:pt x="33261" y="1816"/>
                  </a:cubicBezTo>
                  <a:cubicBezTo>
                    <a:pt x="33161" y="1816"/>
                    <a:pt x="33060" y="1876"/>
                    <a:pt x="33023" y="1977"/>
                  </a:cubicBezTo>
                  <a:cubicBezTo>
                    <a:pt x="30689" y="6485"/>
                    <a:pt x="28358" y="10993"/>
                    <a:pt x="26024" y="15501"/>
                  </a:cubicBezTo>
                  <a:cubicBezTo>
                    <a:pt x="25983" y="15613"/>
                    <a:pt x="25885" y="15673"/>
                    <a:pt x="25773" y="15673"/>
                  </a:cubicBezTo>
                  <a:cubicBezTo>
                    <a:pt x="25760" y="15673"/>
                    <a:pt x="25746" y="15673"/>
                    <a:pt x="25733" y="15671"/>
                  </a:cubicBezTo>
                  <a:cubicBezTo>
                    <a:pt x="25668" y="15521"/>
                    <a:pt x="25665" y="15359"/>
                    <a:pt x="25657" y="15201"/>
                  </a:cubicBezTo>
                  <a:cubicBezTo>
                    <a:pt x="25233" y="10237"/>
                    <a:pt x="24813" y="5273"/>
                    <a:pt x="24389" y="308"/>
                  </a:cubicBezTo>
                  <a:cubicBezTo>
                    <a:pt x="24399" y="162"/>
                    <a:pt x="24299" y="1"/>
                    <a:pt x="2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14"/>
          <p:cNvGrpSpPr/>
          <p:nvPr/>
        </p:nvGrpSpPr>
        <p:grpSpPr>
          <a:xfrm rot="-900166">
            <a:off x="4720616" y="4427617"/>
            <a:ext cx="459331" cy="579548"/>
            <a:chOff x="5191200" y="4689525"/>
            <a:chExt cx="360975" cy="455450"/>
          </a:xfrm>
        </p:grpSpPr>
        <p:sp>
          <p:nvSpPr>
            <p:cNvPr id="247" name="Google Shape;247;p1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4"/>
          <p:cNvGrpSpPr/>
          <p:nvPr/>
        </p:nvGrpSpPr>
        <p:grpSpPr>
          <a:xfrm>
            <a:off x="6941934" y="4159480"/>
            <a:ext cx="1488837" cy="1481820"/>
            <a:chOff x="2446009" y="-157920"/>
            <a:chExt cx="1488837" cy="1481820"/>
          </a:xfrm>
        </p:grpSpPr>
        <p:grpSp>
          <p:nvGrpSpPr>
            <p:cNvPr id="250" name="Google Shape;250;p14"/>
            <p:cNvGrpSpPr/>
            <p:nvPr/>
          </p:nvGrpSpPr>
          <p:grpSpPr>
            <a:xfrm>
              <a:off x="2446009" y="-157920"/>
              <a:ext cx="1488837" cy="1481820"/>
              <a:chOff x="2297959" y="1207080"/>
              <a:chExt cx="1488837" cy="1481820"/>
            </a:xfrm>
          </p:grpSpPr>
          <p:sp>
            <p:nvSpPr>
              <p:cNvPr id="251" name="Google Shape;251;p1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14"/>
          <p:cNvSpPr/>
          <p:nvPr/>
        </p:nvSpPr>
        <p:spPr>
          <a:xfrm>
            <a:off x="2536367" y="-2627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8" name="Google Shape;258;p14"/>
          <p:cNvSpPr/>
          <p:nvPr/>
        </p:nvSpPr>
        <p:spPr>
          <a:xfrm>
            <a:off x="8303429" y="20827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4359549" y="4477311"/>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14"/>
          <p:cNvGrpSpPr/>
          <p:nvPr/>
        </p:nvGrpSpPr>
        <p:grpSpPr>
          <a:xfrm rot="-7200044" flipH="1">
            <a:off x="540580" y="3413202"/>
            <a:ext cx="2599118" cy="3360701"/>
            <a:chOff x="4284200" y="-190000"/>
            <a:chExt cx="2599175" cy="3360775"/>
          </a:xfrm>
        </p:grpSpPr>
        <p:sp>
          <p:nvSpPr>
            <p:cNvPr id="261" name="Google Shape;261;p14"/>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4"/>
          <p:cNvGrpSpPr/>
          <p:nvPr/>
        </p:nvGrpSpPr>
        <p:grpSpPr>
          <a:xfrm>
            <a:off x="3428184" y="4651444"/>
            <a:ext cx="945340" cy="989846"/>
            <a:chOff x="3039825" y="4610700"/>
            <a:chExt cx="742900" cy="777875"/>
          </a:xfrm>
        </p:grpSpPr>
        <p:sp>
          <p:nvSpPr>
            <p:cNvPr id="274" name="Google Shape;274;p14"/>
            <p:cNvSpPr/>
            <p:nvPr/>
          </p:nvSpPr>
          <p:spPr>
            <a:xfrm>
              <a:off x="3069750" y="4640600"/>
              <a:ext cx="684250" cy="714725"/>
            </a:xfrm>
            <a:custGeom>
              <a:avLst/>
              <a:gdLst/>
              <a:ahLst/>
              <a:cxnLst/>
              <a:rect l="l" t="t" r="r" b="b"/>
              <a:pathLst>
                <a:path w="27370" h="28589" extrusionOk="0">
                  <a:moveTo>
                    <a:pt x="13726" y="0"/>
                  </a:moveTo>
                  <a:cubicBezTo>
                    <a:pt x="13612" y="0"/>
                    <a:pt x="13500" y="33"/>
                    <a:pt x="13465" y="157"/>
                  </a:cubicBezTo>
                  <a:cubicBezTo>
                    <a:pt x="12684" y="1919"/>
                    <a:pt x="11927" y="3693"/>
                    <a:pt x="11145" y="5454"/>
                  </a:cubicBezTo>
                  <a:cubicBezTo>
                    <a:pt x="11073" y="5627"/>
                    <a:pt x="10897" y="5725"/>
                    <a:pt x="10720" y="5725"/>
                  </a:cubicBezTo>
                  <a:cubicBezTo>
                    <a:pt x="10630" y="5725"/>
                    <a:pt x="10539" y="5699"/>
                    <a:pt x="10462" y="5645"/>
                  </a:cubicBezTo>
                  <a:cubicBezTo>
                    <a:pt x="8956" y="4765"/>
                    <a:pt x="7453" y="3879"/>
                    <a:pt x="5948" y="2996"/>
                  </a:cubicBezTo>
                  <a:cubicBezTo>
                    <a:pt x="5737" y="2870"/>
                    <a:pt x="5513" y="2724"/>
                    <a:pt x="5262" y="2724"/>
                  </a:cubicBezTo>
                  <a:cubicBezTo>
                    <a:pt x="5247" y="2724"/>
                    <a:pt x="5231" y="2724"/>
                    <a:pt x="5215" y="2725"/>
                  </a:cubicBezTo>
                  <a:cubicBezTo>
                    <a:pt x="5186" y="2785"/>
                    <a:pt x="5159" y="2844"/>
                    <a:pt x="5134" y="2905"/>
                  </a:cubicBezTo>
                  <a:cubicBezTo>
                    <a:pt x="5554" y="4800"/>
                    <a:pt x="5970" y="6695"/>
                    <a:pt x="6386" y="8590"/>
                  </a:cubicBezTo>
                  <a:cubicBezTo>
                    <a:pt x="6435" y="8777"/>
                    <a:pt x="6385" y="8998"/>
                    <a:pt x="6218" y="9111"/>
                  </a:cubicBezTo>
                  <a:cubicBezTo>
                    <a:pt x="6051" y="9222"/>
                    <a:pt x="5839" y="9208"/>
                    <a:pt x="5650" y="9234"/>
                  </a:cubicBezTo>
                  <a:cubicBezTo>
                    <a:pt x="3841" y="9407"/>
                    <a:pt x="2032" y="9588"/>
                    <a:pt x="222" y="9763"/>
                  </a:cubicBezTo>
                  <a:cubicBezTo>
                    <a:pt x="218" y="9763"/>
                    <a:pt x="214" y="9762"/>
                    <a:pt x="209" y="9762"/>
                  </a:cubicBezTo>
                  <a:cubicBezTo>
                    <a:pt x="109" y="9762"/>
                    <a:pt x="0" y="9838"/>
                    <a:pt x="32" y="9951"/>
                  </a:cubicBezTo>
                  <a:cubicBezTo>
                    <a:pt x="52" y="10164"/>
                    <a:pt x="236" y="10298"/>
                    <a:pt x="387" y="10430"/>
                  </a:cubicBezTo>
                  <a:cubicBezTo>
                    <a:pt x="1699" y="11591"/>
                    <a:pt x="3009" y="12758"/>
                    <a:pt x="4323" y="13919"/>
                  </a:cubicBezTo>
                  <a:cubicBezTo>
                    <a:pt x="4430" y="14017"/>
                    <a:pt x="4549" y="14124"/>
                    <a:pt x="4573" y="14278"/>
                  </a:cubicBezTo>
                  <a:cubicBezTo>
                    <a:pt x="4613" y="14457"/>
                    <a:pt x="4514" y="14633"/>
                    <a:pt x="4380" y="14747"/>
                  </a:cubicBezTo>
                  <a:cubicBezTo>
                    <a:pt x="2980" y="15991"/>
                    <a:pt x="1576" y="17233"/>
                    <a:pt x="177" y="18478"/>
                  </a:cubicBezTo>
                  <a:cubicBezTo>
                    <a:pt x="44" y="18577"/>
                    <a:pt x="42" y="18759"/>
                    <a:pt x="111" y="18897"/>
                  </a:cubicBezTo>
                  <a:cubicBezTo>
                    <a:pt x="395" y="18998"/>
                    <a:pt x="701" y="18996"/>
                    <a:pt x="999" y="19031"/>
                  </a:cubicBezTo>
                  <a:cubicBezTo>
                    <a:pt x="2638" y="19192"/>
                    <a:pt x="4276" y="19352"/>
                    <a:pt x="5914" y="19512"/>
                  </a:cubicBezTo>
                  <a:cubicBezTo>
                    <a:pt x="6102" y="19521"/>
                    <a:pt x="6302" y="19614"/>
                    <a:pt x="6371" y="19801"/>
                  </a:cubicBezTo>
                  <a:cubicBezTo>
                    <a:pt x="6447" y="19994"/>
                    <a:pt x="6363" y="20201"/>
                    <a:pt x="6329" y="20395"/>
                  </a:cubicBezTo>
                  <a:cubicBezTo>
                    <a:pt x="5983" y="21963"/>
                    <a:pt x="5638" y="23532"/>
                    <a:pt x="5292" y="25101"/>
                  </a:cubicBezTo>
                  <a:cubicBezTo>
                    <a:pt x="5240" y="25370"/>
                    <a:pt x="5126" y="25644"/>
                    <a:pt x="5208" y="25921"/>
                  </a:cubicBezTo>
                  <a:cubicBezTo>
                    <a:pt x="5265" y="25953"/>
                    <a:pt x="5324" y="25987"/>
                    <a:pt x="5385" y="26022"/>
                  </a:cubicBezTo>
                  <a:cubicBezTo>
                    <a:pt x="5851" y="25810"/>
                    <a:pt x="6272" y="25518"/>
                    <a:pt x="6719" y="25270"/>
                  </a:cubicBezTo>
                  <a:cubicBezTo>
                    <a:pt x="7937" y="24553"/>
                    <a:pt x="9157" y="23839"/>
                    <a:pt x="10375" y="23121"/>
                  </a:cubicBezTo>
                  <a:cubicBezTo>
                    <a:pt x="10485" y="23058"/>
                    <a:pt x="10603" y="22990"/>
                    <a:pt x="10732" y="22990"/>
                  </a:cubicBezTo>
                  <a:cubicBezTo>
                    <a:pt x="10759" y="22990"/>
                    <a:pt x="10786" y="22993"/>
                    <a:pt x="10814" y="23000"/>
                  </a:cubicBezTo>
                  <a:cubicBezTo>
                    <a:pt x="10984" y="23026"/>
                    <a:pt x="11110" y="23167"/>
                    <a:pt x="11174" y="23323"/>
                  </a:cubicBezTo>
                  <a:cubicBezTo>
                    <a:pt x="11873" y="24923"/>
                    <a:pt x="12572" y="26524"/>
                    <a:pt x="13270" y="28125"/>
                  </a:cubicBezTo>
                  <a:cubicBezTo>
                    <a:pt x="13342" y="28278"/>
                    <a:pt x="13384" y="28474"/>
                    <a:pt x="13554" y="28554"/>
                  </a:cubicBezTo>
                  <a:cubicBezTo>
                    <a:pt x="13591" y="28578"/>
                    <a:pt x="13630" y="28589"/>
                    <a:pt x="13669" y="28589"/>
                  </a:cubicBezTo>
                  <a:cubicBezTo>
                    <a:pt x="13809" y="28589"/>
                    <a:pt x="13947" y="28455"/>
                    <a:pt x="14001" y="28331"/>
                  </a:cubicBezTo>
                  <a:cubicBezTo>
                    <a:pt x="14740" y="26648"/>
                    <a:pt x="15468" y="24961"/>
                    <a:pt x="16210" y="23280"/>
                  </a:cubicBezTo>
                  <a:cubicBezTo>
                    <a:pt x="16278" y="23102"/>
                    <a:pt x="16458" y="22992"/>
                    <a:pt x="16640" y="22992"/>
                  </a:cubicBezTo>
                  <a:cubicBezTo>
                    <a:pt x="16718" y="22992"/>
                    <a:pt x="16796" y="23012"/>
                    <a:pt x="16866" y="23056"/>
                  </a:cubicBezTo>
                  <a:cubicBezTo>
                    <a:pt x="18513" y="24009"/>
                    <a:pt x="20146" y="24986"/>
                    <a:pt x="21791" y="25939"/>
                  </a:cubicBezTo>
                  <a:cubicBezTo>
                    <a:pt x="21831" y="25965"/>
                    <a:pt x="21875" y="25977"/>
                    <a:pt x="21919" y="25977"/>
                  </a:cubicBezTo>
                  <a:cubicBezTo>
                    <a:pt x="22086" y="25977"/>
                    <a:pt x="22252" y="25810"/>
                    <a:pt x="22188" y="25636"/>
                  </a:cubicBezTo>
                  <a:cubicBezTo>
                    <a:pt x="21800" y="23871"/>
                    <a:pt x="21413" y="22107"/>
                    <a:pt x="21022" y="20343"/>
                  </a:cubicBezTo>
                  <a:cubicBezTo>
                    <a:pt x="20984" y="20155"/>
                    <a:pt x="20910" y="19945"/>
                    <a:pt x="21007" y="19765"/>
                  </a:cubicBezTo>
                  <a:cubicBezTo>
                    <a:pt x="21087" y="19600"/>
                    <a:pt x="21268" y="19523"/>
                    <a:pt x="21442" y="19512"/>
                  </a:cubicBezTo>
                  <a:cubicBezTo>
                    <a:pt x="23144" y="19345"/>
                    <a:pt x="24847" y="19180"/>
                    <a:pt x="26548" y="19014"/>
                  </a:cubicBezTo>
                  <a:cubicBezTo>
                    <a:pt x="26808" y="18984"/>
                    <a:pt x="27090" y="18995"/>
                    <a:pt x="27315" y="18836"/>
                  </a:cubicBezTo>
                  <a:cubicBezTo>
                    <a:pt x="27369" y="18561"/>
                    <a:pt x="27112" y="18416"/>
                    <a:pt x="26942" y="18260"/>
                  </a:cubicBezTo>
                  <a:cubicBezTo>
                    <a:pt x="25610" y="17075"/>
                    <a:pt x="24272" y="15897"/>
                    <a:pt x="22944" y="14708"/>
                  </a:cubicBezTo>
                  <a:cubicBezTo>
                    <a:pt x="22714" y="14524"/>
                    <a:pt x="22739" y="14152"/>
                    <a:pt x="22972" y="13983"/>
                  </a:cubicBezTo>
                  <a:cubicBezTo>
                    <a:pt x="24291" y="12808"/>
                    <a:pt x="25613" y="11637"/>
                    <a:pt x="26935" y="10466"/>
                  </a:cubicBezTo>
                  <a:cubicBezTo>
                    <a:pt x="27107" y="10316"/>
                    <a:pt x="27313" y="10156"/>
                    <a:pt x="27331" y="9910"/>
                  </a:cubicBezTo>
                  <a:cubicBezTo>
                    <a:pt x="27245" y="9867"/>
                    <a:pt x="27165" y="9818"/>
                    <a:pt x="27091" y="9763"/>
                  </a:cubicBezTo>
                  <a:cubicBezTo>
                    <a:pt x="25319" y="9580"/>
                    <a:pt x="23546" y="9415"/>
                    <a:pt x="21773" y="9240"/>
                  </a:cubicBezTo>
                  <a:cubicBezTo>
                    <a:pt x="21585" y="9215"/>
                    <a:pt x="21390" y="9222"/>
                    <a:pt x="21213" y="9151"/>
                  </a:cubicBezTo>
                  <a:cubicBezTo>
                    <a:pt x="21035" y="9063"/>
                    <a:pt x="20892" y="8854"/>
                    <a:pt x="20963" y="8654"/>
                  </a:cubicBezTo>
                  <a:cubicBezTo>
                    <a:pt x="21363" y="6826"/>
                    <a:pt x="21768" y="5000"/>
                    <a:pt x="22168" y="3172"/>
                  </a:cubicBezTo>
                  <a:cubicBezTo>
                    <a:pt x="22178" y="3024"/>
                    <a:pt x="22200" y="2831"/>
                    <a:pt x="22073" y="2728"/>
                  </a:cubicBezTo>
                  <a:cubicBezTo>
                    <a:pt x="22045" y="2721"/>
                    <a:pt x="22018" y="2718"/>
                    <a:pt x="21991" y="2718"/>
                  </a:cubicBezTo>
                  <a:cubicBezTo>
                    <a:pt x="21833" y="2718"/>
                    <a:pt x="21699" y="2832"/>
                    <a:pt x="21566" y="2908"/>
                  </a:cubicBezTo>
                  <a:cubicBezTo>
                    <a:pt x="20103" y="3767"/>
                    <a:pt x="18639" y="4625"/>
                    <a:pt x="17176" y="5485"/>
                  </a:cubicBezTo>
                  <a:cubicBezTo>
                    <a:pt x="17015" y="5575"/>
                    <a:pt x="16861" y="5692"/>
                    <a:pt x="16677" y="5725"/>
                  </a:cubicBezTo>
                  <a:cubicBezTo>
                    <a:pt x="16661" y="5727"/>
                    <a:pt x="16645" y="5728"/>
                    <a:pt x="16630" y="5728"/>
                  </a:cubicBezTo>
                  <a:cubicBezTo>
                    <a:pt x="16434" y="5728"/>
                    <a:pt x="16263" y="5587"/>
                    <a:pt x="16195" y="5407"/>
                  </a:cubicBezTo>
                  <a:cubicBezTo>
                    <a:pt x="15407" y="3609"/>
                    <a:pt x="14621" y="1809"/>
                    <a:pt x="13838" y="9"/>
                  </a:cubicBezTo>
                  <a:cubicBezTo>
                    <a:pt x="13802" y="4"/>
                    <a:pt x="13764" y="0"/>
                    <a:pt x="13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3039825" y="4610700"/>
              <a:ext cx="742900" cy="777875"/>
            </a:xfrm>
            <a:custGeom>
              <a:avLst/>
              <a:gdLst/>
              <a:ahLst/>
              <a:cxnLst/>
              <a:rect l="l" t="t" r="r" b="b"/>
              <a:pathLst>
                <a:path w="29716" h="31115" extrusionOk="0">
                  <a:moveTo>
                    <a:pt x="14923" y="1196"/>
                  </a:moveTo>
                  <a:cubicBezTo>
                    <a:pt x="14961" y="1196"/>
                    <a:pt x="14999" y="1200"/>
                    <a:pt x="15035" y="1205"/>
                  </a:cubicBezTo>
                  <a:cubicBezTo>
                    <a:pt x="15818" y="3005"/>
                    <a:pt x="16604" y="4805"/>
                    <a:pt x="17392" y="6603"/>
                  </a:cubicBezTo>
                  <a:cubicBezTo>
                    <a:pt x="17460" y="6783"/>
                    <a:pt x="17631" y="6924"/>
                    <a:pt x="17827" y="6924"/>
                  </a:cubicBezTo>
                  <a:cubicBezTo>
                    <a:pt x="17842" y="6924"/>
                    <a:pt x="17858" y="6923"/>
                    <a:pt x="17874" y="6921"/>
                  </a:cubicBezTo>
                  <a:cubicBezTo>
                    <a:pt x="18058" y="6888"/>
                    <a:pt x="18212" y="6771"/>
                    <a:pt x="18373" y="6681"/>
                  </a:cubicBezTo>
                  <a:cubicBezTo>
                    <a:pt x="19836" y="5821"/>
                    <a:pt x="21300" y="4963"/>
                    <a:pt x="22763" y="4104"/>
                  </a:cubicBezTo>
                  <a:cubicBezTo>
                    <a:pt x="22896" y="4028"/>
                    <a:pt x="23030" y="3914"/>
                    <a:pt x="23188" y="3914"/>
                  </a:cubicBezTo>
                  <a:cubicBezTo>
                    <a:pt x="23215" y="3914"/>
                    <a:pt x="23242" y="3917"/>
                    <a:pt x="23270" y="3924"/>
                  </a:cubicBezTo>
                  <a:cubicBezTo>
                    <a:pt x="23397" y="4027"/>
                    <a:pt x="23375" y="4220"/>
                    <a:pt x="23365" y="4368"/>
                  </a:cubicBezTo>
                  <a:cubicBezTo>
                    <a:pt x="22965" y="6196"/>
                    <a:pt x="22560" y="8022"/>
                    <a:pt x="22160" y="9850"/>
                  </a:cubicBezTo>
                  <a:cubicBezTo>
                    <a:pt x="22089" y="10050"/>
                    <a:pt x="22232" y="10259"/>
                    <a:pt x="22410" y="10347"/>
                  </a:cubicBezTo>
                  <a:cubicBezTo>
                    <a:pt x="22587" y="10418"/>
                    <a:pt x="22782" y="10411"/>
                    <a:pt x="22970" y="10436"/>
                  </a:cubicBezTo>
                  <a:cubicBezTo>
                    <a:pt x="24743" y="10611"/>
                    <a:pt x="26516" y="10776"/>
                    <a:pt x="28288" y="10959"/>
                  </a:cubicBezTo>
                  <a:cubicBezTo>
                    <a:pt x="28362" y="11014"/>
                    <a:pt x="28442" y="11063"/>
                    <a:pt x="28528" y="11106"/>
                  </a:cubicBezTo>
                  <a:cubicBezTo>
                    <a:pt x="28510" y="11352"/>
                    <a:pt x="28304" y="11512"/>
                    <a:pt x="28132" y="11662"/>
                  </a:cubicBezTo>
                  <a:cubicBezTo>
                    <a:pt x="26810" y="12833"/>
                    <a:pt x="25488" y="14004"/>
                    <a:pt x="24169" y="15179"/>
                  </a:cubicBezTo>
                  <a:cubicBezTo>
                    <a:pt x="23936" y="15348"/>
                    <a:pt x="23911" y="15720"/>
                    <a:pt x="24141" y="15904"/>
                  </a:cubicBezTo>
                  <a:cubicBezTo>
                    <a:pt x="25469" y="17093"/>
                    <a:pt x="26807" y="18271"/>
                    <a:pt x="28139" y="19456"/>
                  </a:cubicBezTo>
                  <a:cubicBezTo>
                    <a:pt x="28309" y="19612"/>
                    <a:pt x="28566" y="19757"/>
                    <a:pt x="28512" y="20032"/>
                  </a:cubicBezTo>
                  <a:cubicBezTo>
                    <a:pt x="28287" y="20191"/>
                    <a:pt x="28005" y="20180"/>
                    <a:pt x="27745" y="20210"/>
                  </a:cubicBezTo>
                  <a:cubicBezTo>
                    <a:pt x="26044" y="20376"/>
                    <a:pt x="24341" y="20541"/>
                    <a:pt x="22639" y="20708"/>
                  </a:cubicBezTo>
                  <a:cubicBezTo>
                    <a:pt x="22465" y="20719"/>
                    <a:pt x="22284" y="20796"/>
                    <a:pt x="22204" y="20961"/>
                  </a:cubicBezTo>
                  <a:cubicBezTo>
                    <a:pt x="22107" y="21141"/>
                    <a:pt x="22181" y="21351"/>
                    <a:pt x="22219" y="21539"/>
                  </a:cubicBezTo>
                  <a:cubicBezTo>
                    <a:pt x="22610" y="23303"/>
                    <a:pt x="22997" y="25067"/>
                    <a:pt x="23385" y="26832"/>
                  </a:cubicBezTo>
                  <a:cubicBezTo>
                    <a:pt x="23449" y="27006"/>
                    <a:pt x="23283" y="27173"/>
                    <a:pt x="23116" y="27173"/>
                  </a:cubicBezTo>
                  <a:cubicBezTo>
                    <a:pt x="23072" y="27173"/>
                    <a:pt x="23028" y="27161"/>
                    <a:pt x="22988" y="27135"/>
                  </a:cubicBezTo>
                  <a:cubicBezTo>
                    <a:pt x="21343" y="26182"/>
                    <a:pt x="19710" y="25205"/>
                    <a:pt x="18063" y="24252"/>
                  </a:cubicBezTo>
                  <a:cubicBezTo>
                    <a:pt x="17993" y="24208"/>
                    <a:pt x="17915" y="24188"/>
                    <a:pt x="17837" y="24188"/>
                  </a:cubicBezTo>
                  <a:cubicBezTo>
                    <a:pt x="17655" y="24188"/>
                    <a:pt x="17475" y="24298"/>
                    <a:pt x="17407" y="24476"/>
                  </a:cubicBezTo>
                  <a:cubicBezTo>
                    <a:pt x="16665" y="26157"/>
                    <a:pt x="15937" y="27844"/>
                    <a:pt x="15198" y="29527"/>
                  </a:cubicBezTo>
                  <a:cubicBezTo>
                    <a:pt x="15144" y="29651"/>
                    <a:pt x="15006" y="29785"/>
                    <a:pt x="14866" y="29785"/>
                  </a:cubicBezTo>
                  <a:cubicBezTo>
                    <a:pt x="14827" y="29785"/>
                    <a:pt x="14788" y="29774"/>
                    <a:pt x="14751" y="29750"/>
                  </a:cubicBezTo>
                  <a:cubicBezTo>
                    <a:pt x="14581" y="29670"/>
                    <a:pt x="14539" y="29474"/>
                    <a:pt x="14467" y="29321"/>
                  </a:cubicBezTo>
                  <a:cubicBezTo>
                    <a:pt x="13769" y="27720"/>
                    <a:pt x="13070" y="26119"/>
                    <a:pt x="12371" y="24519"/>
                  </a:cubicBezTo>
                  <a:cubicBezTo>
                    <a:pt x="12307" y="24363"/>
                    <a:pt x="12181" y="24222"/>
                    <a:pt x="12011" y="24196"/>
                  </a:cubicBezTo>
                  <a:cubicBezTo>
                    <a:pt x="11983" y="24189"/>
                    <a:pt x="11956" y="24186"/>
                    <a:pt x="11929" y="24186"/>
                  </a:cubicBezTo>
                  <a:cubicBezTo>
                    <a:pt x="11800" y="24186"/>
                    <a:pt x="11682" y="24254"/>
                    <a:pt x="11572" y="24317"/>
                  </a:cubicBezTo>
                  <a:cubicBezTo>
                    <a:pt x="10354" y="25035"/>
                    <a:pt x="9134" y="25749"/>
                    <a:pt x="7916" y="26466"/>
                  </a:cubicBezTo>
                  <a:cubicBezTo>
                    <a:pt x="7469" y="26714"/>
                    <a:pt x="7048" y="27006"/>
                    <a:pt x="6582" y="27218"/>
                  </a:cubicBezTo>
                  <a:cubicBezTo>
                    <a:pt x="6521" y="27183"/>
                    <a:pt x="6462" y="27149"/>
                    <a:pt x="6405" y="27117"/>
                  </a:cubicBezTo>
                  <a:cubicBezTo>
                    <a:pt x="6323" y="26840"/>
                    <a:pt x="6437" y="26566"/>
                    <a:pt x="6489" y="26297"/>
                  </a:cubicBezTo>
                  <a:cubicBezTo>
                    <a:pt x="6835" y="24728"/>
                    <a:pt x="7180" y="23159"/>
                    <a:pt x="7526" y="21591"/>
                  </a:cubicBezTo>
                  <a:cubicBezTo>
                    <a:pt x="7560" y="21397"/>
                    <a:pt x="7644" y="21190"/>
                    <a:pt x="7568" y="20997"/>
                  </a:cubicBezTo>
                  <a:cubicBezTo>
                    <a:pt x="7499" y="20810"/>
                    <a:pt x="7299" y="20717"/>
                    <a:pt x="7111" y="20708"/>
                  </a:cubicBezTo>
                  <a:cubicBezTo>
                    <a:pt x="5473" y="20548"/>
                    <a:pt x="3835" y="20388"/>
                    <a:pt x="2196" y="20227"/>
                  </a:cubicBezTo>
                  <a:cubicBezTo>
                    <a:pt x="1898" y="20192"/>
                    <a:pt x="1592" y="20194"/>
                    <a:pt x="1308" y="20093"/>
                  </a:cubicBezTo>
                  <a:cubicBezTo>
                    <a:pt x="1239" y="19955"/>
                    <a:pt x="1241" y="19773"/>
                    <a:pt x="1374" y="19674"/>
                  </a:cubicBezTo>
                  <a:cubicBezTo>
                    <a:pt x="2773" y="18429"/>
                    <a:pt x="4177" y="17187"/>
                    <a:pt x="5577" y="15943"/>
                  </a:cubicBezTo>
                  <a:cubicBezTo>
                    <a:pt x="5711" y="15829"/>
                    <a:pt x="5810" y="15653"/>
                    <a:pt x="5770" y="15474"/>
                  </a:cubicBezTo>
                  <a:cubicBezTo>
                    <a:pt x="5746" y="15320"/>
                    <a:pt x="5627" y="15213"/>
                    <a:pt x="5520" y="15115"/>
                  </a:cubicBezTo>
                  <a:cubicBezTo>
                    <a:pt x="4206" y="13954"/>
                    <a:pt x="2896" y="12787"/>
                    <a:pt x="1584" y="11626"/>
                  </a:cubicBezTo>
                  <a:cubicBezTo>
                    <a:pt x="1433" y="11494"/>
                    <a:pt x="1249" y="11360"/>
                    <a:pt x="1229" y="11147"/>
                  </a:cubicBezTo>
                  <a:cubicBezTo>
                    <a:pt x="1197" y="11034"/>
                    <a:pt x="1306" y="10958"/>
                    <a:pt x="1406" y="10958"/>
                  </a:cubicBezTo>
                  <a:cubicBezTo>
                    <a:pt x="1411" y="10958"/>
                    <a:pt x="1415" y="10959"/>
                    <a:pt x="1419" y="10959"/>
                  </a:cubicBezTo>
                  <a:cubicBezTo>
                    <a:pt x="3229" y="10784"/>
                    <a:pt x="5038" y="10603"/>
                    <a:pt x="6847" y="10430"/>
                  </a:cubicBezTo>
                  <a:cubicBezTo>
                    <a:pt x="7036" y="10404"/>
                    <a:pt x="7248" y="10418"/>
                    <a:pt x="7415" y="10307"/>
                  </a:cubicBezTo>
                  <a:cubicBezTo>
                    <a:pt x="7582" y="10194"/>
                    <a:pt x="7632" y="9973"/>
                    <a:pt x="7583" y="9786"/>
                  </a:cubicBezTo>
                  <a:cubicBezTo>
                    <a:pt x="7167" y="7891"/>
                    <a:pt x="6751" y="5996"/>
                    <a:pt x="6331" y="4101"/>
                  </a:cubicBezTo>
                  <a:cubicBezTo>
                    <a:pt x="6356" y="4040"/>
                    <a:pt x="6383" y="3981"/>
                    <a:pt x="6412" y="3921"/>
                  </a:cubicBezTo>
                  <a:cubicBezTo>
                    <a:pt x="6428" y="3920"/>
                    <a:pt x="6444" y="3920"/>
                    <a:pt x="6459" y="3920"/>
                  </a:cubicBezTo>
                  <a:cubicBezTo>
                    <a:pt x="6710" y="3920"/>
                    <a:pt x="6934" y="4066"/>
                    <a:pt x="7145" y="4192"/>
                  </a:cubicBezTo>
                  <a:cubicBezTo>
                    <a:pt x="8650" y="5075"/>
                    <a:pt x="10153" y="5961"/>
                    <a:pt x="11659" y="6841"/>
                  </a:cubicBezTo>
                  <a:cubicBezTo>
                    <a:pt x="11736" y="6895"/>
                    <a:pt x="11827" y="6921"/>
                    <a:pt x="11917" y="6921"/>
                  </a:cubicBezTo>
                  <a:cubicBezTo>
                    <a:pt x="12094" y="6921"/>
                    <a:pt x="12270" y="6823"/>
                    <a:pt x="12342" y="6650"/>
                  </a:cubicBezTo>
                  <a:cubicBezTo>
                    <a:pt x="13124" y="4889"/>
                    <a:pt x="13881" y="3115"/>
                    <a:pt x="14662" y="1353"/>
                  </a:cubicBezTo>
                  <a:cubicBezTo>
                    <a:pt x="14697" y="1229"/>
                    <a:pt x="14809" y="1196"/>
                    <a:pt x="14923" y="1196"/>
                  </a:cubicBezTo>
                  <a:close/>
                  <a:moveTo>
                    <a:pt x="14880" y="0"/>
                  </a:moveTo>
                  <a:cubicBezTo>
                    <a:pt x="14775" y="0"/>
                    <a:pt x="14671" y="61"/>
                    <a:pt x="14639" y="179"/>
                  </a:cubicBezTo>
                  <a:cubicBezTo>
                    <a:pt x="13805" y="2075"/>
                    <a:pt x="12982" y="3976"/>
                    <a:pt x="12150" y="5874"/>
                  </a:cubicBezTo>
                  <a:cubicBezTo>
                    <a:pt x="12069" y="6021"/>
                    <a:pt x="11946" y="6141"/>
                    <a:pt x="11820" y="6251"/>
                  </a:cubicBezTo>
                  <a:cubicBezTo>
                    <a:pt x="11800" y="6254"/>
                    <a:pt x="11779" y="6255"/>
                    <a:pt x="11760" y="6255"/>
                  </a:cubicBezTo>
                  <a:cubicBezTo>
                    <a:pt x="11547" y="6255"/>
                    <a:pt x="11379" y="6102"/>
                    <a:pt x="11199" y="6006"/>
                  </a:cubicBezTo>
                  <a:cubicBezTo>
                    <a:pt x="9498" y="5006"/>
                    <a:pt x="7795" y="4008"/>
                    <a:pt x="6095" y="3007"/>
                  </a:cubicBezTo>
                  <a:cubicBezTo>
                    <a:pt x="6025" y="2975"/>
                    <a:pt x="5948" y="2919"/>
                    <a:pt x="5872" y="2919"/>
                  </a:cubicBezTo>
                  <a:cubicBezTo>
                    <a:pt x="5850" y="2919"/>
                    <a:pt x="5828" y="2924"/>
                    <a:pt x="5806" y="2936"/>
                  </a:cubicBezTo>
                  <a:cubicBezTo>
                    <a:pt x="5651" y="2966"/>
                    <a:pt x="5606" y="3147"/>
                    <a:pt x="5651" y="3281"/>
                  </a:cubicBezTo>
                  <a:cubicBezTo>
                    <a:pt x="6098" y="5325"/>
                    <a:pt x="6553" y="7368"/>
                    <a:pt x="6998" y="9413"/>
                  </a:cubicBezTo>
                  <a:cubicBezTo>
                    <a:pt x="7047" y="9591"/>
                    <a:pt x="6987" y="9769"/>
                    <a:pt x="6894" y="9922"/>
                  </a:cubicBezTo>
                  <a:cubicBezTo>
                    <a:pt x="4688" y="10165"/>
                    <a:pt x="2476" y="10349"/>
                    <a:pt x="270" y="10586"/>
                  </a:cubicBezTo>
                  <a:cubicBezTo>
                    <a:pt x="50" y="10616"/>
                    <a:pt x="1" y="10916"/>
                    <a:pt x="182" y="11033"/>
                  </a:cubicBezTo>
                  <a:cubicBezTo>
                    <a:pt x="1816" y="12497"/>
                    <a:pt x="3473" y="13937"/>
                    <a:pt x="5099" y="15410"/>
                  </a:cubicBezTo>
                  <a:cubicBezTo>
                    <a:pt x="5085" y="15545"/>
                    <a:pt x="5106" y="15710"/>
                    <a:pt x="4990" y="15809"/>
                  </a:cubicBezTo>
                  <a:cubicBezTo>
                    <a:pt x="3386" y="17237"/>
                    <a:pt x="1775" y="18656"/>
                    <a:pt x="174" y="20086"/>
                  </a:cubicBezTo>
                  <a:cubicBezTo>
                    <a:pt x="36" y="20185"/>
                    <a:pt x="49" y="20369"/>
                    <a:pt x="151" y="20491"/>
                  </a:cubicBezTo>
                  <a:cubicBezTo>
                    <a:pt x="397" y="20568"/>
                    <a:pt x="657" y="20561"/>
                    <a:pt x="913" y="20594"/>
                  </a:cubicBezTo>
                  <a:cubicBezTo>
                    <a:pt x="2828" y="20781"/>
                    <a:pt x="4743" y="20969"/>
                    <a:pt x="6658" y="21154"/>
                  </a:cubicBezTo>
                  <a:cubicBezTo>
                    <a:pt x="6787" y="21158"/>
                    <a:pt x="6915" y="21227"/>
                    <a:pt x="6963" y="21355"/>
                  </a:cubicBezTo>
                  <a:cubicBezTo>
                    <a:pt x="7076" y="21532"/>
                    <a:pt x="6985" y="21741"/>
                    <a:pt x="6951" y="21928"/>
                  </a:cubicBezTo>
                  <a:cubicBezTo>
                    <a:pt x="6516" y="23890"/>
                    <a:pt x="6086" y="25854"/>
                    <a:pt x="5652" y="27816"/>
                  </a:cubicBezTo>
                  <a:cubicBezTo>
                    <a:pt x="5631" y="27910"/>
                    <a:pt x="5615" y="28021"/>
                    <a:pt x="5690" y="28099"/>
                  </a:cubicBezTo>
                  <a:cubicBezTo>
                    <a:pt x="5732" y="28160"/>
                    <a:pt x="5796" y="28184"/>
                    <a:pt x="5864" y="28184"/>
                  </a:cubicBezTo>
                  <a:cubicBezTo>
                    <a:pt x="5937" y="28184"/>
                    <a:pt x="6014" y="28156"/>
                    <a:pt x="6072" y="28117"/>
                  </a:cubicBezTo>
                  <a:cubicBezTo>
                    <a:pt x="7929" y="27025"/>
                    <a:pt x="9786" y="25936"/>
                    <a:pt x="11643" y="24846"/>
                  </a:cubicBezTo>
                  <a:cubicBezTo>
                    <a:pt x="11678" y="24822"/>
                    <a:pt x="11714" y="24813"/>
                    <a:pt x="11752" y="24813"/>
                  </a:cubicBezTo>
                  <a:cubicBezTo>
                    <a:pt x="11835" y="24813"/>
                    <a:pt x="11921" y="24860"/>
                    <a:pt x="11997" y="24894"/>
                  </a:cubicBezTo>
                  <a:cubicBezTo>
                    <a:pt x="12887" y="26908"/>
                    <a:pt x="13758" y="28932"/>
                    <a:pt x="14646" y="30948"/>
                  </a:cubicBezTo>
                  <a:cubicBezTo>
                    <a:pt x="14682" y="31046"/>
                    <a:pt x="14784" y="31114"/>
                    <a:pt x="14886" y="31114"/>
                  </a:cubicBezTo>
                  <a:cubicBezTo>
                    <a:pt x="14930" y="31114"/>
                    <a:pt x="14974" y="31101"/>
                    <a:pt x="15013" y="31072"/>
                  </a:cubicBezTo>
                  <a:cubicBezTo>
                    <a:pt x="15124" y="30971"/>
                    <a:pt x="15164" y="30817"/>
                    <a:pt x="15228" y="30687"/>
                  </a:cubicBezTo>
                  <a:cubicBezTo>
                    <a:pt x="16051" y="28799"/>
                    <a:pt x="16875" y="26912"/>
                    <a:pt x="17699" y="25025"/>
                  </a:cubicBezTo>
                  <a:cubicBezTo>
                    <a:pt x="17740" y="24940"/>
                    <a:pt x="17772" y="24829"/>
                    <a:pt x="17881" y="24814"/>
                  </a:cubicBezTo>
                  <a:cubicBezTo>
                    <a:pt x="17905" y="24806"/>
                    <a:pt x="17930" y="24803"/>
                    <a:pt x="17953" y="24803"/>
                  </a:cubicBezTo>
                  <a:cubicBezTo>
                    <a:pt x="18084" y="24803"/>
                    <a:pt x="18201" y="24901"/>
                    <a:pt x="18314" y="24961"/>
                  </a:cubicBezTo>
                  <a:cubicBezTo>
                    <a:pt x="20112" y="26020"/>
                    <a:pt x="21913" y="27076"/>
                    <a:pt x="23713" y="28132"/>
                  </a:cubicBezTo>
                  <a:cubicBezTo>
                    <a:pt x="23760" y="28171"/>
                    <a:pt x="23814" y="28188"/>
                    <a:pt x="23867" y="28188"/>
                  </a:cubicBezTo>
                  <a:cubicBezTo>
                    <a:pt x="24028" y="28188"/>
                    <a:pt x="24181" y="28028"/>
                    <a:pt x="24110" y="27851"/>
                  </a:cubicBezTo>
                  <a:cubicBezTo>
                    <a:pt x="23649" y="25741"/>
                    <a:pt x="23181" y="23635"/>
                    <a:pt x="22720" y="21526"/>
                  </a:cubicBezTo>
                  <a:cubicBezTo>
                    <a:pt x="22764" y="21417"/>
                    <a:pt x="22804" y="21307"/>
                    <a:pt x="22847" y="21200"/>
                  </a:cubicBezTo>
                  <a:cubicBezTo>
                    <a:pt x="23206" y="21121"/>
                    <a:pt x="23577" y="21118"/>
                    <a:pt x="23942" y="21073"/>
                  </a:cubicBezTo>
                  <a:cubicBezTo>
                    <a:pt x="25146" y="20954"/>
                    <a:pt x="26351" y="20837"/>
                    <a:pt x="27556" y="20720"/>
                  </a:cubicBezTo>
                  <a:cubicBezTo>
                    <a:pt x="28236" y="20637"/>
                    <a:pt x="28927" y="20618"/>
                    <a:pt x="29601" y="20493"/>
                  </a:cubicBezTo>
                  <a:cubicBezTo>
                    <a:pt x="29704" y="20372"/>
                    <a:pt x="29716" y="20178"/>
                    <a:pt x="29578" y="20079"/>
                  </a:cubicBezTo>
                  <a:cubicBezTo>
                    <a:pt x="28293" y="18936"/>
                    <a:pt x="27004" y="17795"/>
                    <a:pt x="25719" y="16653"/>
                  </a:cubicBezTo>
                  <a:cubicBezTo>
                    <a:pt x="25362" y="16321"/>
                    <a:pt x="24970" y="16025"/>
                    <a:pt x="24640" y="15667"/>
                  </a:cubicBezTo>
                  <a:cubicBezTo>
                    <a:pt x="24625" y="15517"/>
                    <a:pt x="24660" y="15373"/>
                    <a:pt x="24788" y="15284"/>
                  </a:cubicBezTo>
                  <a:cubicBezTo>
                    <a:pt x="26369" y="13877"/>
                    <a:pt x="27956" y="12474"/>
                    <a:pt x="29539" y="11068"/>
                  </a:cubicBezTo>
                  <a:cubicBezTo>
                    <a:pt x="29625" y="10990"/>
                    <a:pt x="29715" y="10886"/>
                    <a:pt x="29679" y="10762"/>
                  </a:cubicBezTo>
                  <a:cubicBezTo>
                    <a:pt x="29647" y="10617"/>
                    <a:pt x="29485" y="10569"/>
                    <a:pt x="29360" y="10567"/>
                  </a:cubicBezTo>
                  <a:cubicBezTo>
                    <a:pt x="27380" y="10375"/>
                    <a:pt x="25401" y="10179"/>
                    <a:pt x="23422" y="9987"/>
                  </a:cubicBezTo>
                  <a:cubicBezTo>
                    <a:pt x="23206" y="9970"/>
                    <a:pt x="22978" y="9964"/>
                    <a:pt x="22797" y="9832"/>
                  </a:cubicBezTo>
                  <a:cubicBezTo>
                    <a:pt x="22658" y="9669"/>
                    <a:pt x="22745" y="9462"/>
                    <a:pt x="22785" y="9282"/>
                  </a:cubicBezTo>
                  <a:cubicBezTo>
                    <a:pt x="23227" y="7282"/>
                    <a:pt x="23666" y="5281"/>
                    <a:pt x="24107" y="3280"/>
                  </a:cubicBezTo>
                  <a:cubicBezTo>
                    <a:pt x="24137" y="3164"/>
                    <a:pt x="24121" y="3005"/>
                    <a:pt x="23999" y="2954"/>
                  </a:cubicBezTo>
                  <a:cubicBezTo>
                    <a:pt x="23964" y="2931"/>
                    <a:pt x="23928" y="2921"/>
                    <a:pt x="23892" y="2921"/>
                  </a:cubicBezTo>
                  <a:cubicBezTo>
                    <a:pt x="23812" y="2921"/>
                    <a:pt x="23733" y="2967"/>
                    <a:pt x="23665" y="3005"/>
                  </a:cubicBezTo>
                  <a:cubicBezTo>
                    <a:pt x="21904" y="4042"/>
                    <a:pt x="20140" y="5074"/>
                    <a:pt x="18379" y="6111"/>
                  </a:cubicBezTo>
                  <a:cubicBezTo>
                    <a:pt x="18254" y="6176"/>
                    <a:pt x="18111" y="6225"/>
                    <a:pt x="17970" y="6225"/>
                  </a:cubicBezTo>
                  <a:cubicBezTo>
                    <a:pt x="17892" y="6225"/>
                    <a:pt x="17815" y="6211"/>
                    <a:pt x="17742" y="6175"/>
                  </a:cubicBezTo>
                  <a:cubicBezTo>
                    <a:pt x="16856" y="4175"/>
                    <a:pt x="15995" y="2165"/>
                    <a:pt x="15111" y="166"/>
                  </a:cubicBezTo>
                  <a:cubicBezTo>
                    <a:pt x="15076" y="54"/>
                    <a:pt x="14978" y="0"/>
                    <a:pt x="14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276"/>
        <p:cNvGrpSpPr/>
        <p:nvPr/>
      </p:nvGrpSpPr>
      <p:grpSpPr>
        <a:xfrm>
          <a:off x="0" y="0"/>
          <a:ext cx="0" cy="0"/>
          <a:chOff x="0" y="0"/>
          <a:chExt cx="0" cy="0"/>
        </a:xfrm>
      </p:grpSpPr>
      <p:sp>
        <p:nvSpPr>
          <p:cNvPr id="277" name="Google Shape;277;p15"/>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8" name="Google Shape;278;p15"/>
          <p:cNvSpPr txBox="1">
            <a:spLocks noGrp="1"/>
          </p:cNvSpPr>
          <p:nvPr>
            <p:ph type="subTitle" idx="1"/>
          </p:nvPr>
        </p:nvSpPr>
        <p:spPr>
          <a:xfrm>
            <a:off x="3619500" y="1343350"/>
            <a:ext cx="4811400" cy="3260700"/>
          </a:xfrm>
          <a:prstGeom prst="rect">
            <a:avLst/>
          </a:prstGeom>
        </p:spPr>
        <p:txBody>
          <a:bodyPr spcFirstLastPara="1" wrap="square" lIns="91425" tIns="91425" rIns="91425" bIns="91425" anchor="t" anchorCtr="0">
            <a:noAutofit/>
          </a:bodyPr>
          <a:lstStyle>
            <a:lvl1pPr lvl="0" rtl="0">
              <a:spcBef>
                <a:spcPts val="0"/>
              </a:spcBef>
              <a:spcAft>
                <a:spcPts val="0"/>
              </a:spcAft>
              <a:buSzPts val="1100"/>
              <a:buChar char="●"/>
              <a:defRPr/>
            </a:lvl1pPr>
            <a:lvl2pPr lvl="1" algn="ctr" rtl="0">
              <a:lnSpc>
                <a:spcPct val="100000"/>
              </a:lnSpc>
              <a:spcBef>
                <a:spcPts val="100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grpSp>
        <p:nvGrpSpPr>
          <p:cNvPr id="279" name="Google Shape;279;p15"/>
          <p:cNvGrpSpPr/>
          <p:nvPr/>
        </p:nvGrpSpPr>
        <p:grpSpPr>
          <a:xfrm rot="5400000" flipH="1">
            <a:off x="7131188" y="-1140900"/>
            <a:ext cx="2599175" cy="3360775"/>
            <a:chOff x="4284200" y="-190000"/>
            <a:chExt cx="2599175" cy="3360775"/>
          </a:xfrm>
        </p:grpSpPr>
        <p:sp>
          <p:nvSpPr>
            <p:cNvPr id="280" name="Google Shape;280;p15"/>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Nobile"/>
              <a:buNone/>
              <a:defRPr sz="3500" b="1">
                <a:solidFill>
                  <a:schemeClr val="dk1"/>
                </a:solidFill>
                <a:latin typeface="Nobile"/>
                <a:ea typeface="Nobile"/>
                <a:cs typeface="Nobile"/>
                <a:sym typeface="Nobile"/>
              </a:defRPr>
            </a:lvl1pPr>
            <a:lvl2pPr lvl="1"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1pPr>
            <a:lvl2pPr marL="914400" lvl="1"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2pPr>
            <a:lvl3pPr marL="1371600" lvl="2"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3pPr>
            <a:lvl4pPr marL="1828800" lvl="3"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4pPr>
            <a:lvl5pPr marL="2286000" lvl="4"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5pPr>
            <a:lvl6pPr marL="2743200" lvl="5"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6pPr>
            <a:lvl7pPr marL="3200400" lvl="6"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7pPr>
            <a:lvl8pPr marL="3657600" lvl="7"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8pPr>
            <a:lvl9pPr marL="4114800" lvl="8" indent="-317500">
              <a:lnSpc>
                <a:spcPct val="115000"/>
              </a:lnSpc>
              <a:spcBef>
                <a:spcPts val="1600"/>
              </a:spcBef>
              <a:spcAft>
                <a:spcPts val="1600"/>
              </a:spcAft>
              <a:buClr>
                <a:schemeClr val="dk1"/>
              </a:buClr>
              <a:buSzPts val="1400"/>
              <a:buFont typeface="Kantumruy Pro"/>
              <a:buChar char="■"/>
              <a:defRPr>
                <a:solidFill>
                  <a:schemeClr val="dk1"/>
                </a:solidFill>
                <a:latin typeface="Kantumruy Pro"/>
                <a:ea typeface="Kantumruy Pro"/>
                <a:cs typeface="Kantumruy Pro"/>
                <a:sym typeface="Kantumruy Pr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7" r:id="rId6"/>
    <p:sldLayoutId id="2147483659" r:id="rId7"/>
    <p:sldLayoutId id="2147483660" r:id="rId8"/>
    <p:sldLayoutId id="2147483661" r:id="rId9"/>
    <p:sldLayoutId id="2147483664" r:id="rId10"/>
    <p:sldLayoutId id="2147483665" r:id="rId11"/>
    <p:sldLayoutId id="2147483666" r:id="rId12"/>
    <p:sldLayoutId id="2147483668" r:id="rId13"/>
    <p:sldLayoutId id="2147483669" r:id="rId14"/>
    <p:sldLayoutId id="2147483670" r:id="rId15"/>
    <p:sldLayoutId id="2147483672" r:id="rId16"/>
    <p:sldLayoutId id="2147483673" r:id="rId17"/>
    <p:sldLayoutId id="2147483678" r:id="rId18"/>
    <p:sldLayoutId id="2147483679" r:id="rId19"/>
    <p:sldLayoutId id="2147483680"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42" Type="http://schemas.openxmlformats.org/officeDocument/2006/relationships/image" Target="../media/image43.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notesSlide" Target="../notesSlides/notesSlide35.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42.png"/><Relationship Id="rId1" Type="http://schemas.openxmlformats.org/officeDocument/2006/relationships/slideLayout" Target="../slideLayouts/slideLayout19.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42" Type="http://schemas.openxmlformats.org/officeDocument/2006/relationships/image" Target="../media/image43.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notesSlide" Target="../notesSlides/notesSlide40.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42.png"/><Relationship Id="rId1" Type="http://schemas.openxmlformats.org/officeDocument/2006/relationships/slideLayout" Target="../slideLayouts/slideLayout19.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32"/>
          <p:cNvSpPr txBox="1">
            <a:spLocks noGrp="1"/>
          </p:cNvSpPr>
          <p:nvPr>
            <p:ph type="title"/>
          </p:nvPr>
        </p:nvSpPr>
        <p:spPr>
          <a:xfrm>
            <a:off x="720000" y="206489"/>
            <a:ext cx="471339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anose="02020603050405020304" pitchFamily="18" charset="0"/>
                <a:cs typeface="Times New Roman" panose="02020603050405020304" pitchFamily="18" charset="0"/>
              </a:rPr>
              <a:t>KHỞI ĐỘNG NÀO!</a:t>
            </a:r>
            <a:endParaRPr>
              <a:latin typeface="Times New Roman" panose="02020603050405020304" pitchFamily="18" charset="0"/>
              <a:cs typeface="Times New Roman" panose="02020603050405020304" pitchFamily="18" charset="0"/>
            </a:endParaRPr>
          </a:p>
        </p:txBody>
      </p:sp>
      <p:grpSp>
        <p:nvGrpSpPr>
          <p:cNvPr id="835" name="Google Shape;835;p32"/>
          <p:cNvGrpSpPr/>
          <p:nvPr/>
        </p:nvGrpSpPr>
        <p:grpSpPr>
          <a:xfrm>
            <a:off x="7407270" y="-97839"/>
            <a:ext cx="1678122" cy="1667393"/>
            <a:chOff x="525703" y="2858931"/>
            <a:chExt cx="1678122" cy="1667393"/>
          </a:xfrm>
        </p:grpSpPr>
        <p:grpSp>
          <p:nvGrpSpPr>
            <p:cNvPr id="836" name="Google Shape;836;p32"/>
            <p:cNvGrpSpPr/>
            <p:nvPr/>
          </p:nvGrpSpPr>
          <p:grpSpPr>
            <a:xfrm rot="900166">
              <a:off x="678089" y="3013540"/>
              <a:ext cx="1373350" cy="1358176"/>
              <a:chOff x="1271525" y="1919275"/>
              <a:chExt cx="1079275" cy="1067350"/>
            </a:xfrm>
          </p:grpSpPr>
          <p:sp>
            <p:nvSpPr>
              <p:cNvPr id="837" name="Google Shape;837;p32"/>
              <p:cNvSpPr/>
              <p:nvPr/>
            </p:nvSpPr>
            <p:spPr>
              <a:xfrm>
                <a:off x="1334150" y="2150075"/>
                <a:ext cx="577400" cy="778200"/>
              </a:xfrm>
              <a:custGeom>
                <a:avLst/>
                <a:gdLst/>
                <a:ahLst/>
                <a:cxnLst/>
                <a:rect l="l" t="t" r="r" b="b"/>
                <a:pathLst>
                  <a:path w="23096" h="31128" extrusionOk="0">
                    <a:moveTo>
                      <a:pt x="4561" y="1"/>
                    </a:moveTo>
                    <a:cubicBezTo>
                      <a:pt x="4530" y="1"/>
                      <a:pt x="4498" y="20"/>
                      <a:pt x="4472" y="67"/>
                    </a:cubicBezTo>
                    <a:cubicBezTo>
                      <a:pt x="3002" y="1825"/>
                      <a:pt x="1916" y="3886"/>
                      <a:pt x="1190" y="6054"/>
                    </a:cubicBezTo>
                    <a:cubicBezTo>
                      <a:pt x="187" y="9047"/>
                      <a:pt x="0" y="12291"/>
                      <a:pt x="550" y="15392"/>
                    </a:cubicBezTo>
                    <a:cubicBezTo>
                      <a:pt x="774" y="16719"/>
                      <a:pt x="1139" y="18017"/>
                      <a:pt x="1589" y="19284"/>
                    </a:cubicBezTo>
                    <a:cubicBezTo>
                      <a:pt x="2356" y="21079"/>
                      <a:pt x="3377" y="22764"/>
                      <a:pt x="4613" y="24276"/>
                    </a:cubicBezTo>
                    <a:cubicBezTo>
                      <a:pt x="5432" y="25172"/>
                      <a:pt x="6305" y="26021"/>
                      <a:pt x="7252" y="26782"/>
                    </a:cubicBezTo>
                    <a:cubicBezTo>
                      <a:pt x="9202" y="28365"/>
                      <a:pt x="11448" y="29594"/>
                      <a:pt x="13854" y="30320"/>
                    </a:cubicBezTo>
                    <a:cubicBezTo>
                      <a:pt x="15356" y="30785"/>
                      <a:pt x="16920" y="31025"/>
                      <a:pt x="18487" y="31112"/>
                    </a:cubicBezTo>
                    <a:cubicBezTo>
                      <a:pt x="18762" y="31123"/>
                      <a:pt x="19038" y="31128"/>
                      <a:pt x="19313" y="31128"/>
                    </a:cubicBezTo>
                    <a:cubicBezTo>
                      <a:pt x="20559" y="31128"/>
                      <a:pt x="21807" y="31019"/>
                      <a:pt x="23025" y="30750"/>
                    </a:cubicBezTo>
                    <a:cubicBezTo>
                      <a:pt x="23042" y="30715"/>
                      <a:pt x="23077" y="30645"/>
                      <a:pt x="23095" y="30610"/>
                    </a:cubicBezTo>
                    <a:cubicBezTo>
                      <a:pt x="23036" y="30575"/>
                      <a:pt x="22976" y="30540"/>
                      <a:pt x="22908" y="30540"/>
                    </a:cubicBezTo>
                    <a:cubicBezTo>
                      <a:pt x="22907" y="30540"/>
                      <a:pt x="22906" y="30540"/>
                      <a:pt x="22905" y="30540"/>
                    </a:cubicBezTo>
                    <a:cubicBezTo>
                      <a:pt x="20266" y="30241"/>
                      <a:pt x="17664" y="29374"/>
                      <a:pt x="15480" y="27843"/>
                    </a:cubicBezTo>
                    <a:cubicBezTo>
                      <a:pt x="15398" y="27789"/>
                      <a:pt x="15351" y="27703"/>
                      <a:pt x="15303" y="27623"/>
                    </a:cubicBezTo>
                    <a:cubicBezTo>
                      <a:pt x="15340" y="27572"/>
                      <a:pt x="15379" y="27522"/>
                      <a:pt x="15419" y="27474"/>
                    </a:cubicBezTo>
                    <a:cubicBezTo>
                      <a:pt x="16422" y="27736"/>
                      <a:pt x="17457" y="27862"/>
                      <a:pt x="18493" y="27862"/>
                    </a:cubicBezTo>
                    <a:cubicBezTo>
                      <a:pt x="19172" y="27862"/>
                      <a:pt x="19851" y="27807"/>
                      <a:pt x="20521" y="27702"/>
                    </a:cubicBezTo>
                    <a:cubicBezTo>
                      <a:pt x="20584" y="27695"/>
                      <a:pt x="20642" y="27677"/>
                      <a:pt x="20693" y="27646"/>
                    </a:cubicBezTo>
                    <a:cubicBezTo>
                      <a:pt x="20723" y="27554"/>
                      <a:pt x="20657" y="27506"/>
                      <a:pt x="20577" y="27493"/>
                    </a:cubicBezTo>
                    <a:cubicBezTo>
                      <a:pt x="19290" y="27213"/>
                      <a:pt x="18044" y="26750"/>
                      <a:pt x="16882" y="26132"/>
                    </a:cubicBezTo>
                    <a:cubicBezTo>
                      <a:pt x="15694" y="25500"/>
                      <a:pt x="14599" y="24704"/>
                      <a:pt x="13576" y="23832"/>
                    </a:cubicBezTo>
                    <a:cubicBezTo>
                      <a:pt x="13482" y="23773"/>
                      <a:pt x="13354" y="23532"/>
                      <a:pt x="13540" y="23532"/>
                    </a:cubicBezTo>
                    <a:cubicBezTo>
                      <a:pt x="13544" y="23532"/>
                      <a:pt x="13548" y="23532"/>
                      <a:pt x="13552" y="23532"/>
                    </a:cubicBezTo>
                    <a:cubicBezTo>
                      <a:pt x="14617" y="23966"/>
                      <a:pt x="15739" y="24316"/>
                      <a:pt x="16898" y="24358"/>
                    </a:cubicBezTo>
                    <a:cubicBezTo>
                      <a:pt x="16914" y="24359"/>
                      <a:pt x="16929" y="24360"/>
                      <a:pt x="16945" y="24360"/>
                    </a:cubicBezTo>
                    <a:cubicBezTo>
                      <a:pt x="17082" y="24360"/>
                      <a:pt x="17211" y="24302"/>
                      <a:pt x="17301" y="24198"/>
                    </a:cubicBezTo>
                    <a:cubicBezTo>
                      <a:pt x="15089" y="23354"/>
                      <a:pt x="13084" y="21965"/>
                      <a:pt x="11539" y="20169"/>
                    </a:cubicBezTo>
                    <a:cubicBezTo>
                      <a:pt x="11537" y="20120"/>
                      <a:pt x="11533" y="20023"/>
                      <a:pt x="11531" y="19973"/>
                    </a:cubicBezTo>
                    <a:lnTo>
                      <a:pt x="11531" y="19973"/>
                    </a:lnTo>
                    <a:cubicBezTo>
                      <a:pt x="11815" y="19994"/>
                      <a:pt x="12045" y="20185"/>
                      <a:pt x="12312" y="20270"/>
                    </a:cubicBezTo>
                    <a:cubicBezTo>
                      <a:pt x="12800" y="20450"/>
                      <a:pt x="13300" y="20703"/>
                      <a:pt x="13827" y="20703"/>
                    </a:cubicBezTo>
                    <a:cubicBezTo>
                      <a:pt x="13889" y="20703"/>
                      <a:pt x="13952" y="20699"/>
                      <a:pt x="14015" y="20692"/>
                    </a:cubicBezTo>
                    <a:cubicBezTo>
                      <a:pt x="14010" y="20615"/>
                      <a:pt x="13976" y="20554"/>
                      <a:pt x="13915" y="20512"/>
                    </a:cubicBezTo>
                    <a:cubicBezTo>
                      <a:pt x="12400" y="19376"/>
                      <a:pt x="11156" y="17879"/>
                      <a:pt x="10317" y="16180"/>
                    </a:cubicBezTo>
                    <a:cubicBezTo>
                      <a:pt x="9806" y="15121"/>
                      <a:pt x="9461" y="13982"/>
                      <a:pt x="9285" y="12822"/>
                    </a:cubicBezTo>
                    <a:cubicBezTo>
                      <a:pt x="9282" y="12722"/>
                      <a:pt x="9220" y="12645"/>
                      <a:pt x="9142" y="12594"/>
                    </a:cubicBezTo>
                    <a:cubicBezTo>
                      <a:pt x="8786" y="13335"/>
                      <a:pt x="8769" y="14181"/>
                      <a:pt x="8692" y="14986"/>
                    </a:cubicBezTo>
                    <a:cubicBezTo>
                      <a:pt x="8660" y="15020"/>
                      <a:pt x="8596" y="15086"/>
                      <a:pt x="8564" y="15120"/>
                    </a:cubicBezTo>
                    <a:cubicBezTo>
                      <a:pt x="8498" y="15046"/>
                      <a:pt x="8423" y="14976"/>
                      <a:pt x="8391" y="14881"/>
                    </a:cubicBezTo>
                    <a:cubicBezTo>
                      <a:pt x="7594" y="12756"/>
                      <a:pt x="7362" y="10444"/>
                      <a:pt x="7610" y="8195"/>
                    </a:cubicBezTo>
                    <a:cubicBezTo>
                      <a:pt x="7566" y="8189"/>
                      <a:pt x="7475" y="8177"/>
                      <a:pt x="7430" y="8172"/>
                    </a:cubicBezTo>
                    <a:cubicBezTo>
                      <a:pt x="6836" y="9197"/>
                      <a:pt x="6605" y="10392"/>
                      <a:pt x="6472" y="11558"/>
                    </a:cubicBezTo>
                    <a:cubicBezTo>
                      <a:pt x="6472" y="11645"/>
                      <a:pt x="6383" y="11730"/>
                      <a:pt x="6310" y="11730"/>
                    </a:cubicBezTo>
                    <a:cubicBezTo>
                      <a:pt x="6268" y="11730"/>
                      <a:pt x="6231" y="11702"/>
                      <a:pt x="6219" y="11631"/>
                    </a:cubicBezTo>
                    <a:cubicBezTo>
                      <a:pt x="5689" y="9377"/>
                      <a:pt x="5539" y="7003"/>
                      <a:pt x="6013" y="4725"/>
                    </a:cubicBezTo>
                    <a:cubicBezTo>
                      <a:pt x="6046" y="4428"/>
                      <a:pt x="6165" y="4149"/>
                      <a:pt x="6194" y="3855"/>
                    </a:cubicBezTo>
                    <a:cubicBezTo>
                      <a:pt x="6195" y="3766"/>
                      <a:pt x="6145" y="3731"/>
                      <a:pt x="6086" y="3731"/>
                    </a:cubicBezTo>
                    <a:cubicBezTo>
                      <a:pt x="6021" y="3731"/>
                      <a:pt x="5944" y="3772"/>
                      <a:pt x="5907" y="3830"/>
                    </a:cubicBezTo>
                    <a:cubicBezTo>
                      <a:pt x="5210" y="4781"/>
                      <a:pt x="4640" y="5829"/>
                      <a:pt x="4243" y="6941"/>
                    </a:cubicBezTo>
                    <a:cubicBezTo>
                      <a:pt x="4057" y="7407"/>
                      <a:pt x="3958" y="7902"/>
                      <a:pt x="3795" y="8376"/>
                    </a:cubicBezTo>
                    <a:cubicBezTo>
                      <a:pt x="3750" y="8374"/>
                      <a:pt x="3660" y="8373"/>
                      <a:pt x="3616" y="8372"/>
                    </a:cubicBezTo>
                    <a:cubicBezTo>
                      <a:pt x="3185" y="5632"/>
                      <a:pt x="3652" y="2808"/>
                      <a:pt x="4652" y="240"/>
                    </a:cubicBezTo>
                    <a:cubicBezTo>
                      <a:pt x="4729" y="146"/>
                      <a:pt x="4648" y="1"/>
                      <a:pt x="4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1624825" y="2281475"/>
                <a:ext cx="372825" cy="212275"/>
              </a:xfrm>
              <a:custGeom>
                <a:avLst/>
                <a:gdLst/>
                <a:ahLst/>
                <a:cxnLst/>
                <a:rect l="l" t="t" r="r" b="b"/>
                <a:pathLst>
                  <a:path w="14913" h="8491" extrusionOk="0">
                    <a:moveTo>
                      <a:pt x="4555" y="3225"/>
                    </a:moveTo>
                    <a:cubicBezTo>
                      <a:pt x="4714" y="3225"/>
                      <a:pt x="4874" y="3295"/>
                      <a:pt x="4957" y="3434"/>
                    </a:cubicBezTo>
                    <a:cubicBezTo>
                      <a:pt x="5095" y="3638"/>
                      <a:pt x="5031" y="3896"/>
                      <a:pt x="4982" y="4120"/>
                    </a:cubicBezTo>
                    <a:cubicBezTo>
                      <a:pt x="4801" y="4711"/>
                      <a:pt x="4484" y="5259"/>
                      <a:pt x="4070" y="5718"/>
                    </a:cubicBezTo>
                    <a:cubicBezTo>
                      <a:pt x="3933" y="5867"/>
                      <a:pt x="3831" y="6058"/>
                      <a:pt x="3852" y="6267"/>
                    </a:cubicBezTo>
                    <a:cubicBezTo>
                      <a:pt x="3977" y="6330"/>
                      <a:pt x="4114" y="6362"/>
                      <a:pt x="4251" y="6362"/>
                    </a:cubicBezTo>
                    <a:cubicBezTo>
                      <a:pt x="4395" y="6362"/>
                      <a:pt x="4538" y="6326"/>
                      <a:pt x="4668" y="6253"/>
                    </a:cubicBezTo>
                    <a:cubicBezTo>
                      <a:pt x="4978" y="6086"/>
                      <a:pt x="5266" y="5856"/>
                      <a:pt x="5474" y="5571"/>
                    </a:cubicBezTo>
                    <a:cubicBezTo>
                      <a:pt x="5592" y="5150"/>
                      <a:pt x="5645" y="4692"/>
                      <a:pt x="5899" y="4321"/>
                    </a:cubicBezTo>
                    <a:cubicBezTo>
                      <a:pt x="6038" y="4116"/>
                      <a:pt x="6195" y="3892"/>
                      <a:pt x="6437" y="3802"/>
                    </a:cubicBezTo>
                    <a:cubicBezTo>
                      <a:pt x="6471" y="3789"/>
                      <a:pt x="6507" y="3782"/>
                      <a:pt x="6543" y="3782"/>
                    </a:cubicBezTo>
                    <a:cubicBezTo>
                      <a:pt x="6726" y="3782"/>
                      <a:pt x="6909" y="3944"/>
                      <a:pt x="6858" y="4142"/>
                    </a:cubicBezTo>
                    <a:cubicBezTo>
                      <a:pt x="6740" y="4756"/>
                      <a:pt x="6330" y="5257"/>
                      <a:pt x="5986" y="5761"/>
                    </a:cubicBezTo>
                    <a:cubicBezTo>
                      <a:pt x="5931" y="6031"/>
                      <a:pt x="5997" y="6429"/>
                      <a:pt x="6311" y="6506"/>
                    </a:cubicBezTo>
                    <a:cubicBezTo>
                      <a:pt x="6343" y="6509"/>
                      <a:pt x="6374" y="6511"/>
                      <a:pt x="6406" y="6511"/>
                    </a:cubicBezTo>
                    <a:cubicBezTo>
                      <a:pt x="6901" y="6511"/>
                      <a:pt x="7305" y="6126"/>
                      <a:pt x="7602" y="5761"/>
                    </a:cubicBezTo>
                    <a:cubicBezTo>
                      <a:pt x="7740" y="5628"/>
                      <a:pt x="7716" y="5424"/>
                      <a:pt x="7758" y="5254"/>
                    </a:cubicBezTo>
                    <a:cubicBezTo>
                      <a:pt x="7865" y="4861"/>
                      <a:pt x="8034" y="4454"/>
                      <a:pt x="8368" y="4202"/>
                    </a:cubicBezTo>
                    <a:cubicBezTo>
                      <a:pt x="8438" y="4145"/>
                      <a:pt x="8527" y="4115"/>
                      <a:pt x="8616" y="4115"/>
                    </a:cubicBezTo>
                    <a:cubicBezTo>
                      <a:pt x="8697" y="4115"/>
                      <a:pt x="8777" y="4140"/>
                      <a:pt x="8842" y="4194"/>
                    </a:cubicBezTo>
                    <a:cubicBezTo>
                      <a:pt x="8948" y="4297"/>
                      <a:pt x="8935" y="4465"/>
                      <a:pt x="8895" y="4596"/>
                    </a:cubicBezTo>
                    <a:cubicBezTo>
                      <a:pt x="8779" y="4964"/>
                      <a:pt x="8568" y="5292"/>
                      <a:pt x="8343" y="5602"/>
                    </a:cubicBezTo>
                    <a:cubicBezTo>
                      <a:pt x="8259" y="5714"/>
                      <a:pt x="8165" y="5867"/>
                      <a:pt x="8252" y="6006"/>
                    </a:cubicBezTo>
                    <a:cubicBezTo>
                      <a:pt x="8338" y="6198"/>
                      <a:pt x="8561" y="6239"/>
                      <a:pt x="8755" y="6239"/>
                    </a:cubicBezTo>
                    <a:cubicBezTo>
                      <a:pt x="8777" y="6239"/>
                      <a:pt x="8799" y="6239"/>
                      <a:pt x="8819" y="6238"/>
                    </a:cubicBezTo>
                    <a:cubicBezTo>
                      <a:pt x="9319" y="6193"/>
                      <a:pt x="9748" y="5887"/>
                      <a:pt x="10106" y="5555"/>
                    </a:cubicBezTo>
                    <a:cubicBezTo>
                      <a:pt x="10222" y="5430"/>
                      <a:pt x="10378" y="5310"/>
                      <a:pt x="10381" y="5126"/>
                    </a:cubicBezTo>
                    <a:cubicBezTo>
                      <a:pt x="10420" y="4726"/>
                      <a:pt x="10525" y="4308"/>
                      <a:pt x="10805" y="4006"/>
                    </a:cubicBezTo>
                    <a:cubicBezTo>
                      <a:pt x="10904" y="3889"/>
                      <a:pt x="11058" y="3810"/>
                      <a:pt x="11212" y="3810"/>
                    </a:cubicBezTo>
                    <a:cubicBezTo>
                      <a:pt x="11253" y="3810"/>
                      <a:pt x="11293" y="3815"/>
                      <a:pt x="11333" y="3827"/>
                    </a:cubicBezTo>
                    <a:cubicBezTo>
                      <a:pt x="11471" y="3894"/>
                      <a:pt x="11516" y="4063"/>
                      <a:pt x="11487" y="4204"/>
                    </a:cubicBezTo>
                    <a:cubicBezTo>
                      <a:pt x="11410" y="4697"/>
                      <a:pt x="11096" y="5099"/>
                      <a:pt x="10841" y="5511"/>
                    </a:cubicBezTo>
                    <a:cubicBezTo>
                      <a:pt x="10842" y="5733"/>
                      <a:pt x="10883" y="5972"/>
                      <a:pt x="11022" y="6152"/>
                    </a:cubicBezTo>
                    <a:cubicBezTo>
                      <a:pt x="11111" y="6260"/>
                      <a:pt x="11245" y="6298"/>
                      <a:pt x="11380" y="6298"/>
                    </a:cubicBezTo>
                    <a:cubicBezTo>
                      <a:pt x="11454" y="6298"/>
                      <a:pt x="11530" y="6287"/>
                      <a:pt x="11599" y="6269"/>
                    </a:cubicBezTo>
                    <a:cubicBezTo>
                      <a:pt x="11965" y="6172"/>
                      <a:pt x="12280" y="5938"/>
                      <a:pt x="12536" y="5664"/>
                    </a:cubicBezTo>
                    <a:cubicBezTo>
                      <a:pt x="12615" y="5590"/>
                      <a:pt x="12691" y="5486"/>
                      <a:pt x="12810" y="5486"/>
                    </a:cubicBezTo>
                    <a:cubicBezTo>
                      <a:pt x="12814" y="5486"/>
                      <a:pt x="12818" y="5486"/>
                      <a:pt x="12823" y="5486"/>
                    </a:cubicBezTo>
                    <a:cubicBezTo>
                      <a:pt x="12826" y="5486"/>
                      <a:pt x="12830" y="5486"/>
                      <a:pt x="12833" y="5486"/>
                    </a:cubicBezTo>
                    <a:cubicBezTo>
                      <a:pt x="13017" y="5486"/>
                      <a:pt x="13130" y="5736"/>
                      <a:pt x="13003" y="5873"/>
                    </a:cubicBezTo>
                    <a:cubicBezTo>
                      <a:pt x="12624" y="6311"/>
                      <a:pt x="12126" y="6690"/>
                      <a:pt x="11538" y="6773"/>
                    </a:cubicBezTo>
                    <a:cubicBezTo>
                      <a:pt x="11484" y="6782"/>
                      <a:pt x="11428" y="6786"/>
                      <a:pt x="11373" y="6786"/>
                    </a:cubicBezTo>
                    <a:cubicBezTo>
                      <a:pt x="11097" y="6786"/>
                      <a:pt x="10818" y="6678"/>
                      <a:pt x="10645" y="6457"/>
                    </a:cubicBezTo>
                    <a:cubicBezTo>
                      <a:pt x="10548" y="6359"/>
                      <a:pt x="10472" y="6197"/>
                      <a:pt x="10317" y="6197"/>
                    </a:cubicBezTo>
                    <a:cubicBezTo>
                      <a:pt x="10312" y="6197"/>
                      <a:pt x="10307" y="6197"/>
                      <a:pt x="10302" y="6198"/>
                    </a:cubicBezTo>
                    <a:cubicBezTo>
                      <a:pt x="10281" y="6196"/>
                      <a:pt x="10260" y="6195"/>
                      <a:pt x="10239" y="6195"/>
                    </a:cubicBezTo>
                    <a:cubicBezTo>
                      <a:pt x="10146" y="6195"/>
                      <a:pt x="10053" y="6217"/>
                      <a:pt x="9981" y="6279"/>
                    </a:cubicBezTo>
                    <a:cubicBezTo>
                      <a:pt x="9624" y="6533"/>
                      <a:pt x="9190" y="6725"/>
                      <a:pt x="8748" y="6725"/>
                    </a:cubicBezTo>
                    <a:cubicBezTo>
                      <a:pt x="8631" y="6725"/>
                      <a:pt x="8514" y="6712"/>
                      <a:pt x="8398" y="6682"/>
                    </a:cubicBezTo>
                    <a:cubicBezTo>
                      <a:pt x="8187" y="6630"/>
                      <a:pt x="7971" y="6502"/>
                      <a:pt x="7755" y="6502"/>
                    </a:cubicBezTo>
                    <a:cubicBezTo>
                      <a:pt x="7671" y="6502"/>
                      <a:pt x="7587" y="6521"/>
                      <a:pt x="7504" y="6572"/>
                    </a:cubicBezTo>
                    <a:cubicBezTo>
                      <a:pt x="7192" y="6788"/>
                      <a:pt x="6848" y="6996"/>
                      <a:pt x="6458" y="6996"/>
                    </a:cubicBezTo>
                    <a:cubicBezTo>
                      <a:pt x="6449" y="6996"/>
                      <a:pt x="6440" y="6996"/>
                      <a:pt x="6431" y="6996"/>
                    </a:cubicBezTo>
                    <a:cubicBezTo>
                      <a:pt x="6409" y="6998"/>
                      <a:pt x="6386" y="6999"/>
                      <a:pt x="6363" y="6999"/>
                    </a:cubicBezTo>
                    <a:cubicBezTo>
                      <a:pt x="6029" y="6999"/>
                      <a:pt x="5729" y="6773"/>
                      <a:pt x="5587" y="6476"/>
                    </a:cubicBezTo>
                    <a:cubicBezTo>
                      <a:pt x="5523" y="6438"/>
                      <a:pt x="5449" y="6408"/>
                      <a:pt x="5379" y="6408"/>
                    </a:cubicBezTo>
                    <a:cubicBezTo>
                      <a:pt x="5319" y="6408"/>
                      <a:pt x="5262" y="6429"/>
                      <a:pt x="5215" y="6484"/>
                    </a:cubicBezTo>
                    <a:cubicBezTo>
                      <a:pt x="4941" y="6704"/>
                      <a:pt x="4578" y="6849"/>
                      <a:pt x="4225" y="6849"/>
                    </a:cubicBezTo>
                    <a:cubicBezTo>
                      <a:pt x="3975" y="6849"/>
                      <a:pt x="3730" y="6777"/>
                      <a:pt x="3525" y="6607"/>
                    </a:cubicBezTo>
                    <a:cubicBezTo>
                      <a:pt x="3470" y="6552"/>
                      <a:pt x="3408" y="6531"/>
                      <a:pt x="3345" y="6531"/>
                    </a:cubicBezTo>
                    <a:cubicBezTo>
                      <a:pt x="3228" y="6531"/>
                      <a:pt x="3106" y="6600"/>
                      <a:pt x="3003" y="6653"/>
                    </a:cubicBezTo>
                    <a:cubicBezTo>
                      <a:pt x="2798" y="6729"/>
                      <a:pt x="2630" y="6872"/>
                      <a:pt x="2436" y="6969"/>
                    </a:cubicBezTo>
                    <a:cubicBezTo>
                      <a:pt x="2405" y="6986"/>
                      <a:pt x="2371" y="6994"/>
                      <a:pt x="2338" y="6994"/>
                    </a:cubicBezTo>
                    <a:cubicBezTo>
                      <a:pt x="2204" y="6994"/>
                      <a:pt x="2071" y="6865"/>
                      <a:pt x="2100" y="6724"/>
                    </a:cubicBezTo>
                    <a:cubicBezTo>
                      <a:pt x="2097" y="6618"/>
                      <a:pt x="2201" y="6558"/>
                      <a:pt x="2276" y="6505"/>
                    </a:cubicBezTo>
                    <a:cubicBezTo>
                      <a:pt x="2473" y="6379"/>
                      <a:pt x="2673" y="6258"/>
                      <a:pt x="2872" y="6136"/>
                    </a:cubicBezTo>
                    <a:cubicBezTo>
                      <a:pt x="2969" y="5911"/>
                      <a:pt x="3094" y="5690"/>
                      <a:pt x="3118" y="5442"/>
                    </a:cubicBezTo>
                    <a:cubicBezTo>
                      <a:pt x="3166" y="4905"/>
                      <a:pt x="3348" y="4381"/>
                      <a:pt x="3635" y="3925"/>
                    </a:cubicBezTo>
                    <a:cubicBezTo>
                      <a:pt x="3813" y="3660"/>
                      <a:pt x="4034" y="3410"/>
                      <a:pt x="4330" y="3275"/>
                    </a:cubicBezTo>
                    <a:cubicBezTo>
                      <a:pt x="4399" y="3241"/>
                      <a:pt x="4477" y="3225"/>
                      <a:pt x="4555" y="3225"/>
                    </a:cubicBezTo>
                    <a:close/>
                    <a:moveTo>
                      <a:pt x="7419" y="1"/>
                    </a:moveTo>
                    <a:cubicBezTo>
                      <a:pt x="6041" y="1"/>
                      <a:pt x="4663" y="403"/>
                      <a:pt x="3504" y="1149"/>
                    </a:cubicBezTo>
                    <a:cubicBezTo>
                      <a:pt x="2398" y="1854"/>
                      <a:pt x="1485" y="2862"/>
                      <a:pt x="900" y="4037"/>
                    </a:cubicBezTo>
                    <a:cubicBezTo>
                      <a:pt x="245" y="5326"/>
                      <a:pt x="1" y="6813"/>
                      <a:pt x="182" y="8246"/>
                    </a:cubicBezTo>
                    <a:cubicBezTo>
                      <a:pt x="254" y="8319"/>
                      <a:pt x="325" y="8395"/>
                      <a:pt x="396" y="8471"/>
                    </a:cubicBezTo>
                    <a:cubicBezTo>
                      <a:pt x="521" y="8485"/>
                      <a:pt x="646" y="8490"/>
                      <a:pt x="772" y="8490"/>
                    </a:cubicBezTo>
                    <a:cubicBezTo>
                      <a:pt x="1059" y="8490"/>
                      <a:pt x="1348" y="8463"/>
                      <a:pt x="1636" y="8463"/>
                    </a:cubicBezTo>
                    <a:cubicBezTo>
                      <a:pt x="1645" y="8463"/>
                      <a:pt x="1655" y="8464"/>
                      <a:pt x="1664" y="8464"/>
                    </a:cubicBezTo>
                    <a:cubicBezTo>
                      <a:pt x="5852" y="8343"/>
                      <a:pt x="10040" y="8225"/>
                      <a:pt x="14228" y="8102"/>
                    </a:cubicBezTo>
                    <a:cubicBezTo>
                      <a:pt x="14433" y="8101"/>
                      <a:pt x="14722" y="8011"/>
                      <a:pt x="14731" y="7767"/>
                    </a:cubicBezTo>
                    <a:cubicBezTo>
                      <a:pt x="14912" y="5370"/>
                      <a:pt x="13786" y="2933"/>
                      <a:pt x="11865" y="1496"/>
                    </a:cubicBezTo>
                    <a:cubicBezTo>
                      <a:pt x="10666" y="572"/>
                      <a:pt x="9169" y="44"/>
                      <a:pt x="7656" y="5"/>
                    </a:cubicBezTo>
                    <a:cubicBezTo>
                      <a:pt x="7577" y="2"/>
                      <a:pt x="7498" y="1"/>
                      <a:pt x="7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1715400" y="2374475"/>
                <a:ext cx="23175" cy="39650"/>
              </a:xfrm>
              <a:custGeom>
                <a:avLst/>
                <a:gdLst/>
                <a:ahLst/>
                <a:cxnLst/>
                <a:rect l="l" t="t" r="r" b="b"/>
                <a:pathLst>
                  <a:path w="927" h="1586" extrusionOk="0">
                    <a:moveTo>
                      <a:pt x="927" y="1"/>
                    </a:moveTo>
                    <a:lnTo>
                      <a:pt x="927" y="1"/>
                    </a:lnTo>
                    <a:cubicBezTo>
                      <a:pt x="713" y="78"/>
                      <a:pt x="566" y="259"/>
                      <a:pt x="440" y="438"/>
                    </a:cubicBezTo>
                    <a:cubicBezTo>
                      <a:pt x="213" y="783"/>
                      <a:pt x="66" y="1179"/>
                      <a:pt x="0" y="1585"/>
                    </a:cubicBezTo>
                    <a:cubicBezTo>
                      <a:pt x="3" y="1585"/>
                      <a:pt x="5" y="1586"/>
                      <a:pt x="8" y="1586"/>
                    </a:cubicBezTo>
                    <a:cubicBezTo>
                      <a:pt x="244" y="1586"/>
                      <a:pt x="349" y="1340"/>
                      <a:pt x="467" y="1176"/>
                    </a:cubicBezTo>
                    <a:cubicBezTo>
                      <a:pt x="682" y="814"/>
                      <a:pt x="902" y="429"/>
                      <a:pt x="9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1633375" y="2496250"/>
                <a:ext cx="355725" cy="150900"/>
              </a:xfrm>
              <a:custGeom>
                <a:avLst/>
                <a:gdLst/>
                <a:ahLst/>
                <a:cxnLst/>
                <a:rect l="l" t="t" r="r" b="b"/>
                <a:pathLst>
                  <a:path w="14229" h="6036" extrusionOk="0">
                    <a:moveTo>
                      <a:pt x="9527" y="1549"/>
                    </a:moveTo>
                    <a:cubicBezTo>
                      <a:pt x="9587" y="1549"/>
                      <a:pt x="9647" y="1551"/>
                      <a:pt x="9707" y="1555"/>
                    </a:cubicBezTo>
                    <a:cubicBezTo>
                      <a:pt x="9867" y="1578"/>
                      <a:pt x="9956" y="1787"/>
                      <a:pt x="9863" y="1922"/>
                    </a:cubicBezTo>
                    <a:cubicBezTo>
                      <a:pt x="9791" y="2044"/>
                      <a:pt x="9636" y="2039"/>
                      <a:pt x="9513" y="2044"/>
                    </a:cubicBezTo>
                    <a:cubicBezTo>
                      <a:pt x="7943" y="2082"/>
                      <a:pt x="6373" y="2139"/>
                      <a:pt x="4803" y="2173"/>
                    </a:cubicBezTo>
                    <a:cubicBezTo>
                      <a:pt x="4794" y="2174"/>
                      <a:pt x="4785" y="2175"/>
                      <a:pt x="4777" y="2175"/>
                    </a:cubicBezTo>
                    <a:cubicBezTo>
                      <a:pt x="4513" y="2175"/>
                      <a:pt x="4472" y="1736"/>
                      <a:pt x="4743" y="1697"/>
                    </a:cubicBezTo>
                    <a:cubicBezTo>
                      <a:pt x="6161" y="1634"/>
                      <a:pt x="7582" y="1612"/>
                      <a:pt x="9001" y="1565"/>
                    </a:cubicBezTo>
                    <a:cubicBezTo>
                      <a:pt x="9176" y="1563"/>
                      <a:pt x="9351" y="1549"/>
                      <a:pt x="9527" y="1549"/>
                    </a:cubicBezTo>
                    <a:close/>
                    <a:moveTo>
                      <a:pt x="10167" y="2733"/>
                    </a:moveTo>
                    <a:cubicBezTo>
                      <a:pt x="10187" y="2733"/>
                      <a:pt x="10208" y="2733"/>
                      <a:pt x="10228" y="2733"/>
                    </a:cubicBezTo>
                    <a:cubicBezTo>
                      <a:pt x="10403" y="2733"/>
                      <a:pt x="10514" y="2953"/>
                      <a:pt x="10418" y="3099"/>
                    </a:cubicBezTo>
                    <a:cubicBezTo>
                      <a:pt x="10356" y="3217"/>
                      <a:pt x="10211" y="3218"/>
                      <a:pt x="10095" y="3223"/>
                    </a:cubicBezTo>
                    <a:cubicBezTo>
                      <a:pt x="8159" y="3276"/>
                      <a:pt x="6222" y="3333"/>
                      <a:pt x="4285" y="3390"/>
                    </a:cubicBezTo>
                    <a:cubicBezTo>
                      <a:pt x="4269" y="3391"/>
                      <a:pt x="4254" y="3391"/>
                      <a:pt x="4238" y="3391"/>
                    </a:cubicBezTo>
                    <a:cubicBezTo>
                      <a:pt x="4120" y="3391"/>
                      <a:pt x="3992" y="3354"/>
                      <a:pt x="3954" y="3231"/>
                    </a:cubicBezTo>
                    <a:cubicBezTo>
                      <a:pt x="3888" y="3076"/>
                      <a:pt x="4017" y="2902"/>
                      <a:pt x="4177" y="2902"/>
                    </a:cubicBezTo>
                    <a:cubicBezTo>
                      <a:pt x="4182" y="2902"/>
                      <a:pt x="4186" y="2902"/>
                      <a:pt x="4191" y="2902"/>
                    </a:cubicBezTo>
                    <a:cubicBezTo>
                      <a:pt x="5675" y="2853"/>
                      <a:pt x="7159" y="2816"/>
                      <a:pt x="8643" y="2772"/>
                    </a:cubicBezTo>
                    <a:cubicBezTo>
                      <a:pt x="9151" y="2763"/>
                      <a:pt x="9659" y="2733"/>
                      <a:pt x="10167" y="2733"/>
                    </a:cubicBezTo>
                    <a:close/>
                    <a:moveTo>
                      <a:pt x="9569" y="3952"/>
                    </a:moveTo>
                    <a:cubicBezTo>
                      <a:pt x="9614" y="3952"/>
                      <a:pt x="9658" y="3952"/>
                      <a:pt x="9702" y="3953"/>
                    </a:cubicBezTo>
                    <a:cubicBezTo>
                      <a:pt x="9982" y="3989"/>
                      <a:pt x="9940" y="4435"/>
                      <a:pt x="9670" y="4435"/>
                    </a:cubicBezTo>
                    <a:cubicBezTo>
                      <a:pt x="9663" y="4435"/>
                      <a:pt x="9656" y="4434"/>
                      <a:pt x="9649" y="4434"/>
                    </a:cubicBezTo>
                    <a:cubicBezTo>
                      <a:pt x="8034" y="4484"/>
                      <a:pt x="6418" y="4533"/>
                      <a:pt x="4803" y="4572"/>
                    </a:cubicBezTo>
                    <a:cubicBezTo>
                      <a:pt x="4794" y="4573"/>
                      <a:pt x="4786" y="4573"/>
                      <a:pt x="4777" y="4573"/>
                    </a:cubicBezTo>
                    <a:cubicBezTo>
                      <a:pt x="4513" y="4573"/>
                      <a:pt x="4471" y="4136"/>
                      <a:pt x="4741" y="4094"/>
                    </a:cubicBezTo>
                    <a:cubicBezTo>
                      <a:pt x="5760" y="4044"/>
                      <a:pt x="6781" y="4032"/>
                      <a:pt x="7802" y="3997"/>
                    </a:cubicBezTo>
                    <a:cubicBezTo>
                      <a:pt x="8391" y="3988"/>
                      <a:pt x="8981" y="3952"/>
                      <a:pt x="9569" y="3952"/>
                    </a:cubicBezTo>
                    <a:close/>
                    <a:moveTo>
                      <a:pt x="13672" y="1"/>
                    </a:moveTo>
                    <a:cubicBezTo>
                      <a:pt x="13598" y="1"/>
                      <a:pt x="13524" y="7"/>
                      <a:pt x="13453" y="17"/>
                    </a:cubicBezTo>
                    <a:cubicBezTo>
                      <a:pt x="9063" y="144"/>
                      <a:pt x="4673" y="266"/>
                      <a:pt x="283" y="396"/>
                    </a:cubicBezTo>
                    <a:cubicBezTo>
                      <a:pt x="283" y="396"/>
                      <a:pt x="282" y="396"/>
                      <a:pt x="282" y="396"/>
                    </a:cubicBezTo>
                    <a:cubicBezTo>
                      <a:pt x="157" y="396"/>
                      <a:pt x="0" y="519"/>
                      <a:pt x="43" y="656"/>
                    </a:cubicBezTo>
                    <a:cubicBezTo>
                      <a:pt x="631" y="2870"/>
                      <a:pt x="2337" y="4746"/>
                      <a:pt x="4481" y="5552"/>
                    </a:cubicBezTo>
                    <a:cubicBezTo>
                      <a:pt x="5313" y="5874"/>
                      <a:pt x="6205" y="6035"/>
                      <a:pt x="7097" y="6035"/>
                    </a:cubicBezTo>
                    <a:cubicBezTo>
                      <a:pt x="7969" y="6035"/>
                      <a:pt x="8841" y="5881"/>
                      <a:pt x="9657" y="5572"/>
                    </a:cubicBezTo>
                    <a:cubicBezTo>
                      <a:pt x="11945" y="4732"/>
                      <a:pt x="13767" y="2667"/>
                      <a:pt x="14229" y="265"/>
                    </a:cubicBezTo>
                    <a:cubicBezTo>
                      <a:pt x="14107" y="58"/>
                      <a:pt x="13891" y="1"/>
                      <a:pt x="13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1271525" y="1919275"/>
                <a:ext cx="1079275" cy="1067350"/>
              </a:xfrm>
              <a:custGeom>
                <a:avLst/>
                <a:gdLst/>
                <a:ahLst/>
                <a:cxnLst/>
                <a:rect l="l" t="t" r="r" b="b"/>
                <a:pathLst>
                  <a:path w="43171" h="42694" extrusionOk="0">
                    <a:moveTo>
                      <a:pt x="21551" y="14489"/>
                    </a:moveTo>
                    <a:cubicBezTo>
                      <a:pt x="21630" y="14489"/>
                      <a:pt x="21709" y="14490"/>
                      <a:pt x="21788" y="14493"/>
                    </a:cubicBezTo>
                    <a:cubicBezTo>
                      <a:pt x="23301" y="14532"/>
                      <a:pt x="24798" y="15060"/>
                      <a:pt x="25997" y="15984"/>
                    </a:cubicBezTo>
                    <a:cubicBezTo>
                      <a:pt x="27918" y="17421"/>
                      <a:pt x="29044" y="19858"/>
                      <a:pt x="28863" y="22255"/>
                    </a:cubicBezTo>
                    <a:cubicBezTo>
                      <a:pt x="28854" y="22499"/>
                      <a:pt x="28565" y="22589"/>
                      <a:pt x="28360" y="22590"/>
                    </a:cubicBezTo>
                    <a:cubicBezTo>
                      <a:pt x="24172" y="22713"/>
                      <a:pt x="19984" y="22831"/>
                      <a:pt x="15796" y="22952"/>
                    </a:cubicBezTo>
                    <a:cubicBezTo>
                      <a:pt x="15787" y="22952"/>
                      <a:pt x="15777" y="22951"/>
                      <a:pt x="15768" y="22951"/>
                    </a:cubicBezTo>
                    <a:cubicBezTo>
                      <a:pt x="15480" y="22951"/>
                      <a:pt x="15191" y="22978"/>
                      <a:pt x="14904" y="22978"/>
                    </a:cubicBezTo>
                    <a:cubicBezTo>
                      <a:pt x="14778" y="22978"/>
                      <a:pt x="14653" y="22973"/>
                      <a:pt x="14528" y="22959"/>
                    </a:cubicBezTo>
                    <a:cubicBezTo>
                      <a:pt x="14457" y="22883"/>
                      <a:pt x="14386" y="22807"/>
                      <a:pt x="14314" y="22734"/>
                    </a:cubicBezTo>
                    <a:cubicBezTo>
                      <a:pt x="14133" y="21301"/>
                      <a:pt x="14377" y="19814"/>
                      <a:pt x="15032" y="18525"/>
                    </a:cubicBezTo>
                    <a:cubicBezTo>
                      <a:pt x="15617" y="17350"/>
                      <a:pt x="16530" y="16342"/>
                      <a:pt x="17636" y="15637"/>
                    </a:cubicBezTo>
                    <a:cubicBezTo>
                      <a:pt x="18795" y="14891"/>
                      <a:pt x="20173" y="14489"/>
                      <a:pt x="21551" y="14489"/>
                    </a:cubicBezTo>
                    <a:close/>
                    <a:moveTo>
                      <a:pt x="28146" y="23080"/>
                    </a:moveTo>
                    <a:cubicBezTo>
                      <a:pt x="28365" y="23080"/>
                      <a:pt x="28581" y="23137"/>
                      <a:pt x="28703" y="23344"/>
                    </a:cubicBezTo>
                    <a:cubicBezTo>
                      <a:pt x="28241" y="25746"/>
                      <a:pt x="26419" y="27811"/>
                      <a:pt x="24131" y="28651"/>
                    </a:cubicBezTo>
                    <a:cubicBezTo>
                      <a:pt x="23315" y="28960"/>
                      <a:pt x="22443" y="29114"/>
                      <a:pt x="21571" y="29114"/>
                    </a:cubicBezTo>
                    <a:cubicBezTo>
                      <a:pt x="20679" y="29114"/>
                      <a:pt x="19787" y="28953"/>
                      <a:pt x="18955" y="28631"/>
                    </a:cubicBezTo>
                    <a:cubicBezTo>
                      <a:pt x="16811" y="27825"/>
                      <a:pt x="15105" y="25949"/>
                      <a:pt x="14517" y="23735"/>
                    </a:cubicBezTo>
                    <a:cubicBezTo>
                      <a:pt x="14474" y="23598"/>
                      <a:pt x="14631" y="23475"/>
                      <a:pt x="14756" y="23475"/>
                    </a:cubicBezTo>
                    <a:cubicBezTo>
                      <a:pt x="14756" y="23475"/>
                      <a:pt x="14757" y="23475"/>
                      <a:pt x="14757" y="23475"/>
                    </a:cubicBezTo>
                    <a:cubicBezTo>
                      <a:pt x="19147" y="23345"/>
                      <a:pt x="23537" y="23223"/>
                      <a:pt x="27927" y="23096"/>
                    </a:cubicBezTo>
                    <a:cubicBezTo>
                      <a:pt x="27998" y="23086"/>
                      <a:pt x="28072" y="23080"/>
                      <a:pt x="28146" y="23080"/>
                    </a:cubicBezTo>
                    <a:close/>
                    <a:moveTo>
                      <a:pt x="7066" y="9233"/>
                    </a:moveTo>
                    <a:cubicBezTo>
                      <a:pt x="7153" y="9233"/>
                      <a:pt x="7234" y="9378"/>
                      <a:pt x="7157" y="9472"/>
                    </a:cubicBezTo>
                    <a:cubicBezTo>
                      <a:pt x="6157" y="12040"/>
                      <a:pt x="5690" y="14864"/>
                      <a:pt x="6121" y="17604"/>
                    </a:cubicBezTo>
                    <a:cubicBezTo>
                      <a:pt x="6165" y="17605"/>
                      <a:pt x="6255" y="17606"/>
                      <a:pt x="6300" y="17608"/>
                    </a:cubicBezTo>
                    <a:cubicBezTo>
                      <a:pt x="6463" y="17134"/>
                      <a:pt x="6562" y="16639"/>
                      <a:pt x="6748" y="16173"/>
                    </a:cubicBezTo>
                    <a:cubicBezTo>
                      <a:pt x="7145" y="15061"/>
                      <a:pt x="7715" y="14013"/>
                      <a:pt x="8412" y="13062"/>
                    </a:cubicBezTo>
                    <a:cubicBezTo>
                      <a:pt x="8449" y="13004"/>
                      <a:pt x="8526" y="12963"/>
                      <a:pt x="8591" y="12963"/>
                    </a:cubicBezTo>
                    <a:cubicBezTo>
                      <a:pt x="8650" y="12963"/>
                      <a:pt x="8700" y="12998"/>
                      <a:pt x="8699" y="13087"/>
                    </a:cubicBezTo>
                    <a:cubicBezTo>
                      <a:pt x="8670" y="13381"/>
                      <a:pt x="8551" y="13660"/>
                      <a:pt x="8518" y="13957"/>
                    </a:cubicBezTo>
                    <a:cubicBezTo>
                      <a:pt x="8044" y="16235"/>
                      <a:pt x="8194" y="18609"/>
                      <a:pt x="8724" y="20863"/>
                    </a:cubicBezTo>
                    <a:cubicBezTo>
                      <a:pt x="8736" y="20934"/>
                      <a:pt x="8773" y="20962"/>
                      <a:pt x="8815" y="20962"/>
                    </a:cubicBezTo>
                    <a:cubicBezTo>
                      <a:pt x="8888" y="20962"/>
                      <a:pt x="8977" y="20877"/>
                      <a:pt x="8977" y="20790"/>
                    </a:cubicBezTo>
                    <a:cubicBezTo>
                      <a:pt x="9110" y="19624"/>
                      <a:pt x="9341" y="18429"/>
                      <a:pt x="9935" y="17404"/>
                    </a:cubicBezTo>
                    <a:cubicBezTo>
                      <a:pt x="9980" y="17409"/>
                      <a:pt x="10071" y="17421"/>
                      <a:pt x="10115" y="17427"/>
                    </a:cubicBezTo>
                    <a:cubicBezTo>
                      <a:pt x="9867" y="19676"/>
                      <a:pt x="10099" y="21988"/>
                      <a:pt x="10896" y="24113"/>
                    </a:cubicBezTo>
                    <a:cubicBezTo>
                      <a:pt x="10928" y="24208"/>
                      <a:pt x="11003" y="24278"/>
                      <a:pt x="11069" y="24352"/>
                    </a:cubicBezTo>
                    <a:cubicBezTo>
                      <a:pt x="11101" y="24318"/>
                      <a:pt x="11165" y="24252"/>
                      <a:pt x="11196" y="24218"/>
                    </a:cubicBezTo>
                    <a:cubicBezTo>
                      <a:pt x="11274" y="23413"/>
                      <a:pt x="11291" y="22567"/>
                      <a:pt x="11647" y="21826"/>
                    </a:cubicBezTo>
                    <a:cubicBezTo>
                      <a:pt x="11725" y="21877"/>
                      <a:pt x="11787" y="21954"/>
                      <a:pt x="11790" y="22054"/>
                    </a:cubicBezTo>
                    <a:cubicBezTo>
                      <a:pt x="11966" y="23214"/>
                      <a:pt x="12311" y="24353"/>
                      <a:pt x="12821" y="25412"/>
                    </a:cubicBezTo>
                    <a:cubicBezTo>
                      <a:pt x="13661" y="27111"/>
                      <a:pt x="14905" y="28608"/>
                      <a:pt x="16420" y="29744"/>
                    </a:cubicBezTo>
                    <a:cubicBezTo>
                      <a:pt x="16481" y="29786"/>
                      <a:pt x="16515" y="29847"/>
                      <a:pt x="16520" y="29924"/>
                    </a:cubicBezTo>
                    <a:cubicBezTo>
                      <a:pt x="16457" y="29931"/>
                      <a:pt x="16394" y="29935"/>
                      <a:pt x="16332" y="29935"/>
                    </a:cubicBezTo>
                    <a:cubicBezTo>
                      <a:pt x="15805" y="29935"/>
                      <a:pt x="15305" y="29682"/>
                      <a:pt x="14817" y="29502"/>
                    </a:cubicBezTo>
                    <a:cubicBezTo>
                      <a:pt x="14550" y="29417"/>
                      <a:pt x="14320" y="29226"/>
                      <a:pt x="14036" y="29205"/>
                    </a:cubicBezTo>
                    <a:lnTo>
                      <a:pt x="14036" y="29205"/>
                    </a:lnTo>
                    <a:cubicBezTo>
                      <a:pt x="14038" y="29255"/>
                      <a:pt x="14042" y="29352"/>
                      <a:pt x="14044" y="29401"/>
                    </a:cubicBezTo>
                    <a:cubicBezTo>
                      <a:pt x="15589" y="31197"/>
                      <a:pt x="17594" y="32586"/>
                      <a:pt x="19806" y="33430"/>
                    </a:cubicBezTo>
                    <a:cubicBezTo>
                      <a:pt x="19716" y="33534"/>
                      <a:pt x="19587" y="33592"/>
                      <a:pt x="19450" y="33592"/>
                    </a:cubicBezTo>
                    <a:cubicBezTo>
                      <a:pt x="19434" y="33592"/>
                      <a:pt x="19419" y="33591"/>
                      <a:pt x="19403" y="33590"/>
                    </a:cubicBezTo>
                    <a:cubicBezTo>
                      <a:pt x="18244" y="33548"/>
                      <a:pt x="17122" y="33198"/>
                      <a:pt x="16057" y="32764"/>
                    </a:cubicBezTo>
                    <a:cubicBezTo>
                      <a:pt x="16053" y="32764"/>
                      <a:pt x="16049" y="32764"/>
                      <a:pt x="16045" y="32764"/>
                    </a:cubicBezTo>
                    <a:cubicBezTo>
                      <a:pt x="15859" y="32764"/>
                      <a:pt x="15987" y="33005"/>
                      <a:pt x="16081" y="33064"/>
                    </a:cubicBezTo>
                    <a:cubicBezTo>
                      <a:pt x="17104" y="33936"/>
                      <a:pt x="18199" y="34732"/>
                      <a:pt x="19387" y="35364"/>
                    </a:cubicBezTo>
                    <a:cubicBezTo>
                      <a:pt x="20549" y="35982"/>
                      <a:pt x="21795" y="36445"/>
                      <a:pt x="23082" y="36725"/>
                    </a:cubicBezTo>
                    <a:cubicBezTo>
                      <a:pt x="23162" y="36738"/>
                      <a:pt x="23228" y="36786"/>
                      <a:pt x="23198" y="36878"/>
                    </a:cubicBezTo>
                    <a:cubicBezTo>
                      <a:pt x="23146" y="36909"/>
                      <a:pt x="23089" y="36927"/>
                      <a:pt x="23026" y="36934"/>
                    </a:cubicBezTo>
                    <a:cubicBezTo>
                      <a:pt x="22356" y="37039"/>
                      <a:pt x="21677" y="37094"/>
                      <a:pt x="20998" y="37094"/>
                    </a:cubicBezTo>
                    <a:cubicBezTo>
                      <a:pt x="19962" y="37094"/>
                      <a:pt x="18927" y="36968"/>
                      <a:pt x="17924" y="36706"/>
                    </a:cubicBezTo>
                    <a:cubicBezTo>
                      <a:pt x="17884" y="36754"/>
                      <a:pt x="17845" y="36804"/>
                      <a:pt x="17808" y="36855"/>
                    </a:cubicBezTo>
                    <a:cubicBezTo>
                      <a:pt x="17856" y="36935"/>
                      <a:pt x="17903" y="37021"/>
                      <a:pt x="17985" y="37075"/>
                    </a:cubicBezTo>
                    <a:cubicBezTo>
                      <a:pt x="20169" y="38606"/>
                      <a:pt x="22771" y="39473"/>
                      <a:pt x="25410" y="39772"/>
                    </a:cubicBezTo>
                    <a:cubicBezTo>
                      <a:pt x="25411" y="39772"/>
                      <a:pt x="25412" y="39772"/>
                      <a:pt x="25413" y="39772"/>
                    </a:cubicBezTo>
                    <a:cubicBezTo>
                      <a:pt x="25481" y="39772"/>
                      <a:pt x="25541" y="39807"/>
                      <a:pt x="25600" y="39842"/>
                    </a:cubicBezTo>
                    <a:cubicBezTo>
                      <a:pt x="25582" y="39877"/>
                      <a:pt x="25547" y="39947"/>
                      <a:pt x="25530" y="39982"/>
                    </a:cubicBezTo>
                    <a:cubicBezTo>
                      <a:pt x="24312" y="40251"/>
                      <a:pt x="23064" y="40360"/>
                      <a:pt x="21818" y="40360"/>
                    </a:cubicBezTo>
                    <a:cubicBezTo>
                      <a:pt x="21543" y="40360"/>
                      <a:pt x="21267" y="40355"/>
                      <a:pt x="20992" y="40344"/>
                    </a:cubicBezTo>
                    <a:cubicBezTo>
                      <a:pt x="19425" y="40257"/>
                      <a:pt x="17861" y="40017"/>
                      <a:pt x="16359" y="39552"/>
                    </a:cubicBezTo>
                    <a:cubicBezTo>
                      <a:pt x="13953" y="38826"/>
                      <a:pt x="11707" y="37597"/>
                      <a:pt x="9757" y="36014"/>
                    </a:cubicBezTo>
                    <a:cubicBezTo>
                      <a:pt x="8810" y="35253"/>
                      <a:pt x="7937" y="34404"/>
                      <a:pt x="7118" y="33508"/>
                    </a:cubicBezTo>
                    <a:cubicBezTo>
                      <a:pt x="5882" y="31996"/>
                      <a:pt x="4861" y="30311"/>
                      <a:pt x="4094" y="28516"/>
                    </a:cubicBezTo>
                    <a:cubicBezTo>
                      <a:pt x="3644" y="27249"/>
                      <a:pt x="3279" y="25951"/>
                      <a:pt x="3055" y="24624"/>
                    </a:cubicBezTo>
                    <a:cubicBezTo>
                      <a:pt x="2505" y="21523"/>
                      <a:pt x="2692" y="18279"/>
                      <a:pt x="3695" y="15286"/>
                    </a:cubicBezTo>
                    <a:cubicBezTo>
                      <a:pt x="4421" y="13118"/>
                      <a:pt x="5507" y="11057"/>
                      <a:pt x="6977" y="9299"/>
                    </a:cubicBezTo>
                    <a:cubicBezTo>
                      <a:pt x="7003" y="9252"/>
                      <a:pt x="7035" y="9233"/>
                      <a:pt x="7066" y="9233"/>
                    </a:cubicBezTo>
                    <a:close/>
                    <a:moveTo>
                      <a:pt x="21586" y="1"/>
                    </a:moveTo>
                    <a:cubicBezTo>
                      <a:pt x="21108" y="1"/>
                      <a:pt x="20631" y="17"/>
                      <a:pt x="20155" y="49"/>
                    </a:cubicBezTo>
                    <a:cubicBezTo>
                      <a:pt x="15889" y="315"/>
                      <a:pt x="11723" y="1919"/>
                      <a:pt x="8375" y="4574"/>
                    </a:cubicBezTo>
                    <a:cubicBezTo>
                      <a:pt x="4341" y="7728"/>
                      <a:pt x="1505" y="12381"/>
                      <a:pt x="586" y="17421"/>
                    </a:cubicBezTo>
                    <a:cubicBezTo>
                      <a:pt x="0" y="20554"/>
                      <a:pt x="126" y="23818"/>
                      <a:pt x="953" y="26896"/>
                    </a:cubicBezTo>
                    <a:cubicBezTo>
                      <a:pt x="1619" y="29371"/>
                      <a:pt x="2737" y="31726"/>
                      <a:pt x="4239" y="33803"/>
                    </a:cubicBezTo>
                    <a:cubicBezTo>
                      <a:pt x="7197" y="37937"/>
                      <a:pt x="11678" y="40960"/>
                      <a:pt x="16632" y="42116"/>
                    </a:cubicBezTo>
                    <a:cubicBezTo>
                      <a:pt x="18247" y="42501"/>
                      <a:pt x="19908" y="42693"/>
                      <a:pt x="21568" y="42693"/>
                    </a:cubicBezTo>
                    <a:cubicBezTo>
                      <a:pt x="22919" y="42693"/>
                      <a:pt x="24270" y="42566"/>
                      <a:pt x="25596" y="42312"/>
                    </a:cubicBezTo>
                    <a:cubicBezTo>
                      <a:pt x="28310" y="41796"/>
                      <a:pt x="30919" y="40740"/>
                      <a:pt x="33228" y="39225"/>
                    </a:cubicBezTo>
                    <a:cubicBezTo>
                      <a:pt x="37193" y="36646"/>
                      <a:pt x="40264" y="32714"/>
                      <a:pt x="41776" y="28231"/>
                    </a:cubicBezTo>
                    <a:cubicBezTo>
                      <a:pt x="42867" y="25062"/>
                      <a:pt x="43170" y="21633"/>
                      <a:pt x="42702" y="18317"/>
                    </a:cubicBezTo>
                    <a:cubicBezTo>
                      <a:pt x="42317" y="15605"/>
                      <a:pt x="41401" y="12968"/>
                      <a:pt x="40013" y="10605"/>
                    </a:cubicBezTo>
                    <a:cubicBezTo>
                      <a:pt x="37477" y="6230"/>
                      <a:pt x="33334" y="2812"/>
                      <a:pt x="28549" y="1172"/>
                    </a:cubicBezTo>
                    <a:cubicBezTo>
                      <a:pt x="26316" y="395"/>
                      <a:pt x="23950" y="1"/>
                      <a:pt x="2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1745150" y="2534950"/>
                <a:ext cx="137150" cy="15675"/>
              </a:xfrm>
              <a:custGeom>
                <a:avLst/>
                <a:gdLst/>
                <a:ahLst/>
                <a:cxnLst/>
                <a:rect l="l" t="t" r="r" b="b"/>
                <a:pathLst>
                  <a:path w="5486" h="627" extrusionOk="0">
                    <a:moveTo>
                      <a:pt x="5056" y="1"/>
                    </a:moveTo>
                    <a:cubicBezTo>
                      <a:pt x="4880" y="1"/>
                      <a:pt x="4705" y="15"/>
                      <a:pt x="4530" y="17"/>
                    </a:cubicBezTo>
                    <a:cubicBezTo>
                      <a:pt x="3111" y="64"/>
                      <a:pt x="1690" y="86"/>
                      <a:pt x="272" y="149"/>
                    </a:cubicBezTo>
                    <a:cubicBezTo>
                      <a:pt x="1" y="188"/>
                      <a:pt x="42" y="627"/>
                      <a:pt x="306" y="627"/>
                    </a:cubicBezTo>
                    <a:cubicBezTo>
                      <a:pt x="314" y="627"/>
                      <a:pt x="323" y="626"/>
                      <a:pt x="332" y="625"/>
                    </a:cubicBezTo>
                    <a:cubicBezTo>
                      <a:pt x="1902" y="591"/>
                      <a:pt x="3472" y="534"/>
                      <a:pt x="5042" y="496"/>
                    </a:cubicBezTo>
                    <a:cubicBezTo>
                      <a:pt x="5165" y="491"/>
                      <a:pt x="5320" y="496"/>
                      <a:pt x="5392" y="374"/>
                    </a:cubicBezTo>
                    <a:cubicBezTo>
                      <a:pt x="5485" y="239"/>
                      <a:pt x="5396" y="30"/>
                      <a:pt x="5236" y="7"/>
                    </a:cubicBezTo>
                    <a:cubicBezTo>
                      <a:pt x="5176" y="3"/>
                      <a:pt x="5116" y="1"/>
                      <a:pt x="5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1730575" y="2564550"/>
                <a:ext cx="165675" cy="16500"/>
              </a:xfrm>
              <a:custGeom>
                <a:avLst/>
                <a:gdLst/>
                <a:ahLst/>
                <a:cxnLst/>
                <a:rect l="l" t="t" r="r" b="b"/>
                <a:pathLst>
                  <a:path w="6627" h="660" extrusionOk="0">
                    <a:moveTo>
                      <a:pt x="6279" y="1"/>
                    </a:moveTo>
                    <a:cubicBezTo>
                      <a:pt x="5771" y="1"/>
                      <a:pt x="5263" y="31"/>
                      <a:pt x="4755" y="40"/>
                    </a:cubicBezTo>
                    <a:cubicBezTo>
                      <a:pt x="3271" y="84"/>
                      <a:pt x="1787" y="121"/>
                      <a:pt x="303" y="170"/>
                    </a:cubicBezTo>
                    <a:cubicBezTo>
                      <a:pt x="298" y="170"/>
                      <a:pt x="294" y="170"/>
                      <a:pt x="289" y="170"/>
                    </a:cubicBezTo>
                    <a:cubicBezTo>
                      <a:pt x="129" y="170"/>
                      <a:pt x="0" y="344"/>
                      <a:pt x="66" y="499"/>
                    </a:cubicBezTo>
                    <a:cubicBezTo>
                      <a:pt x="104" y="622"/>
                      <a:pt x="232" y="659"/>
                      <a:pt x="350" y="659"/>
                    </a:cubicBezTo>
                    <a:cubicBezTo>
                      <a:pt x="366" y="659"/>
                      <a:pt x="381" y="659"/>
                      <a:pt x="397" y="658"/>
                    </a:cubicBezTo>
                    <a:cubicBezTo>
                      <a:pt x="2334" y="601"/>
                      <a:pt x="4271" y="544"/>
                      <a:pt x="6207" y="491"/>
                    </a:cubicBezTo>
                    <a:cubicBezTo>
                      <a:pt x="6323" y="485"/>
                      <a:pt x="6468" y="485"/>
                      <a:pt x="6530" y="367"/>
                    </a:cubicBezTo>
                    <a:cubicBezTo>
                      <a:pt x="6626" y="221"/>
                      <a:pt x="6515" y="1"/>
                      <a:pt x="6340" y="1"/>
                    </a:cubicBezTo>
                    <a:cubicBezTo>
                      <a:pt x="6320" y="1"/>
                      <a:pt x="6299" y="1"/>
                      <a:pt x="6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1745150" y="2595050"/>
                <a:ext cx="137775" cy="15550"/>
              </a:xfrm>
              <a:custGeom>
                <a:avLst/>
                <a:gdLst/>
                <a:ahLst/>
                <a:cxnLst/>
                <a:rect l="l" t="t" r="r" b="b"/>
                <a:pathLst>
                  <a:path w="5511" h="622" extrusionOk="0">
                    <a:moveTo>
                      <a:pt x="5098" y="0"/>
                    </a:moveTo>
                    <a:cubicBezTo>
                      <a:pt x="4510" y="0"/>
                      <a:pt x="3920" y="36"/>
                      <a:pt x="3331" y="45"/>
                    </a:cubicBezTo>
                    <a:cubicBezTo>
                      <a:pt x="2310" y="80"/>
                      <a:pt x="1289" y="92"/>
                      <a:pt x="270" y="142"/>
                    </a:cubicBezTo>
                    <a:cubicBezTo>
                      <a:pt x="0" y="184"/>
                      <a:pt x="42" y="621"/>
                      <a:pt x="306" y="621"/>
                    </a:cubicBezTo>
                    <a:cubicBezTo>
                      <a:pt x="315" y="621"/>
                      <a:pt x="323" y="621"/>
                      <a:pt x="332" y="620"/>
                    </a:cubicBezTo>
                    <a:cubicBezTo>
                      <a:pt x="1947" y="581"/>
                      <a:pt x="3563" y="532"/>
                      <a:pt x="5178" y="482"/>
                    </a:cubicBezTo>
                    <a:cubicBezTo>
                      <a:pt x="5185" y="482"/>
                      <a:pt x="5192" y="483"/>
                      <a:pt x="5199" y="483"/>
                    </a:cubicBezTo>
                    <a:cubicBezTo>
                      <a:pt x="5469" y="483"/>
                      <a:pt x="5511" y="37"/>
                      <a:pt x="5231" y="1"/>
                    </a:cubicBezTo>
                    <a:cubicBezTo>
                      <a:pt x="5187" y="0"/>
                      <a:pt x="5143" y="0"/>
                      <a:pt x="5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32"/>
            <p:cNvSpPr/>
            <p:nvPr/>
          </p:nvSpPr>
          <p:spPr>
            <a:xfrm rot="900166">
              <a:off x="1207767" y="3580101"/>
              <a:ext cx="351839" cy="120090"/>
            </a:xfrm>
            <a:custGeom>
              <a:avLst/>
              <a:gdLst/>
              <a:ahLst/>
              <a:cxnLst/>
              <a:rect l="l" t="t" r="r" b="b"/>
              <a:pathLst>
                <a:path w="11060" h="3775" extrusionOk="0">
                  <a:moveTo>
                    <a:pt x="2479" y="497"/>
                  </a:moveTo>
                  <a:cubicBezTo>
                    <a:pt x="2454" y="925"/>
                    <a:pt x="2234" y="1310"/>
                    <a:pt x="2019" y="1672"/>
                  </a:cubicBezTo>
                  <a:cubicBezTo>
                    <a:pt x="1901" y="1836"/>
                    <a:pt x="1796" y="2082"/>
                    <a:pt x="1560" y="2082"/>
                  </a:cubicBezTo>
                  <a:cubicBezTo>
                    <a:pt x="1557" y="2082"/>
                    <a:pt x="1555" y="2081"/>
                    <a:pt x="1552" y="2081"/>
                  </a:cubicBezTo>
                  <a:cubicBezTo>
                    <a:pt x="1618" y="1675"/>
                    <a:pt x="1765" y="1279"/>
                    <a:pt x="1992" y="934"/>
                  </a:cubicBezTo>
                  <a:cubicBezTo>
                    <a:pt x="2118" y="755"/>
                    <a:pt x="2265" y="574"/>
                    <a:pt x="2479" y="497"/>
                  </a:cubicBezTo>
                  <a:close/>
                  <a:moveTo>
                    <a:pt x="2484" y="1"/>
                  </a:moveTo>
                  <a:cubicBezTo>
                    <a:pt x="2406" y="1"/>
                    <a:pt x="2328" y="17"/>
                    <a:pt x="2259" y="51"/>
                  </a:cubicBezTo>
                  <a:cubicBezTo>
                    <a:pt x="1963" y="186"/>
                    <a:pt x="1742" y="436"/>
                    <a:pt x="1564" y="701"/>
                  </a:cubicBezTo>
                  <a:cubicBezTo>
                    <a:pt x="1277" y="1157"/>
                    <a:pt x="1095" y="1681"/>
                    <a:pt x="1047" y="2218"/>
                  </a:cubicBezTo>
                  <a:cubicBezTo>
                    <a:pt x="1023" y="2466"/>
                    <a:pt x="898" y="2687"/>
                    <a:pt x="801" y="2912"/>
                  </a:cubicBezTo>
                  <a:cubicBezTo>
                    <a:pt x="602" y="3034"/>
                    <a:pt x="402" y="3155"/>
                    <a:pt x="205" y="3281"/>
                  </a:cubicBezTo>
                  <a:cubicBezTo>
                    <a:pt x="130" y="3334"/>
                    <a:pt x="26" y="3394"/>
                    <a:pt x="29" y="3500"/>
                  </a:cubicBezTo>
                  <a:cubicBezTo>
                    <a:pt x="0" y="3641"/>
                    <a:pt x="133" y="3770"/>
                    <a:pt x="267" y="3770"/>
                  </a:cubicBezTo>
                  <a:cubicBezTo>
                    <a:pt x="300" y="3770"/>
                    <a:pt x="334" y="3762"/>
                    <a:pt x="365" y="3745"/>
                  </a:cubicBezTo>
                  <a:cubicBezTo>
                    <a:pt x="559" y="3648"/>
                    <a:pt x="727" y="3505"/>
                    <a:pt x="932" y="3429"/>
                  </a:cubicBezTo>
                  <a:cubicBezTo>
                    <a:pt x="1035" y="3376"/>
                    <a:pt x="1157" y="3307"/>
                    <a:pt x="1274" y="3307"/>
                  </a:cubicBezTo>
                  <a:cubicBezTo>
                    <a:pt x="1337" y="3307"/>
                    <a:pt x="1399" y="3328"/>
                    <a:pt x="1454" y="3383"/>
                  </a:cubicBezTo>
                  <a:cubicBezTo>
                    <a:pt x="1659" y="3553"/>
                    <a:pt x="1904" y="3625"/>
                    <a:pt x="2154" y="3625"/>
                  </a:cubicBezTo>
                  <a:cubicBezTo>
                    <a:pt x="2507" y="3625"/>
                    <a:pt x="2870" y="3480"/>
                    <a:pt x="3144" y="3260"/>
                  </a:cubicBezTo>
                  <a:cubicBezTo>
                    <a:pt x="3191" y="3205"/>
                    <a:pt x="3248" y="3184"/>
                    <a:pt x="3308" y="3184"/>
                  </a:cubicBezTo>
                  <a:cubicBezTo>
                    <a:pt x="3378" y="3184"/>
                    <a:pt x="3452" y="3214"/>
                    <a:pt x="3516" y="3252"/>
                  </a:cubicBezTo>
                  <a:cubicBezTo>
                    <a:pt x="3658" y="3549"/>
                    <a:pt x="3958" y="3775"/>
                    <a:pt x="4292" y="3775"/>
                  </a:cubicBezTo>
                  <a:cubicBezTo>
                    <a:pt x="4315" y="3775"/>
                    <a:pt x="4338" y="3774"/>
                    <a:pt x="4360" y="3772"/>
                  </a:cubicBezTo>
                  <a:cubicBezTo>
                    <a:pt x="4369" y="3772"/>
                    <a:pt x="4378" y="3772"/>
                    <a:pt x="4387" y="3772"/>
                  </a:cubicBezTo>
                  <a:cubicBezTo>
                    <a:pt x="4777" y="3772"/>
                    <a:pt x="5121" y="3564"/>
                    <a:pt x="5433" y="3348"/>
                  </a:cubicBezTo>
                  <a:cubicBezTo>
                    <a:pt x="5516" y="3297"/>
                    <a:pt x="5600" y="3278"/>
                    <a:pt x="5684" y="3278"/>
                  </a:cubicBezTo>
                  <a:cubicBezTo>
                    <a:pt x="5900" y="3278"/>
                    <a:pt x="6116" y="3406"/>
                    <a:pt x="6327" y="3458"/>
                  </a:cubicBezTo>
                  <a:cubicBezTo>
                    <a:pt x="6443" y="3488"/>
                    <a:pt x="6560" y="3501"/>
                    <a:pt x="6677" y="3501"/>
                  </a:cubicBezTo>
                  <a:cubicBezTo>
                    <a:pt x="7119" y="3501"/>
                    <a:pt x="7553" y="3309"/>
                    <a:pt x="7910" y="3055"/>
                  </a:cubicBezTo>
                  <a:cubicBezTo>
                    <a:pt x="7982" y="2993"/>
                    <a:pt x="8075" y="2971"/>
                    <a:pt x="8168" y="2971"/>
                  </a:cubicBezTo>
                  <a:cubicBezTo>
                    <a:pt x="8189" y="2971"/>
                    <a:pt x="8210" y="2972"/>
                    <a:pt x="8231" y="2974"/>
                  </a:cubicBezTo>
                  <a:cubicBezTo>
                    <a:pt x="8236" y="2973"/>
                    <a:pt x="8241" y="2973"/>
                    <a:pt x="8246" y="2973"/>
                  </a:cubicBezTo>
                  <a:cubicBezTo>
                    <a:pt x="8401" y="2973"/>
                    <a:pt x="8477" y="3135"/>
                    <a:pt x="8574" y="3233"/>
                  </a:cubicBezTo>
                  <a:cubicBezTo>
                    <a:pt x="8747" y="3454"/>
                    <a:pt x="9026" y="3562"/>
                    <a:pt x="9302" y="3562"/>
                  </a:cubicBezTo>
                  <a:cubicBezTo>
                    <a:pt x="9357" y="3562"/>
                    <a:pt x="9413" y="3558"/>
                    <a:pt x="9467" y="3549"/>
                  </a:cubicBezTo>
                  <a:cubicBezTo>
                    <a:pt x="10055" y="3466"/>
                    <a:pt x="10553" y="3087"/>
                    <a:pt x="10932" y="2649"/>
                  </a:cubicBezTo>
                  <a:cubicBezTo>
                    <a:pt x="11059" y="2512"/>
                    <a:pt x="10946" y="2262"/>
                    <a:pt x="10762" y="2262"/>
                  </a:cubicBezTo>
                  <a:cubicBezTo>
                    <a:pt x="10759" y="2262"/>
                    <a:pt x="10755" y="2262"/>
                    <a:pt x="10752" y="2262"/>
                  </a:cubicBezTo>
                  <a:cubicBezTo>
                    <a:pt x="10747" y="2262"/>
                    <a:pt x="10743" y="2262"/>
                    <a:pt x="10739" y="2262"/>
                  </a:cubicBezTo>
                  <a:cubicBezTo>
                    <a:pt x="10620" y="2262"/>
                    <a:pt x="10544" y="2366"/>
                    <a:pt x="10465" y="2440"/>
                  </a:cubicBezTo>
                  <a:cubicBezTo>
                    <a:pt x="10209" y="2714"/>
                    <a:pt x="9894" y="2948"/>
                    <a:pt x="9528" y="3045"/>
                  </a:cubicBezTo>
                  <a:cubicBezTo>
                    <a:pt x="9459" y="3063"/>
                    <a:pt x="9383" y="3074"/>
                    <a:pt x="9309" y="3074"/>
                  </a:cubicBezTo>
                  <a:cubicBezTo>
                    <a:pt x="9174" y="3074"/>
                    <a:pt x="9040" y="3036"/>
                    <a:pt x="8951" y="2928"/>
                  </a:cubicBezTo>
                  <a:cubicBezTo>
                    <a:pt x="8812" y="2748"/>
                    <a:pt x="8771" y="2509"/>
                    <a:pt x="8770" y="2287"/>
                  </a:cubicBezTo>
                  <a:cubicBezTo>
                    <a:pt x="9025" y="1875"/>
                    <a:pt x="9339" y="1473"/>
                    <a:pt x="9416" y="980"/>
                  </a:cubicBezTo>
                  <a:cubicBezTo>
                    <a:pt x="9445" y="839"/>
                    <a:pt x="9400" y="670"/>
                    <a:pt x="9262" y="603"/>
                  </a:cubicBezTo>
                  <a:cubicBezTo>
                    <a:pt x="9222" y="591"/>
                    <a:pt x="9182" y="586"/>
                    <a:pt x="9141" y="586"/>
                  </a:cubicBezTo>
                  <a:cubicBezTo>
                    <a:pt x="8987" y="586"/>
                    <a:pt x="8833" y="665"/>
                    <a:pt x="8734" y="782"/>
                  </a:cubicBezTo>
                  <a:cubicBezTo>
                    <a:pt x="8454" y="1084"/>
                    <a:pt x="8349" y="1502"/>
                    <a:pt x="8310" y="1902"/>
                  </a:cubicBezTo>
                  <a:cubicBezTo>
                    <a:pt x="8307" y="2086"/>
                    <a:pt x="8151" y="2206"/>
                    <a:pt x="8035" y="2331"/>
                  </a:cubicBezTo>
                  <a:cubicBezTo>
                    <a:pt x="7677" y="2663"/>
                    <a:pt x="7248" y="2969"/>
                    <a:pt x="6748" y="3014"/>
                  </a:cubicBezTo>
                  <a:cubicBezTo>
                    <a:pt x="6728" y="3015"/>
                    <a:pt x="6706" y="3015"/>
                    <a:pt x="6684" y="3015"/>
                  </a:cubicBezTo>
                  <a:cubicBezTo>
                    <a:pt x="6490" y="3015"/>
                    <a:pt x="6267" y="2974"/>
                    <a:pt x="6181" y="2782"/>
                  </a:cubicBezTo>
                  <a:cubicBezTo>
                    <a:pt x="6094" y="2643"/>
                    <a:pt x="6188" y="2490"/>
                    <a:pt x="6272" y="2378"/>
                  </a:cubicBezTo>
                  <a:cubicBezTo>
                    <a:pt x="6497" y="2068"/>
                    <a:pt x="6708" y="1740"/>
                    <a:pt x="6824" y="1372"/>
                  </a:cubicBezTo>
                  <a:cubicBezTo>
                    <a:pt x="6864" y="1241"/>
                    <a:pt x="6877" y="1073"/>
                    <a:pt x="6771" y="970"/>
                  </a:cubicBezTo>
                  <a:cubicBezTo>
                    <a:pt x="6706" y="916"/>
                    <a:pt x="6626" y="891"/>
                    <a:pt x="6545" y="891"/>
                  </a:cubicBezTo>
                  <a:cubicBezTo>
                    <a:pt x="6456" y="891"/>
                    <a:pt x="6367" y="921"/>
                    <a:pt x="6297" y="978"/>
                  </a:cubicBezTo>
                  <a:cubicBezTo>
                    <a:pt x="5963" y="1230"/>
                    <a:pt x="5794" y="1637"/>
                    <a:pt x="5687" y="2030"/>
                  </a:cubicBezTo>
                  <a:cubicBezTo>
                    <a:pt x="5645" y="2201"/>
                    <a:pt x="5669" y="2404"/>
                    <a:pt x="5531" y="2537"/>
                  </a:cubicBezTo>
                  <a:cubicBezTo>
                    <a:pt x="5234" y="2902"/>
                    <a:pt x="4830" y="3287"/>
                    <a:pt x="4335" y="3287"/>
                  </a:cubicBezTo>
                  <a:cubicBezTo>
                    <a:pt x="4303" y="3287"/>
                    <a:pt x="4272" y="3285"/>
                    <a:pt x="4240" y="3282"/>
                  </a:cubicBezTo>
                  <a:cubicBezTo>
                    <a:pt x="3926" y="3205"/>
                    <a:pt x="3860" y="2807"/>
                    <a:pt x="3915" y="2537"/>
                  </a:cubicBezTo>
                  <a:cubicBezTo>
                    <a:pt x="4259" y="2033"/>
                    <a:pt x="4669" y="1532"/>
                    <a:pt x="4787" y="918"/>
                  </a:cubicBezTo>
                  <a:cubicBezTo>
                    <a:pt x="4838" y="720"/>
                    <a:pt x="4655" y="558"/>
                    <a:pt x="4472" y="558"/>
                  </a:cubicBezTo>
                  <a:cubicBezTo>
                    <a:pt x="4436" y="558"/>
                    <a:pt x="4400" y="565"/>
                    <a:pt x="4366" y="578"/>
                  </a:cubicBezTo>
                  <a:cubicBezTo>
                    <a:pt x="4124" y="668"/>
                    <a:pt x="3967" y="892"/>
                    <a:pt x="3828" y="1097"/>
                  </a:cubicBezTo>
                  <a:cubicBezTo>
                    <a:pt x="3574" y="1468"/>
                    <a:pt x="3521" y="1926"/>
                    <a:pt x="3403" y="2347"/>
                  </a:cubicBezTo>
                  <a:cubicBezTo>
                    <a:pt x="3195" y="2632"/>
                    <a:pt x="2907" y="2862"/>
                    <a:pt x="2597" y="3029"/>
                  </a:cubicBezTo>
                  <a:cubicBezTo>
                    <a:pt x="2467" y="3102"/>
                    <a:pt x="2324" y="3138"/>
                    <a:pt x="2180" y="3138"/>
                  </a:cubicBezTo>
                  <a:cubicBezTo>
                    <a:pt x="2043" y="3138"/>
                    <a:pt x="1906" y="3106"/>
                    <a:pt x="1781" y="3043"/>
                  </a:cubicBezTo>
                  <a:cubicBezTo>
                    <a:pt x="1760" y="2834"/>
                    <a:pt x="1862" y="2643"/>
                    <a:pt x="1999" y="2494"/>
                  </a:cubicBezTo>
                  <a:cubicBezTo>
                    <a:pt x="2413" y="2035"/>
                    <a:pt x="2730" y="1487"/>
                    <a:pt x="2911" y="896"/>
                  </a:cubicBezTo>
                  <a:cubicBezTo>
                    <a:pt x="2960" y="672"/>
                    <a:pt x="3024" y="414"/>
                    <a:pt x="2886" y="210"/>
                  </a:cubicBezTo>
                  <a:cubicBezTo>
                    <a:pt x="2803" y="71"/>
                    <a:pt x="2643"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2"/>
          <p:cNvGrpSpPr/>
          <p:nvPr/>
        </p:nvGrpSpPr>
        <p:grpSpPr>
          <a:xfrm>
            <a:off x="8094471" y="868915"/>
            <a:ext cx="1087115" cy="1520411"/>
            <a:chOff x="137036" y="2185664"/>
            <a:chExt cx="1087115" cy="1520411"/>
          </a:xfrm>
        </p:grpSpPr>
        <p:sp>
          <p:nvSpPr>
            <p:cNvPr id="847" name="Google Shape;847;p32"/>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2"/>
            <p:cNvGrpSpPr/>
            <p:nvPr/>
          </p:nvGrpSpPr>
          <p:grpSpPr>
            <a:xfrm rot="-900166">
              <a:off x="313645" y="2276432"/>
              <a:ext cx="727060" cy="1313734"/>
              <a:chOff x="2119450" y="4218200"/>
              <a:chExt cx="571375" cy="1032425"/>
            </a:xfrm>
          </p:grpSpPr>
          <p:sp>
            <p:nvSpPr>
              <p:cNvPr id="849" name="Google Shape;849;p32"/>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ext Placeholder 2"/>
          <p:cNvSpPr>
            <a:spLocks noGrp="1"/>
          </p:cNvSpPr>
          <p:nvPr>
            <p:ph type="body" idx="1"/>
          </p:nvPr>
        </p:nvSpPr>
        <p:spPr/>
        <p:txBody>
          <a:bodyPr/>
          <a:lstStyle/>
          <a:p>
            <a:endParaRPr lang="en-US"/>
          </a:p>
        </p:txBody>
      </p:sp>
      <p:sp>
        <p:nvSpPr>
          <p:cNvPr id="2" name="Oval 1"/>
          <p:cNvSpPr/>
          <p:nvPr/>
        </p:nvSpPr>
        <p:spPr>
          <a:xfrm>
            <a:off x="2786497" y="1812001"/>
            <a:ext cx="1961230" cy="17728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Cuốn sách yêu thích của </a:t>
            </a:r>
            <a:r>
              <a:rPr lang="en-US" sz="2400">
                <a:solidFill>
                  <a:schemeClr val="tx1"/>
                </a:solidFill>
                <a:latin typeface="Times New Roman" panose="02020603050405020304" pitchFamily="18" charset="0"/>
                <a:cs typeface="Times New Roman" panose="02020603050405020304" pitchFamily="18" charset="0"/>
              </a:rPr>
              <a:t>em </a:t>
            </a:r>
          </a:p>
        </p:txBody>
      </p:sp>
      <p:sp>
        <p:nvSpPr>
          <p:cNvPr id="4" name="Rounded Rectangle 3"/>
          <p:cNvSpPr/>
          <p:nvPr/>
        </p:nvSpPr>
        <p:spPr>
          <a:xfrm>
            <a:off x="646152" y="1264758"/>
            <a:ext cx="2138487" cy="127170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Tên cuốn sách................</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745225" y="3022034"/>
            <a:ext cx="2218692" cy="127170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Tên tác giả....................</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4490019" y="994540"/>
            <a:ext cx="3150741" cy="127170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Nội dung chính( viết trong một câu)</a:t>
            </a:r>
          </a:p>
          <a:p>
            <a:pPr algn="ctr"/>
            <a:r>
              <a:rPr lang="en-US" sz="2400" smtClean="0">
                <a:solidFill>
                  <a:schemeClr val="tx1"/>
                </a:solidFill>
                <a:latin typeface="Times New Roman" panose="02020603050405020304" pitchFamily="18" charset="0"/>
                <a:cs typeface="Times New Roman" panose="02020603050405020304" pitchFamily="18" charset="0"/>
              </a:rPr>
              <a:t>......................</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4747727" y="2594126"/>
            <a:ext cx="2990301" cy="127170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Điều em nhận được từ cuốn sách...........</a:t>
            </a: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56373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ight Arrow 1"/>
          <p:cNvSpPr/>
          <p:nvPr/>
        </p:nvSpPr>
        <p:spPr>
          <a:xfrm>
            <a:off x="2421582" y="489293"/>
            <a:ext cx="4887311" cy="1150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smtClean="0">
                <a:solidFill>
                  <a:schemeClr val="tx1"/>
                </a:solidFill>
                <a:latin typeface="Times New Roman" panose="02020603050405020304" pitchFamily="18" charset="0"/>
                <a:cs typeface="Times New Roman" panose="02020603050405020304" pitchFamily="18" charset="0"/>
              </a:rPr>
              <a:t>1. Giới </a:t>
            </a:r>
            <a:r>
              <a:rPr lang="en-US" sz="3200" b="1">
                <a:solidFill>
                  <a:schemeClr val="tx1"/>
                </a:solidFill>
                <a:latin typeface="Times New Roman" panose="02020603050405020304" pitchFamily="18" charset="0"/>
                <a:cs typeface="Times New Roman" panose="02020603050405020304" pitchFamily="18" charset="0"/>
              </a:rPr>
              <a:t>thiệu vấn đề</a:t>
            </a:r>
          </a:p>
        </p:txBody>
      </p:sp>
    </p:spTree>
    <p:extLst>
      <p:ext uri="{BB962C8B-B14F-4D97-AF65-F5344CB8AC3E}">
        <p14:creationId xmlns:p14="http://schemas.microsoft.com/office/powerpoint/2010/main" xmlns="" val="3472910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500877" y="147041"/>
            <a:ext cx="6986395" cy="1569660"/>
          </a:xfrm>
          <a:prstGeom prst="rect">
            <a:avLst/>
          </a:prstGeom>
          <a:noFill/>
        </p:spPr>
        <p:txBody>
          <a:bodyPr wrap="square" rtlCol="0">
            <a:spAutoFit/>
          </a:bodyPr>
          <a:lstStyle/>
          <a:p>
            <a:r>
              <a:rPr lang="vi-VN" sz="3200">
                <a:latin typeface="+mj-lt"/>
              </a:rPr>
              <a:t>P</a:t>
            </a:r>
            <a:r>
              <a:rPr lang="vi-VN" sz="3200" b="1">
                <a:latin typeface="+mj-lt"/>
              </a:rPr>
              <a:t>HIẾU HỌC TẬP </a:t>
            </a:r>
            <a:r>
              <a:rPr lang="en-US" sz="3200" b="1">
                <a:latin typeface="+mj-lt"/>
              </a:rPr>
              <a:t>SỐ </a:t>
            </a:r>
            <a:r>
              <a:rPr lang="en-US" sz="3200" b="1" smtClean="0">
                <a:latin typeface="Times New Roman" panose="02020603050405020304" pitchFamily="18" charset="0"/>
                <a:cs typeface="Times New Roman" panose="02020603050405020304" pitchFamily="18" charset="0"/>
              </a:rPr>
              <a:t>2: </a:t>
            </a:r>
            <a:r>
              <a:rPr lang="vi-VN" sz="3200" b="1">
                <a:latin typeface="Times New Roman" panose="02020603050405020304" pitchFamily="18" charset="0"/>
                <a:cs typeface="Times New Roman" panose="02020603050405020304" pitchFamily="18" charset="0"/>
              </a:rPr>
              <a:t>Tìm hiểu </a:t>
            </a:r>
            <a:r>
              <a:rPr lang="en-US" sz="3200" b="1">
                <a:latin typeface="Times New Roman" panose="02020603050405020304" pitchFamily="18" charset="0"/>
                <a:cs typeface="Times New Roman" panose="02020603050405020304" pitchFamily="18" charset="0"/>
              </a:rPr>
              <a:t>g</a:t>
            </a:r>
            <a:r>
              <a:rPr lang="en-US" sz="3200" b="1" smtClean="0">
                <a:latin typeface="Times New Roman" panose="02020603050405020304" pitchFamily="18" charset="0"/>
                <a:cs typeface="Times New Roman" panose="02020603050405020304" pitchFamily="18" charset="0"/>
              </a:rPr>
              <a:t>iới </a:t>
            </a:r>
            <a:r>
              <a:rPr lang="en-US" sz="3200" b="1">
                <a:latin typeface="Times New Roman" panose="02020603050405020304" pitchFamily="18" charset="0"/>
                <a:cs typeface="Times New Roman" panose="02020603050405020304" pitchFamily="18" charset="0"/>
              </a:rPr>
              <a:t>thiệu vấn đề</a:t>
            </a:r>
          </a:p>
          <a:p>
            <a:endParaRPr lang="en-US" sz="3200">
              <a:latin typeface="+mj-lt"/>
            </a:endParaRPr>
          </a:p>
        </p:txBody>
      </p:sp>
      <p:graphicFrame>
        <p:nvGraphicFramePr>
          <p:cNvPr id="3" name="Table 2"/>
          <p:cNvGraphicFramePr>
            <a:graphicFrameLocks noGrp="1"/>
          </p:cNvGraphicFramePr>
          <p:nvPr/>
        </p:nvGraphicFramePr>
        <p:xfrm>
          <a:off x="87559" y="1228639"/>
          <a:ext cx="8974460" cy="3652901"/>
        </p:xfrm>
        <a:graphic>
          <a:graphicData uri="http://schemas.openxmlformats.org/drawingml/2006/table">
            <a:tbl>
              <a:tblPr firstRow="1" firstCol="1" bandRow="1">
                <a:tableStyleId>{C80E1D78-2188-4BD0-9025-78ECC0E8865C}</a:tableStyleId>
              </a:tblPr>
              <a:tblGrid>
                <a:gridCol w="5191603">
                  <a:extLst>
                    <a:ext uri="{9D8B030D-6E8A-4147-A177-3AD203B41FA5}">
                      <a16:colId xmlns:a16="http://schemas.microsoft.com/office/drawing/2014/main" xmlns="" val="3731741691"/>
                    </a:ext>
                  </a:extLst>
                </a:gridCol>
                <a:gridCol w="3782857">
                  <a:extLst>
                    <a:ext uri="{9D8B030D-6E8A-4147-A177-3AD203B41FA5}">
                      <a16:colId xmlns:a16="http://schemas.microsoft.com/office/drawing/2014/main" xmlns="" val="3853207590"/>
                    </a:ext>
                  </a:extLst>
                </a:gridCol>
              </a:tblGrid>
              <a:tr h="0">
                <a:tc>
                  <a:txBody>
                    <a:bodyPr/>
                    <a:lstStyle/>
                    <a:p>
                      <a:pPr algn="ctr">
                        <a:lnSpc>
                          <a:spcPct val="107000"/>
                        </a:lnSpc>
                        <a:spcAft>
                          <a:spcPts val="0"/>
                        </a:spcAft>
                      </a:pPr>
                      <a:r>
                        <a:rPr lang="en-US" sz="3200" b="1" kern="100">
                          <a:solidFill>
                            <a:schemeClr val="tx1"/>
                          </a:solidFill>
                          <a:effectLst/>
                          <a:latin typeface="Times New Roman" panose="02020603050405020304" pitchFamily="18" charset="0"/>
                          <a:cs typeface="Times New Roman" panose="02020603050405020304" pitchFamily="18" charset="0"/>
                        </a:rPr>
                        <a:t>Câu hỏi</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US" sz="3200" b="1" kern="100">
                          <a:solidFill>
                            <a:schemeClr val="tx1"/>
                          </a:solidFill>
                          <a:effectLst/>
                          <a:latin typeface="Times New Roman" panose="02020603050405020304" pitchFamily="18" charset="0"/>
                          <a:cs typeface="Times New Roman" panose="02020603050405020304" pitchFamily="18" charset="0"/>
                        </a:rPr>
                        <a:t>Câu trả lời</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181519"/>
                  </a:ext>
                </a:extLst>
              </a:tr>
              <a:tr h="0">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1. Tác giả đã mở đầu văn bản bằng cách nào? Theo em tác dụng của cách mở đầu như vậy là gì?</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853271921"/>
                  </a:ext>
                </a:extLst>
              </a:tr>
              <a:tr h="0">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2. Từ cách mở đầu đó tác giả đã liên hệ đến vấn đề gì?</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839579176"/>
                  </a:ext>
                </a:extLst>
              </a:tr>
            </a:tbl>
          </a:graphicData>
        </a:graphic>
      </p:graphicFrame>
    </p:spTree>
    <p:extLst>
      <p:ext uri="{BB962C8B-B14F-4D97-AF65-F5344CB8AC3E}">
        <p14:creationId xmlns:p14="http://schemas.microsoft.com/office/powerpoint/2010/main" xmlns="" val="2132806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grpSp>
        <p:nvGrpSpPr>
          <p:cNvPr id="1003" name="Google Shape;1003;p35"/>
          <p:cNvGrpSpPr/>
          <p:nvPr/>
        </p:nvGrpSpPr>
        <p:grpSpPr>
          <a:xfrm>
            <a:off x="720000" y="2039300"/>
            <a:ext cx="588990" cy="585400"/>
            <a:chOff x="3646075" y="2424300"/>
            <a:chExt cx="343775" cy="341700"/>
          </a:xfrm>
        </p:grpSpPr>
        <p:sp>
          <p:nvSpPr>
            <p:cNvPr id="1004" name="Google Shape;1004;p35"/>
            <p:cNvSpPr/>
            <p:nvPr/>
          </p:nvSpPr>
          <p:spPr>
            <a:xfrm>
              <a:off x="3646100" y="2424300"/>
              <a:ext cx="343750" cy="341700"/>
            </a:xfrm>
            <a:custGeom>
              <a:avLst/>
              <a:gdLst/>
              <a:ahLst/>
              <a:cxnLst/>
              <a:rect l="l" t="t" r="r" b="b"/>
              <a:pathLst>
                <a:path w="13750" h="13668" extrusionOk="0">
                  <a:moveTo>
                    <a:pt x="3696" y="4480"/>
                  </a:moveTo>
                  <a:lnTo>
                    <a:pt x="3696" y="4480"/>
                  </a:lnTo>
                  <a:cubicBezTo>
                    <a:pt x="3170" y="5267"/>
                    <a:pt x="2776" y="6093"/>
                    <a:pt x="2530" y="6929"/>
                  </a:cubicBezTo>
                  <a:lnTo>
                    <a:pt x="887" y="6674"/>
                  </a:lnTo>
                  <a:lnTo>
                    <a:pt x="2193" y="4698"/>
                  </a:lnTo>
                  <a:cubicBezTo>
                    <a:pt x="2239" y="4630"/>
                    <a:pt x="2311" y="4588"/>
                    <a:pt x="2392" y="4582"/>
                  </a:cubicBezTo>
                  <a:lnTo>
                    <a:pt x="3696" y="4480"/>
                  </a:lnTo>
                  <a:close/>
                  <a:moveTo>
                    <a:pt x="12086" y="801"/>
                  </a:moveTo>
                  <a:cubicBezTo>
                    <a:pt x="12293" y="801"/>
                    <a:pt x="12479" y="807"/>
                    <a:pt x="12641" y="816"/>
                  </a:cubicBezTo>
                  <a:cubicBezTo>
                    <a:pt x="12776" y="823"/>
                    <a:pt x="12882" y="930"/>
                    <a:pt x="12889" y="1064"/>
                  </a:cubicBezTo>
                  <a:cubicBezTo>
                    <a:pt x="12945" y="2078"/>
                    <a:pt x="12893" y="4060"/>
                    <a:pt x="11919" y="5941"/>
                  </a:cubicBezTo>
                  <a:cubicBezTo>
                    <a:pt x="11426" y="6895"/>
                    <a:pt x="10582" y="7910"/>
                    <a:pt x="9604" y="8726"/>
                  </a:cubicBezTo>
                  <a:cubicBezTo>
                    <a:pt x="8957" y="9266"/>
                    <a:pt x="8329" y="9656"/>
                    <a:pt x="7750" y="9938"/>
                  </a:cubicBezTo>
                  <a:lnTo>
                    <a:pt x="3767" y="5955"/>
                  </a:lnTo>
                  <a:cubicBezTo>
                    <a:pt x="4137" y="5200"/>
                    <a:pt x="4588" y="4570"/>
                    <a:pt x="4980" y="4102"/>
                  </a:cubicBezTo>
                  <a:cubicBezTo>
                    <a:pt x="5795" y="3123"/>
                    <a:pt x="6810" y="2279"/>
                    <a:pt x="7764" y="1786"/>
                  </a:cubicBezTo>
                  <a:cubicBezTo>
                    <a:pt x="9345" y="968"/>
                    <a:pt x="10997" y="801"/>
                    <a:pt x="12086" y="801"/>
                  </a:cubicBezTo>
                  <a:close/>
                  <a:moveTo>
                    <a:pt x="3430" y="6750"/>
                  </a:moveTo>
                  <a:lnTo>
                    <a:pt x="6954" y="10275"/>
                  </a:lnTo>
                  <a:cubicBezTo>
                    <a:pt x="6504" y="10436"/>
                    <a:pt x="6101" y="10532"/>
                    <a:pt x="5765" y="10589"/>
                  </a:cubicBezTo>
                  <a:cubicBezTo>
                    <a:pt x="5752" y="10591"/>
                    <a:pt x="5739" y="10592"/>
                    <a:pt x="5726" y="10592"/>
                  </a:cubicBezTo>
                  <a:cubicBezTo>
                    <a:pt x="5657" y="10592"/>
                    <a:pt x="5590" y="10564"/>
                    <a:pt x="5540" y="10514"/>
                  </a:cubicBezTo>
                  <a:lnTo>
                    <a:pt x="3191" y="8166"/>
                  </a:lnTo>
                  <a:cubicBezTo>
                    <a:pt x="3131" y="8106"/>
                    <a:pt x="3103" y="8021"/>
                    <a:pt x="3117" y="7940"/>
                  </a:cubicBezTo>
                  <a:cubicBezTo>
                    <a:pt x="3187" y="7522"/>
                    <a:pt x="3295" y="7125"/>
                    <a:pt x="3430" y="6750"/>
                  </a:cubicBezTo>
                  <a:close/>
                  <a:moveTo>
                    <a:pt x="9225" y="10009"/>
                  </a:moveTo>
                  <a:lnTo>
                    <a:pt x="9124" y="11313"/>
                  </a:lnTo>
                  <a:cubicBezTo>
                    <a:pt x="9118" y="11395"/>
                    <a:pt x="9075" y="11467"/>
                    <a:pt x="9007" y="11512"/>
                  </a:cubicBezTo>
                  <a:lnTo>
                    <a:pt x="7031" y="12818"/>
                  </a:lnTo>
                  <a:lnTo>
                    <a:pt x="6777" y="11175"/>
                  </a:lnTo>
                  <a:cubicBezTo>
                    <a:pt x="7612" y="10929"/>
                    <a:pt x="8438" y="10536"/>
                    <a:pt x="9225" y="10009"/>
                  </a:cubicBezTo>
                  <a:close/>
                  <a:moveTo>
                    <a:pt x="12089" y="0"/>
                  </a:moveTo>
                  <a:cubicBezTo>
                    <a:pt x="10912" y="0"/>
                    <a:pt x="9121" y="182"/>
                    <a:pt x="7396" y="1075"/>
                  </a:cubicBezTo>
                  <a:cubicBezTo>
                    <a:pt x="6351" y="1615"/>
                    <a:pt x="5246" y="2531"/>
                    <a:pt x="4364" y="3589"/>
                  </a:cubicBezTo>
                  <a:cubicBezTo>
                    <a:pt x="4353" y="3602"/>
                    <a:pt x="4343" y="3615"/>
                    <a:pt x="4332" y="3628"/>
                  </a:cubicBezTo>
                  <a:lnTo>
                    <a:pt x="2330" y="3783"/>
                  </a:lnTo>
                  <a:cubicBezTo>
                    <a:pt x="2001" y="3808"/>
                    <a:pt x="1708" y="3981"/>
                    <a:pt x="1525" y="4257"/>
                  </a:cubicBezTo>
                  <a:lnTo>
                    <a:pt x="160" y="6322"/>
                  </a:lnTo>
                  <a:cubicBezTo>
                    <a:pt x="22" y="6530"/>
                    <a:pt x="0" y="6792"/>
                    <a:pt x="101" y="7021"/>
                  </a:cubicBezTo>
                  <a:cubicBezTo>
                    <a:pt x="203" y="7251"/>
                    <a:pt x="410" y="7410"/>
                    <a:pt x="658" y="7449"/>
                  </a:cubicBezTo>
                  <a:lnTo>
                    <a:pt x="2344" y="7710"/>
                  </a:lnTo>
                  <a:cubicBezTo>
                    <a:pt x="2338" y="7742"/>
                    <a:pt x="2333" y="7775"/>
                    <a:pt x="2327" y="7808"/>
                  </a:cubicBezTo>
                  <a:cubicBezTo>
                    <a:pt x="2271" y="8144"/>
                    <a:pt x="2382" y="8489"/>
                    <a:pt x="2625" y="8732"/>
                  </a:cubicBezTo>
                  <a:lnTo>
                    <a:pt x="4973" y="11080"/>
                  </a:lnTo>
                  <a:cubicBezTo>
                    <a:pt x="5175" y="11282"/>
                    <a:pt x="5447" y="11393"/>
                    <a:pt x="5725" y="11393"/>
                  </a:cubicBezTo>
                  <a:cubicBezTo>
                    <a:pt x="5782" y="11393"/>
                    <a:pt x="5840" y="11388"/>
                    <a:pt x="5897" y="11378"/>
                  </a:cubicBezTo>
                  <a:cubicBezTo>
                    <a:pt x="5930" y="11373"/>
                    <a:pt x="5963" y="11367"/>
                    <a:pt x="5996" y="11361"/>
                  </a:cubicBezTo>
                  <a:lnTo>
                    <a:pt x="6257" y="13047"/>
                  </a:lnTo>
                  <a:cubicBezTo>
                    <a:pt x="6295" y="13295"/>
                    <a:pt x="6455" y="13503"/>
                    <a:pt x="6684" y="13605"/>
                  </a:cubicBezTo>
                  <a:cubicBezTo>
                    <a:pt x="6779" y="13646"/>
                    <a:pt x="6880" y="13667"/>
                    <a:pt x="6981" y="13667"/>
                  </a:cubicBezTo>
                  <a:cubicBezTo>
                    <a:pt x="7121" y="13667"/>
                    <a:pt x="7262" y="13626"/>
                    <a:pt x="7383" y="13545"/>
                  </a:cubicBezTo>
                  <a:lnTo>
                    <a:pt x="9449" y="12180"/>
                  </a:lnTo>
                  <a:cubicBezTo>
                    <a:pt x="9724" y="11998"/>
                    <a:pt x="9897" y="11705"/>
                    <a:pt x="9922" y="11375"/>
                  </a:cubicBezTo>
                  <a:lnTo>
                    <a:pt x="10077" y="9373"/>
                  </a:lnTo>
                  <a:cubicBezTo>
                    <a:pt x="10090" y="9363"/>
                    <a:pt x="10103" y="9352"/>
                    <a:pt x="10116" y="9341"/>
                  </a:cubicBezTo>
                  <a:cubicBezTo>
                    <a:pt x="11174" y="8459"/>
                    <a:pt x="12090" y="7355"/>
                    <a:pt x="12631" y="6309"/>
                  </a:cubicBezTo>
                  <a:cubicBezTo>
                    <a:pt x="13691" y="4259"/>
                    <a:pt x="13749" y="2116"/>
                    <a:pt x="13689" y="1021"/>
                  </a:cubicBezTo>
                  <a:cubicBezTo>
                    <a:pt x="13659" y="478"/>
                    <a:pt x="13228" y="46"/>
                    <a:pt x="12685" y="16"/>
                  </a:cubicBezTo>
                  <a:cubicBezTo>
                    <a:pt x="12511" y="6"/>
                    <a:pt x="12311" y="0"/>
                    <a:pt x="12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3831050" y="2481875"/>
              <a:ext cx="100125" cy="100075"/>
            </a:xfrm>
            <a:custGeom>
              <a:avLst/>
              <a:gdLst/>
              <a:ahLst/>
              <a:cxnLst/>
              <a:rect l="l" t="t" r="r" b="b"/>
              <a:pathLst>
                <a:path w="4005" h="4003" extrusionOk="0">
                  <a:moveTo>
                    <a:pt x="2002" y="802"/>
                  </a:moveTo>
                  <a:cubicBezTo>
                    <a:pt x="2310" y="802"/>
                    <a:pt x="2617" y="919"/>
                    <a:pt x="2852" y="1153"/>
                  </a:cubicBezTo>
                  <a:cubicBezTo>
                    <a:pt x="3078" y="1380"/>
                    <a:pt x="3203" y="1681"/>
                    <a:pt x="3203" y="2003"/>
                  </a:cubicBezTo>
                  <a:cubicBezTo>
                    <a:pt x="3203" y="2323"/>
                    <a:pt x="3078" y="2625"/>
                    <a:pt x="2852" y="2851"/>
                  </a:cubicBezTo>
                  <a:cubicBezTo>
                    <a:pt x="2617" y="3086"/>
                    <a:pt x="2310" y="3203"/>
                    <a:pt x="2002" y="3203"/>
                  </a:cubicBezTo>
                  <a:cubicBezTo>
                    <a:pt x="1694" y="3203"/>
                    <a:pt x="1387" y="3086"/>
                    <a:pt x="1153" y="2851"/>
                  </a:cubicBezTo>
                  <a:cubicBezTo>
                    <a:pt x="926" y="2625"/>
                    <a:pt x="801" y="2323"/>
                    <a:pt x="801" y="2003"/>
                  </a:cubicBezTo>
                  <a:cubicBezTo>
                    <a:pt x="801" y="1681"/>
                    <a:pt x="926" y="1380"/>
                    <a:pt x="1153" y="1153"/>
                  </a:cubicBezTo>
                  <a:cubicBezTo>
                    <a:pt x="1387" y="919"/>
                    <a:pt x="1694" y="802"/>
                    <a:pt x="2002" y="802"/>
                  </a:cubicBezTo>
                  <a:close/>
                  <a:moveTo>
                    <a:pt x="2002" y="1"/>
                  </a:moveTo>
                  <a:cubicBezTo>
                    <a:pt x="1490" y="1"/>
                    <a:pt x="977" y="196"/>
                    <a:pt x="587" y="586"/>
                  </a:cubicBezTo>
                  <a:cubicBezTo>
                    <a:pt x="208" y="964"/>
                    <a:pt x="0" y="1467"/>
                    <a:pt x="0" y="2003"/>
                  </a:cubicBezTo>
                  <a:cubicBezTo>
                    <a:pt x="0" y="2537"/>
                    <a:pt x="209" y="3040"/>
                    <a:pt x="587" y="3418"/>
                  </a:cubicBezTo>
                  <a:cubicBezTo>
                    <a:pt x="977" y="3808"/>
                    <a:pt x="1490" y="4003"/>
                    <a:pt x="2002" y="4003"/>
                  </a:cubicBezTo>
                  <a:cubicBezTo>
                    <a:pt x="2515" y="4003"/>
                    <a:pt x="3027" y="3808"/>
                    <a:pt x="3418" y="3418"/>
                  </a:cubicBezTo>
                  <a:cubicBezTo>
                    <a:pt x="3796" y="3040"/>
                    <a:pt x="4004" y="2537"/>
                    <a:pt x="4004" y="2003"/>
                  </a:cubicBezTo>
                  <a:cubicBezTo>
                    <a:pt x="4004" y="1467"/>
                    <a:pt x="3796" y="964"/>
                    <a:pt x="3418" y="586"/>
                  </a:cubicBezTo>
                  <a:cubicBezTo>
                    <a:pt x="3027" y="196"/>
                    <a:pt x="2515" y="1"/>
                    <a:pt x="2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3646275" y="2653150"/>
              <a:ext cx="54675" cy="52725"/>
            </a:xfrm>
            <a:custGeom>
              <a:avLst/>
              <a:gdLst/>
              <a:ahLst/>
              <a:cxnLst/>
              <a:rect l="l" t="t" r="r" b="b"/>
              <a:pathLst>
                <a:path w="2187" h="2109" extrusionOk="0">
                  <a:moveTo>
                    <a:pt x="1747" y="1"/>
                  </a:moveTo>
                  <a:cubicBezTo>
                    <a:pt x="1644" y="1"/>
                    <a:pt x="1542" y="40"/>
                    <a:pt x="1463" y="118"/>
                  </a:cubicBezTo>
                  <a:lnTo>
                    <a:pt x="156" y="1426"/>
                  </a:lnTo>
                  <a:cubicBezTo>
                    <a:pt x="0" y="1582"/>
                    <a:pt x="0" y="1835"/>
                    <a:pt x="156" y="1992"/>
                  </a:cubicBezTo>
                  <a:cubicBezTo>
                    <a:pt x="235" y="2070"/>
                    <a:pt x="337" y="2109"/>
                    <a:pt x="439" y="2109"/>
                  </a:cubicBezTo>
                  <a:cubicBezTo>
                    <a:pt x="542" y="2109"/>
                    <a:pt x="644" y="2070"/>
                    <a:pt x="723" y="1992"/>
                  </a:cubicBezTo>
                  <a:lnTo>
                    <a:pt x="2030" y="685"/>
                  </a:lnTo>
                  <a:cubicBezTo>
                    <a:pt x="2186" y="528"/>
                    <a:pt x="2186" y="274"/>
                    <a:pt x="2030" y="118"/>
                  </a:cubicBezTo>
                  <a:cubicBezTo>
                    <a:pt x="1952" y="40"/>
                    <a:pt x="1849" y="1"/>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3646075" y="2683100"/>
              <a:ext cx="84825" cy="82900"/>
            </a:xfrm>
            <a:custGeom>
              <a:avLst/>
              <a:gdLst/>
              <a:ahLst/>
              <a:cxnLst/>
              <a:rect l="l" t="t" r="r" b="b"/>
              <a:pathLst>
                <a:path w="3393" h="3316" extrusionOk="0">
                  <a:moveTo>
                    <a:pt x="2953" y="1"/>
                  </a:moveTo>
                  <a:cubicBezTo>
                    <a:pt x="2850" y="1"/>
                    <a:pt x="2747" y="40"/>
                    <a:pt x="2669" y="119"/>
                  </a:cubicBezTo>
                  <a:lnTo>
                    <a:pt x="156" y="2632"/>
                  </a:lnTo>
                  <a:cubicBezTo>
                    <a:pt x="0" y="2788"/>
                    <a:pt x="0" y="3041"/>
                    <a:pt x="156" y="3198"/>
                  </a:cubicBezTo>
                  <a:cubicBezTo>
                    <a:pt x="234" y="3276"/>
                    <a:pt x="337" y="3315"/>
                    <a:pt x="439" y="3315"/>
                  </a:cubicBezTo>
                  <a:cubicBezTo>
                    <a:pt x="542" y="3315"/>
                    <a:pt x="645" y="3276"/>
                    <a:pt x="722" y="3198"/>
                  </a:cubicBezTo>
                  <a:lnTo>
                    <a:pt x="3236" y="685"/>
                  </a:lnTo>
                  <a:cubicBezTo>
                    <a:pt x="3392" y="528"/>
                    <a:pt x="3392" y="275"/>
                    <a:pt x="3236" y="119"/>
                  </a:cubicBezTo>
                  <a:cubicBezTo>
                    <a:pt x="3158" y="40"/>
                    <a:pt x="3055" y="1"/>
                    <a:pt x="2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3706150" y="2713050"/>
              <a:ext cx="54700" cy="52750"/>
            </a:xfrm>
            <a:custGeom>
              <a:avLst/>
              <a:gdLst/>
              <a:ahLst/>
              <a:cxnLst/>
              <a:rect l="l" t="t" r="r" b="b"/>
              <a:pathLst>
                <a:path w="2188" h="2110" extrusionOk="0">
                  <a:moveTo>
                    <a:pt x="1748" y="1"/>
                  </a:moveTo>
                  <a:cubicBezTo>
                    <a:pt x="1646" y="1"/>
                    <a:pt x="1543" y="40"/>
                    <a:pt x="1465" y="119"/>
                  </a:cubicBezTo>
                  <a:lnTo>
                    <a:pt x="157" y="1426"/>
                  </a:lnTo>
                  <a:cubicBezTo>
                    <a:pt x="1" y="1582"/>
                    <a:pt x="1" y="1835"/>
                    <a:pt x="157" y="1992"/>
                  </a:cubicBezTo>
                  <a:cubicBezTo>
                    <a:pt x="236" y="2070"/>
                    <a:pt x="338" y="2110"/>
                    <a:pt x="441" y="2110"/>
                  </a:cubicBezTo>
                  <a:cubicBezTo>
                    <a:pt x="543" y="2110"/>
                    <a:pt x="645" y="2070"/>
                    <a:pt x="724" y="1992"/>
                  </a:cubicBezTo>
                  <a:lnTo>
                    <a:pt x="2031" y="685"/>
                  </a:lnTo>
                  <a:cubicBezTo>
                    <a:pt x="2187" y="528"/>
                    <a:pt x="2187" y="275"/>
                    <a:pt x="2031" y="119"/>
                  </a:cubicBezTo>
                  <a:cubicBezTo>
                    <a:pt x="1953" y="40"/>
                    <a:pt x="1850" y="1"/>
                    <a:pt x="1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35"/>
          <p:cNvGrpSpPr/>
          <p:nvPr/>
        </p:nvGrpSpPr>
        <p:grpSpPr>
          <a:xfrm rot="-900166">
            <a:off x="8659233" y="4438074"/>
            <a:ext cx="459331" cy="579548"/>
            <a:chOff x="5191200" y="4689525"/>
            <a:chExt cx="360975" cy="455450"/>
          </a:xfrm>
        </p:grpSpPr>
        <p:sp>
          <p:nvSpPr>
            <p:cNvPr id="1010" name="Google Shape;1010;p35"/>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35"/>
          <p:cNvGrpSpPr/>
          <p:nvPr/>
        </p:nvGrpSpPr>
        <p:grpSpPr>
          <a:xfrm rot="900166">
            <a:off x="223589" y="4623346"/>
            <a:ext cx="450265" cy="415813"/>
            <a:chOff x="1381575" y="5040050"/>
            <a:chExt cx="353850" cy="326775"/>
          </a:xfrm>
        </p:grpSpPr>
        <p:sp>
          <p:nvSpPr>
            <p:cNvPr id="1013" name="Google Shape;1013;p35"/>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35"/>
          <p:cNvGrpSpPr/>
          <p:nvPr/>
        </p:nvGrpSpPr>
        <p:grpSpPr>
          <a:xfrm>
            <a:off x="7353281" y="-943437"/>
            <a:ext cx="2264145" cy="2262323"/>
            <a:chOff x="-33311" y="816847"/>
            <a:chExt cx="2264145" cy="2262323"/>
          </a:xfrm>
        </p:grpSpPr>
        <p:grpSp>
          <p:nvGrpSpPr>
            <p:cNvPr id="1016" name="Google Shape;1016;p35"/>
            <p:cNvGrpSpPr/>
            <p:nvPr/>
          </p:nvGrpSpPr>
          <p:grpSpPr>
            <a:xfrm rot="900166">
              <a:off x="174181" y="1024717"/>
              <a:ext cx="1849160" cy="1846583"/>
              <a:chOff x="4854975" y="2837100"/>
              <a:chExt cx="1453200" cy="1451175"/>
            </a:xfrm>
          </p:grpSpPr>
          <p:sp>
            <p:nvSpPr>
              <p:cNvPr id="1017" name="Google Shape;1017;p35"/>
              <p:cNvSpPr/>
              <p:nvPr/>
            </p:nvSpPr>
            <p:spPr>
              <a:xfrm>
                <a:off x="5473875" y="3395175"/>
                <a:ext cx="107800" cy="211825"/>
              </a:xfrm>
              <a:custGeom>
                <a:avLst/>
                <a:gdLst/>
                <a:ahLst/>
                <a:cxnLst/>
                <a:rect l="l" t="t" r="r" b="b"/>
                <a:pathLst>
                  <a:path w="4312" h="8473" extrusionOk="0">
                    <a:moveTo>
                      <a:pt x="2183" y="0"/>
                    </a:moveTo>
                    <a:cubicBezTo>
                      <a:pt x="1851" y="0"/>
                      <a:pt x="1520" y="96"/>
                      <a:pt x="1237" y="270"/>
                    </a:cubicBezTo>
                    <a:cubicBezTo>
                      <a:pt x="699" y="591"/>
                      <a:pt x="307" y="1105"/>
                      <a:pt x="19" y="1652"/>
                    </a:cubicBezTo>
                    <a:cubicBezTo>
                      <a:pt x="78" y="1640"/>
                      <a:pt x="137" y="1634"/>
                      <a:pt x="196" y="1634"/>
                    </a:cubicBezTo>
                    <a:cubicBezTo>
                      <a:pt x="564" y="1634"/>
                      <a:pt x="907" y="1859"/>
                      <a:pt x="1119" y="2157"/>
                    </a:cubicBezTo>
                    <a:cubicBezTo>
                      <a:pt x="1469" y="2646"/>
                      <a:pt x="1641" y="3256"/>
                      <a:pt x="1649" y="3854"/>
                    </a:cubicBezTo>
                    <a:cubicBezTo>
                      <a:pt x="1393" y="4167"/>
                      <a:pt x="933" y="4147"/>
                      <a:pt x="609" y="4355"/>
                    </a:cubicBezTo>
                    <a:cubicBezTo>
                      <a:pt x="536" y="4416"/>
                      <a:pt x="497" y="4505"/>
                      <a:pt x="467" y="4594"/>
                    </a:cubicBezTo>
                    <a:cubicBezTo>
                      <a:pt x="766" y="4777"/>
                      <a:pt x="1076" y="4943"/>
                      <a:pt x="1365" y="5145"/>
                    </a:cubicBezTo>
                    <a:cubicBezTo>
                      <a:pt x="1500" y="5367"/>
                      <a:pt x="1469" y="5648"/>
                      <a:pt x="1358" y="5873"/>
                    </a:cubicBezTo>
                    <a:cubicBezTo>
                      <a:pt x="1111" y="6484"/>
                      <a:pt x="683" y="7114"/>
                      <a:pt x="1" y="7269"/>
                    </a:cubicBezTo>
                    <a:cubicBezTo>
                      <a:pt x="266" y="7740"/>
                      <a:pt x="601" y="8205"/>
                      <a:pt x="1084" y="8473"/>
                    </a:cubicBezTo>
                    <a:cubicBezTo>
                      <a:pt x="1198" y="8442"/>
                      <a:pt x="1321" y="8392"/>
                      <a:pt x="1395" y="8296"/>
                    </a:cubicBezTo>
                    <a:cubicBezTo>
                      <a:pt x="1880" y="7537"/>
                      <a:pt x="2784" y="7167"/>
                      <a:pt x="3647" y="7058"/>
                    </a:cubicBezTo>
                    <a:cubicBezTo>
                      <a:pt x="3653" y="7059"/>
                      <a:pt x="3659" y="7059"/>
                      <a:pt x="3665" y="7059"/>
                    </a:cubicBezTo>
                    <a:cubicBezTo>
                      <a:pt x="3788" y="7059"/>
                      <a:pt x="3844" y="6928"/>
                      <a:pt x="3898" y="6835"/>
                    </a:cubicBezTo>
                    <a:cubicBezTo>
                      <a:pt x="3411" y="5217"/>
                      <a:pt x="3498" y="3416"/>
                      <a:pt x="4197" y="1872"/>
                    </a:cubicBezTo>
                    <a:cubicBezTo>
                      <a:pt x="4311" y="1649"/>
                      <a:pt x="4150" y="1428"/>
                      <a:pt x="4042" y="1241"/>
                    </a:cubicBezTo>
                    <a:cubicBezTo>
                      <a:pt x="3711" y="705"/>
                      <a:pt x="3226" y="223"/>
                      <a:pt x="2604" y="54"/>
                    </a:cubicBezTo>
                    <a:cubicBezTo>
                      <a:pt x="2466" y="17"/>
                      <a:pt x="2324" y="0"/>
                      <a:pt x="2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a:off x="5594200" y="3401350"/>
                <a:ext cx="118825" cy="212450"/>
              </a:xfrm>
              <a:custGeom>
                <a:avLst/>
                <a:gdLst/>
                <a:ahLst/>
                <a:cxnLst/>
                <a:rect l="l" t="t" r="r" b="b"/>
                <a:pathLst>
                  <a:path w="4753" h="8498" extrusionOk="0">
                    <a:moveTo>
                      <a:pt x="2068" y="1"/>
                    </a:moveTo>
                    <a:cubicBezTo>
                      <a:pt x="1539" y="1"/>
                      <a:pt x="1029" y="268"/>
                      <a:pt x="658" y="638"/>
                    </a:cubicBezTo>
                    <a:cubicBezTo>
                      <a:pt x="386" y="908"/>
                      <a:pt x="122" y="1213"/>
                      <a:pt x="0" y="1581"/>
                    </a:cubicBezTo>
                    <a:cubicBezTo>
                      <a:pt x="33" y="1612"/>
                      <a:pt x="96" y="1672"/>
                      <a:pt x="126" y="1702"/>
                    </a:cubicBezTo>
                    <a:cubicBezTo>
                      <a:pt x="250" y="1645"/>
                      <a:pt x="383" y="1618"/>
                      <a:pt x="516" y="1618"/>
                    </a:cubicBezTo>
                    <a:cubicBezTo>
                      <a:pt x="790" y="1618"/>
                      <a:pt x="1063" y="1732"/>
                      <a:pt x="1258" y="1930"/>
                    </a:cubicBezTo>
                    <a:cubicBezTo>
                      <a:pt x="1741" y="2404"/>
                      <a:pt x="1920" y="3097"/>
                      <a:pt x="1987" y="3751"/>
                    </a:cubicBezTo>
                    <a:cubicBezTo>
                      <a:pt x="1870" y="3873"/>
                      <a:pt x="1762" y="4024"/>
                      <a:pt x="1595" y="4079"/>
                    </a:cubicBezTo>
                    <a:cubicBezTo>
                      <a:pt x="1299" y="4206"/>
                      <a:pt x="917" y="4233"/>
                      <a:pt x="756" y="4554"/>
                    </a:cubicBezTo>
                    <a:cubicBezTo>
                      <a:pt x="1097" y="4791"/>
                      <a:pt x="1506" y="4933"/>
                      <a:pt x="1800" y="5233"/>
                    </a:cubicBezTo>
                    <a:cubicBezTo>
                      <a:pt x="1798" y="5360"/>
                      <a:pt x="1810" y="5492"/>
                      <a:pt x="1769" y="5617"/>
                    </a:cubicBezTo>
                    <a:cubicBezTo>
                      <a:pt x="1613" y="6081"/>
                      <a:pt x="1380" y="6533"/>
                      <a:pt x="1022" y="6876"/>
                    </a:cubicBezTo>
                    <a:cubicBezTo>
                      <a:pt x="1021" y="6920"/>
                      <a:pt x="1019" y="7012"/>
                      <a:pt x="1018" y="7056"/>
                    </a:cubicBezTo>
                    <a:cubicBezTo>
                      <a:pt x="1194" y="7193"/>
                      <a:pt x="1408" y="7270"/>
                      <a:pt x="1583" y="7412"/>
                    </a:cubicBezTo>
                    <a:cubicBezTo>
                      <a:pt x="1924" y="7633"/>
                      <a:pt x="2193" y="7960"/>
                      <a:pt x="2336" y="8343"/>
                    </a:cubicBezTo>
                    <a:cubicBezTo>
                      <a:pt x="2388" y="8482"/>
                      <a:pt x="2519" y="8497"/>
                      <a:pt x="2651" y="8497"/>
                    </a:cubicBezTo>
                    <a:cubicBezTo>
                      <a:pt x="2688" y="8497"/>
                      <a:pt x="2725" y="8496"/>
                      <a:pt x="2761" y="8496"/>
                    </a:cubicBezTo>
                    <a:cubicBezTo>
                      <a:pt x="2782" y="8496"/>
                      <a:pt x="2803" y="8497"/>
                      <a:pt x="2823" y="8498"/>
                    </a:cubicBezTo>
                    <a:cubicBezTo>
                      <a:pt x="3321" y="8212"/>
                      <a:pt x="3698" y="7755"/>
                      <a:pt x="3978" y="7262"/>
                    </a:cubicBezTo>
                    <a:cubicBezTo>
                      <a:pt x="4544" y="6248"/>
                      <a:pt x="4752" y="5063"/>
                      <a:pt x="4703" y="3911"/>
                    </a:cubicBezTo>
                    <a:cubicBezTo>
                      <a:pt x="4651" y="2891"/>
                      <a:pt x="4386" y="1851"/>
                      <a:pt x="3785" y="1011"/>
                    </a:cubicBezTo>
                    <a:cubicBezTo>
                      <a:pt x="3428" y="527"/>
                      <a:pt x="2924" y="102"/>
                      <a:pt x="2310" y="20"/>
                    </a:cubicBezTo>
                    <a:cubicBezTo>
                      <a:pt x="2229" y="7"/>
                      <a:pt x="2148" y="1"/>
                      <a:pt x="20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a:off x="5513800" y="3583000"/>
                <a:ext cx="130050" cy="77550"/>
              </a:xfrm>
              <a:custGeom>
                <a:avLst/>
                <a:gdLst/>
                <a:ahLst/>
                <a:cxnLst/>
                <a:rect l="l" t="t" r="r" b="b"/>
                <a:pathLst>
                  <a:path w="5202" h="3102" extrusionOk="0">
                    <a:moveTo>
                      <a:pt x="2614" y="0"/>
                    </a:moveTo>
                    <a:cubicBezTo>
                      <a:pt x="2391" y="0"/>
                      <a:pt x="2168" y="18"/>
                      <a:pt x="1950" y="52"/>
                    </a:cubicBezTo>
                    <a:cubicBezTo>
                      <a:pt x="1324" y="166"/>
                      <a:pt x="677" y="421"/>
                      <a:pt x="283" y="941"/>
                    </a:cubicBezTo>
                    <a:cubicBezTo>
                      <a:pt x="1" y="1304"/>
                      <a:pt x="16" y="1842"/>
                      <a:pt x="308" y="2194"/>
                    </a:cubicBezTo>
                    <a:cubicBezTo>
                      <a:pt x="697" y="2677"/>
                      <a:pt x="1306" y="2927"/>
                      <a:pt x="1902" y="3041"/>
                    </a:cubicBezTo>
                    <a:cubicBezTo>
                      <a:pt x="2136" y="3081"/>
                      <a:pt x="2374" y="3102"/>
                      <a:pt x="2612" y="3102"/>
                    </a:cubicBezTo>
                    <a:cubicBezTo>
                      <a:pt x="3030" y="3102"/>
                      <a:pt x="3449" y="3038"/>
                      <a:pt x="3846" y="2902"/>
                    </a:cubicBezTo>
                    <a:cubicBezTo>
                      <a:pt x="4268" y="2743"/>
                      <a:pt x="4689" y="2510"/>
                      <a:pt x="4951" y="2133"/>
                    </a:cubicBezTo>
                    <a:cubicBezTo>
                      <a:pt x="5155" y="1846"/>
                      <a:pt x="5201" y="1452"/>
                      <a:pt x="5044" y="1134"/>
                    </a:cubicBezTo>
                    <a:cubicBezTo>
                      <a:pt x="4895" y="803"/>
                      <a:pt x="4594" y="579"/>
                      <a:pt x="4291" y="399"/>
                    </a:cubicBezTo>
                    <a:cubicBezTo>
                      <a:pt x="3778" y="121"/>
                      <a:pt x="3196" y="0"/>
                      <a:pt x="2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a:off x="5284575" y="3273800"/>
                <a:ext cx="589750" cy="576650"/>
              </a:xfrm>
              <a:custGeom>
                <a:avLst/>
                <a:gdLst/>
                <a:ahLst/>
                <a:cxnLst/>
                <a:rect l="l" t="t" r="r" b="b"/>
                <a:pathLst>
                  <a:path w="23590" h="23066" extrusionOk="0">
                    <a:moveTo>
                      <a:pt x="8801" y="2869"/>
                    </a:moveTo>
                    <a:cubicBezTo>
                      <a:pt x="8853" y="2869"/>
                      <a:pt x="8905" y="2874"/>
                      <a:pt x="8957" y="2886"/>
                    </a:cubicBezTo>
                    <a:cubicBezTo>
                      <a:pt x="9101" y="2932"/>
                      <a:pt x="9168" y="3125"/>
                      <a:pt x="9079" y="3251"/>
                    </a:cubicBezTo>
                    <a:cubicBezTo>
                      <a:pt x="8991" y="3387"/>
                      <a:pt x="8808" y="3349"/>
                      <a:pt x="8673" y="3382"/>
                    </a:cubicBezTo>
                    <a:cubicBezTo>
                      <a:pt x="8188" y="3445"/>
                      <a:pt x="7802" y="3784"/>
                      <a:pt x="7525" y="4167"/>
                    </a:cubicBezTo>
                    <a:cubicBezTo>
                      <a:pt x="7480" y="4239"/>
                      <a:pt x="7400" y="4274"/>
                      <a:pt x="7321" y="4274"/>
                    </a:cubicBezTo>
                    <a:cubicBezTo>
                      <a:pt x="7235" y="4274"/>
                      <a:pt x="7149" y="4232"/>
                      <a:pt x="7108" y="4150"/>
                    </a:cubicBezTo>
                    <a:cubicBezTo>
                      <a:pt x="7024" y="4019"/>
                      <a:pt x="7121" y="3881"/>
                      <a:pt x="7205" y="3782"/>
                    </a:cubicBezTo>
                    <a:cubicBezTo>
                      <a:pt x="7523" y="3349"/>
                      <a:pt x="7984" y="3006"/>
                      <a:pt x="8517" y="2901"/>
                    </a:cubicBezTo>
                    <a:cubicBezTo>
                      <a:pt x="8610" y="2885"/>
                      <a:pt x="8706" y="2869"/>
                      <a:pt x="8801" y="2869"/>
                    </a:cubicBezTo>
                    <a:close/>
                    <a:moveTo>
                      <a:pt x="15256" y="2972"/>
                    </a:moveTo>
                    <a:cubicBezTo>
                      <a:pt x="15963" y="2972"/>
                      <a:pt x="16604" y="3465"/>
                      <a:pt x="16964" y="4053"/>
                    </a:cubicBezTo>
                    <a:cubicBezTo>
                      <a:pt x="17020" y="4203"/>
                      <a:pt x="16892" y="4377"/>
                      <a:pt x="16736" y="4377"/>
                    </a:cubicBezTo>
                    <a:cubicBezTo>
                      <a:pt x="16723" y="4377"/>
                      <a:pt x="16711" y="4376"/>
                      <a:pt x="16698" y="4374"/>
                    </a:cubicBezTo>
                    <a:cubicBezTo>
                      <a:pt x="16549" y="4350"/>
                      <a:pt x="16483" y="4195"/>
                      <a:pt x="16391" y="4097"/>
                    </a:cubicBezTo>
                    <a:cubicBezTo>
                      <a:pt x="16099" y="3707"/>
                      <a:pt x="15635" y="3465"/>
                      <a:pt x="15149" y="3445"/>
                    </a:cubicBezTo>
                    <a:cubicBezTo>
                      <a:pt x="14897" y="3437"/>
                      <a:pt x="14864" y="3037"/>
                      <a:pt x="15106" y="2979"/>
                    </a:cubicBezTo>
                    <a:cubicBezTo>
                      <a:pt x="15156" y="2974"/>
                      <a:pt x="15206" y="2972"/>
                      <a:pt x="15256" y="2972"/>
                    </a:cubicBezTo>
                    <a:close/>
                    <a:moveTo>
                      <a:pt x="9734" y="4365"/>
                    </a:moveTo>
                    <a:cubicBezTo>
                      <a:pt x="10203" y="4365"/>
                      <a:pt x="10672" y="4513"/>
                      <a:pt x="11054" y="4787"/>
                    </a:cubicBezTo>
                    <a:cubicBezTo>
                      <a:pt x="11426" y="5030"/>
                      <a:pt x="11715" y="5378"/>
                      <a:pt x="11975" y="5733"/>
                    </a:cubicBezTo>
                    <a:cubicBezTo>
                      <a:pt x="12022" y="5803"/>
                      <a:pt x="12113" y="5852"/>
                      <a:pt x="12198" y="5852"/>
                    </a:cubicBezTo>
                    <a:cubicBezTo>
                      <a:pt x="12259" y="5852"/>
                      <a:pt x="12316" y="5827"/>
                      <a:pt x="12353" y="5767"/>
                    </a:cubicBezTo>
                    <a:cubicBezTo>
                      <a:pt x="12809" y="5202"/>
                      <a:pt x="13438" y="4722"/>
                      <a:pt x="14176" y="4633"/>
                    </a:cubicBezTo>
                    <a:cubicBezTo>
                      <a:pt x="14272" y="4619"/>
                      <a:pt x="14367" y="4612"/>
                      <a:pt x="14463" y="4612"/>
                    </a:cubicBezTo>
                    <a:cubicBezTo>
                      <a:pt x="14992" y="4612"/>
                      <a:pt x="15513" y="4821"/>
                      <a:pt x="15925" y="5151"/>
                    </a:cubicBezTo>
                    <a:cubicBezTo>
                      <a:pt x="16755" y="5818"/>
                      <a:pt x="17211" y="6839"/>
                      <a:pt x="17433" y="7859"/>
                    </a:cubicBezTo>
                    <a:cubicBezTo>
                      <a:pt x="17738" y="9338"/>
                      <a:pt x="17598" y="10928"/>
                      <a:pt x="16950" y="12299"/>
                    </a:cubicBezTo>
                    <a:cubicBezTo>
                      <a:pt x="16545" y="13149"/>
                      <a:pt x="15880" y="13937"/>
                      <a:pt x="14966" y="14247"/>
                    </a:cubicBezTo>
                    <a:cubicBezTo>
                      <a:pt x="14828" y="14292"/>
                      <a:pt x="14718" y="14394"/>
                      <a:pt x="14664" y="14528"/>
                    </a:cubicBezTo>
                    <a:cubicBezTo>
                      <a:pt x="14369" y="15165"/>
                      <a:pt x="13723" y="15546"/>
                      <a:pt x="13081" y="15764"/>
                    </a:cubicBezTo>
                    <a:cubicBezTo>
                      <a:pt x="12656" y="15892"/>
                      <a:pt x="12205" y="15960"/>
                      <a:pt x="11754" y="15960"/>
                    </a:cubicBezTo>
                    <a:cubicBezTo>
                      <a:pt x="10914" y="15960"/>
                      <a:pt x="10077" y="15724"/>
                      <a:pt x="9416" y="15199"/>
                    </a:cubicBezTo>
                    <a:cubicBezTo>
                      <a:pt x="9029" y="14895"/>
                      <a:pt x="8825" y="14433"/>
                      <a:pt x="8602" y="14009"/>
                    </a:cubicBezTo>
                    <a:cubicBezTo>
                      <a:pt x="8456" y="13727"/>
                      <a:pt x="8138" y="13622"/>
                      <a:pt x="7930" y="13400"/>
                    </a:cubicBezTo>
                    <a:cubicBezTo>
                      <a:pt x="7113" y="12631"/>
                      <a:pt x="6703" y="11527"/>
                      <a:pt x="6535" y="10440"/>
                    </a:cubicBezTo>
                    <a:cubicBezTo>
                      <a:pt x="6321" y="8951"/>
                      <a:pt x="6533" y="7368"/>
                      <a:pt x="7285" y="6051"/>
                    </a:cubicBezTo>
                    <a:cubicBezTo>
                      <a:pt x="7726" y="5284"/>
                      <a:pt x="8421" y="4601"/>
                      <a:pt x="9309" y="4407"/>
                    </a:cubicBezTo>
                    <a:cubicBezTo>
                      <a:pt x="9449" y="4379"/>
                      <a:pt x="9591" y="4365"/>
                      <a:pt x="9734" y="4365"/>
                    </a:cubicBezTo>
                    <a:close/>
                    <a:moveTo>
                      <a:pt x="18709" y="11661"/>
                    </a:moveTo>
                    <a:cubicBezTo>
                      <a:pt x="18741" y="11661"/>
                      <a:pt x="18772" y="11667"/>
                      <a:pt x="18802" y="11682"/>
                    </a:cubicBezTo>
                    <a:cubicBezTo>
                      <a:pt x="18941" y="11731"/>
                      <a:pt x="18948" y="11899"/>
                      <a:pt x="18998" y="12018"/>
                    </a:cubicBezTo>
                    <a:cubicBezTo>
                      <a:pt x="19172" y="12582"/>
                      <a:pt x="19668" y="13033"/>
                      <a:pt x="20252" y="13139"/>
                    </a:cubicBezTo>
                    <a:cubicBezTo>
                      <a:pt x="20389" y="13178"/>
                      <a:pt x="20578" y="13173"/>
                      <a:pt x="20654" y="13320"/>
                    </a:cubicBezTo>
                    <a:cubicBezTo>
                      <a:pt x="20739" y="13467"/>
                      <a:pt x="20620" y="13674"/>
                      <a:pt x="20449" y="13674"/>
                    </a:cubicBezTo>
                    <a:cubicBezTo>
                      <a:pt x="20448" y="13674"/>
                      <a:pt x="20446" y="13674"/>
                      <a:pt x="20445" y="13674"/>
                    </a:cubicBezTo>
                    <a:cubicBezTo>
                      <a:pt x="20110" y="13662"/>
                      <a:pt x="19804" y="13519"/>
                      <a:pt x="19493" y="13412"/>
                    </a:cubicBezTo>
                    <a:cubicBezTo>
                      <a:pt x="19329" y="13446"/>
                      <a:pt x="19178" y="13533"/>
                      <a:pt x="19121" y="13698"/>
                    </a:cubicBezTo>
                    <a:cubicBezTo>
                      <a:pt x="18698" y="14541"/>
                      <a:pt x="18152" y="15325"/>
                      <a:pt x="17464" y="15975"/>
                    </a:cubicBezTo>
                    <a:cubicBezTo>
                      <a:pt x="16339" y="17071"/>
                      <a:pt x="14857" y="17781"/>
                      <a:pt x="13308" y="18018"/>
                    </a:cubicBezTo>
                    <a:cubicBezTo>
                      <a:pt x="13139" y="18043"/>
                      <a:pt x="12999" y="18195"/>
                      <a:pt x="12963" y="18357"/>
                    </a:cubicBezTo>
                    <a:cubicBezTo>
                      <a:pt x="13005" y="18703"/>
                      <a:pt x="13072" y="19047"/>
                      <a:pt x="13070" y="19399"/>
                    </a:cubicBezTo>
                    <a:cubicBezTo>
                      <a:pt x="13099" y="20018"/>
                      <a:pt x="13000" y="20717"/>
                      <a:pt x="12529" y="21165"/>
                    </a:cubicBezTo>
                    <a:cubicBezTo>
                      <a:pt x="12240" y="21434"/>
                      <a:pt x="11859" y="21540"/>
                      <a:pt x="11472" y="21540"/>
                    </a:cubicBezTo>
                    <a:cubicBezTo>
                      <a:pt x="11227" y="21540"/>
                      <a:pt x="10980" y="21497"/>
                      <a:pt x="10754" y="21427"/>
                    </a:cubicBezTo>
                    <a:cubicBezTo>
                      <a:pt x="10258" y="21274"/>
                      <a:pt x="9883" y="20834"/>
                      <a:pt x="9775" y="20331"/>
                    </a:cubicBezTo>
                    <a:cubicBezTo>
                      <a:pt x="9646" y="19720"/>
                      <a:pt x="9739" y="19082"/>
                      <a:pt x="9902" y="18485"/>
                    </a:cubicBezTo>
                    <a:cubicBezTo>
                      <a:pt x="9933" y="18338"/>
                      <a:pt x="10026" y="18177"/>
                      <a:pt x="9935" y="18035"/>
                    </a:cubicBezTo>
                    <a:cubicBezTo>
                      <a:pt x="9868" y="17860"/>
                      <a:pt x="9669" y="17846"/>
                      <a:pt x="9517" y="17801"/>
                    </a:cubicBezTo>
                    <a:cubicBezTo>
                      <a:pt x="8372" y="17439"/>
                      <a:pt x="7326" y="16791"/>
                      <a:pt x="6461" y="15960"/>
                    </a:cubicBezTo>
                    <a:cubicBezTo>
                      <a:pt x="5748" y="15299"/>
                      <a:pt x="5189" y="14495"/>
                      <a:pt x="4685" y="13669"/>
                    </a:cubicBezTo>
                    <a:cubicBezTo>
                      <a:pt x="4641" y="13655"/>
                      <a:pt x="4553" y="13628"/>
                      <a:pt x="4508" y="13616"/>
                    </a:cubicBezTo>
                    <a:cubicBezTo>
                      <a:pt x="4225" y="13759"/>
                      <a:pt x="3920" y="13870"/>
                      <a:pt x="3600" y="13888"/>
                    </a:cubicBezTo>
                    <a:cubicBezTo>
                      <a:pt x="3596" y="13888"/>
                      <a:pt x="3593" y="13888"/>
                      <a:pt x="3589" y="13888"/>
                    </a:cubicBezTo>
                    <a:cubicBezTo>
                      <a:pt x="3426" y="13888"/>
                      <a:pt x="3309" y="13699"/>
                      <a:pt x="3376" y="13552"/>
                    </a:cubicBezTo>
                    <a:cubicBezTo>
                      <a:pt x="3438" y="13397"/>
                      <a:pt x="3629" y="13396"/>
                      <a:pt x="3767" y="13358"/>
                    </a:cubicBezTo>
                    <a:cubicBezTo>
                      <a:pt x="4365" y="13259"/>
                      <a:pt x="4875" y="12794"/>
                      <a:pt x="5049" y="12216"/>
                    </a:cubicBezTo>
                    <a:cubicBezTo>
                      <a:pt x="5091" y="12089"/>
                      <a:pt x="5115" y="11909"/>
                      <a:pt x="5277" y="11884"/>
                    </a:cubicBezTo>
                    <a:cubicBezTo>
                      <a:pt x="5297" y="11878"/>
                      <a:pt x="5317" y="11875"/>
                      <a:pt x="5336" y="11875"/>
                    </a:cubicBezTo>
                    <a:cubicBezTo>
                      <a:pt x="5480" y="11875"/>
                      <a:pt x="5609" y="12028"/>
                      <a:pt x="5568" y="12172"/>
                    </a:cubicBezTo>
                    <a:cubicBezTo>
                      <a:pt x="5511" y="12578"/>
                      <a:pt x="5226" y="12889"/>
                      <a:pt x="5096" y="13266"/>
                    </a:cubicBezTo>
                    <a:cubicBezTo>
                      <a:pt x="5226" y="13727"/>
                      <a:pt x="5551" y="14091"/>
                      <a:pt x="5809" y="14484"/>
                    </a:cubicBezTo>
                    <a:cubicBezTo>
                      <a:pt x="6643" y="15616"/>
                      <a:pt x="7757" y="16564"/>
                      <a:pt x="9061" y="17108"/>
                    </a:cubicBezTo>
                    <a:cubicBezTo>
                      <a:pt x="9935" y="17483"/>
                      <a:pt x="10881" y="17651"/>
                      <a:pt x="11830" y="17651"/>
                    </a:cubicBezTo>
                    <a:cubicBezTo>
                      <a:pt x="12426" y="17651"/>
                      <a:pt x="13023" y="17585"/>
                      <a:pt x="13603" y="17461"/>
                    </a:cubicBezTo>
                    <a:cubicBezTo>
                      <a:pt x="15632" y="17061"/>
                      <a:pt x="17445" y="15724"/>
                      <a:pt x="18441" y="13914"/>
                    </a:cubicBezTo>
                    <a:cubicBezTo>
                      <a:pt x="18638" y="13576"/>
                      <a:pt x="18879" y="13194"/>
                      <a:pt x="18796" y="12785"/>
                    </a:cubicBezTo>
                    <a:cubicBezTo>
                      <a:pt x="18689" y="12494"/>
                      <a:pt x="18498" y="12230"/>
                      <a:pt x="18465" y="11914"/>
                    </a:cubicBezTo>
                    <a:cubicBezTo>
                      <a:pt x="18455" y="11775"/>
                      <a:pt x="18579" y="11661"/>
                      <a:pt x="18709" y="11661"/>
                    </a:cubicBezTo>
                    <a:close/>
                    <a:moveTo>
                      <a:pt x="11772" y="1"/>
                    </a:moveTo>
                    <a:cubicBezTo>
                      <a:pt x="11372" y="1"/>
                      <a:pt x="10972" y="20"/>
                      <a:pt x="10575" y="59"/>
                    </a:cubicBezTo>
                    <a:cubicBezTo>
                      <a:pt x="8464" y="293"/>
                      <a:pt x="6415" y="1103"/>
                      <a:pt x="4742" y="2416"/>
                    </a:cubicBezTo>
                    <a:cubicBezTo>
                      <a:pt x="3688" y="3226"/>
                      <a:pt x="2779" y="4227"/>
                      <a:pt x="2066" y="5348"/>
                    </a:cubicBezTo>
                    <a:cubicBezTo>
                      <a:pt x="608" y="7616"/>
                      <a:pt x="1" y="10409"/>
                      <a:pt x="371" y="13077"/>
                    </a:cubicBezTo>
                    <a:cubicBezTo>
                      <a:pt x="724" y="15818"/>
                      <a:pt x="2124" y="18401"/>
                      <a:pt x="4209" y="20211"/>
                    </a:cubicBezTo>
                    <a:cubicBezTo>
                      <a:pt x="6165" y="21939"/>
                      <a:pt x="8731" y="22970"/>
                      <a:pt x="11342" y="23053"/>
                    </a:cubicBezTo>
                    <a:cubicBezTo>
                      <a:pt x="11518" y="23061"/>
                      <a:pt x="11693" y="23065"/>
                      <a:pt x="11869" y="23065"/>
                    </a:cubicBezTo>
                    <a:cubicBezTo>
                      <a:pt x="15036" y="23065"/>
                      <a:pt x="18177" y="21675"/>
                      <a:pt x="20298" y="19321"/>
                    </a:cubicBezTo>
                    <a:cubicBezTo>
                      <a:pt x="21896" y="17602"/>
                      <a:pt x="22935" y="15372"/>
                      <a:pt x="23232" y="13045"/>
                    </a:cubicBezTo>
                    <a:cubicBezTo>
                      <a:pt x="23590" y="10398"/>
                      <a:pt x="22992" y="7629"/>
                      <a:pt x="21550" y="5378"/>
                    </a:cubicBezTo>
                    <a:cubicBezTo>
                      <a:pt x="20165" y="3170"/>
                      <a:pt x="18005" y="1458"/>
                      <a:pt x="15536" y="621"/>
                    </a:cubicBezTo>
                    <a:cubicBezTo>
                      <a:pt x="14328" y="200"/>
                      <a:pt x="13050" y="1"/>
                      <a:pt x="1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5539550" y="3725500"/>
                <a:ext cx="60775" cy="74500"/>
              </a:xfrm>
              <a:custGeom>
                <a:avLst/>
                <a:gdLst/>
                <a:ahLst/>
                <a:cxnLst/>
                <a:rect l="l" t="t" r="r" b="b"/>
                <a:pathLst>
                  <a:path w="2431" h="2980" extrusionOk="0">
                    <a:moveTo>
                      <a:pt x="590" y="1"/>
                    </a:moveTo>
                    <a:cubicBezTo>
                      <a:pt x="563" y="1"/>
                      <a:pt x="534" y="5"/>
                      <a:pt x="506" y="15"/>
                    </a:cubicBezTo>
                    <a:cubicBezTo>
                      <a:pt x="366" y="46"/>
                      <a:pt x="278" y="173"/>
                      <a:pt x="245" y="304"/>
                    </a:cubicBezTo>
                    <a:cubicBezTo>
                      <a:pt x="108" y="740"/>
                      <a:pt x="8" y="1193"/>
                      <a:pt x="0" y="1651"/>
                    </a:cubicBezTo>
                    <a:cubicBezTo>
                      <a:pt x="11" y="2020"/>
                      <a:pt x="67" y="2438"/>
                      <a:pt x="362" y="2695"/>
                    </a:cubicBezTo>
                    <a:cubicBezTo>
                      <a:pt x="605" y="2902"/>
                      <a:pt x="927" y="2979"/>
                      <a:pt x="1245" y="2979"/>
                    </a:cubicBezTo>
                    <a:cubicBezTo>
                      <a:pt x="1342" y="2979"/>
                      <a:pt x="1440" y="2972"/>
                      <a:pt x="1534" y="2959"/>
                    </a:cubicBezTo>
                    <a:cubicBezTo>
                      <a:pt x="1877" y="2913"/>
                      <a:pt x="2150" y="2639"/>
                      <a:pt x="2260" y="2321"/>
                    </a:cubicBezTo>
                    <a:cubicBezTo>
                      <a:pt x="2431" y="1837"/>
                      <a:pt x="2398" y="1310"/>
                      <a:pt x="2345" y="809"/>
                    </a:cubicBezTo>
                    <a:cubicBezTo>
                      <a:pt x="2312" y="551"/>
                      <a:pt x="2262" y="250"/>
                      <a:pt x="2038" y="87"/>
                    </a:cubicBezTo>
                    <a:cubicBezTo>
                      <a:pt x="1966" y="79"/>
                      <a:pt x="1876" y="67"/>
                      <a:pt x="1788" y="67"/>
                    </a:cubicBezTo>
                    <a:cubicBezTo>
                      <a:pt x="1636" y="67"/>
                      <a:pt x="1489" y="104"/>
                      <a:pt x="1449" y="266"/>
                    </a:cubicBezTo>
                    <a:cubicBezTo>
                      <a:pt x="1417" y="836"/>
                      <a:pt x="1418" y="1408"/>
                      <a:pt x="1391" y="1980"/>
                    </a:cubicBezTo>
                    <a:cubicBezTo>
                      <a:pt x="1394" y="2091"/>
                      <a:pt x="1318" y="2206"/>
                      <a:pt x="1204" y="2229"/>
                    </a:cubicBezTo>
                    <a:cubicBezTo>
                      <a:pt x="1184" y="2235"/>
                      <a:pt x="1164" y="2237"/>
                      <a:pt x="1145" y="2237"/>
                    </a:cubicBezTo>
                    <a:cubicBezTo>
                      <a:pt x="1010" y="2237"/>
                      <a:pt x="886" y="2110"/>
                      <a:pt x="905" y="1970"/>
                    </a:cubicBezTo>
                    <a:cubicBezTo>
                      <a:pt x="913" y="1377"/>
                      <a:pt x="941" y="783"/>
                      <a:pt x="953" y="189"/>
                    </a:cubicBezTo>
                    <a:cubicBezTo>
                      <a:pt x="850" y="104"/>
                      <a:pt x="727" y="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22" name="Google Shape;1022;p35"/>
              <p:cNvSpPr/>
              <p:nvPr/>
            </p:nvSpPr>
            <p:spPr>
              <a:xfrm>
                <a:off x="5372100" y="2849325"/>
                <a:ext cx="276400" cy="423600"/>
              </a:xfrm>
              <a:custGeom>
                <a:avLst/>
                <a:gdLst/>
                <a:ahLst/>
                <a:cxnLst/>
                <a:rect l="l" t="t" r="r" b="b"/>
                <a:pathLst>
                  <a:path w="11056" h="16944" extrusionOk="0">
                    <a:moveTo>
                      <a:pt x="5510" y="1"/>
                    </a:moveTo>
                    <a:cubicBezTo>
                      <a:pt x="5428" y="1"/>
                      <a:pt x="5346" y="3"/>
                      <a:pt x="5264" y="6"/>
                    </a:cubicBezTo>
                    <a:cubicBezTo>
                      <a:pt x="4093" y="59"/>
                      <a:pt x="2883" y="331"/>
                      <a:pt x="1930" y="1046"/>
                    </a:cubicBezTo>
                    <a:cubicBezTo>
                      <a:pt x="1066" y="1686"/>
                      <a:pt x="539" y="2694"/>
                      <a:pt x="323" y="3731"/>
                    </a:cubicBezTo>
                    <a:cubicBezTo>
                      <a:pt x="0" y="5269"/>
                      <a:pt x="190" y="6858"/>
                      <a:pt x="488" y="8384"/>
                    </a:cubicBezTo>
                    <a:cubicBezTo>
                      <a:pt x="515" y="8500"/>
                      <a:pt x="536" y="8623"/>
                      <a:pt x="598" y="8729"/>
                    </a:cubicBezTo>
                    <a:cubicBezTo>
                      <a:pt x="2304" y="11194"/>
                      <a:pt x="3565" y="13932"/>
                      <a:pt x="4670" y="16708"/>
                    </a:cubicBezTo>
                    <a:cubicBezTo>
                      <a:pt x="4702" y="16848"/>
                      <a:pt x="4835" y="16943"/>
                      <a:pt x="4974" y="16943"/>
                    </a:cubicBezTo>
                    <a:cubicBezTo>
                      <a:pt x="5002" y="16943"/>
                      <a:pt x="5031" y="16939"/>
                      <a:pt x="5058" y="16931"/>
                    </a:cubicBezTo>
                    <a:cubicBezTo>
                      <a:pt x="5447" y="16842"/>
                      <a:pt x="5828" y="16709"/>
                      <a:pt x="6228" y="16669"/>
                    </a:cubicBezTo>
                    <a:cubicBezTo>
                      <a:pt x="6364" y="16644"/>
                      <a:pt x="6538" y="16649"/>
                      <a:pt x="6620" y="16514"/>
                    </a:cubicBezTo>
                    <a:cubicBezTo>
                      <a:pt x="6744" y="16315"/>
                      <a:pt x="6683" y="16074"/>
                      <a:pt x="6653" y="15859"/>
                    </a:cubicBezTo>
                    <a:cubicBezTo>
                      <a:pt x="6306" y="13583"/>
                      <a:pt x="5960" y="11305"/>
                      <a:pt x="5616" y="9029"/>
                    </a:cubicBezTo>
                    <a:cubicBezTo>
                      <a:pt x="5559" y="8869"/>
                      <a:pt x="5677" y="8679"/>
                      <a:pt x="5843" y="8679"/>
                    </a:cubicBezTo>
                    <a:cubicBezTo>
                      <a:pt x="5863" y="8679"/>
                      <a:pt x="5884" y="8682"/>
                      <a:pt x="5905" y="8688"/>
                    </a:cubicBezTo>
                    <a:cubicBezTo>
                      <a:pt x="6068" y="8717"/>
                      <a:pt x="6098" y="8896"/>
                      <a:pt x="6115" y="9033"/>
                    </a:cubicBezTo>
                    <a:cubicBezTo>
                      <a:pt x="6482" y="11497"/>
                      <a:pt x="6868" y="13959"/>
                      <a:pt x="7230" y="16425"/>
                    </a:cubicBezTo>
                    <a:cubicBezTo>
                      <a:pt x="7323" y="16498"/>
                      <a:pt x="7431" y="16517"/>
                      <a:pt x="7544" y="16517"/>
                    </a:cubicBezTo>
                    <a:cubicBezTo>
                      <a:pt x="7661" y="16517"/>
                      <a:pt x="7783" y="16497"/>
                      <a:pt x="7896" y="16497"/>
                    </a:cubicBezTo>
                    <a:cubicBezTo>
                      <a:pt x="7901" y="16497"/>
                      <a:pt x="7905" y="16497"/>
                      <a:pt x="7910" y="16497"/>
                    </a:cubicBezTo>
                    <a:cubicBezTo>
                      <a:pt x="8017" y="16485"/>
                      <a:pt x="8125" y="16481"/>
                      <a:pt x="8232" y="16481"/>
                    </a:cubicBezTo>
                    <a:cubicBezTo>
                      <a:pt x="8533" y="16481"/>
                      <a:pt x="8833" y="16515"/>
                      <a:pt x="9134" y="16515"/>
                    </a:cubicBezTo>
                    <a:cubicBezTo>
                      <a:pt x="9176" y="16515"/>
                      <a:pt x="9219" y="16514"/>
                      <a:pt x="9262" y="16513"/>
                    </a:cubicBezTo>
                    <a:cubicBezTo>
                      <a:pt x="9440" y="16443"/>
                      <a:pt x="9586" y="16257"/>
                      <a:pt x="9585" y="16061"/>
                    </a:cubicBezTo>
                    <a:cubicBezTo>
                      <a:pt x="9785" y="13300"/>
                      <a:pt x="10130" y="10534"/>
                      <a:pt x="10885" y="7863"/>
                    </a:cubicBezTo>
                    <a:cubicBezTo>
                      <a:pt x="10948" y="7633"/>
                      <a:pt x="11055" y="7404"/>
                      <a:pt x="11026" y="7161"/>
                    </a:cubicBezTo>
                    <a:cubicBezTo>
                      <a:pt x="10921" y="6204"/>
                      <a:pt x="10766" y="5250"/>
                      <a:pt x="10495" y="4325"/>
                    </a:cubicBezTo>
                    <a:cubicBezTo>
                      <a:pt x="10116" y="3070"/>
                      <a:pt x="9516" y="1816"/>
                      <a:pt x="8471" y="981"/>
                    </a:cubicBezTo>
                    <a:cubicBezTo>
                      <a:pt x="7653" y="292"/>
                      <a:pt x="6568" y="1"/>
                      <a:pt x="5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5"/>
              <p:cNvSpPr/>
              <p:nvPr/>
            </p:nvSpPr>
            <p:spPr>
              <a:xfrm>
                <a:off x="5787500" y="3070825"/>
                <a:ext cx="397350" cy="388075"/>
              </a:xfrm>
              <a:custGeom>
                <a:avLst/>
                <a:gdLst/>
                <a:ahLst/>
                <a:cxnLst/>
                <a:rect l="l" t="t" r="r" b="b"/>
                <a:pathLst>
                  <a:path w="15894" h="15523" extrusionOk="0">
                    <a:moveTo>
                      <a:pt x="10799" y="1"/>
                    </a:moveTo>
                    <a:cubicBezTo>
                      <a:pt x="10500" y="1"/>
                      <a:pt x="10200" y="31"/>
                      <a:pt x="9907" y="87"/>
                    </a:cubicBezTo>
                    <a:cubicBezTo>
                      <a:pt x="8298" y="418"/>
                      <a:pt x="6901" y="1371"/>
                      <a:pt x="5665" y="2414"/>
                    </a:cubicBezTo>
                    <a:cubicBezTo>
                      <a:pt x="5392" y="2653"/>
                      <a:pt x="5055" y="2860"/>
                      <a:pt x="4935" y="3223"/>
                    </a:cubicBezTo>
                    <a:cubicBezTo>
                      <a:pt x="3673" y="5838"/>
                      <a:pt x="1982" y="8217"/>
                      <a:pt x="190" y="10490"/>
                    </a:cubicBezTo>
                    <a:cubicBezTo>
                      <a:pt x="94" y="10629"/>
                      <a:pt x="0" y="10805"/>
                      <a:pt x="25" y="10977"/>
                    </a:cubicBezTo>
                    <a:cubicBezTo>
                      <a:pt x="372" y="11338"/>
                      <a:pt x="710" y="11709"/>
                      <a:pt x="1040" y="12087"/>
                    </a:cubicBezTo>
                    <a:cubicBezTo>
                      <a:pt x="1130" y="12184"/>
                      <a:pt x="1274" y="12249"/>
                      <a:pt x="1411" y="12249"/>
                    </a:cubicBezTo>
                    <a:cubicBezTo>
                      <a:pt x="1503" y="12249"/>
                      <a:pt x="1592" y="12220"/>
                      <a:pt x="1660" y="12151"/>
                    </a:cubicBezTo>
                    <a:cubicBezTo>
                      <a:pt x="3483" y="10640"/>
                      <a:pt x="5312" y="9136"/>
                      <a:pt x="7135" y="7626"/>
                    </a:cubicBezTo>
                    <a:cubicBezTo>
                      <a:pt x="7246" y="7544"/>
                      <a:pt x="7360" y="7401"/>
                      <a:pt x="7505" y="7401"/>
                    </a:cubicBezTo>
                    <a:cubicBezTo>
                      <a:pt x="7531" y="7401"/>
                      <a:pt x="7558" y="7406"/>
                      <a:pt x="7587" y="7416"/>
                    </a:cubicBezTo>
                    <a:cubicBezTo>
                      <a:pt x="7777" y="7478"/>
                      <a:pt x="7794" y="7756"/>
                      <a:pt x="7626" y="7857"/>
                    </a:cubicBezTo>
                    <a:cubicBezTo>
                      <a:pt x="5698" y="9456"/>
                      <a:pt x="3763" y="11047"/>
                      <a:pt x="1835" y="12644"/>
                    </a:cubicBezTo>
                    <a:cubicBezTo>
                      <a:pt x="1702" y="12745"/>
                      <a:pt x="1724" y="12946"/>
                      <a:pt x="1800" y="13078"/>
                    </a:cubicBezTo>
                    <a:cubicBezTo>
                      <a:pt x="1929" y="13439"/>
                      <a:pt x="2183" y="13733"/>
                      <a:pt x="2343" y="14080"/>
                    </a:cubicBezTo>
                    <a:cubicBezTo>
                      <a:pt x="2527" y="14479"/>
                      <a:pt x="2742" y="14863"/>
                      <a:pt x="2887" y="15279"/>
                    </a:cubicBezTo>
                    <a:cubicBezTo>
                      <a:pt x="2931" y="15431"/>
                      <a:pt x="3084" y="15523"/>
                      <a:pt x="3238" y="15523"/>
                    </a:cubicBezTo>
                    <a:cubicBezTo>
                      <a:pt x="3291" y="15523"/>
                      <a:pt x="3344" y="15512"/>
                      <a:pt x="3392" y="15489"/>
                    </a:cubicBezTo>
                    <a:cubicBezTo>
                      <a:pt x="5248" y="14763"/>
                      <a:pt x="7074" y="13953"/>
                      <a:pt x="8823" y="12995"/>
                    </a:cubicBezTo>
                    <a:cubicBezTo>
                      <a:pt x="10603" y="12005"/>
                      <a:pt x="12334" y="10878"/>
                      <a:pt x="13762" y="9414"/>
                    </a:cubicBezTo>
                    <a:cubicBezTo>
                      <a:pt x="14682" y="8446"/>
                      <a:pt x="15489" y="7284"/>
                      <a:pt x="15692" y="5939"/>
                    </a:cubicBezTo>
                    <a:cubicBezTo>
                      <a:pt x="15894" y="4797"/>
                      <a:pt x="15536" y="3623"/>
                      <a:pt x="14921" y="2661"/>
                    </a:cubicBezTo>
                    <a:cubicBezTo>
                      <a:pt x="14308" y="1708"/>
                      <a:pt x="13503" y="830"/>
                      <a:pt x="12457" y="352"/>
                    </a:cubicBezTo>
                    <a:cubicBezTo>
                      <a:pt x="11938" y="109"/>
                      <a:pt x="11369" y="1"/>
                      <a:pt x="10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5"/>
              <p:cNvSpPr/>
              <p:nvPr/>
            </p:nvSpPr>
            <p:spPr>
              <a:xfrm>
                <a:off x="4902175" y="3208775"/>
                <a:ext cx="443925" cy="286650"/>
              </a:xfrm>
              <a:custGeom>
                <a:avLst/>
                <a:gdLst/>
                <a:ahLst/>
                <a:cxnLst/>
                <a:rect l="l" t="t" r="r" b="b"/>
                <a:pathLst>
                  <a:path w="17757" h="11466" extrusionOk="0">
                    <a:moveTo>
                      <a:pt x="5288" y="0"/>
                    </a:moveTo>
                    <a:cubicBezTo>
                      <a:pt x="5019" y="0"/>
                      <a:pt x="4750" y="16"/>
                      <a:pt x="4481" y="50"/>
                    </a:cubicBezTo>
                    <a:cubicBezTo>
                      <a:pt x="4136" y="108"/>
                      <a:pt x="3789" y="172"/>
                      <a:pt x="3464" y="304"/>
                    </a:cubicBezTo>
                    <a:cubicBezTo>
                      <a:pt x="2343" y="682"/>
                      <a:pt x="1474" y="1587"/>
                      <a:pt x="935" y="2618"/>
                    </a:cubicBezTo>
                    <a:cubicBezTo>
                      <a:pt x="377" y="3692"/>
                      <a:pt x="1" y="4919"/>
                      <a:pt x="180" y="6138"/>
                    </a:cubicBezTo>
                    <a:cubicBezTo>
                      <a:pt x="342" y="7277"/>
                      <a:pt x="1052" y="8267"/>
                      <a:pt x="1930" y="8977"/>
                    </a:cubicBezTo>
                    <a:cubicBezTo>
                      <a:pt x="2991" y="9843"/>
                      <a:pt x="4260" y="10408"/>
                      <a:pt x="5543" y="10859"/>
                    </a:cubicBezTo>
                    <a:cubicBezTo>
                      <a:pt x="5735" y="10920"/>
                      <a:pt x="5924" y="11014"/>
                      <a:pt x="6128" y="11029"/>
                    </a:cubicBezTo>
                    <a:cubicBezTo>
                      <a:pt x="6907" y="10964"/>
                      <a:pt x="7687" y="10936"/>
                      <a:pt x="8467" y="10936"/>
                    </a:cubicBezTo>
                    <a:cubicBezTo>
                      <a:pt x="10600" y="10936"/>
                      <a:pt x="12732" y="11151"/>
                      <a:pt x="14841" y="11454"/>
                    </a:cubicBezTo>
                    <a:cubicBezTo>
                      <a:pt x="14877" y="11462"/>
                      <a:pt x="14913" y="11466"/>
                      <a:pt x="14948" y="11466"/>
                    </a:cubicBezTo>
                    <a:cubicBezTo>
                      <a:pt x="15242" y="11466"/>
                      <a:pt x="15499" y="11197"/>
                      <a:pt x="15514" y="10903"/>
                    </a:cubicBezTo>
                    <a:cubicBezTo>
                      <a:pt x="15586" y="10547"/>
                      <a:pt x="15736" y="10216"/>
                      <a:pt x="15851" y="9872"/>
                    </a:cubicBezTo>
                    <a:cubicBezTo>
                      <a:pt x="15931" y="9662"/>
                      <a:pt x="15722" y="9482"/>
                      <a:pt x="15541" y="9423"/>
                    </a:cubicBezTo>
                    <a:cubicBezTo>
                      <a:pt x="13317" y="8549"/>
                      <a:pt x="11087" y="7684"/>
                      <a:pt x="8865" y="6806"/>
                    </a:cubicBezTo>
                    <a:cubicBezTo>
                      <a:pt x="8601" y="6726"/>
                      <a:pt x="8703" y="6330"/>
                      <a:pt x="8935" y="6330"/>
                    </a:cubicBezTo>
                    <a:cubicBezTo>
                      <a:pt x="8962" y="6330"/>
                      <a:pt x="8992" y="6336"/>
                      <a:pt x="9023" y="6349"/>
                    </a:cubicBezTo>
                    <a:cubicBezTo>
                      <a:pt x="11309" y="7229"/>
                      <a:pt x="13587" y="8136"/>
                      <a:pt x="15872" y="9022"/>
                    </a:cubicBezTo>
                    <a:cubicBezTo>
                      <a:pt x="15911" y="9035"/>
                      <a:pt x="15947" y="9041"/>
                      <a:pt x="15981" y="9041"/>
                    </a:cubicBezTo>
                    <a:cubicBezTo>
                      <a:pt x="16230" y="9041"/>
                      <a:pt x="16363" y="8726"/>
                      <a:pt x="16456" y="8523"/>
                    </a:cubicBezTo>
                    <a:cubicBezTo>
                      <a:pt x="16722" y="8049"/>
                      <a:pt x="16993" y="7574"/>
                      <a:pt x="17319" y="7137"/>
                    </a:cubicBezTo>
                    <a:cubicBezTo>
                      <a:pt x="17491" y="6885"/>
                      <a:pt x="17757" y="6655"/>
                      <a:pt x="17757" y="6326"/>
                    </a:cubicBezTo>
                    <a:cubicBezTo>
                      <a:pt x="17757" y="6147"/>
                      <a:pt x="17592" y="6047"/>
                      <a:pt x="17470" y="5950"/>
                    </a:cubicBezTo>
                    <a:cubicBezTo>
                      <a:pt x="14838" y="3900"/>
                      <a:pt x="12052" y="1971"/>
                      <a:pt x="8921" y="762"/>
                    </a:cubicBezTo>
                    <a:cubicBezTo>
                      <a:pt x="7761" y="334"/>
                      <a:pt x="6531" y="0"/>
                      <a:pt x="5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p:cNvSpPr/>
              <p:nvPr/>
            </p:nvSpPr>
            <p:spPr>
              <a:xfrm>
                <a:off x="5813450" y="3629400"/>
                <a:ext cx="448775" cy="287250"/>
              </a:xfrm>
              <a:custGeom>
                <a:avLst/>
                <a:gdLst/>
                <a:ahLst/>
                <a:cxnLst/>
                <a:rect l="l" t="t" r="r" b="b"/>
                <a:pathLst>
                  <a:path w="17951" h="11490" extrusionOk="0">
                    <a:moveTo>
                      <a:pt x="2771" y="0"/>
                    </a:moveTo>
                    <a:cubicBezTo>
                      <a:pt x="2689" y="0"/>
                      <a:pt x="2607" y="9"/>
                      <a:pt x="2526" y="33"/>
                    </a:cubicBezTo>
                    <a:cubicBezTo>
                      <a:pt x="2220" y="142"/>
                      <a:pt x="2264" y="529"/>
                      <a:pt x="2165" y="782"/>
                    </a:cubicBezTo>
                    <a:cubicBezTo>
                      <a:pt x="2084" y="1184"/>
                      <a:pt x="1746" y="1587"/>
                      <a:pt x="1939" y="2004"/>
                    </a:cubicBezTo>
                    <a:cubicBezTo>
                      <a:pt x="4212" y="2854"/>
                      <a:pt x="6487" y="3699"/>
                      <a:pt x="8759" y="4547"/>
                    </a:cubicBezTo>
                    <a:cubicBezTo>
                      <a:pt x="8908" y="4607"/>
                      <a:pt x="9071" y="4644"/>
                      <a:pt x="9205" y="4738"/>
                    </a:cubicBezTo>
                    <a:cubicBezTo>
                      <a:pt x="9359" y="4872"/>
                      <a:pt x="9246" y="5155"/>
                      <a:pt x="9048" y="5155"/>
                    </a:cubicBezTo>
                    <a:cubicBezTo>
                      <a:pt x="9041" y="5155"/>
                      <a:pt x="9033" y="5154"/>
                      <a:pt x="9025" y="5154"/>
                    </a:cubicBezTo>
                    <a:cubicBezTo>
                      <a:pt x="8845" y="5120"/>
                      <a:pt x="8679" y="5037"/>
                      <a:pt x="8508" y="4978"/>
                    </a:cubicBezTo>
                    <a:cubicBezTo>
                      <a:pt x="6316" y="4163"/>
                      <a:pt x="4125" y="3342"/>
                      <a:pt x="1932" y="2529"/>
                    </a:cubicBezTo>
                    <a:cubicBezTo>
                      <a:pt x="1881" y="2504"/>
                      <a:pt x="1830" y="2493"/>
                      <a:pt x="1780" y="2493"/>
                    </a:cubicBezTo>
                    <a:cubicBezTo>
                      <a:pt x="1572" y="2493"/>
                      <a:pt x="1380" y="2683"/>
                      <a:pt x="1306" y="2874"/>
                    </a:cubicBezTo>
                    <a:cubicBezTo>
                      <a:pt x="989" y="3463"/>
                      <a:pt x="644" y="4041"/>
                      <a:pt x="224" y="4565"/>
                    </a:cubicBezTo>
                    <a:cubicBezTo>
                      <a:pt x="79" y="4754"/>
                      <a:pt x="0" y="5055"/>
                      <a:pt x="175" y="5252"/>
                    </a:cubicBezTo>
                    <a:cubicBezTo>
                      <a:pt x="299" y="5388"/>
                      <a:pt x="453" y="5491"/>
                      <a:pt x="597" y="5605"/>
                    </a:cubicBezTo>
                    <a:cubicBezTo>
                      <a:pt x="2106" y="6785"/>
                      <a:pt x="3664" y="7904"/>
                      <a:pt x="5311" y="8884"/>
                    </a:cubicBezTo>
                    <a:cubicBezTo>
                      <a:pt x="6966" y="9854"/>
                      <a:pt x="8706" y="10722"/>
                      <a:pt x="10572" y="11204"/>
                    </a:cubicBezTo>
                    <a:cubicBezTo>
                      <a:pt x="11262" y="11374"/>
                      <a:pt x="11976" y="11490"/>
                      <a:pt x="12688" y="11490"/>
                    </a:cubicBezTo>
                    <a:cubicBezTo>
                      <a:pt x="13104" y="11490"/>
                      <a:pt x="13520" y="11450"/>
                      <a:pt x="13929" y="11358"/>
                    </a:cubicBezTo>
                    <a:cubicBezTo>
                      <a:pt x="14789" y="11176"/>
                      <a:pt x="15593" y="10731"/>
                      <a:pt x="16190" y="10083"/>
                    </a:cubicBezTo>
                    <a:cubicBezTo>
                      <a:pt x="16803" y="9431"/>
                      <a:pt x="17223" y="8622"/>
                      <a:pt x="17518" y="7783"/>
                    </a:cubicBezTo>
                    <a:cubicBezTo>
                      <a:pt x="17816" y="6928"/>
                      <a:pt x="17950" y="5993"/>
                      <a:pt x="17754" y="5099"/>
                    </a:cubicBezTo>
                    <a:cubicBezTo>
                      <a:pt x="17560" y="4192"/>
                      <a:pt x="17019" y="3392"/>
                      <a:pt x="16346" y="2768"/>
                    </a:cubicBezTo>
                    <a:cubicBezTo>
                      <a:pt x="15304" y="1822"/>
                      <a:pt x="14011" y="1199"/>
                      <a:pt x="12696" y="725"/>
                    </a:cubicBezTo>
                    <a:cubicBezTo>
                      <a:pt x="12400" y="631"/>
                      <a:pt x="12113" y="470"/>
                      <a:pt x="11798" y="464"/>
                    </a:cubicBezTo>
                    <a:cubicBezTo>
                      <a:pt x="11036" y="526"/>
                      <a:pt x="10273" y="554"/>
                      <a:pt x="9510" y="554"/>
                    </a:cubicBezTo>
                    <a:cubicBezTo>
                      <a:pt x="7425" y="554"/>
                      <a:pt x="5340" y="345"/>
                      <a:pt x="3277" y="55"/>
                    </a:cubicBezTo>
                    <a:cubicBezTo>
                      <a:pt x="3111" y="37"/>
                      <a:pt x="2940" y="0"/>
                      <a:pt x="2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5"/>
              <p:cNvSpPr/>
              <p:nvPr/>
            </p:nvSpPr>
            <p:spPr>
              <a:xfrm>
                <a:off x="4980300" y="3667650"/>
                <a:ext cx="393150" cy="386925"/>
              </a:xfrm>
              <a:custGeom>
                <a:avLst/>
                <a:gdLst/>
                <a:ahLst/>
                <a:cxnLst/>
                <a:rect l="l" t="t" r="r" b="b"/>
                <a:pathLst>
                  <a:path w="15726" h="15477" extrusionOk="0">
                    <a:moveTo>
                      <a:pt x="12529" y="0"/>
                    </a:moveTo>
                    <a:cubicBezTo>
                      <a:pt x="12473" y="0"/>
                      <a:pt x="12417" y="13"/>
                      <a:pt x="12363" y="41"/>
                    </a:cubicBezTo>
                    <a:cubicBezTo>
                      <a:pt x="9773" y="1070"/>
                      <a:pt x="7223" y="2245"/>
                      <a:pt x="4900" y="3797"/>
                    </a:cubicBezTo>
                    <a:cubicBezTo>
                      <a:pt x="3751" y="4580"/>
                      <a:pt x="2644" y="5445"/>
                      <a:pt x="1734" y="6502"/>
                    </a:cubicBezTo>
                    <a:cubicBezTo>
                      <a:pt x="971" y="7393"/>
                      <a:pt x="341" y="8452"/>
                      <a:pt x="186" y="9632"/>
                    </a:cubicBezTo>
                    <a:cubicBezTo>
                      <a:pt x="0" y="10878"/>
                      <a:pt x="464" y="12130"/>
                      <a:pt x="1184" y="13132"/>
                    </a:cubicBezTo>
                    <a:cubicBezTo>
                      <a:pt x="1862" y="14093"/>
                      <a:pt x="2771" y="14959"/>
                      <a:pt x="3919" y="15308"/>
                    </a:cubicBezTo>
                    <a:cubicBezTo>
                      <a:pt x="4300" y="15424"/>
                      <a:pt x="4691" y="15476"/>
                      <a:pt x="5082" y="15476"/>
                    </a:cubicBezTo>
                    <a:cubicBezTo>
                      <a:pt x="5892" y="15476"/>
                      <a:pt x="6704" y="15254"/>
                      <a:pt x="7434" y="14912"/>
                    </a:cubicBezTo>
                    <a:cubicBezTo>
                      <a:pt x="8638" y="14366"/>
                      <a:pt x="9693" y="13548"/>
                      <a:pt x="10679" y="12678"/>
                    </a:cubicBezTo>
                    <a:cubicBezTo>
                      <a:pt x="10854" y="12534"/>
                      <a:pt x="10927" y="12315"/>
                      <a:pt x="11021" y="12117"/>
                    </a:cubicBezTo>
                    <a:cubicBezTo>
                      <a:pt x="12188" y="9754"/>
                      <a:pt x="13691" y="7574"/>
                      <a:pt x="15307" y="5497"/>
                    </a:cubicBezTo>
                    <a:cubicBezTo>
                      <a:pt x="15453" y="5300"/>
                      <a:pt x="15626" y="5112"/>
                      <a:pt x="15708" y="4878"/>
                    </a:cubicBezTo>
                    <a:cubicBezTo>
                      <a:pt x="15726" y="4716"/>
                      <a:pt x="15719" y="4529"/>
                      <a:pt x="15592" y="4410"/>
                    </a:cubicBezTo>
                    <a:cubicBezTo>
                      <a:pt x="15298" y="4125"/>
                      <a:pt x="15037" y="3808"/>
                      <a:pt x="14756" y="3512"/>
                    </a:cubicBezTo>
                    <a:cubicBezTo>
                      <a:pt x="14687" y="3430"/>
                      <a:pt x="14575" y="3378"/>
                      <a:pt x="14467" y="3378"/>
                    </a:cubicBezTo>
                    <a:cubicBezTo>
                      <a:pt x="14401" y="3378"/>
                      <a:pt x="14337" y="3397"/>
                      <a:pt x="14286" y="3439"/>
                    </a:cubicBezTo>
                    <a:cubicBezTo>
                      <a:pt x="12369" y="4966"/>
                      <a:pt x="10461" y="6505"/>
                      <a:pt x="8540" y="8025"/>
                    </a:cubicBezTo>
                    <a:cubicBezTo>
                      <a:pt x="8495" y="8064"/>
                      <a:pt x="8446" y="8081"/>
                      <a:pt x="8399" y="8081"/>
                    </a:cubicBezTo>
                    <a:cubicBezTo>
                      <a:pt x="8207" y="8081"/>
                      <a:pt x="8037" y="7802"/>
                      <a:pt x="8233" y="7653"/>
                    </a:cubicBezTo>
                    <a:cubicBezTo>
                      <a:pt x="10086" y="6152"/>
                      <a:pt x="11962" y="4677"/>
                      <a:pt x="13817" y="3180"/>
                    </a:cubicBezTo>
                    <a:cubicBezTo>
                      <a:pt x="14029" y="3020"/>
                      <a:pt x="14129" y="2711"/>
                      <a:pt x="13978" y="2477"/>
                    </a:cubicBezTo>
                    <a:cubicBezTo>
                      <a:pt x="13486" y="1709"/>
                      <a:pt x="13039" y="906"/>
                      <a:pt x="12731" y="47"/>
                    </a:cubicBezTo>
                    <a:cubicBezTo>
                      <a:pt x="12665" y="18"/>
                      <a:pt x="12597" y="0"/>
                      <a:pt x="12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a:off x="5508075" y="3850325"/>
                <a:ext cx="284025" cy="425725"/>
              </a:xfrm>
              <a:custGeom>
                <a:avLst/>
                <a:gdLst/>
                <a:ahLst/>
                <a:cxnLst/>
                <a:rect l="l" t="t" r="r" b="b"/>
                <a:pathLst>
                  <a:path w="11361" h="17029" extrusionOk="0">
                    <a:moveTo>
                      <a:pt x="6344" y="1"/>
                    </a:moveTo>
                    <a:cubicBezTo>
                      <a:pt x="6266" y="1"/>
                      <a:pt x="6184" y="19"/>
                      <a:pt x="6110" y="48"/>
                    </a:cubicBezTo>
                    <a:cubicBezTo>
                      <a:pt x="5724" y="146"/>
                      <a:pt x="5345" y="263"/>
                      <a:pt x="4949" y="315"/>
                    </a:cubicBezTo>
                    <a:cubicBezTo>
                      <a:pt x="4804" y="349"/>
                      <a:pt x="4582" y="404"/>
                      <a:pt x="4594" y="593"/>
                    </a:cubicBezTo>
                    <a:cubicBezTo>
                      <a:pt x="4559" y="1077"/>
                      <a:pt x="4719" y="1548"/>
                      <a:pt x="4776" y="2026"/>
                    </a:cubicBezTo>
                    <a:cubicBezTo>
                      <a:pt x="5109" y="4002"/>
                      <a:pt x="5441" y="5978"/>
                      <a:pt x="5774" y="7953"/>
                    </a:cubicBezTo>
                    <a:cubicBezTo>
                      <a:pt x="5792" y="8065"/>
                      <a:pt x="5817" y="8211"/>
                      <a:pt x="5709" y="8290"/>
                    </a:cubicBezTo>
                    <a:cubicBezTo>
                      <a:pt x="5666" y="8331"/>
                      <a:pt x="5612" y="8349"/>
                      <a:pt x="5557" y="8349"/>
                    </a:cubicBezTo>
                    <a:cubicBezTo>
                      <a:pt x="5440" y="8349"/>
                      <a:pt x="5321" y="8266"/>
                      <a:pt x="5311" y="8142"/>
                    </a:cubicBezTo>
                    <a:cubicBezTo>
                      <a:pt x="4882" y="5675"/>
                      <a:pt x="4485" y="3201"/>
                      <a:pt x="4054" y="735"/>
                    </a:cubicBezTo>
                    <a:cubicBezTo>
                      <a:pt x="3955" y="584"/>
                      <a:pt x="3768" y="464"/>
                      <a:pt x="3580" y="464"/>
                    </a:cubicBezTo>
                    <a:cubicBezTo>
                      <a:pt x="3552" y="464"/>
                      <a:pt x="3525" y="466"/>
                      <a:pt x="3498" y="472"/>
                    </a:cubicBezTo>
                    <a:cubicBezTo>
                      <a:pt x="3299" y="492"/>
                      <a:pt x="3100" y="499"/>
                      <a:pt x="2900" y="499"/>
                    </a:cubicBezTo>
                    <a:cubicBezTo>
                      <a:pt x="2475" y="499"/>
                      <a:pt x="2049" y="464"/>
                      <a:pt x="1624" y="439"/>
                    </a:cubicBezTo>
                    <a:cubicBezTo>
                      <a:pt x="1468" y="434"/>
                      <a:pt x="1307" y="376"/>
                      <a:pt x="1151" y="376"/>
                    </a:cubicBezTo>
                    <a:cubicBezTo>
                      <a:pt x="1081" y="376"/>
                      <a:pt x="1013" y="387"/>
                      <a:pt x="947" y="420"/>
                    </a:cubicBezTo>
                    <a:cubicBezTo>
                      <a:pt x="789" y="499"/>
                      <a:pt x="803" y="697"/>
                      <a:pt x="774" y="846"/>
                    </a:cubicBezTo>
                    <a:cubicBezTo>
                      <a:pt x="298" y="4198"/>
                      <a:pt x="0" y="7625"/>
                      <a:pt x="520" y="10991"/>
                    </a:cubicBezTo>
                    <a:cubicBezTo>
                      <a:pt x="707" y="12113"/>
                      <a:pt x="994" y="13233"/>
                      <a:pt x="1514" y="14252"/>
                    </a:cubicBezTo>
                    <a:cubicBezTo>
                      <a:pt x="1985" y="15188"/>
                      <a:pt x="2699" y="16034"/>
                      <a:pt x="3641" y="16521"/>
                    </a:cubicBezTo>
                    <a:cubicBezTo>
                      <a:pt x="4340" y="16882"/>
                      <a:pt x="5126" y="17028"/>
                      <a:pt x="5909" y="17028"/>
                    </a:cubicBezTo>
                    <a:cubicBezTo>
                      <a:pt x="6161" y="17028"/>
                      <a:pt x="6413" y="17013"/>
                      <a:pt x="6661" y="16985"/>
                    </a:cubicBezTo>
                    <a:cubicBezTo>
                      <a:pt x="7702" y="16874"/>
                      <a:pt x="8758" y="16565"/>
                      <a:pt x="9582" y="15896"/>
                    </a:cubicBezTo>
                    <a:cubicBezTo>
                      <a:pt x="10372" y="15264"/>
                      <a:pt x="10854" y="14315"/>
                      <a:pt x="11069" y="13340"/>
                    </a:cubicBezTo>
                    <a:cubicBezTo>
                      <a:pt x="11360" y="11970"/>
                      <a:pt x="11252" y="10550"/>
                      <a:pt x="11006" y="9181"/>
                    </a:cubicBezTo>
                    <a:cubicBezTo>
                      <a:pt x="10946" y="8891"/>
                      <a:pt x="10930" y="8585"/>
                      <a:pt x="10807" y="8313"/>
                    </a:cubicBezTo>
                    <a:cubicBezTo>
                      <a:pt x="9631" y="6605"/>
                      <a:pt x="8648" y="4768"/>
                      <a:pt x="7809" y="2873"/>
                    </a:cubicBezTo>
                    <a:cubicBezTo>
                      <a:pt x="7389" y="1999"/>
                      <a:pt x="7054" y="1086"/>
                      <a:pt x="6669" y="198"/>
                    </a:cubicBezTo>
                    <a:cubicBezTo>
                      <a:pt x="6604" y="55"/>
                      <a:pt x="6479" y="1"/>
                      <a:pt x="6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5"/>
              <p:cNvSpPr/>
              <p:nvPr/>
            </p:nvSpPr>
            <p:spPr>
              <a:xfrm>
                <a:off x="5623500" y="2885625"/>
                <a:ext cx="317150" cy="444350"/>
              </a:xfrm>
              <a:custGeom>
                <a:avLst/>
                <a:gdLst/>
                <a:ahLst/>
                <a:cxnLst/>
                <a:rect l="l" t="t" r="r" b="b"/>
                <a:pathLst>
                  <a:path w="12686" h="17774" extrusionOk="0">
                    <a:moveTo>
                      <a:pt x="7004" y="1"/>
                    </a:moveTo>
                    <a:cubicBezTo>
                      <a:pt x="6705" y="1"/>
                      <a:pt x="6406" y="31"/>
                      <a:pt x="6110" y="97"/>
                    </a:cubicBezTo>
                    <a:cubicBezTo>
                      <a:pt x="4927" y="360"/>
                      <a:pt x="3953" y="1190"/>
                      <a:pt x="3266" y="2158"/>
                    </a:cubicBezTo>
                    <a:cubicBezTo>
                      <a:pt x="2490" y="3229"/>
                      <a:pt x="1980" y="4464"/>
                      <a:pt x="1558" y="5709"/>
                    </a:cubicBezTo>
                    <a:cubicBezTo>
                      <a:pt x="1141" y="7005"/>
                      <a:pt x="821" y="8332"/>
                      <a:pt x="608" y="9676"/>
                    </a:cubicBezTo>
                    <a:cubicBezTo>
                      <a:pt x="305" y="11306"/>
                      <a:pt x="143" y="12958"/>
                      <a:pt x="18" y="14611"/>
                    </a:cubicBezTo>
                    <a:cubicBezTo>
                      <a:pt x="0" y="14808"/>
                      <a:pt x="31" y="15008"/>
                      <a:pt x="120" y="15187"/>
                    </a:cubicBezTo>
                    <a:cubicBezTo>
                      <a:pt x="936" y="15303"/>
                      <a:pt x="1738" y="15522"/>
                      <a:pt x="2507" y="15817"/>
                    </a:cubicBezTo>
                    <a:cubicBezTo>
                      <a:pt x="2569" y="15832"/>
                      <a:pt x="2640" y="15842"/>
                      <a:pt x="2712" y="15842"/>
                    </a:cubicBezTo>
                    <a:cubicBezTo>
                      <a:pt x="2903" y="15842"/>
                      <a:pt x="3101" y="15776"/>
                      <a:pt x="3158" y="15580"/>
                    </a:cubicBezTo>
                    <a:cubicBezTo>
                      <a:pt x="4004" y="13312"/>
                      <a:pt x="4849" y="11043"/>
                      <a:pt x="5696" y="8775"/>
                    </a:cubicBezTo>
                    <a:cubicBezTo>
                      <a:pt x="5723" y="8661"/>
                      <a:pt x="5829" y="8569"/>
                      <a:pt x="5943" y="8569"/>
                    </a:cubicBezTo>
                    <a:cubicBezTo>
                      <a:pt x="5974" y="8569"/>
                      <a:pt x="6006" y="8575"/>
                      <a:pt x="6036" y="8590"/>
                    </a:cubicBezTo>
                    <a:cubicBezTo>
                      <a:pt x="6183" y="8645"/>
                      <a:pt x="6216" y="8827"/>
                      <a:pt x="6151" y="8957"/>
                    </a:cubicBezTo>
                    <a:cubicBezTo>
                      <a:pt x="5314" y="11203"/>
                      <a:pt x="4479" y="13449"/>
                      <a:pt x="3639" y="15695"/>
                    </a:cubicBezTo>
                    <a:cubicBezTo>
                      <a:pt x="3590" y="15850"/>
                      <a:pt x="3478" y="16015"/>
                      <a:pt x="3560" y="16180"/>
                    </a:cubicBezTo>
                    <a:cubicBezTo>
                      <a:pt x="3615" y="16363"/>
                      <a:pt x="3832" y="16389"/>
                      <a:pt x="3973" y="16481"/>
                    </a:cubicBezTo>
                    <a:cubicBezTo>
                      <a:pt x="4470" y="16778"/>
                      <a:pt x="4977" y="17061"/>
                      <a:pt x="5428" y="17426"/>
                    </a:cubicBezTo>
                    <a:cubicBezTo>
                      <a:pt x="5624" y="17562"/>
                      <a:pt x="5819" y="17774"/>
                      <a:pt x="6069" y="17774"/>
                    </a:cubicBezTo>
                    <a:cubicBezTo>
                      <a:pt x="6103" y="17774"/>
                      <a:pt x="6137" y="17770"/>
                      <a:pt x="6173" y="17761"/>
                    </a:cubicBezTo>
                    <a:cubicBezTo>
                      <a:pt x="6402" y="17613"/>
                      <a:pt x="6535" y="17356"/>
                      <a:pt x="6710" y="17153"/>
                    </a:cubicBezTo>
                    <a:cubicBezTo>
                      <a:pt x="7438" y="16237"/>
                      <a:pt x="8115" y="15283"/>
                      <a:pt x="8783" y="14323"/>
                    </a:cubicBezTo>
                    <a:cubicBezTo>
                      <a:pt x="10235" y="12135"/>
                      <a:pt x="11568" y="9812"/>
                      <a:pt x="12240" y="7256"/>
                    </a:cubicBezTo>
                    <a:cubicBezTo>
                      <a:pt x="12565" y="5931"/>
                      <a:pt x="12686" y="4485"/>
                      <a:pt x="12166" y="3195"/>
                    </a:cubicBezTo>
                    <a:cubicBezTo>
                      <a:pt x="11723" y="2030"/>
                      <a:pt x="10716" y="1169"/>
                      <a:pt x="9608" y="655"/>
                    </a:cubicBezTo>
                    <a:cubicBezTo>
                      <a:pt x="8799" y="273"/>
                      <a:pt x="7903" y="1"/>
                      <a:pt x="7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5"/>
              <p:cNvSpPr/>
              <p:nvPr/>
            </p:nvSpPr>
            <p:spPr>
              <a:xfrm>
                <a:off x="5086600" y="2964075"/>
                <a:ext cx="392100" cy="390375"/>
              </a:xfrm>
              <a:custGeom>
                <a:avLst/>
                <a:gdLst/>
                <a:ahLst/>
                <a:cxnLst/>
                <a:rect l="l" t="t" r="r" b="b"/>
                <a:pathLst>
                  <a:path w="15684" h="15615" extrusionOk="0">
                    <a:moveTo>
                      <a:pt x="5439" y="0"/>
                    </a:moveTo>
                    <a:cubicBezTo>
                      <a:pt x="5402" y="0"/>
                      <a:pt x="5364" y="1"/>
                      <a:pt x="5327" y="2"/>
                    </a:cubicBezTo>
                    <a:cubicBezTo>
                      <a:pt x="4087" y="37"/>
                      <a:pt x="2938" y="644"/>
                      <a:pt x="2004" y="1426"/>
                    </a:cubicBezTo>
                    <a:cubicBezTo>
                      <a:pt x="1151" y="2127"/>
                      <a:pt x="440" y="3070"/>
                      <a:pt x="233" y="4175"/>
                    </a:cubicBezTo>
                    <a:cubicBezTo>
                      <a:pt x="1" y="5416"/>
                      <a:pt x="380" y="6680"/>
                      <a:pt x="964" y="7770"/>
                    </a:cubicBezTo>
                    <a:cubicBezTo>
                      <a:pt x="1530" y="8817"/>
                      <a:pt x="2262" y="9770"/>
                      <a:pt x="3071" y="10639"/>
                    </a:cubicBezTo>
                    <a:cubicBezTo>
                      <a:pt x="3495" y="10885"/>
                      <a:pt x="3953" y="11074"/>
                      <a:pt x="4381" y="11319"/>
                    </a:cubicBezTo>
                    <a:cubicBezTo>
                      <a:pt x="6611" y="12512"/>
                      <a:pt x="8672" y="13994"/>
                      <a:pt x="10654" y="15559"/>
                    </a:cubicBezTo>
                    <a:cubicBezTo>
                      <a:pt x="10711" y="15595"/>
                      <a:pt x="10783" y="15614"/>
                      <a:pt x="10857" y="15614"/>
                    </a:cubicBezTo>
                    <a:cubicBezTo>
                      <a:pt x="10952" y="15614"/>
                      <a:pt x="11049" y="15582"/>
                      <a:pt x="11113" y="15516"/>
                    </a:cubicBezTo>
                    <a:cubicBezTo>
                      <a:pt x="11447" y="15182"/>
                      <a:pt x="11811" y="14880"/>
                      <a:pt x="12153" y="14555"/>
                    </a:cubicBezTo>
                    <a:cubicBezTo>
                      <a:pt x="12270" y="14463"/>
                      <a:pt x="12225" y="14305"/>
                      <a:pt x="12234" y="14179"/>
                    </a:cubicBezTo>
                    <a:cubicBezTo>
                      <a:pt x="10696" y="12253"/>
                      <a:pt x="9152" y="10331"/>
                      <a:pt x="7620" y="8401"/>
                    </a:cubicBezTo>
                    <a:cubicBezTo>
                      <a:pt x="7471" y="8241"/>
                      <a:pt x="7628" y="8000"/>
                      <a:pt x="7811" y="8000"/>
                    </a:cubicBezTo>
                    <a:cubicBezTo>
                      <a:pt x="7848" y="8000"/>
                      <a:pt x="7886" y="8010"/>
                      <a:pt x="7923" y="8032"/>
                    </a:cubicBezTo>
                    <a:cubicBezTo>
                      <a:pt x="8129" y="8214"/>
                      <a:pt x="8274" y="8454"/>
                      <a:pt x="8453" y="8662"/>
                    </a:cubicBezTo>
                    <a:cubicBezTo>
                      <a:pt x="9791" y="10336"/>
                      <a:pt x="11130" y="12010"/>
                      <a:pt x="12468" y="13686"/>
                    </a:cubicBezTo>
                    <a:cubicBezTo>
                      <a:pt x="12561" y="13807"/>
                      <a:pt x="12673" y="13981"/>
                      <a:pt x="12835" y="13981"/>
                    </a:cubicBezTo>
                    <a:cubicBezTo>
                      <a:pt x="12865" y="13981"/>
                      <a:pt x="12898" y="13975"/>
                      <a:pt x="12933" y="13961"/>
                    </a:cubicBezTo>
                    <a:cubicBezTo>
                      <a:pt x="13311" y="13778"/>
                      <a:pt x="13649" y="13524"/>
                      <a:pt x="14020" y="13326"/>
                    </a:cubicBezTo>
                    <a:cubicBezTo>
                      <a:pt x="14529" y="13072"/>
                      <a:pt x="15041" y="12824"/>
                      <a:pt x="15575" y="12622"/>
                    </a:cubicBezTo>
                    <a:cubicBezTo>
                      <a:pt x="15627" y="12512"/>
                      <a:pt x="15684" y="12387"/>
                      <a:pt x="15621" y="12269"/>
                    </a:cubicBezTo>
                    <a:cubicBezTo>
                      <a:pt x="14486" y="9408"/>
                      <a:pt x="13176" y="6587"/>
                      <a:pt x="11372" y="4079"/>
                    </a:cubicBezTo>
                    <a:cubicBezTo>
                      <a:pt x="10602" y="3037"/>
                      <a:pt x="9754" y="2034"/>
                      <a:pt x="8715" y="1249"/>
                    </a:cubicBezTo>
                    <a:cubicBezTo>
                      <a:pt x="7781" y="525"/>
                      <a:pt x="6637" y="0"/>
                      <a:pt x="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5"/>
              <p:cNvSpPr/>
              <p:nvPr/>
            </p:nvSpPr>
            <p:spPr>
              <a:xfrm>
                <a:off x="5867925" y="3356100"/>
                <a:ext cx="429200" cy="274900"/>
              </a:xfrm>
              <a:custGeom>
                <a:avLst/>
                <a:gdLst/>
                <a:ahLst/>
                <a:cxnLst/>
                <a:rect l="l" t="t" r="r" b="b"/>
                <a:pathLst>
                  <a:path w="17168" h="10996" extrusionOk="0">
                    <a:moveTo>
                      <a:pt x="11678" y="0"/>
                    </a:moveTo>
                    <a:cubicBezTo>
                      <a:pt x="10795" y="0"/>
                      <a:pt x="9909" y="116"/>
                      <a:pt x="9044" y="277"/>
                    </a:cubicBezTo>
                    <a:cubicBezTo>
                      <a:pt x="8815" y="325"/>
                      <a:pt x="8566" y="338"/>
                      <a:pt x="8361" y="463"/>
                    </a:cubicBezTo>
                    <a:cubicBezTo>
                      <a:pt x="5893" y="2170"/>
                      <a:pt x="3148" y="3426"/>
                      <a:pt x="368" y="4533"/>
                    </a:cubicBezTo>
                    <a:cubicBezTo>
                      <a:pt x="214" y="4585"/>
                      <a:pt x="84" y="4686"/>
                      <a:pt x="1" y="4826"/>
                    </a:cubicBezTo>
                    <a:cubicBezTo>
                      <a:pt x="121" y="5315"/>
                      <a:pt x="275" y="5797"/>
                      <a:pt x="328" y="6300"/>
                    </a:cubicBezTo>
                    <a:cubicBezTo>
                      <a:pt x="330" y="6536"/>
                      <a:pt x="553" y="6686"/>
                      <a:pt x="772" y="6686"/>
                    </a:cubicBezTo>
                    <a:cubicBezTo>
                      <a:pt x="799" y="6686"/>
                      <a:pt x="826" y="6684"/>
                      <a:pt x="853" y="6679"/>
                    </a:cubicBezTo>
                    <a:cubicBezTo>
                      <a:pt x="3258" y="6278"/>
                      <a:pt x="5664" y="5870"/>
                      <a:pt x="8068" y="5466"/>
                    </a:cubicBezTo>
                    <a:cubicBezTo>
                      <a:pt x="8101" y="5455"/>
                      <a:pt x="8137" y="5450"/>
                      <a:pt x="8173" y="5450"/>
                    </a:cubicBezTo>
                    <a:cubicBezTo>
                      <a:pt x="8284" y="5450"/>
                      <a:pt x="8397" y="5502"/>
                      <a:pt x="8428" y="5619"/>
                    </a:cubicBezTo>
                    <a:cubicBezTo>
                      <a:pt x="8485" y="5777"/>
                      <a:pt x="8349" y="5935"/>
                      <a:pt x="8192" y="5943"/>
                    </a:cubicBezTo>
                    <a:cubicBezTo>
                      <a:pt x="5681" y="6368"/>
                      <a:pt x="3170" y="6788"/>
                      <a:pt x="661" y="7214"/>
                    </a:cubicBezTo>
                    <a:cubicBezTo>
                      <a:pt x="515" y="7340"/>
                      <a:pt x="450" y="7533"/>
                      <a:pt x="473" y="7724"/>
                    </a:cubicBezTo>
                    <a:cubicBezTo>
                      <a:pt x="525" y="8281"/>
                      <a:pt x="464" y="8842"/>
                      <a:pt x="441" y="9400"/>
                    </a:cubicBezTo>
                    <a:cubicBezTo>
                      <a:pt x="437" y="9636"/>
                      <a:pt x="324" y="9874"/>
                      <a:pt x="401" y="10106"/>
                    </a:cubicBezTo>
                    <a:cubicBezTo>
                      <a:pt x="475" y="10259"/>
                      <a:pt x="576" y="10442"/>
                      <a:pt x="771" y="10444"/>
                    </a:cubicBezTo>
                    <a:cubicBezTo>
                      <a:pt x="2931" y="10762"/>
                      <a:pt x="5117" y="10996"/>
                      <a:pt x="7303" y="10996"/>
                    </a:cubicBezTo>
                    <a:cubicBezTo>
                      <a:pt x="8250" y="10996"/>
                      <a:pt x="9197" y="10952"/>
                      <a:pt x="10142" y="10852"/>
                    </a:cubicBezTo>
                    <a:cubicBezTo>
                      <a:pt x="11455" y="10697"/>
                      <a:pt x="12773" y="10442"/>
                      <a:pt x="13986" y="9901"/>
                    </a:cubicBezTo>
                    <a:cubicBezTo>
                      <a:pt x="14805" y="9534"/>
                      <a:pt x="15581" y="9022"/>
                      <a:pt x="16143" y="8313"/>
                    </a:cubicBezTo>
                    <a:cubicBezTo>
                      <a:pt x="16890" y="7422"/>
                      <a:pt x="17167" y="6221"/>
                      <a:pt x="17114" y="5078"/>
                    </a:cubicBezTo>
                    <a:cubicBezTo>
                      <a:pt x="17055" y="3905"/>
                      <a:pt x="16777" y="2692"/>
                      <a:pt x="16051" y="1744"/>
                    </a:cubicBezTo>
                    <a:cubicBezTo>
                      <a:pt x="15445" y="939"/>
                      <a:pt x="14515" y="437"/>
                      <a:pt x="13549" y="201"/>
                    </a:cubicBezTo>
                    <a:cubicBezTo>
                      <a:pt x="12933" y="59"/>
                      <a:pt x="12307" y="0"/>
                      <a:pt x="11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5"/>
              <p:cNvSpPr/>
              <p:nvPr/>
            </p:nvSpPr>
            <p:spPr>
              <a:xfrm>
                <a:off x="4867950" y="3494375"/>
                <a:ext cx="424325" cy="274875"/>
              </a:xfrm>
              <a:custGeom>
                <a:avLst/>
                <a:gdLst/>
                <a:ahLst/>
                <a:cxnLst/>
                <a:rect l="l" t="t" r="r" b="b"/>
                <a:pathLst>
                  <a:path w="16973" h="10995" extrusionOk="0">
                    <a:moveTo>
                      <a:pt x="9826" y="1"/>
                    </a:moveTo>
                    <a:cubicBezTo>
                      <a:pt x="9569" y="1"/>
                      <a:pt x="9313" y="4"/>
                      <a:pt x="9056" y="11"/>
                    </a:cubicBezTo>
                    <a:cubicBezTo>
                      <a:pt x="7440" y="62"/>
                      <a:pt x="5810" y="221"/>
                      <a:pt x="4257" y="695"/>
                    </a:cubicBezTo>
                    <a:cubicBezTo>
                      <a:pt x="3041" y="1072"/>
                      <a:pt x="1834" y="1672"/>
                      <a:pt x="1026" y="2687"/>
                    </a:cubicBezTo>
                    <a:cubicBezTo>
                      <a:pt x="277" y="3580"/>
                      <a:pt x="0" y="4787"/>
                      <a:pt x="57" y="5932"/>
                    </a:cubicBezTo>
                    <a:cubicBezTo>
                      <a:pt x="120" y="7181"/>
                      <a:pt x="440" y="8484"/>
                      <a:pt x="1279" y="9447"/>
                    </a:cubicBezTo>
                    <a:cubicBezTo>
                      <a:pt x="2059" y="10347"/>
                      <a:pt x="3237" y="10797"/>
                      <a:pt x="4398" y="10934"/>
                    </a:cubicBezTo>
                    <a:cubicBezTo>
                      <a:pt x="4770" y="10976"/>
                      <a:pt x="5145" y="10995"/>
                      <a:pt x="5520" y="10995"/>
                    </a:cubicBezTo>
                    <a:cubicBezTo>
                      <a:pt x="6595" y="10995"/>
                      <a:pt x="7671" y="10837"/>
                      <a:pt x="8713" y="10586"/>
                    </a:cubicBezTo>
                    <a:cubicBezTo>
                      <a:pt x="9576" y="10017"/>
                      <a:pt x="10451" y="9457"/>
                      <a:pt x="11364" y="8965"/>
                    </a:cubicBezTo>
                    <a:cubicBezTo>
                      <a:pt x="13000" y="8068"/>
                      <a:pt x="14707" y="7308"/>
                      <a:pt x="16436" y="6611"/>
                    </a:cubicBezTo>
                    <a:cubicBezTo>
                      <a:pt x="16650" y="6473"/>
                      <a:pt x="16972" y="6298"/>
                      <a:pt x="16892" y="5990"/>
                    </a:cubicBezTo>
                    <a:cubicBezTo>
                      <a:pt x="16782" y="5526"/>
                      <a:pt x="16636" y="5069"/>
                      <a:pt x="16589" y="4593"/>
                    </a:cubicBezTo>
                    <a:cubicBezTo>
                      <a:pt x="16501" y="4518"/>
                      <a:pt x="16400" y="4442"/>
                      <a:pt x="16286" y="4442"/>
                    </a:cubicBezTo>
                    <a:cubicBezTo>
                      <a:pt x="16258" y="4442"/>
                      <a:pt x="16229" y="4446"/>
                      <a:pt x="16200" y="4457"/>
                    </a:cubicBezTo>
                    <a:cubicBezTo>
                      <a:pt x="13813" y="4816"/>
                      <a:pt x="11428" y="5183"/>
                      <a:pt x="9041" y="5540"/>
                    </a:cubicBezTo>
                    <a:cubicBezTo>
                      <a:pt x="9020" y="5547"/>
                      <a:pt x="8998" y="5550"/>
                      <a:pt x="8977" y="5550"/>
                    </a:cubicBezTo>
                    <a:cubicBezTo>
                      <a:pt x="8819" y="5550"/>
                      <a:pt x="8681" y="5379"/>
                      <a:pt x="8744" y="5223"/>
                    </a:cubicBezTo>
                    <a:cubicBezTo>
                      <a:pt x="8782" y="5097"/>
                      <a:pt x="8920" y="5056"/>
                      <a:pt x="9037" y="5044"/>
                    </a:cubicBezTo>
                    <a:cubicBezTo>
                      <a:pt x="11386" y="4691"/>
                      <a:pt x="13735" y="4331"/>
                      <a:pt x="16084" y="3977"/>
                    </a:cubicBezTo>
                    <a:cubicBezTo>
                      <a:pt x="16339" y="3947"/>
                      <a:pt x="16500" y="3653"/>
                      <a:pt x="16465" y="3413"/>
                    </a:cubicBezTo>
                    <a:cubicBezTo>
                      <a:pt x="16404" y="2617"/>
                      <a:pt x="16457" y="1815"/>
                      <a:pt x="16551" y="1024"/>
                    </a:cubicBezTo>
                    <a:cubicBezTo>
                      <a:pt x="16543" y="770"/>
                      <a:pt x="16314" y="568"/>
                      <a:pt x="16084" y="507"/>
                    </a:cubicBezTo>
                    <a:cubicBezTo>
                      <a:pt x="14011" y="209"/>
                      <a:pt x="11921" y="1"/>
                      <a:pt x="9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5"/>
              <p:cNvSpPr/>
              <p:nvPr/>
            </p:nvSpPr>
            <p:spPr>
              <a:xfrm>
                <a:off x="5686050" y="3768700"/>
                <a:ext cx="389575" cy="392625"/>
              </a:xfrm>
              <a:custGeom>
                <a:avLst/>
                <a:gdLst/>
                <a:ahLst/>
                <a:cxnLst/>
                <a:rect l="l" t="t" r="r" b="b"/>
                <a:pathLst>
                  <a:path w="15583" h="15705" extrusionOk="0">
                    <a:moveTo>
                      <a:pt x="4726" y="0"/>
                    </a:moveTo>
                    <a:cubicBezTo>
                      <a:pt x="4684" y="0"/>
                      <a:pt x="4642" y="7"/>
                      <a:pt x="4601" y="20"/>
                    </a:cubicBezTo>
                    <a:cubicBezTo>
                      <a:pt x="4508" y="43"/>
                      <a:pt x="4414" y="77"/>
                      <a:pt x="4346" y="146"/>
                    </a:cubicBezTo>
                    <a:cubicBezTo>
                      <a:pt x="4019" y="464"/>
                      <a:pt x="3673" y="764"/>
                      <a:pt x="3337" y="1072"/>
                    </a:cubicBezTo>
                    <a:cubicBezTo>
                      <a:pt x="3195" y="1193"/>
                      <a:pt x="3195" y="1423"/>
                      <a:pt x="3332" y="1550"/>
                    </a:cubicBezTo>
                    <a:cubicBezTo>
                      <a:pt x="4906" y="3461"/>
                      <a:pt x="6487" y="5367"/>
                      <a:pt x="8060" y="7278"/>
                    </a:cubicBezTo>
                    <a:cubicBezTo>
                      <a:pt x="8228" y="7429"/>
                      <a:pt x="8090" y="7706"/>
                      <a:pt x="7892" y="7706"/>
                    </a:cubicBezTo>
                    <a:cubicBezTo>
                      <a:pt x="7864" y="7706"/>
                      <a:pt x="7834" y="7700"/>
                      <a:pt x="7804" y="7688"/>
                    </a:cubicBezTo>
                    <a:cubicBezTo>
                      <a:pt x="7644" y="7586"/>
                      <a:pt x="7548" y="7414"/>
                      <a:pt x="7424" y="7277"/>
                    </a:cubicBezTo>
                    <a:cubicBezTo>
                      <a:pt x="5982" y="5534"/>
                      <a:pt x="4543" y="3790"/>
                      <a:pt x="3103" y="2046"/>
                    </a:cubicBezTo>
                    <a:cubicBezTo>
                      <a:pt x="2975" y="1894"/>
                      <a:pt x="2860" y="1691"/>
                      <a:pt x="2639" y="1676"/>
                    </a:cubicBezTo>
                    <a:cubicBezTo>
                      <a:pt x="2372" y="1726"/>
                      <a:pt x="2162" y="1915"/>
                      <a:pt x="1929" y="2043"/>
                    </a:cubicBezTo>
                    <a:cubicBezTo>
                      <a:pt x="1391" y="2396"/>
                      <a:pt x="792" y="2639"/>
                      <a:pt x="215" y="2920"/>
                    </a:cubicBezTo>
                    <a:cubicBezTo>
                      <a:pt x="1" y="3138"/>
                      <a:pt x="92" y="3466"/>
                      <a:pt x="191" y="3717"/>
                    </a:cubicBezTo>
                    <a:cubicBezTo>
                      <a:pt x="1332" y="6557"/>
                      <a:pt x="2652" y="9355"/>
                      <a:pt x="4475" y="11826"/>
                    </a:cubicBezTo>
                    <a:cubicBezTo>
                      <a:pt x="5394" y="13044"/>
                      <a:pt x="6443" y="14207"/>
                      <a:pt x="7771" y="14985"/>
                    </a:cubicBezTo>
                    <a:cubicBezTo>
                      <a:pt x="8523" y="15422"/>
                      <a:pt x="9385" y="15704"/>
                      <a:pt x="10258" y="15704"/>
                    </a:cubicBezTo>
                    <a:cubicBezTo>
                      <a:pt x="10405" y="15704"/>
                      <a:pt x="10552" y="15696"/>
                      <a:pt x="10699" y="15680"/>
                    </a:cubicBezTo>
                    <a:cubicBezTo>
                      <a:pt x="11651" y="15578"/>
                      <a:pt x="12539" y="15150"/>
                      <a:pt x="13302" y="14587"/>
                    </a:cubicBezTo>
                    <a:cubicBezTo>
                      <a:pt x="14028" y="14054"/>
                      <a:pt x="14687" y="13397"/>
                      <a:pt x="15100" y="12590"/>
                    </a:cubicBezTo>
                    <a:cubicBezTo>
                      <a:pt x="15445" y="11929"/>
                      <a:pt x="15583" y="11172"/>
                      <a:pt x="15522" y="10431"/>
                    </a:cubicBezTo>
                    <a:cubicBezTo>
                      <a:pt x="15448" y="9412"/>
                      <a:pt x="15044" y="8448"/>
                      <a:pt x="14533" y="7575"/>
                    </a:cubicBezTo>
                    <a:cubicBezTo>
                      <a:pt x="14029" y="6711"/>
                      <a:pt x="13401" y="5927"/>
                      <a:pt x="12742" y="5178"/>
                    </a:cubicBezTo>
                    <a:cubicBezTo>
                      <a:pt x="12601" y="5000"/>
                      <a:pt x="12381" y="4927"/>
                      <a:pt x="12183" y="4833"/>
                    </a:cubicBezTo>
                    <a:cubicBezTo>
                      <a:pt x="9598" y="3560"/>
                      <a:pt x="7236" y="1882"/>
                      <a:pt x="4983" y="96"/>
                    </a:cubicBezTo>
                    <a:cubicBezTo>
                      <a:pt x="4911" y="32"/>
                      <a:pt x="4819" y="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5226175" y="3797275"/>
                <a:ext cx="290600" cy="442475"/>
              </a:xfrm>
              <a:custGeom>
                <a:avLst/>
                <a:gdLst/>
                <a:ahLst/>
                <a:cxnLst/>
                <a:rect l="l" t="t" r="r" b="b"/>
                <a:pathLst>
                  <a:path w="11624" h="17699" extrusionOk="0">
                    <a:moveTo>
                      <a:pt x="6555" y="1"/>
                    </a:moveTo>
                    <a:cubicBezTo>
                      <a:pt x="6544" y="1"/>
                      <a:pt x="6532" y="2"/>
                      <a:pt x="6520" y="3"/>
                    </a:cubicBezTo>
                    <a:cubicBezTo>
                      <a:pt x="6513" y="3"/>
                      <a:pt x="6507" y="2"/>
                      <a:pt x="6500" y="2"/>
                    </a:cubicBezTo>
                    <a:cubicBezTo>
                      <a:pt x="6369" y="2"/>
                      <a:pt x="6262" y="90"/>
                      <a:pt x="6187" y="190"/>
                    </a:cubicBezTo>
                    <a:cubicBezTo>
                      <a:pt x="4315" y="2568"/>
                      <a:pt x="2560" y="5068"/>
                      <a:pt x="1308" y="7833"/>
                    </a:cubicBezTo>
                    <a:cubicBezTo>
                      <a:pt x="863" y="8844"/>
                      <a:pt x="473" y="9886"/>
                      <a:pt x="263" y="10972"/>
                    </a:cubicBezTo>
                    <a:cubicBezTo>
                      <a:pt x="0" y="12264"/>
                      <a:pt x="7" y="13672"/>
                      <a:pt x="615" y="14871"/>
                    </a:cubicBezTo>
                    <a:cubicBezTo>
                      <a:pt x="1125" y="15874"/>
                      <a:pt x="2051" y="16608"/>
                      <a:pt x="3061" y="17069"/>
                    </a:cubicBezTo>
                    <a:cubicBezTo>
                      <a:pt x="3857" y="17438"/>
                      <a:pt x="4732" y="17699"/>
                      <a:pt x="5614" y="17699"/>
                    </a:cubicBezTo>
                    <a:cubicBezTo>
                      <a:pt x="5832" y="17699"/>
                      <a:pt x="6051" y="17683"/>
                      <a:pt x="6270" y="17648"/>
                    </a:cubicBezTo>
                    <a:cubicBezTo>
                      <a:pt x="7267" y="17496"/>
                      <a:pt x="8156" y="16922"/>
                      <a:pt x="8830" y="16188"/>
                    </a:cubicBezTo>
                    <a:cubicBezTo>
                      <a:pt x="9775" y="15142"/>
                      <a:pt x="10395" y="13848"/>
                      <a:pt x="10868" y="12532"/>
                    </a:cubicBezTo>
                    <a:cubicBezTo>
                      <a:pt x="10990" y="12176"/>
                      <a:pt x="11181" y="11818"/>
                      <a:pt x="11109" y="11431"/>
                    </a:cubicBezTo>
                    <a:cubicBezTo>
                      <a:pt x="10903" y="8670"/>
                      <a:pt x="11143" y="5897"/>
                      <a:pt x="11529" y="3161"/>
                    </a:cubicBezTo>
                    <a:cubicBezTo>
                      <a:pt x="11564" y="2871"/>
                      <a:pt x="11624" y="2472"/>
                      <a:pt x="11335" y="2292"/>
                    </a:cubicBezTo>
                    <a:cubicBezTo>
                      <a:pt x="10982" y="2182"/>
                      <a:pt x="10612" y="2127"/>
                      <a:pt x="10270" y="1982"/>
                    </a:cubicBezTo>
                    <a:cubicBezTo>
                      <a:pt x="10121" y="1917"/>
                      <a:pt x="9965" y="1871"/>
                      <a:pt x="9804" y="1871"/>
                    </a:cubicBezTo>
                    <a:cubicBezTo>
                      <a:pt x="9790" y="1871"/>
                      <a:pt x="9776" y="1871"/>
                      <a:pt x="9762" y="1872"/>
                    </a:cubicBezTo>
                    <a:cubicBezTo>
                      <a:pt x="9580" y="2035"/>
                      <a:pt x="9533" y="2280"/>
                      <a:pt x="9442" y="2497"/>
                    </a:cubicBezTo>
                    <a:cubicBezTo>
                      <a:pt x="8594" y="4654"/>
                      <a:pt x="7756" y="6815"/>
                      <a:pt x="6903" y="8970"/>
                    </a:cubicBezTo>
                    <a:cubicBezTo>
                      <a:pt x="6869" y="9079"/>
                      <a:pt x="6784" y="9124"/>
                      <a:pt x="6695" y="9124"/>
                    </a:cubicBezTo>
                    <a:cubicBezTo>
                      <a:pt x="6532" y="9124"/>
                      <a:pt x="6357" y="8972"/>
                      <a:pt x="6456" y="8783"/>
                    </a:cubicBezTo>
                    <a:cubicBezTo>
                      <a:pt x="7316" y="6567"/>
                      <a:pt x="8187" y="4357"/>
                      <a:pt x="9050" y="2144"/>
                    </a:cubicBezTo>
                    <a:cubicBezTo>
                      <a:pt x="9098" y="1997"/>
                      <a:pt x="9193" y="1849"/>
                      <a:pt x="9155" y="1690"/>
                    </a:cubicBezTo>
                    <a:cubicBezTo>
                      <a:pt x="9039" y="1387"/>
                      <a:pt x="8679" y="1342"/>
                      <a:pt x="8432" y="1189"/>
                    </a:cubicBezTo>
                    <a:cubicBezTo>
                      <a:pt x="7923" y="888"/>
                      <a:pt x="7405" y="596"/>
                      <a:pt x="6944" y="224"/>
                    </a:cubicBezTo>
                    <a:cubicBezTo>
                      <a:pt x="6818" y="145"/>
                      <a:pt x="6711" y="1"/>
                      <a:pt x="6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4854975" y="2837100"/>
                <a:ext cx="1453200" cy="1451175"/>
              </a:xfrm>
              <a:custGeom>
                <a:avLst/>
                <a:gdLst/>
                <a:ahLst/>
                <a:cxnLst/>
                <a:rect l="l" t="t" r="r" b="b"/>
                <a:pathLst>
                  <a:path w="58128" h="58047" extrusionOk="0">
                    <a:moveTo>
                      <a:pt x="26195" y="490"/>
                    </a:moveTo>
                    <a:cubicBezTo>
                      <a:pt x="27253" y="490"/>
                      <a:pt x="28338" y="781"/>
                      <a:pt x="29156" y="1470"/>
                    </a:cubicBezTo>
                    <a:cubicBezTo>
                      <a:pt x="30201" y="2305"/>
                      <a:pt x="30801" y="3559"/>
                      <a:pt x="31180" y="4814"/>
                    </a:cubicBezTo>
                    <a:cubicBezTo>
                      <a:pt x="31451" y="5739"/>
                      <a:pt x="31606" y="6693"/>
                      <a:pt x="31711" y="7650"/>
                    </a:cubicBezTo>
                    <a:cubicBezTo>
                      <a:pt x="31740" y="7893"/>
                      <a:pt x="31633" y="8122"/>
                      <a:pt x="31570" y="8352"/>
                    </a:cubicBezTo>
                    <a:cubicBezTo>
                      <a:pt x="30815" y="11023"/>
                      <a:pt x="30470" y="13789"/>
                      <a:pt x="30270" y="16550"/>
                    </a:cubicBezTo>
                    <a:cubicBezTo>
                      <a:pt x="30271" y="16746"/>
                      <a:pt x="30125" y="16932"/>
                      <a:pt x="29947" y="17002"/>
                    </a:cubicBezTo>
                    <a:cubicBezTo>
                      <a:pt x="29904" y="17003"/>
                      <a:pt x="29861" y="17004"/>
                      <a:pt x="29819" y="17004"/>
                    </a:cubicBezTo>
                    <a:cubicBezTo>
                      <a:pt x="29518" y="17004"/>
                      <a:pt x="29218" y="16970"/>
                      <a:pt x="28917" y="16970"/>
                    </a:cubicBezTo>
                    <a:cubicBezTo>
                      <a:pt x="28810" y="16970"/>
                      <a:pt x="28702" y="16974"/>
                      <a:pt x="28595" y="16986"/>
                    </a:cubicBezTo>
                    <a:cubicBezTo>
                      <a:pt x="28590" y="16986"/>
                      <a:pt x="28586" y="16986"/>
                      <a:pt x="28581" y="16986"/>
                    </a:cubicBezTo>
                    <a:cubicBezTo>
                      <a:pt x="28468" y="16986"/>
                      <a:pt x="28346" y="17006"/>
                      <a:pt x="28229" y="17006"/>
                    </a:cubicBezTo>
                    <a:cubicBezTo>
                      <a:pt x="28116" y="17006"/>
                      <a:pt x="28008" y="16987"/>
                      <a:pt x="27915" y="16914"/>
                    </a:cubicBezTo>
                    <a:cubicBezTo>
                      <a:pt x="27553" y="14448"/>
                      <a:pt x="27167" y="11986"/>
                      <a:pt x="26800" y="9522"/>
                    </a:cubicBezTo>
                    <a:cubicBezTo>
                      <a:pt x="26783" y="9385"/>
                      <a:pt x="26753" y="9206"/>
                      <a:pt x="26590" y="9177"/>
                    </a:cubicBezTo>
                    <a:cubicBezTo>
                      <a:pt x="26569" y="9171"/>
                      <a:pt x="26548" y="9168"/>
                      <a:pt x="26528" y="9168"/>
                    </a:cubicBezTo>
                    <a:cubicBezTo>
                      <a:pt x="26362" y="9168"/>
                      <a:pt x="26244" y="9358"/>
                      <a:pt x="26301" y="9518"/>
                    </a:cubicBezTo>
                    <a:cubicBezTo>
                      <a:pt x="26645" y="11794"/>
                      <a:pt x="26991" y="14072"/>
                      <a:pt x="27338" y="16348"/>
                    </a:cubicBezTo>
                    <a:cubicBezTo>
                      <a:pt x="27368" y="16563"/>
                      <a:pt x="27429" y="16804"/>
                      <a:pt x="27305" y="17003"/>
                    </a:cubicBezTo>
                    <a:cubicBezTo>
                      <a:pt x="27223" y="17138"/>
                      <a:pt x="27049" y="17133"/>
                      <a:pt x="26913" y="17158"/>
                    </a:cubicBezTo>
                    <a:cubicBezTo>
                      <a:pt x="26513" y="17198"/>
                      <a:pt x="26132" y="17331"/>
                      <a:pt x="25743" y="17420"/>
                    </a:cubicBezTo>
                    <a:cubicBezTo>
                      <a:pt x="25716" y="17428"/>
                      <a:pt x="25687" y="17432"/>
                      <a:pt x="25659" y="17432"/>
                    </a:cubicBezTo>
                    <a:cubicBezTo>
                      <a:pt x="25520" y="17432"/>
                      <a:pt x="25387" y="17337"/>
                      <a:pt x="25355" y="17197"/>
                    </a:cubicBezTo>
                    <a:cubicBezTo>
                      <a:pt x="24250" y="14421"/>
                      <a:pt x="22989" y="11683"/>
                      <a:pt x="21283" y="9218"/>
                    </a:cubicBezTo>
                    <a:cubicBezTo>
                      <a:pt x="21221" y="9112"/>
                      <a:pt x="21200" y="8989"/>
                      <a:pt x="21173" y="8873"/>
                    </a:cubicBezTo>
                    <a:cubicBezTo>
                      <a:pt x="20875" y="7347"/>
                      <a:pt x="20685" y="5758"/>
                      <a:pt x="21008" y="4220"/>
                    </a:cubicBezTo>
                    <a:cubicBezTo>
                      <a:pt x="21224" y="3183"/>
                      <a:pt x="21751" y="2175"/>
                      <a:pt x="22615" y="1535"/>
                    </a:cubicBezTo>
                    <a:cubicBezTo>
                      <a:pt x="23568" y="820"/>
                      <a:pt x="24778" y="548"/>
                      <a:pt x="25949" y="495"/>
                    </a:cubicBezTo>
                    <a:cubicBezTo>
                      <a:pt x="26031" y="492"/>
                      <a:pt x="26113" y="490"/>
                      <a:pt x="26195" y="490"/>
                    </a:cubicBezTo>
                    <a:close/>
                    <a:moveTo>
                      <a:pt x="37745" y="1942"/>
                    </a:moveTo>
                    <a:cubicBezTo>
                      <a:pt x="38644" y="1942"/>
                      <a:pt x="39540" y="2214"/>
                      <a:pt x="40349" y="2596"/>
                    </a:cubicBezTo>
                    <a:cubicBezTo>
                      <a:pt x="41457" y="3110"/>
                      <a:pt x="42464" y="3971"/>
                      <a:pt x="42907" y="5136"/>
                    </a:cubicBezTo>
                    <a:cubicBezTo>
                      <a:pt x="43427" y="6426"/>
                      <a:pt x="43306" y="7872"/>
                      <a:pt x="42981" y="9197"/>
                    </a:cubicBezTo>
                    <a:cubicBezTo>
                      <a:pt x="42309" y="11753"/>
                      <a:pt x="40976" y="14076"/>
                      <a:pt x="39524" y="16264"/>
                    </a:cubicBezTo>
                    <a:cubicBezTo>
                      <a:pt x="38856" y="17224"/>
                      <a:pt x="38179" y="18178"/>
                      <a:pt x="37451" y="19094"/>
                    </a:cubicBezTo>
                    <a:cubicBezTo>
                      <a:pt x="37276" y="19297"/>
                      <a:pt x="37143" y="19554"/>
                      <a:pt x="36914" y="19702"/>
                    </a:cubicBezTo>
                    <a:cubicBezTo>
                      <a:pt x="36878" y="19711"/>
                      <a:pt x="36844" y="19715"/>
                      <a:pt x="36810" y="19715"/>
                    </a:cubicBezTo>
                    <a:cubicBezTo>
                      <a:pt x="36560" y="19715"/>
                      <a:pt x="36365" y="19503"/>
                      <a:pt x="36169" y="19367"/>
                    </a:cubicBezTo>
                    <a:cubicBezTo>
                      <a:pt x="35718" y="19002"/>
                      <a:pt x="35211" y="18719"/>
                      <a:pt x="34714" y="18422"/>
                    </a:cubicBezTo>
                    <a:cubicBezTo>
                      <a:pt x="34573" y="18330"/>
                      <a:pt x="34356" y="18304"/>
                      <a:pt x="34301" y="18121"/>
                    </a:cubicBezTo>
                    <a:cubicBezTo>
                      <a:pt x="34219" y="17956"/>
                      <a:pt x="34331" y="17791"/>
                      <a:pt x="34380" y="17636"/>
                    </a:cubicBezTo>
                    <a:cubicBezTo>
                      <a:pt x="35220" y="15390"/>
                      <a:pt x="36055" y="13144"/>
                      <a:pt x="36892" y="10898"/>
                    </a:cubicBezTo>
                    <a:cubicBezTo>
                      <a:pt x="36957" y="10768"/>
                      <a:pt x="36924" y="10586"/>
                      <a:pt x="36777" y="10531"/>
                    </a:cubicBezTo>
                    <a:cubicBezTo>
                      <a:pt x="36747" y="10516"/>
                      <a:pt x="36715" y="10510"/>
                      <a:pt x="36684" y="10510"/>
                    </a:cubicBezTo>
                    <a:cubicBezTo>
                      <a:pt x="36570" y="10510"/>
                      <a:pt x="36464" y="10602"/>
                      <a:pt x="36437" y="10716"/>
                    </a:cubicBezTo>
                    <a:cubicBezTo>
                      <a:pt x="35590" y="12984"/>
                      <a:pt x="34745" y="15253"/>
                      <a:pt x="33899" y="17521"/>
                    </a:cubicBezTo>
                    <a:cubicBezTo>
                      <a:pt x="33842" y="17717"/>
                      <a:pt x="33644" y="17783"/>
                      <a:pt x="33453" y="17783"/>
                    </a:cubicBezTo>
                    <a:cubicBezTo>
                      <a:pt x="33381" y="17783"/>
                      <a:pt x="33310" y="17773"/>
                      <a:pt x="33248" y="17758"/>
                    </a:cubicBezTo>
                    <a:cubicBezTo>
                      <a:pt x="32479" y="17463"/>
                      <a:pt x="31677" y="17244"/>
                      <a:pt x="30861" y="17128"/>
                    </a:cubicBezTo>
                    <a:cubicBezTo>
                      <a:pt x="30772" y="16949"/>
                      <a:pt x="30741" y="16749"/>
                      <a:pt x="30759" y="16552"/>
                    </a:cubicBezTo>
                    <a:cubicBezTo>
                      <a:pt x="30884" y="14899"/>
                      <a:pt x="31046" y="13247"/>
                      <a:pt x="31349" y="11617"/>
                    </a:cubicBezTo>
                    <a:cubicBezTo>
                      <a:pt x="31562" y="10273"/>
                      <a:pt x="31882" y="8946"/>
                      <a:pt x="32299" y="7650"/>
                    </a:cubicBezTo>
                    <a:cubicBezTo>
                      <a:pt x="32721" y="6405"/>
                      <a:pt x="33231" y="5170"/>
                      <a:pt x="34007" y="4099"/>
                    </a:cubicBezTo>
                    <a:cubicBezTo>
                      <a:pt x="34694" y="3131"/>
                      <a:pt x="35668" y="2301"/>
                      <a:pt x="36851" y="2038"/>
                    </a:cubicBezTo>
                    <a:cubicBezTo>
                      <a:pt x="37147" y="1972"/>
                      <a:pt x="37446" y="1942"/>
                      <a:pt x="37745" y="1942"/>
                    </a:cubicBezTo>
                    <a:close/>
                    <a:moveTo>
                      <a:pt x="14704" y="5079"/>
                    </a:moveTo>
                    <a:cubicBezTo>
                      <a:pt x="15902" y="5079"/>
                      <a:pt x="17046" y="5604"/>
                      <a:pt x="17980" y="6328"/>
                    </a:cubicBezTo>
                    <a:cubicBezTo>
                      <a:pt x="19019" y="7113"/>
                      <a:pt x="19867" y="8116"/>
                      <a:pt x="20637" y="9158"/>
                    </a:cubicBezTo>
                    <a:cubicBezTo>
                      <a:pt x="22441" y="11666"/>
                      <a:pt x="23751" y="14487"/>
                      <a:pt x="24886" y="17348"/>
                    </a:cubicBezTo>
                    <a:cubicBezTo>
                      <a:pt x="24949" y="17466"/>
                      <a:pt x="24892" y="17591"/>
                      <a:pt x="24840" y="17701"/>
                    </a:cubicBezTo>
                    <a:cubicBezTo>
                      <a:pt x="24306" y="17903"/>
                      <a:pt x="23794" y="18151"/>
                      <a:pt x="23285" y="18405"/>
                    </a:cubicBezTo>
                    <a:cubicBezTo>
                      <a:pt x="22914" y="18603"/>
                      <a:pt x="22576" y="18857"/>
                      <a:pt x="22198" y="19040"/>
                    </a:cubicBezTo>
                    <a:cubicBezTo>
                      <a:pt x="22163" y="19054"/>
                      <a:pt x="22130" y="19060"/>
                      <a:pt x="22100" y="19060"/>
                    </a:cubicBezTo>
                    <a:cubicBezTo>
                      <a:pt x="21938" y="19060"/>
                      <a:pt x="21826" y="18886"/>
                      <a:pt x="21733" y="18765"/>
                    </a:cubicBezTo>
                    <a:cubicBezTo>
                      <a:pt x="20395" y="17089"/>
                      <a:pt x="19056" y="15415"/>
                      <a:pt x="17718" y="13741"/>
                    </a:cubicBezTo>
                    <a:cubicBezTo>
                      <a:pt x="17539" y="13533"/>
                      <a:pt x="17394" y="13293"/>
                      <a:pt x="17188" y="13111"/>
                    </a:cubicBezTo>
                    <a:cubicBezTo>
                      <a:pt x="17151" y="13089"/>
                      <a:pt x="17113" y="13079"/>
                      <a:pt x="17076" y="13079"/>
                    </a:cubicBezTo>
                    <a:cubicBezTo>
                      <a:pt x="16893" y="13079"/>
                      <a:pt x="16736" y="13320"/>
                      <a:pt x="16885" y="13480"/>
                    </a:cubicBezTo>
                    <a:cubicBezTo>
                      <a:pt x="18417" y="15410"/>
                      <a:pt x="19961" y="17332"/>
                      <a:pt x="21499" y="19258"/>
                    </a:cubicBezTo>
                    <a:cubicBezTo>
                      <a:pt x="21490" y="19384"/>
                      <a:pt x="21535" y="19542"/>
                      <a:pt x="21418" y="19634"/>
                    </a:cubicBezTo>
                    <a:cubicBezTo>
                      <a:pt x="21076" y="19959"/>
                      <a:pt x="20712" y="20261"/>
                      <a:pt x="20378" y="20595"/>
                    </a:cubicBezTo>
                    <a:cubicBezTo>
                      <a:pt x="20314" y="20661"/>
                      <a:pt x="20217" y="20693"/>
                      <a:pt x="20122" y="20693"/>
                    </a:cubicBezTo>
                    <a:cubicBezTo>
                      <a:pt x="20048" y="20693"/>
                      <a:pt x="19976" y="20674"/>
                      <a:pt x="19919" y="20638"/>
                    </a:cubicBezTo>
                    <a:cubicBezTo>
                      <a:pt x="17937" y="19073"/>
                      <a:pt x="15876" y="17591"/>
                      <a:pt x="13646" y="16398"/>
                    </a:cubicBezTo>
                    <a:cubicBezTo>
                      <a:pt x="13218" y="16153"/>
                      <a:pt x="12760" y="15964"/>
                      <a:pt x="12336" y="15718"/>
                    </a:cubicBezTo>
                    <a:cubicBezTo>
                      <a:pt x="11527" y="14849"/>
                      <a:pt x="10795" y="13896"/>
                      <a:pt x="10229" y="12849"/>
                    </a:cubicBezTo>
                    <a:cubicBezTo>
                      <a:pt x="9645" y="11759"/>
                      <a:pt x="9266" y="10495"/>
                      <a:pt x="9498" y="9254"/>
                    </a:cubicBezTo>
                    <a:cubicBezTo>
                      <a:pt x="9705" y="8149"/>
                      <a:pt x="10416" y="7206"/>
                      <a:pt x="11269" y="6505"/>
                    </a:cubicBezTo>
                    <a:cubicBezTo>
                      <a:pt x="12203" y="5723"/>
                      <a:pt x="13352" y="5116"/>
                      <a:pt x="14592" y="5081"/>
                    </a:cubicBezTo>
                    <a:cubicBezTo>
                      <a:pt x="14629" y="5080"/>
                      <a:pt x="14667" y="5079"/>
                      <a:pt x="14704" y="5079"/>
                    </a:cubicBezTo>
                    <a:close/>
                    <a:moveTo>
                      <a:pt x="48100" y="9350"/>
                    </a:moveTo>
                    <a:cubicBezTo>
                      <a:pt x="48670" y="9350"/>
                      <a:pt x="49239" y="9458"/>
                      <a:pt x="49758" y="9701"/>
                    </a:cubicBezTo>
                    <a:cubicBezTo>
                      <a:pt x="50804" y="10179"/>
                      <a:pt x="51609" y="11057"/>
                      <a:pt x="52222" y="12010"/>
                    </a:cubicBezTo>
                    <a:cubicBezTo>
                      <a:pt x="52837" y="12972"/>
                      <a:pt x="53195" y="14146"/>
                      <a:pt x="52993" y="15288"/>
                    </a:cubicBezTo>
                    <a:cubicBezTo>
                      <a:pt x="52790" y="16633"/>
                      <a:pt x="51983" y="17795"/>
                      <a:pt x="51063" y="18763"/>
                    </a:cubicBezTo>
                    <a:cubicBezTo>
                      <a:pt x="49635" y="20227"/>
                      <a:pt x="47904" y="21354"/>
                      <a:pt x="46124" y="22344"/>
                    </a:cubicBezTo>
                    <a:cubicBezTo>
                      <a:pt x="44375" y="23302"/>
                      <a:pt x="42549" y="24112"/>
                      <a:pt x="40693" y="24838"/>
                    </a:cubicBezTo>
                    <a:cubicBezTo>
                      <a:pt x="40645" y="24861"/>
                      <a:pt x="40592" y="24872"/>
                      <a:pt x="40539" y="24872"/>
                    </a:cubicBezTo>
                    <a:cubicBezTo>
                      <a:pt x="40385" y="24872"/>
                      <a:pt x="40232" y="24780"/>
                      <a:pt x="40188" y="24628"/>
                    </a:cubicBezTo>
                    <a:cubicBezTo>
                      <a:pt x="40043" y="24212"/>
                      <a:pt x="39827" y="23828"/>
                      <a:pt x="39644" y="23429"/>
                    </a:cubicBezTo>
                    <a:cubicBezTo>
                      <a:pt x="39484" y="23082"/>
                      <a:pt x="39230" y="22788"/>
                      <a:pt x="39101" y="22427"/>
                    </a:cubicBezTo>
                    <a:cubicBezTo>
                      <a:pt x="39025" y="22295"/>
                      <a:pt x="39003" y="22094"/>
                      <a:pt x="39136" y="21993"/>
                    </a:cubicBezTo>
                    <a:cubicBezTo>
                      <a:pt x="41064" y="20396"/>
                      <a:pt x="42999" y="18805"/>
                      <a:pt x="44927" y="17206"/>
                    </a:cubicBezTo>
                    <a:cubicBezTo>
                      <a:pt x="45095" y="17105"/>
                      <a:pt x="45078" y="16827"/>
                      <a:pt x="44888" y="16765"/>
                    </a:cubicBezTo>
                    <a:cubicBezTo>
                      <a:pt x="44859" y="16755"/>
                      <a:pt x="44832" y="16750"/>
                      <a:pt x="44806" y="16750"/>
                    </a:cubicBezTo>
                    <a:cubicBezTo>
                      <a:pt x="44661" y="16750"/>
                      <a:pt x="44547" y="16893"/>
                      <a:pt x="44436" y="16975"/>
                    </a:cubicBezTo>
                    <a:cubicBezTo>
                      <a:pt x="42613" y="18485"/>
                      <a:pt x="40784" y="19989"/>
                      <a:pt x="38961" y="21500"/>
                    </a:cubicBezTo>
                    <a:cubicBezTo>
                      <a:pt x="38893" y="21569"/>
                      <a:pt x="38804" y="21598"/>
                      <a:pt x="38712" y="21598"/>
                    </a:cubicBezTo>
                    <a:cubicBezTo>
                      <a:pt x="38575" y="21598"/>
                      <a:pt x="38431" y="21533"/>
                      <a:pt x="38341" y="21436"/>
                    </a:cubicBezTo>
                    <a:cubicBezTo>
                      <a:pt x="38011" y="21058"/>
                      <a:pt x="37673" y="20687"/>
                      <a:pt x="37326" y="20326"/>
                    </a:cubicBezTo>
                    <a:cubicBezTo>
                      <a:pt x="37301" y="20154"/>
                      <a:pt x="37395" y="19978"/>
                      <a:pt x="37491" y="19839"/>
                    </a:cubicBezTo>
                    <a:cubicBezTo>
                      <a:pt x="39283" y="17566"/>
                      <a:pt x="40974" y="15187"/>
                      <a:pt x="42236" y="12572"/>
                    </a:cubicBezTo>
                    <a:cubicBezTo>
                      <a:pt x="42356" y="12209"/>
                      <a:pt x="42693" y="12002"/>
                      <a:pt x="42966" y="11763"/>
                    </a:cubicBezTo>
                    <a:cubicBezTo>
                      <a:pt x="44202" y="10720"/>
                      <a:pt x="45599" y="9767"/>
                      <a:pt x="47208" y="9436"/>
                    </a:cubicBezTo>
                    <a:cubicBezTo>
                      <a:pt x="47501" y="9380"/>
                      <a:pt x="47801" y="9350"/>
                      <a:pt x="48100" y="9350"/>
                    </a:cubicBezTo>
                    <a:close/>
                    <a:moveTo>
                      <a:pt x="7176" y="14867"/>
                    </a:moveTo>
                    <a:cubicBezTo>
                      <a:pt x="8419" y="14867"/>
                      <a:pt x="9649" y="15201"/>
                      <a:pt x="10809" y="15629"/>
                    </a:cubicBezTo>
                    <a:cubicBezTo>
                      <a:pt x="13940" y="16838"/>
                      <a:pt x="16726" y="18767"/>
                      <a:pt x="19358" y="20817"/>
                    </a:cubicBezTo>
                    <a:cubicBezTo>
                      <a:pt x="19480" y="20914"/>
                      <a:pt x="19645" y="21014"/>
                      <a:pt x="19645" y="21193"/>
                    </a:cubicBezTo>
                    <a:cubicBezTo>
                      <a:pt x="19645" y="21522"/>
                      <a:pt x="19379" y="21752"/>
                      <a:pt x="19207" y="22004"/>
                    </a:cubicBezTo>
                    <a:cubicBezTo>
                      <a:pt x="18881" y="22441"/>
                      <a:pt x="18610" y="22916"/>
                      <a:pt x="18344" y="23390"/>
                    </a:cubicBezTo>
                    <a:cubicBezTo>
                      <a:pt x="18251" y="23593"/>
                      <a:pt x="18118" y="23908"/>
                      <a:pt x="17869" y="23908"/>
                    </a:cubicBezTo>
                    <a:cubicBezTo>
                      <a:pt x="17835" y="23908"/>
                      <a:pt x="17799" y="23902"/>
                      <a:pt x="17760" y="23889"/>
                    </a:cubicBezTo>
                    <a:cubicBezTo>
                      <a:pt x="15475" y="23003"/>
                      <a:pt x="13197" y="22096"/>
                      <a:pt x="10911" y="21216"/>
                    </a:cubicBezTo>
                    <a:cubicBezTo>
                      <a:pt x="10880" y="21203"/>
                      <a:pt x="10850" y="21197"/>
                      <a:pt x="10823" y="21197"/>
                    </a:cubicBezTo>
                    <a:cubicBezTo>
                      <a:pt x="10591" y="21197"/>
                      <a:pt x="10489" y="21593"/>
                      <a:pt x="10753" y="21673"/>
                    </a:cubicBezTo>
                    <a:cubicBezTo>
                      <a:pt x="12975" y="22551"/>
                      <a:pt x="15205" y="23416"/>
                      <a:pt x="17429" y="24290"/>
                    </a:cubicBezTo>
                    <a:cubicBezTo>
                      <a:pt x="17610" y="24349"/>
                      <a:pt x="17819" y="24529"/>
                      <a:pt x="17739" y="24739"/>
                    </a:cubicBezTo>
                    <a:cubicBezTo>
                      <a:pt x="17624" y="25083"/>
                      <a:pt x="17474" y="25414"/>
                      <a:pt x="17402" y="25770"/>
                    </a:cubicBezTo>
                    <a:cubicBezTo>
                      <a:pt x="17387" y="26064"/>
                      <a:pt x="17130" y="26333"/>
                      <a:pt x="16836" y="26333"/>
                    </a:cubicBezTo>
                    <a:cubicBezTo>
                      <a:pt x="16801" y="26333"/>
                      <a:pt x="16765" y="26329"/>
                      <a:pt x="16729" y="26321"/>
                    </a:cubicBezTo>
                    <a:cubicBezTo>
                      <a:pt x="14620" y="26018"/>
                      <a:pt x="12488" y="25803"/>
                      <a:pt x="10355" y="25803"/>
                    </a:cubicBezTo>
                    <a:cubicBezTo>
                      <a:pt x="9575" y="25803"/>
                      <a:pt x="8795" y="25831"/>
                      <a:pt x="8016" y="25896"/>
                    </a:cubicBezTo>
                    <a:cubicBezTo>
                      <a:pt x="7812" y="25881"/>
                      <a:pt x="7623" y="25787"/>
                      <a:pt x="7431" y="25726"/>
                    </a:cubicBezTo>
                    <a:cubicBezTo>
                      <a:pt x="6148" y="25275"/>
                      <a:pt x="4879" y="24710"/>
                      <a:pt x="3818" y="23844"/>
                    </a:cubicBezTo>
                    <a:cubicBezTo>
                      <a:pt x="2940" y="23134"/>
                      <a:pt x="2230" y="22144"/>
                      <a:pt x="2068" y="21005"/>
                    </a:cubicBezTo>
                    <a:cubicBezTo>
                      <a:pt x="1889" y="19786"/>
                      <a:pt x="2265" y="18559"/>
                      <a:pt x="2823" y="17485"/>
                    </a:cubicBezTo>
                    <a:cubicBezTo>
                      <a:pt x="3362" y="16454"/>
                      <a:pt x="4231" y="15549"/>
                      <a:pt x="5352" y="15171"/>
                    </a:cubicBezTo>
                    <a:cubicBezTo>
                      <a:pt x="5677" y="15039"/>
                      <a:pt x="6024" y="14975"/>
                      <a:pt x="6369" y="14917"/>
                    </a:cubicBezTo>
                    <a:cubicBezTo>
                      <a:pt x="6638" y="14883"/>
                      <a:pt x="6907" y="14867"/>
                      <a:pt x="7176" y="14867"/>
                    </a:cubicBezTo>
                    <a:close/>
                    <a:moveTo>
                      <a:pt x="52195" y="20760"/>
                    </a:moveTo>
                    <a:cubicBezTo>
                      <a:pt x="52824" y="20760"/>
                      <a:pt x="53451" y="20818"/>
                      <a:pt x="54067" y="20961"/>
                    </a:cubicBezTo>
                    <a:cubicBezTo>
                      <a:pt x="55033" y="21197"/>
                      <a:pt x="55963" y="21699"/>
                      <a:pt x="56569" y="22504"/>
                    </a:cubicBezTo>
                    <a:cubicBezTo>
                      <a:pt x="57295" y="23452"/>
                      <a:pt x="57573" y="24665"/>
                      <a:pt x="57632" y="25838"/>
                    </a:cubicBezTo>
                    <a:cubicBezTo>
                      <a:pt x="57685" y="26981"/>
                      <a:pt x="57408" y="28182"/>
                      <a:pt x="56661" y="29073"/>
                    </a:cubicBezTo>
                    <a:cubicBezTo>
                      <a:pt x="56099" y="29782"/>
                      <a:pt x="55323" y="30294"/>
                      <a:pt x="54504" y="30661"/>
                    </a:cubicBezTo>
                    <a:cubicBezTo>
                      <a:pt x="53291" y="31202"/>
                      <a:pt x="51973" y="31457"/>
                      <a:pt x="50660" y="31612"/>
                    </a:cubicBezTo>
                    <a:cubicBezTo>
                      <a:pt x="49715" y="31712"/>
                      <a:pt x="48768" y="31756"/>
                      <a:pt x="47821" y="31756"/>
                    </a:cubicBezTo>
                    <a:cubicBezTo>
                      <a:pt x="45635" y="31756"/>
                      <a:pt x="43449" y="31522"/>
                      <a:pt x="41289" y="31204"/>
                    </a:cubicBezTo>
                    <a:cubicBezTo>
                      <a:pt x="41094" y="31202"/>
                      <a:pt x="40993" y="31019"/>
                      <a:pt x="40919" y="30866"/>
                    </a:cubicBezTo>
                    <a:cubicBezTo>
                      <a:pt x="40842" y="30634"/>
                      <a:pt x="40955" y="30396"/>
                      <a:pt x="40959" y="30160"/>
                    </a:cubicBezTo>
                    <a:cubicBezTo>
                      <a:pt x="40982" y="29602"/>
                      <a:pt x="41043" y="29041"/>
                      <a:pt x="40991" y="28483"/>
                    </a:cubicBezTo>
                    <a:cubicBezTo>
                      <a:pt x="40968" y="28293"/>
                      <a:pt x="41033" y="28100"/>
                      <a:pt x="41179" y="27974"/>
                    </a:cubicBezTo>
                    <a:cubicBezTo>
                      <a:pt x="43688" y="27548"/>
                      <a:pt x="46199" y="27128"/>
                      <a:pt x="48710" y="26703"/>
                    </a:cubicBezTo>
                    <a:cubicBezTo>
                      <a:pt x="48867" y="26695"/>
                      <a:pt x="49003" y="26537"/>
                      <a:pt x="48946" y="26379"/>
                    </a:cubicBezTo>
                    <a:cubicBezTo>
                      <a:pt x="48915" y="26262"/>
                      <a:pt x="48802" y="26210"/>
                      <a:pt x="48691" y="26210"/>
                    </a:cubicBezTo>
                    <a:cubicBezTo>
                      <a:pt x="48655" y="26210"/>
                      <a:pt x="48619" y="26215"/>
                      <a:pt x="48586" y="26226"/>
                    </a:cubicBezTo>
                    <a:cubicBezTo>
                      <a:pt x="46182" y="26630"/>
                      <a:pt x="43776" y="27038"/>
                      <a:pt x="41371" y="27439"/>
                    </a:cubicBezTo>
                    <a:cubicBezTo>
                      <a:pt x="41344" y="27444"/>
                      <a:pt x="41317" y="27446"/>
                      <a:pt x="41290" y="27446"/>
                    </a:cubicBezTo>
                    <a:cubicBezTo>
                      <a:pt x="41071" y="27446"/>
                      <a:pt x="40848" y="27296"/>
                      <a:pt x="40846" y="27060"/>
                    </a:cubicBezTo>
                    <a:cubicBezTo>
                      <a:pt x="40793" y="26557"/>
                      <a:pt x="40639" y="26075"/>
                      <a:pt x="40519" y="25586"/>
                    </a:cubicBezTo>
                    <a:cubicBezTo>
                      <a:pt x="40602" y="25446"/>
                      <a:pt x="40732" y="25345"/>
                      <a:pt x="40886" y="25293"/>
                    </a:cubicBezTo>
                    <a:cubicBezTo>
                      <a:pt x="43666" y="24186"/>
                      <a:pt x="46411" y="22930"/>
                      <a:pt x="48879" y="21223"/>
                    </a:cubicBezTo>
                    <a:cubicBezTo>
                      <a:pt x="49084" y="21098"/>
                      <a:pt x="49333" y="21085"/>
                      <a:pt x="49562" y="21037"/>
                    </a:cubicBezTo>
                    <a:cubicBezTo>
                      <a:pt x="50427" y="20875"/>
                      <a:pt x="51313" y="20760"/>
                      <a:pt x="52195" y="20760"/>
                    </a:cubicBezTo>
                    <a:close/>
                    <a:moveTo>
                      <a:pt x="10345" y="26292"/>
                    </a:moveTo>
                    <a:cubicBezTo>
                      <a:pt x="12440" y="26292"/>
                      <a:pt x="14530" y="26500"/>
                      <a:pt x="16603" y="26798"/>
                    </a:cubicBezTo>
                    <a:cubicBezTo>
                      <a:pt x="16833" y="26859"/>
                      <a:pt x="17062" y="27061"/>
                      <a:pt x="17070" y="27315"/>
                    </a:cubicBezTo>
                    <a:cubicBezTo>
                      <a:pt x="16976" y="28106"/>
                      <a:pt x="16923" y="28908"/>
                      <a:pt x="16984" y="29704"/>
                    </a:cubicBezTo>
                    <a:cubicBezTo>
                      <a:pt x="17019" y="29944"/>
                      <a:pt x="16858" y="30238"/>
                      <a:pt x="16603" y="30268"/>
                    </a:cubicBezTo>
                    <a:cubicBezTo>
                      <a:pt x="14254" y="30622"/>
                      <a:pt x="11905" y="30982"/>
                      <a:pt x="9556" y="31335"/>
                    </a:cubicBezTo>
                    <a:cubicBezTo>
                      <a:pt x="9439" y="31347"/>
                      <a:pt x="9301" y="31388"/>
                      <a:pt x="9263" y="31514"/>
                    </a:cubicBezTo>
                    <a:cubicBezTo>
                      <a:pt x="9200" y="31670"/>
                      <a:pt x="9338" y="31841"/>
                      <a:pt x="9496" y="31841"/>
                    </a:cubicBezTo>
                    <a:cubicBezTo>
                      <a:pt x="9517" y="31841"/>
                      <a:pt x="9539" y="31838"/>
                      <a:pt x="9560" y="31831"/>
                    </a:cubicBezTo>
                    <a:cubicBezTo>
                      <a:pt x="11947" y="31474"/>
                      <a:pt x="14332" y="31107"/>
                      <a:pt x="16719" y="30748"/>
                    </a:cubicBezTo>
                    <a:cubicBezTo>
                      <a:pt x="16748" y="30737"/>
                      <a:pt x="16777" y="30733"/>
                      <a:pt x="16805" y="30733"/>
                    </a:cubicBezTo>
                    <a:cubicBezTo>
                      <a:pt x="16919" y="30733"/>
                      <a:pt x="17020" y="30809"/>
                      <a:pt x="17108" y="30884"/>
                    </a:cubicBezTo>
                    <a:cubicBezTo>
                      <a:pt x="17155" y="31360"/>
                      <a:pt x="17301" y="31817"/>
                      <a:pt x="17411" y="32281"/>
                    </a:cubicBezTo>
                    <a:cubicBezTo>
                      <a:pt x="17491" y="32589"/>
                      <a:pt x="17169" y="32764"/>
                      <a:pt x="16955" y="32902"/>
                    </a:cubicBezTo>
                    <a:cubicBezTo>
                      <a:pt x="15226" y="33599"/>
                      <a:pt x="13519" y="34359"/>
                      <a:pt x="11883" y="35256"/>
                    </a:cubicBezTo>
                    <a:cubicBezTo>
                      <a:pt x="10970" y="35748"/>
                      <a:pt x="10095" y="36308"/>
                      <a:pt x="9232" y="36877"/>
                    </a:cubicBezTo>
                    <a:cubicBezTo>
                      <a:pt x="8190" y="37128"/>
                      <a:pt x="7114" y="37286"/>
                      <a:pt x="6039" y="37286"/>
                    </a:cubicBezTo>
                    <a:cubicBezTo>
                      <a:pt x="5664" y="37286"/>
                      <a:pt x="5289" y="37267"/>
                      <a:pt x="4917" y="37225"/>
                    </a:cubicBezTo>
                    <a:cubicBezTo>
                      <a:pt x="3756" y="37088"/>
                      <a:pt x="2578" y="36638"/>
                      <a:pt x="1798" y="35738"/>
                    </a:cubicBezTo>
                    <a:cubicBezTo>
                      <a:pt x="959" y="34775"/>
                      <a:pt x="639" y="33472"/>
                      <a:pt x="576" y="32223"/>
                    </a:cubicBezTo>
                    <a:cubicBezTo>
                      <a:pt x="519" y="31078"/>
                      <a:pt x="796" y="29871"/>
                      <a:pt x="1545" y="28978"/>
                    </a:cubicBezTo>
                    <a:cubicBezTo>
                      <a:pt x="2353" y="27963"/>
                      <a:pt x="3560" y="27363"/>
                      <a:pt x="4776" y="26986"/>
                    </a:cubicBezTo>
                    <a:cubicBezTo>
                      <a:pt x="6329" y="26512"/>
                      <a:pt x="7959" y="26353"/>
                      <a:pt x="9575" y="26302"/>
                    </a:cubicBezTo>
                    <a:cubicBezTo>
                      <a:pt x="9832" y="26295"/>
                      <a:pt x="10088" y="26292"/>
                      <a:pt x="10345" y="26292"/>
                    </a:cubicBezTo>
                    <a:close/>
                    <a:moveTo>
                      <a:pt x="28956" y="17469"/>
                    </a:moveTo>
                    <a:cubicBezTo>
                      <a:pt x="30234" y="17469"/>
                      <a:pt x="31512" y="17668"/>
                      <a:pt x="32720" y="18089"/>
                    </a:cubicBezTo>
                    <a:cubicBezTo>
                      <a:pt x="35189" y="18926"/>
                      <a:pt x="37349" y="20638"/>
                      <a:pt x="38734" y="22846"/>
                    </a:cubicBezTo>
                    <a:cubicBezTo>
                      <a:pt x="40176" y="25097"/>
                      <a:pt x="40774" y="27866"/>
                      <a:pt x="40416" y="30513"/>
                    </a:cubicBezTo>
                    <a:cubicBezTo>
                      <a:pt x="40119" y="32840"/>
                      <a:pt x="39080" y="35069"/>
                      <a:pt x="37482" y="36789"/>
                    </a:cubicBezTo>
                    <a:cubicBezTo>
                      <a:pt x="35361" y="39143"/>
                      <a:pt x="32220" y="40533"/>
                      <a:pt x="29053" y="40533"/>
                    </a:cubicBezTo>
                    <a:cubicBezTo>
                      <a:pt x="28877" y="40533"/>
                      <a:pt x="28702" y="40529"/>
                      <a:pt x="28526" y="40521"/>
                    </a:cubicBezTo>
                    <a:cubicBezTo>
                      <a:pt x="25915" y="40438"/>
                      <a:pt x="23349" y="39407"/>
                      <a:pt x="21393" y="37679"/>
                    </a:cubicBezTo>
                    <a:cubicBezTo>
                      <a:pt x="19308" y="35869"/>
                      <a:pt x="17908" y="33286"/>
                      <a:pt x="17555" y="30545"/>
                    </a:cubicBezTo>
                    <a:cubicBezTo>
                      <a:pt x="17185" y="27877"/>
                      <a:pt x="17792" y="25084"/>
                      <a:pt x="19250" y="22816"/>
                    </a:cubicBezTo>
                    <a:cubicBezTo>
                      <a:pt x="19963" y="21695"/>
                      <a:pt x="20872" y="20694"/>
                      <a:pt x="21926" y="19884"/>
                    </a:cubicBezTo>
                    <a:cubicBezTo>
                      <a:pt x="23599" y="18571"/>
                      <a:pt x="25648" y="17761"/>
                      <a:pt x="27759" y="17527"/>
                    </a:cubicBezTo>
                    <a:cubicBezTo>
                      <a:pt x="28156" y="17488"/>
                      <a:pt x="28556" y="17469"/>
                      <a:pt x="28956" y="17469"/>
                    </a:cubicBezTo>
                    <a:close/>
                    <a:moveTo>
                      <a:pt x="41110" y="31692"/>
                    </a:moveTo>
                    <a:cubicBezTo>
                      <a:pt x="41279" y="31692"/>
                      <a:pt x="41450" y="31729"/>
                      <a:pt x="41616" y="31747"/>
                    </a:cubicBezTo>
                    <a:cubicBezTo>
                      <a:pt x="43679" y="32037"/>
                      <a:pt x="45764" y="32246"/>
                      <a:pt x="47849" y="32246"/>
                    </a:cubicBezTo>
                    <a:cubicBezTo>
                      <a:pt x="48612" y="32246"/>
                      <a:pt x="49375" y="32218"/>
                      <a:pt x="50137" y="32156"/>
                    </a:cubicBezTo>
                    <a:cubicBezTo>
                      <a:pt x="50452" y="32162"/>
                      <a:pt x="50739" y="32323"/>
                      <a:pt x="51035" y="32417"/>
                    </a:cubicBezTo>
                    <a:cubicBezTo>
                      <a:pt x="52350" y="32891"/>
                      <a:pt x="53643" y="33514"/>
                      <a:pt x="54685" y="34460"/>
                    </a:cubicBezTo>
                    <a:cubicBezTo>
                      <a:pt x="55358" y="35084"/>
                      <a:pt x="55899" y="35884"/>
                      <a:pt x="56093" y="36791"/>
                    </a:cubicBezTo>
                    <a:cubicBezTo>
                      <a:pt x="56289" y="37685"/>
                      <a:pt x="56155" y="38620"/>
                      <a:pt x="55857" y="39475"/>
                    </a:cubicBezTo>
                    <a:cubicBezTo>
                      <a:pt x="55562" y="40314"/>
                      <a:pt x="55142" y="41123"/>
                      <a:pt x="54529" y="41775"/>
                    </a:cubicBezTo>
                    <a:cubicBezTo>
                      <a:pt x="53932" y="42423"/>
                      <a:pt x="53128" y="42868"/>
                      <a:pt x="52268" y="43050"/>
                    </a:cubicBezTo>
                    <a:cubicBezTo>
                      <a:pt x="51860" y="43142"/>
                      <a:pt x="51445" y="43182"/>
                      <a:pt x="51029" y="43182"/>
                    </a:cubicBezTo>
                    <a:cubicBezTo>
                      <a:pt x="50316" y="43182"/>
                      <a:pt x="49601" y="43065"/>
                      <a:pt x="48911" y="42896"/>
                    </a:cubicBezTo>
                    <a:cubicBezTo>
                      <a:pt x="47045" y="42414"/>
                      <a:pt x="45305" y="41546"/>
                      <a:pt x="43650" y="40576"/>
                    </a:cubicBezTo>
                    <a:cubicBezTo>
                      <a:pt x="42003" y="39596"/>
                      <a:pt x="40445" y="38477"/>
                      <a:pt x="38936" y="37297"/>
                    </a:cubicBezTo>
                    <a:cubicBezTo>
                      <a:pt x="38792" y="37183"/>
                      <a:pt x="38638" y="37080"/>
                      <a:pt x="38514" y="36944"/>
                    </a:cubicBezTo>
                    <a:cubicBezTo>
                      <a:pt x="38339" y="36747"/>
                      <a:pt x="38418" y="36446"/>
                      <a:pt x="38563" y="36257"/>
                    </a:cubicBezTo>
                    <a:cubicBezTo>
                      <a:pt x="38983" y="35733"/>
                      <a:pt x="39328" y="35155"/>
                      <a:pt x="39645" y="34566"/>
                    </a:cubicBezTo>
                    <a:cubicBezTo>
                      <a:pt x="39719" y="34375"/>
                      <a:pt x="39911" y="34185"/>
                      <a:pt x="40119" y="34185"/>
                    </a:cubicBezTo>
                    <a:cubicBezTo>
                      <a:pt x="40169" y="34185"/>
                      <a:pt x="40220" y="34196"/>
                      <a:pt x="40271" y="34221"/>
                    </a:cubicBezTo>
                    <a:cubicBezTo>
                      <a:pt x="42464" y="35034"/>
                      <a:pt x="44655" y="35855"/>
                      <a:pt x="46847" y="36670"/>
                    </a:cubicBezTo>
                    <a:cubicBezTo>
                      <a:pt x="47018" y="36729"/>
                      <a:pt x="47184" y="36812"/>
                      <a:pt x="47364" y="36846"/>
                    </a:cubicBezTo>
                    <a:cubicBezTo>
                      <a:pt x="47372" y="36846"/>
                      <a:pt x="47380" y="36847"/>
                      <a:pt x="47387" y="36847"/>
                    </a:cubicBezTo>
                    <a:cubicBezTo>
                      <a:pt x="47585" y="36847"/>
                      <a:pt x="47698" y="36564"/>
                      <a:pt x="47544" y="36430"/>
                    </a:cubicBezTo>
                    <a:cubicBezTo>
                      <a:pt x="47410" y="36336"/>
                      <a:pt x="47247" y="36299"/>
                      <a:pt x="47098" y="36239"/>
                    </a:cubicBezTo>
                    <a:cubicBezTo>
                      <a:pt x="44826" y="35391"/>
                      <a:pt x="42551" y="34546"/>
                      <a:pt x="40278" y="33696"/>
                    </a:cubicBezTo>
                    <a:cubicBezTo>
                      <a:pt x="40085" y="33279"/>
                      <a:pt x="40423" y="32876"/>
                      <a:pt x="40504" y="32474"/>
                    </a:cubicBezTo>
                    <a:cubicBezTo>
                      <a:pt x="40603" y="32221"/>
                      <a:pt x="40559" y="31834"/>
                      <a:pt x="40865" y="31725"/>
                    </a:cubicBezTo>
                    <a:cubicBezTo>
                      <a:pt x="40946" y="31701"/>
                      <a:pt x="41028" y="31692"/>
                      <a:pt x="41110" y="31692"/>
                    </a:cubicBezTo>
                    <a:close/>
                    <a:moveTo>
                      <a:pt x="17542" y="33222"/>
                    </a:moveTo>
                    <a:cubicBezTo>
                      <a:pt x="17610" y="33222"/>
                      <a:pt x="17678" y="33240"/>
                      <a:pt x="17744" y="33269"/>
                    </a:cubicBezTo>
                    <a:cubicBezTo>
                      <a:pt x="18052" y="34128"/>
                      <a:pt x="18499" y="34931"/>
                      <a:pt x="18991" y="35699"/>
                    </a:cubicBezTo>
                    <a:cubicBezTo>
                      <a:pt x="19142" y="35933"/>
                      <a:pt x="19042" y="36242"/>
                      <a:pt x="18830" y="36402"/>
                    </a:cubicBezTo>
                    <a:cubicBezTo>
                      <a:pt x="16975" y="37899"/>
                      <a:pt x="15099" y="39374"/>
                      <a:pt x="13246" y="40875"/>
                    </a:cubicBezTo>
                    <a:cubicBezTo>
                      <a:pt x="13050" y="41024"/>
                      <a:pt x="13220" y="41303"/>
                      <a:pt x="13412" y="41303"/>
                    </a:cubicBezTo>
                    <a:cubicBezTo>
                      <a:pt x="13459" y="41303"/>
                      <a:pt x="13508" y="41286"/>
                      <a:pt x="13553" y="41247"/>
                    </a:cubicBezTo>
                    <a:cubicBezTo>
                      <a:pt x="15474" y="39727"/>
                      <a:pt x="17382" y="38188"/>
                      <a:pt x="19299" y="36661"/>
                    </a:cubicBezTo>
                    <a:cubicBezTo>
                      <a:pt x="19350" y="36619"/>
                      <a:pt x="19414" y="36600"/>
                      <a:pt x="19480" y="36600"/>
                    </a:cubicBezTo>
                    <a:cubicBezTo>
                      <a:pt x="19588" y="36600"/>
                      <a:pt x="19700" y="36652"/>
                      <a:pt x="19769" y="36734"/>
                    </a:cubicBezTo>
                    <a:cubicBezTo>
                      <a:pt x="20050" y="37030"/>
                      <a:pt x="20311" y="37347"/>
                      <a:pt x="20605" y="37632"/>
                    </a:cubicBezTo>
                    <a:cubicBezTo>
                      <a:pt x="20732" y="37751"/>
                      <a:pt x="20739" y="37938"/>
                      <a:pt x="20721" y="38100"/>
                    </a:cubicBezTo>
                    <a:cubicBezTo>
                      <a:pt x="20639" y="38334"/>
                      <a:pt x="20466" y="38522"/>
                      <a:pt x="20320" y="38719"/>
                    </a:cubicBezTo>
                    <a:cubicBezTo>
                      <a:pt x="18704" y="40796"/>
                      <a:pt x="17201" y="42976"/>
                      <a:pt x="16034" y="45339"/>
                    </a:cubicBezTo>
                    <a:cubicBezTo>
                      <a:pt x="15940" y="45537"/>
                      <a:pt x="15867" y="45756"/>
                      <a:pt x="15692" y="45900"/>
                    </a:cubicBezTo>
                    <a:cubicBezTo>
                      <a:pt x="14706" y="46770"/>
                      <a:pt x="13651" y="47588"/>
                      <a:pt x="12447" y="48134"/>
                    </a:cubicBezTo>
                    <a:cubicBezTo>
                      <a:pt x="11717" y="48476"/>
                      <a:pt x="10905" y="48698"/>
                      <a:pt x="10095" y="48698"/>
                    </a:cubicBezTo>
                    <a:cubicBezTo>
                      <a:pt x="9704" y="48698"/>
                      <a:pt x="9313" y="48646"/>
                      <a:pt x="8932" y="48530"/>
                    </a:cubicBezTo>
                    <a:cubicBezTo>
                      <a:pt x="7784" y="48181"/>
                      <a:pt x="6875" y="47315"/>
                      <a:pt x="6197" y="46354"/>
                    </a:cubicBezTo>
                    <a:cubicBezTo>
                      <a:pt x="5477" y="45352"/>
                      <a:pt x="5013" y="44100"/>
                      <a:pt x="5199" y="42854"/>
                    </a:cubicBezTo>
                    <a:cubicBezTo>
                      <a:pt x="5354" y="41674"/>
                      <a:pt x="5984" y="40615"/>
                      <a:pt x="6747" y="39724"/>
                    </a:cubicBezTo>
                    <a:cubicBezTo>
                      <a:pt x="7657" y="38667"/>
                      <a:pt x="8764" y="37802"/>
                      <a:pt x="9913" y="37019"/>
                    </a:cubicBezTo>
                    <a:cubicBezTo>
                      <a:pt x="12236" y="35467"/>
                      <a:pt x="14786" y="34292"/>
                      <a:pt x="17376" y="33263"/>
                    </a:cubicBezTo>
                    <a:cubicBezTo>
                      <a:pt x="17430" y="33235"/>
                      <a:pt x="17486" y="33222"/>
                      <a:pt x="17542" y="33222"/>
                    </a:cubicBezTo>
                    <a:close/>
                    <a:moveTo>
                      <a:pt x="37969" y="37264"/>
                    </a:moveTo>
                    <a:cubicBezTo>
                      <a:pt x="38062" y="37264"/>
                      <a:pt x="38154" y="37296"/>
                      <a:pt x="38226" y="37360"/>
                    </a:cubicBezTo>
                    <a:cubicBezTo>
                      <a:pt x="40479" y="39146"/>
                      <a:pt x="42841" y="40824"/>
                      <a:pt x="45426" y="42097"/>
                    </a:cubicBezTo>
                    <a:cubicBezTo>
                      <a:pt x="45624" y="42191"/>
                      <a:pt x="45844" y="42264"/>
                      <a:pt x="45985" y="42442"/>
                    </a:cubicBezTo>
                    <a:cubicBezTo>
                      <a:pt x="46644" y="43191"/>
                      <a:pt x="47272" y="43975"/>
                      <a:pt x="47776" y="44839"/>
                    </a:cubicBezTo>
                    <a:cubicBezTo>
                      <a:pt x="48287" y="45712"/>
                      <a:pt x="48691" y="46676"/>
                      <a:pt x="48765" y="47695"/>
                    </a:cubicBezTo>
                    <a:cubicBezTo>
                      <a:pt x="48826" y="48436"/>
                      <a:pt x="48688" y="49193"/>
                      <a:pt x="48343" y="49854"/>
                    </a:cubicBezTo>
                    <a:cubicBezTo>
                      <a:pt x="47930" y="50661"/>
                      <a:pt x="47271" y="51318"/>
                      <a:pt x="46545" y="51851"/>
                    </a:cubicBezTo>
                    <a:cubicBezTo>
                      <a:pt x="45782" y="52414"/>
                      <a:pt x="44894" y="52842"/>
                      <a:pt x="43942" y="52944"/>
                    </a:cubicBezTo>
                    <a:cubicBezTo>
                      <a:pt x="43795" y="52960"/>
                      <a:pt x="43648" y="52968"/>
                      <a:pt x="43501" y="52968"/>
                    </a:cubicBezTo>
                    <a:cubicBezTo>
                      <a:pt x="42628" y="52968"/>
                      <a:pt x="41766" y="52686"/>
                      <a:pt x="41014" y="52249"/>
                    </a:cubicBezTo>
                    <a:cubicBezTo>
                      <a:pt x="39686" y="51471"/>
                      <a:pt x="38637" y="50308"/>
                      <a:pt x="37718" y="49090"/>
                    </a:cubicBezTo>
                    <a:cubicBezTo>
                      <a:pt x="35895" y="46619"/>
                      <a:pt x="34575" y="43821"/>
                      <a:pt x="33434" y="40981"/>
                    </a:cubicBezTo>
                    <a:cubicBezTo>
                      <a:pt x="33335" y="40730"/>
                      <a:pt x="33244" y="40402"/>
                      <a:pt x="33458" y="40184"/>
                    </a:cubicBezTo>
                    <a:cubicBezTo>
                      <a:pt x="34035" y="39903"/>
                      <a:pt x="34634" y="39660"/>
                      <a:pt x="35172" y="39307"/>
                    </a:cubicBezTo>
                    <a:cubicBezTo>
                      <a:pt x="35405" y="39179"/>
                      <a:pt x="35614" y="38990"/>
                      <a:pt x="35882" y="38940"/>
                    </a:cubicBezTo>
                    <a:cubicBezTo>
                      <a:pt x="36103" y="38955"/>
                      <a:pt x="36218" y="39158"/>
                      <a:pt x="36346" y="39310"/>
                    </a:cubicBezTo>
                    <a:cubicBezTo>
                      <a:pt x="37786" y="41054"/>
                      <a:pt x="39225" y="42798"/>
                      <a:pt x="40667" y="44541"/>
                    </a:cubicBezTo>
                    <a:cubicBezTo>
                      <a:pt x="40791" y="44678"/>
                      <a:pt x="40887" y="44850"/>
                      <a:pt x="41047" y="44952"/>
                    </a:cubicBezTo>
                    <a:cubicBezTo>
                      <a:pt x="41077" y="44964"/>
                      <a:pt x="41107" y="44970"/>
                      <a:pt x="41135" y="44970"/>
                    </a:cubicBezTo>
                    <a:cubicBezTo>
                      <a:pt x="41333" y="44970"/>
                      <a:pt x="41471" y="44693"/>
                      <a:pt x="41303" y="44542"/>
                    </a:cubicBezTo>
                    <a:cubicBezTo>
                      <a:pt x="39730" y="42631"/>
                      <a:pt x="38149" y="40725"/>
                      <a:pt x="36575" y="38814"/>
                    </a:cubicBezTo>
                    <a:cubicBezTo>
                      <a:pt x="36438" y="38687"/>
                      <a:pt x="36438" y="38457"/>
                      <a:pt x="36580" y="38336"/>
                    </a:cubicBezTo>
                    <a:cubicBezTo>
                      <a:pt x="36916" y="38028"/>
                      <a:pt x="37262" y="37728"/>
                      <a:pt x="37589" y="37410"/>
                    </a:cubicBezTo>
                    <a:cubicBezTo>
                      <a:pt x="37657" y="37341"/>
                      <a:pt x="37751" y="37307"/>
                      <a:pt x="37844" y="37284"/>
                    </a:cubicBezTo>
                    <a:cubicBezTo>
                      <a:pt x="37885" y="37271"/>
                      <a:pt x="37927" y="37264"/>
                      <a:pt x="37969" y="37264"/>
                    </a:cubicBezTo>
                    <a:close/>
                    <a:moveTo>
                      <a:pt x="21403" y="38408"/>
                    </a:moveTo>
                    <a:cubicBezTo>
                      <a:pt x="21559" y="38408"/>
                      <a:pt x="21666" y="38552"/>
                      <a:pt x="21792" y="38631"/>
                    </a:cubicBezTo>
                    <a:cubicBezTo>
                      <a:pt x="22253" y="39003"/>
                      <a:pt x="22771" y="39295"/>
                      <a:pt x="23280" y="39596"/>
                    </a:cubicBezTo>
                    <a:cubicBezTo>
                      <a:pt x="23527" y="39749"/>
                      <a:pt x="23887" y="39794"/>
                      <a:pt x="24003" y="40097"/>
                    </a:cubicBezTo>
                    <a:cubicBezTo>
                      <a:pt x="24041" y="40256"/>
                      <a:pt x="23946" y="40404"/>
                      <a:pt x="23898" y="40551"/>
                    </a:cubicBezTo>
                    <a:cubicBezTo>
                      <a:pt x="23035" y="42764"/>
                      <a:pt x="22164" y="44974"/>
                      <a:pt x="21304" y="47190"/>
                    </a:cubicBezTo>
                    <a:cubicBezTo>
                      <a:pt x="21205" y="47379"/>
                      <a:pt x="21380" y="47531"/>
                      <a:pt x="21543" y="47531"/>
                    </a:cubicBezTo>
                    <a:cubicBezTo>
                      <a:pt x="21632" y="47531"/>
                      <a:pt x="21717" y="47486"/>
                      <a:pt x="21751" y="47377"/>
                    </a:cubicBezTo>
                    <a:cubicBezTo>
                      <a:pt x="22604" y="45222"/>
                      <a:pt x="23442" y="43061"/>
                      <a:pt x="24290" y="40904"/>
                    </a:cubicBezTo>
                    <a:cubicBezTo>
                      <a:pt x="24381" y="40687"/>
                      <a:pt x="24428" y="40442"/>
                      <a:pt x="24610" y="40279"/>
                    </a:cubicBezTo>
                    <a:cubicBezTo>
                      <a:pt x="24624" y="40278"/>
                      <a:pt x="24638" y="40278"/>
                      <a:pt x="24652" y="40278"/>
                    </a:cubicBezTo>
                    <a:cubicBezTo>
                      <a:pt x="24813" y="40278"/>
                      <a:pt x="24969" y="40324"/>
                      <a:pt x="25118" y="40389"/>
                    </a:cubicBezTo>
                    <a:cubicBezTo>
                      <a:pt x="25460" y="40534"/>
                      <a:pt x="25830" y="40589"/>
                      <a:pt x="26183" y="40699"/>
                    </a:cubicBezTo>
                    <a:cubicBezTo>
                      <a:pt x="26472" y="40879"/>
                      <a:pt x="26412" y="41278"/>
                      <a:pt x="26377" y="41568"/>
                    </a:cubicBezTo>
                    <a:cubicBezTo>
                      <a:pt x="25991" y="44304"/>
                      <a:pt x="25751" y="47077"/>
                      <a:pt x="25957" y="49838"/>
                    </a:cubicBezTo>
                    <a:cubicBezTo>
                      <a:pt x="26029" y="50225"/>
                      <a:pt x="25838" y="50583"/>
                      <a:pt x="25716" y="50939"/>
                    </a:cubicBezTo>
                    <a:cubicBezTo>
                      <a:pt x="25243" y="52255"/>
                      <a:pt x="24623" y="53549"/>
                      <a:pt x="23678" y="54595"/>
                    </a:cubicBezTo>
                    <a:cubicBezTo>
                      <a:pt x="23004" y="55329"/>
                      <a:pt x="22115" y="55903"/>
                      <a:pt x="21118" y="56055"/>
                    </a:cubicBezTo>
                    <a:cubicBezTo>
                      <a:pt x="20899" y="56090"/>
                      <a:pt x="20680" y="56106"/>
                      <a:pt x="20462" y="56106"/>
                    </a:cubicBezTo>
                    <a:cubicBezTo>
                      <a:pt x="19580" y="56106"/>
                      <a:pt x="18705" y="55845"/>
                      <a:pt x="17909" y="55476"/>
                    </a:cubicBezTo>
                    <a:cubicBezTo>
                      <a:pt x="16899" y="55015"/>
                      <a:pt x="15973" y="54281"/>
                      <a:pt x="15463" y="53278"/>
                    </a:cubicBezTo>
                    <a:cubicBezTo>
                      <a:pt x="14855" y="52079"/>
                      <a:pt x="14848" y="50671"/>
                      <a:pt x="15111" y="49379"/>
                    </a:cubicBezTo>
                    <a:cubicBezTo>
                      <a:pt x="15321" y="48293"/>
                      <a:pt x="15711" y="47251"/>
                      <a:pt x="16156" y="46240"/>
                    </a:cubicBezTo>
                    <a:cubicBezTo>
                      <a:pt x="17408" y="43475"/>
                      <a:pt x="19163" y="40975"/>
                      <a:pt x="21035" y="38597"/>
                    </a:cubicBezTo>
                    <a:cubicBezTo>
                      <a:pt x="21110" y="38497"/>
                      <a:pt x="21217" y="38409"/>
                      <a:pt x="21348" y="38409"/>
                    </a:cubicBezTo>
                    <a:cubicBezTo>
                      <a:pt x="21355" y="38409"/>
                      <a:pt x="21361" y="38410"/>
                      <a:pt x="21368" y="38410"/>
                    </a:cubicBezTo>
                    <a:cubicBezTo>
                      <a:pt x="21380" y="38409"/>
                      <a:pt x="21392" y="38408"/>
                      <a:pt x="21403" y="38408"/>
                    </a:cubicBezTo>
                    <a:close/>
                    <a:moveTo>
                      <a:pt x="32468" y="40530"/>
                    </a:moveTo>
                    <a:cubicBezTo>
                      <a:pt x="32603" y="40530"/>
                      <a:pt x="32728" y="40584"/>
                      <a:pt x="32793" y="40727"/>
                    </a:cubicBezTo>
                    <a:cubicBezTo>
                      <a:pt x="33178" y="41615"/>
                      <a:pt x="33513" y="42528"/>
                      <a:pt x="33933" y="43402"/>
                    </a:cubicBezTo>
                    <a:cubicBezTo>
                      <a:pt x="34772" y="45297"/>
                      <a:pt x="35755" y="47134"/>
                      <a:pt x="36931" y="48842"/>
                    </a:cubicBezTo>
                    <a:cubicBezTo>
                      <a:pt x="37054" y="49114"/>
                      <a:pt x="37070" y="49420"/>
                      <a:pt x="37130" y="49710"/>
                    </a:cubicBezTo>
                    <a:cubicBezTo>
                      <a:pt x="37376" y="51079"/>
                      <a:pt x="37484" y="52499"/>
                      <a:pt x="37193" y="53869"/>
                    </a:cubicBezTo>
                    <a:cubicBezTo>
                      <a:pt x="36978" y="54844"/>
                      <a:pt x="36496" y="55793"/>
                      <a:pt x="35706" y="56425"/>
                    </a:cubicBezTo>
                    <a:cubicBezTo>
                      <a:pt x="34882" y="57094"/>
                      <a:pt x="33826" y="57403"/>
                      <a:pt x="32785" y="57514"/>
                    </a:cubicBezTo>
                    <a:cubicBezTo>
                      <a:pt x="32537" y="57542"/>
                      <a:pt x="32285" y="57557"/>
                      <a:pt x="32033" y="57557"/>
                    </a:cubicBezTo>
                    <a:cubicBezTo>
                      <a:pt x="31250" y="57557"/>
                      <a:pt x="30464" y="57411"/>
                      <a:pt x="29765" y="57050"/>
                    </a:cubicBezTo>
                    <a:cubicBezTo>
                      <a:pt x="28823" y="56563"/>
                      <a:pt x="28109" y="55717"/>
                      <a:pt x="27638" y="54781"/>
                    </a:cubicBezTo>
                    <a:cubicBezTo>
                      <a:pt x="27118" y="53762"/>
                      <a:pt x="26831" y="52642"/>
                      <a:pt x="26644" y="51520"/>
                    </a:cubicBezTo>
                    <a:cubicBezTo>
                      <a:pt x="26124" y="48154"/>
                      <a:pt x="26422" y="44727"/>
                      <a:pt x="26898" y="41375"/>
                    </a:cubicBezTo>
                    <a:cubicBezTo>
                      <a:pt x="26927" y="41226"/>
                      <a:pt x="26913" y="41028"/>
                      <a:pt x="27071" y="40949"/>
                    </a:cubicBezTo>
                    <a:cubicBezTo>
                      <a:pt x="27137" y="40916"/>
                      <a:pt x="27205" y="40905"/>
                      <a:pt x="27275" y="40905"/>
                    </a:cubicBezTo>
                    <a:cubicBezTo>
                      <a:pt x="27431" y="40905"/>
                      <a:pt x="27592" y="40963"/>
                      <a:pt x="27748" y="40968"/>
                    </a:cubicBezTo>
                    <a:cubicBezTo>
                      <a:pt x="28173" y="40993"/>
                      <a:pt x="28599" y="41028"/>
                      <a:pt x="29024" y="41028"/>
                    </a:cubicBezTo>
                    <a:cubicBezTo>
                      <a:pt x="29224" y="41028"/>
                      <a:pt x="29423" y="41021"/>
                      <a:pt x="29622" y="41001"/>
                    </a:cubicBezTo>
                    <a:cubicBezTo>
                      <a:pt x="29649" y="40995"/>
                      <a:pt x="29676" y="40993"/>
                      <a:pt x="29704" y="40993"/>
                    </a:cubicBezTo>
                    <a:cubicBezTo>
                      <a:pt x="29892" y="40993"/>
                      <a:pt x="30079" y="41113"/>
                      <a:pt x="30178" y="41264"/>
                    </a:cubicBezTo>
                    <a:cubicBezTo>
                      <a:pt x="30609" y="43730"/>
                      <a:pt x="31006" y="46204"/>
                      <a:pt x="31435" y="48671"/>
                    </a:cubicBezTo>
                    <a:cubicBezTo>
                      <a:pt x="31445" y="48795"/>
                      <a:pt x="31564" y="48878"/>
                      <a:pt x="31681" y="48878"/>
                    </a:cubicBezTo>
                    <a:cubicBezTo>
                      <a:pt x="31736" y="48878"/>
                      <a:pt x="31790" y="48860"/>
                      <a:pt x="31833" y="48819"/>
                    </a:cubicBezTo>
                    <a:cubicBezTo>
                      <a:pt x="31941" y="48740"/>
                      <a:pt x="31916" y="48594"/>
                      <a:pt x="31898" y="48482"/>
                    </a:cubicBezTo>
                    <a:cubicBezTo>
                      <a:pt x="31565" y="46507"/>
                      <a:pt x="31233" y="44531"/>
                      <a:pt x="30900" y="42555"/>
                    </a:cubicBezTo>
                    <a:cubicBezTo>
                      <a:pt x="30843" y="42077"/>
                      <a:pt x="30683" y="41606"/>
                      <a:pt x="30718" y="41122"/>
                    </a:cubicBezTo>
                    <a:cubicBezTo>
                      <a:pt x="30706" y="40933"/>
                      <a:pt x="30928" y="40878"/>
                      <a:pt x="31073" y="40844"/>
                    </a:cubicBezTo>
                    <a:cubicBezTo>
                      <a:pt x="31469" y="40792"/>
                      <a:pt x="31848" y="40675"/>
                      <a:pt x="32234" y="40577"/>
                    </a:cubicBezTo>
                    <a:cubicBezTo>
                      <a:pt x="32308" y="40548"/>
                      <a:pt x="32390" y="40530"/>
                      <a:pt x="32468" y="40530"/>
                    </a:cubicBezTo>
                    <a:close/>
                    <a:moveTo>
                      <a:pt x="26157" y="1"/>
                    </a:moveTo>
                    <a:cubicBezTo>
                      <a:pt x="25369" y="1"/>
                      <a:pt x="24578" y="138"/>
                      <a:pt x="23830" y="369"/>
                    </a:cubicBezTo>
                    <a:cubicBezTo>
                      <a:pt x="22632" y="744"/>
                      <a:pt x="21567" y="1579"/>
                      <a:pt x="21018" y="2719"/>
                    </a:cubicBezTo>
                    <a:cubicBezTo>
                      <a:pt x="20358" y="4035"/>
                      <a:pt x="20282" y="5555"/>
                      <a:pt x="20399" y="6998"/>
                    </a:cubicBezTo>
                    <a:cubicBezTo>
                      <a:pt x="20403" y="7237"/>
                      <a:pt x="20510" y="7486"/>
                      <a:pt x="20398" y="7715"/>
                    </a:cubicBezTo>
                    <a:cubicBezTo>
                      <a:pt x="20358" y="7727"/>
                      <a:pt x="20318" y="7733"/>
                      <a:pt x="20278" y="7733"/>
                    </a:cubicBezTo>
                    <a:cubicBezTo>
                      <a:pt x="20219" y="7733"/>
                      <a:pt x="20160" y="7721"/>
                      <a:pt x="20103" y="7704"/>
                    </a:cubicBezTo>
                    <a:cubicBezTo>
                      <a:pt x="19343" y="6798"/>
                      <a:pt x="18461" y="5979"/>
                      <a:pt x="17437" y="5380"/>
                    </a:cubicBezTo>
                    <a:cubicBezTo>
                      <a:pt x="16610" y="4889"/>
                      <a:pt x="15648" y="4590"/>
                      <a:pt x="14685" y="4590"/>
                    </a:cubicBezTo>
                    <a:cubicBezTo>
                      <a:pt x="14344" y="4590"/>
                      <a:pt x="14003" y="4628"/>
                      <a:pt x="13668" y="4707"/>
                    </a:cubicBezTo>
                    <a:cubicBezTo>
                      <a:pt x="12330" y="5021"/>
                      <a:pt x="11152" y="5834"/>
                      <a:pt x="10223" y="6829"/>
                    </a:cubicBezTo>
                    <a:cubicBezTo>
                      <a:pt x="9366" y="7754"/>
                      <a:pt x="8852" y="9016"/>
                      <a:pt x="8948" y="10286"/>
                    </a:cubicBezTo>
                    <a:cubicBezTo>
                      <a:pt x="9032" y="11700"/>
                      <a:pt x="9680" y="13008"/>
                      <a:pt x="10458" y="14164"/>
                    </a:cubicBezTo>
                    <a:cubicBezTo>
                      <a:pt x="10599" y="14400"/>
                      <a:pt x="10841" y="14603"/>
                      <a:pt x="10844" y="14898"/>
                    </a:cubicBezTo>
                    <a:cubicBezTo>
                      <a:pt x="10807" y="14991"/>
                      <a:pt x="10698" y="15007"/>
                      <a:pt x="10619" y="15047"/>
                    </a:cubicBezTo>
                    <a:cubicBezTo>
                      <a:pt x="9530" y="14663"/>
                      <a:pt x="8358" y="14381"/>
                      <a:pt x="7195" y="14381"/>
                    </a:cubicBezTo>
                    <a:cubicBezTo>
                      <a:pt x="6588" y="14381"/>
                      <a:pt x="5982" y="14458"/>
                      <a:pt x="5392" y="14637"/>
                    </a:cubicBezTo>
                    <a:cubicBezTo>
                      <a:pt x="4153" y="15005"/>
                      <a:pt x="3135" y="15927"/>
                      <a:pt x="2509" y="17042"/>
                    </a:cubicBezTo>
                    <a:cubicBezTo>
                      <a:pt x="1840" y="18236"/>
                      <a:pt x="1395" y="19621"/>
                      <a:pt x="1572" y="21002"/>
                    </a:cubicBezTo>
                    <a:cubicBezTo>
                      <a:pt x="1719" y="22179"/>
                      <a:pt x="2390" y="23236"/>
                      <a:pt x="3268" y="24009"/>
                    </a:cubicBezTo>
                    <a:cubicBezTo>
                      <a:pt x="4212" y="24863"/>
                      <a:pt x="5364" y="25440"/>
                      <a:pt x="6532" y="25923"/>
                    </a:cubicBezTo>
                    <a:cubicBezTo>
                      <a:pt x="6531" y="25962"/>
                      <a:pt x="6528" y="26040"/>
                      <a:pt x="6527" y="26080"/>
                    </a:cubicBezTo>
                    <a:cubicBezTo>
                      <a:pt x="5494" y="26258"/>
                      <a:pt x="4465" y="26510"/>
                      <a:pt x="3508" y="26944"/>
                    </a:cubicBezTo>
                    <a:cubicBezTo>
                      <a:pt x="2433" y="27417"/>
                      <a:pt x="1442" y="28147"/>
                      <a:pt x="815" y="29155"/>
                    </a:cubicBezTo>
                    <a:cubicBezTo>
                      <a:pt x="192" y="30161"/>
                      <a:pt x="1" y="31385"/>
                      <a:pt x="106" y="32551"/>
                    </a:cubicBezTo>
                    <a:cubicBezTo>
                      <a:pt x="184" y="33454"/>
                      <a:pt x="390" y="34358"/>
                      <a:pt x="815" y="35166"/>
                    </a:cubicBezTo>
                    <a:cubicBezTo>
                      <a:pt x="1307" y="36123"/>
                      <a:pt x="2159" y="36872"/>
                      <a:pt x="3154" y="37275"/>
                    </a:cubicBezTo>
                    <a:cubicBezTo>
                      <a:pt x="4063" y="37641"/>
                      <a:pt x="5034" y="37775"/>
                      <a:pt x="6010" y="37775"/>
                    </a:cubicBezTo>
                    <a:cubicBezTo>
                      <a:pt x="6635" y="37775"/>
                      <a:pt x="7262" y="37720"/>
                      <a:pt x="7876" y="37636"/>
                    </a:cubicBezTo>
                    <a:cubicBezTo>
                      <a:pt x="7907" y="37717"/>
                      <a:pt x="7997" y="37838"/>
                      <a:pt x="7897" y="37912"/>
                    </a:cubicBezTo>
                    <a:cubicBezTo>
                      <a:pt x="7174" y="38540"/>
                      <a:pt x="6478" y="39212"/>
                      <a:pt x="5918" y="39993"/>
                    </a:cubicBezTo>
                    <a:cubicBezTo>
                      <a:pt x="5192" y="40970"/>
                      <a:pt x="4683" y="42148"/>
                      <a:pt x="4668" y="43379"/>
                    </a:cubicBezTo>
                    <a:cubicBezTo>
                      <a:pt x="4662" y="44381"/>
                      <a:pt x="4991" y="45362"/>
                      <a:pt x="5516" y="46207"/>
                    </a:cubicBezTo>
                    <a:cubicBezTo>
                      <a:pt x="6153" y="47233"/>
                      <a:pt x="7002" y="48172"/>
                      <a:pt x="8093" y="48721"/>
                    </a:cubicBezTo>
                    <a:cubicBezTo>
                      <a:pt x="8716" y="49041"/>
                      <a:pt x="9407" y="49186"/>
                      <a:pt x="10102" y="49186"/>
                    </a:cubicBezTo>
                    <a:cubicBezTo>
                      <a:pt x="10681" y="49186"/>
                      <a:pt x="11263" y="49085"/>
                      <a:pt x="11809" y="48902"/>
                    </a:cubicBezTo>
                    <a:cubicBezTo>
                      <a:pt x="12993" y="48524"/>
                      <a:pt x="14055" y="47846"/>
                      <a:pt x="15034" y="47094"/>
                    </a:cubicBezTo>
                    <a:cubicBezTo>
                      <a:pt x="15145" y="47141"/>
                      <a:pt x="15227" y="47252"/>
                      <a:pt x="15167" y="47377"/>
                    </a:cubicBezTo>
                    <a:cubicBezTo>
                      <a:pt x="14849" y="48278"/>
                      <a:pt x="14595" y="49209"/>
                      <a:pt x="14503" y="50163"/>
                    </a:cubicBezTo>
                    <a:cubicBezTo>
                      <a:pt x="14366" y="51407"/>
                      <a:pt x="14538" y="52724"/>
                      <a:pt x="15199" y="53804"/>
                    </a:cubicBezTo>
                    <a:cubicBezTo>
                      <a:pt x="15798" y="54791"/>
                      <a:pt x="16762" y="55505"/>
                      <a:pt x="17807" y="55965"/>
                    </a:cubicBezTo>
                    <a:cubicBezTo>
                      <a:pt x="18636" y="56340"/>
                      <a:pt x="19545" y="56597"/>
                      <a:pt x="20459" y="56597"/>
                    </a:cubicBezTo>
                    <a:cubicBezTo>
                      <a:pt x="20698" y="56597"/>
                      <a:pt x="20936" y="56579"/>
                      <a:pt x="21173" y="56542"/>
                    </a:cubicBezTo>
                    <a:cubicBezTo>
                      <a:pt x="22281" y="56380"/>
                      <a:pt x="23273" y="55752"/>
                      <a:pt x="24021" y="54937"/>
                    </a:cubicBezTo>
                    <a:cubicBezTo>
                      <a:pt x="24821" y="54064"/>
                      <a:pt x="25404" y="53014"/>
                      <a:pt x="25858" y="51927"/>
                    </a:cubicBezTo>
                    <a:cubicBezTo>
                      <a:pt x="25891" y="51835"/>
                      <a:pt x="25959" y="51765"/>
                      <a:pt x="26025" y="51696"/>
                    </a:cubicBezTo>
                    <a:cubicBezTo>
                      <a:pt x="26091" y="51755"/>
                      <a:pt x="26205" y="51790"/>
                      <a:pt x="26212" y="51896"/>
                    </a:cubicBezTo>
                    <a:cubicBezTo>
                      <a:pt x="26455" y="53203"/>
                      <a:pt x="26846" y="54507"/>
                      <a:pt x="27568" y="55635"/>
                    </a:cubicBezTo>
                    <a:cubicBezTo>
                      <a:pt x="28092" y="56447"/>
                      <a:pt x="28813" y="57149"/>
                      <a:pt x="29695" y="57561"/>
                    </a:cubicBezTo>
                    <a:cubicBezTo>
                      <a:pt x="30423" y="57906"/>
                      <a:pt x="31228" y="58047"/>
                      <a:pt x="32031" y="58047"/>
                    </a:cubicBezTo>
                    <a:cubicBezTo>
                      <a:pt x="32263" y="58047"/>
                      <a:pt x="32494" y="58035"/>
                      <a:pt x="32723" y="58013"/>
                    </a:cubicBezTo>
                    <a:cubicBezTo>
                      <a:pt x="33730" y="57917"/>
                      <a:pt x="34743" y="57655"/>
                      <a:pt x="35601" y="57104"/>
                    </a:cubicBezTo>
                    <a:cubicBezTo>
                      <a:pt x="36281" y="56674"/>
                      <a:pt x="36830" y="56049"/>
                      <a:pt x="37188" y="55332"/>
                    </a:cubicBezTo>
                    <a:cubicBezTo>
                      <a:pt x="37779" y="54156"/>
                      <a:pt x="37906" y="52805"/>
                      <a:pt x="37835" y="51508"/>
                    </a:cubicBezTo>
                    <a:cubicBezTo>
                      <a:pt x="37837" y="51105"/>
                      <a:pt x="37739" y="50708"/>
                      <a:pt x="37755" y="50306"/>
                    </a:cubicBezTo>
                    <a:cubicBezTo>
                      <a:pt x="37807" y="50288"/>
                      <a:pt x="37911" y="50253"/>
                      <a:pt x="37963" y="50236"/>
                    </a:cubicBezTo>
                    <a:cubicBezTo>
                      <a:pt x="38131" y="50353"/>
                      <a:pt x="38246" y="50527"/>
                      <a:pt x="38385" y="50676"/>
                    </a:cubicBezTo>
                    <a:cubicBezTo>
                      <a:pt x="39187" y="51546"/>
                      <a:pt x="40091" y="52348"/>
                      <a:pt x="41158" y="52875"/>
                    </a:cubicBezTo>
                    <a:cubicBezTo>
                      <a:pt x="41884" y="53242"/>
                      <a:pt x="42696" y="53458"/>
                      <a:pt x="43511" y="53458"/>
                    </a:cubicBezTo>
                    <a:cubicBezTo>
                      <a:pt x="43719" y="53458"/>
                      <a:pt x="43927" y="53444"/>
                      <a:pt x="44134" y="53415"/>
                    </a:cubicBezTo>
                    <a:cubicBezTo>
                      <a:pt x="45128" y="53278"/>
                      <a:pt x="46054" y="52825"/>
                      <a:pt x="46853" y="52231"/>
                    </a:cubicBezTo>
                    <a:cubicBezTo>
                      <a:pt x="47495" y="51759"/>
                      <a:pt x="48081" y="51196"/>
                      <a:pt x="48518" y="50527"/>
                    </a:cubicBezTo>
                    <a:cubicBezTo>
                      <a:pt x="49055" y="49719"/>
                      <a:pt x="49322" y="48739"/>
                      <a:pt x="49259" y="47772"/>
                    </a:cubicBezTo>
                    <a:cubicBezTo>
                      <a:pt x="49157" y="46065"/>
                      <a:pt x="48261" y="44534"/>
                      <a:pt x="47256" y="43198"/>
                    </a:cubicBezTo>
                    <a:cubicBezTo>
                      <a:pt x="47301" y="43104"/>
                      <a:pt x="47381" y="42984"/>
                      <a:pt x="47492" y="42984"/>
                    </a:cubicBezTo>
                    <a:cubicBezTo>
                      <a:pt x="47514" y="42984"/>
                      <a:pt x="47536" y="42988"/>
                      <a:pt x="47560" y="42999"/>
                    </a:cubicBezTo>
                    <a:cubicBezTo>
                      <a:pt x="48666" y="43380"/>
                      <a:pt x="49845" y="43667"/>
                      <a:pt x="51020" y="43667"/>
                    </a:cubicBezTo>
                    <a:cubicBezTo>
                      <a:pt x="51535" y="43667"/>
                      <a:pt x="52049" y="43612"/>
                      <a:pt x="52556" y="43486"/>
                    </a:cubicBezTo>
                    <a:cubicBezTo>
                      <a:pt x="53511" y="43244"/>
                      <a:pt x="54387" y="42707"/>
                      <a:pt x="55027" y="41956"/>
                    </a:cubicBezTo>
                    <a:cubicBezTo>
                      <a:pt x="55612" y="41279"/>
                      <a:pt x="56027" y="40470"/>
                      <a:pt x="56321" y="39628"/>
                    </a:cubicBezTo>
                    <a:cubicBezTo>
                      <a:pt x="56657" y="38665"/>
                      <a:pt x="56795" y="37608"/>
                      <a:pt x="56553" y="36605"/>
                    </a:cubicBezTo>
                    <a:cubicBezTo>
                      <a:pt x="56325" y="35636"/>
                      <a:pt x="55745" y="34779"/>
                      <a:pt x="55020" y="34111"/>
                    </a:cubicBezTo>
                    <a:cubicBezTo>
                      <a:pt x="54200" y="33356"/>
                      <a:pt x="53220" y="32798"/>
                      <a:pt x="52205" y="32354"/>
                    </a:cubicBezTo>
                    <a:cubicBezTo>
                      <a:pt x="52031" y="32267"/>
                      <a:pt x="51733" y="32239"/>
                      <a:pt x="51807" y="31972"/>
                    </a:cubicBezTo>
                    <a:cubicBezTo>
                      <a:pt x="52422" y="31802"/>
                      <a:pt x="53061" y="31711"/>
                      <a:pt x="53666" y="31498"/>
                    </a:cubicBezTo>
                    <a:cubicBezTo>
                      <a:pt x="54925" y="31095"/>
                      <a:pt x="56166" y="30457"/>
                      <a:pt x="57012" y="29413"/>
                    </a:cubicBezTo>
                    <a:cubicBezTo>
                      <a:pt x="57767" y="28535"/>
                      <a:pt x="58110" y="27365"/>
                      <a:pt x="58128" y="26221"/>
                    </a:cubicBezTo>
                    <a:cubicBezTo>
                      <a:pt x="58126" y="25018"/>
                      <a:pt x="57906" y="23783"/>
                      <a:pt x="57305" y="22727"/>
                    </a:cubicBezTo>
                    <a:cubicBezTo>
                      <a:pt x="56825" y="21873"/>
                      <a:pt x="56051" y="21200"/>
                      <a:pt x="55151" y="20818"/>
                    </a:cubicBezTo>
                    <a:cubicBezTo>
                      <a:pt x="54220" y="20409"/>
                      <a:pt x="53203" y="20275"/>
                      <a:pt x="52190" y="20275"/>
                    </a:cubicBezTo>
                    <a:cubicBezTo>
                      <a:pt x="51845" y="20275"/>
                      <a:pt x="51500" y="20291"/>
                      <a:pt x="51159" y="20316"/>
                    </a:cubicBezTo>
                    <a:cubicBezTo>
                      <a:pt x="50963" y="20326"/>
                      <a:pt x="50766" y="20376"/>
                      <a:pt x="50570" y="20376"/>
                    </a:cubicBezTo>
                    <a:cubicBezTo>
                      <a:pt x="50493" y="20376"/>
                      <a:pt x="50417" y="20368"/>
                      <a:pt x="50341" y="20348"/>
                    </a:cubicBezTo>
                    <a:cubicBezTo>
                      <a:pt x="50276" y="20070"/>
                      <a:pt x="50552" y="19931"/>
                      <a:pt x="50720" y="19775"/>
                    </a:cubicBezTo>
                    <a:cubicBezTo>
                      <a:pt x="51292" y="19250"/>
                      <a:pt x="51834" y="18688"/>
                      <a:pt x="52288" y="18057"/>
                    </a:cubicBezTo>
                    <a:cubicBezTo>
                      <a:pt x="53039" y="17047"/>
                      <a:pt x="53560" y="15819"/>
                      <a:pt x="53538" y="14544"/>
                    </a:cubicBezTo>
                    <a:cubicBezTo>
                      <a:pt x="53517" y="13385"/>
                      <a:pt x="53044" y="12278"/>
                      <a:pt x="52367" y="11353"/>
                    </a:cubicBezTo>
                    <a:cubicBezTo>
                      <a:pt x="51702" y="10424"/>
                      <a:pt x="50836" y="9596"/>
                      <a:pt x="49762" y="9170"/>
                    </a:cubicBezTo>
                    <a:cubicBezTo>
                      <a:pt x="49238" y="8955"/>
                      <a:pt x="48676" y="8862"/>
                      <a:pt x="48112" y="8862"/>
                    </a:cubicBezTo>
                    <a:cubicBezTo>
                      <a:pt x="47865" y="8862"/>
                      <a:pt x="47618" y="8879"/>
                      <a:pt x="47374" y="8913"/>
                    </a:cubicBezTo>
                    <a:cubicBezTo>
                      <a:pt x="46026" y="9123"/>
                      <a:pt x="44796" y="9783"/>
                      <a:pt x="43697" y="10566"/>
                    </a:cubicBezTo>
                    <a:cubicBezTo>
                      <a:pt x="43517" y="10685"/>
                      <a:pt x="43356" y="10867"/>
                      <a:pt x="43128" y="10879"/>
                    </a:cubicBezTo>
                    <a:cubicBezTo>
                      <a:pt x="43098" y="10811"/>
                      <a:pt x="43067" y="10745"/>
                      <a:pt x="43038" y="10680"/>
                    </a:cubicBezTo>
                    <a:cubicBezTo>
                      <a:pt x="43244" y="10091"/>
                      <a:pt x="43429" y="9492"/>
                      <a:pt x="43549" y="8878"/>
                    </a:cubicBezTo>
                    <a:cubicBezTo>
                      <a:pt x="43855" y="7461"/>
                      <a:pt x="43857" y="5914"/>
                      <a:pt x="43202" y="4590"/>
                    </a:cubicBezTo>
                    <a:cubicBezTo>
                      <a:pt x="42640" y="3452"/>
                      <a:pt x="41599" y="2617"/>
                      <a:pt x="40456" y="2108"/>
                    </a:cubicBezTo>
                    <a:cubicBezTo>
                      <a:pt x="39610" y="1717"/>
                      <a:pt x="38678" y="1452"/>
                      <a:pt x="37743" y="1452"/>
                    </a:cubicBezTo>
                    <a:cubicBezTo>
                      <a:pt x="37434" y="1452"/>
                      <a:pt x="37125" y="1481"/>
                      <a:pt x="36819" y="1544"/>
                    </a:cubicBezTo>
                    <a:cubicBezTo>
                      <a:pt x="36039" y="1702"/>
                      <a:pt x="35320" y="2090"/>
                      <a:pt x="34716" y="2601"/>
                    </a:cubicBezTo>
                    <a:cubicBezTo>
                      <a:pt x="33755" y="3428"/>
                      <a:pt x="33078" y="4528"/>
                      <a:pt x="32546" y="5667"/>
                    </a:cubicBezTo>
                    <a:cubicBezTo>
                      <a:pt x="32442" y="5880"/>
                      <a:pt x="32387" y="6135"/>
                      <a:pt x="32183" y="6281"/>
                    </a:cubicBezTo>
                    <a:cubicBezTo>
                      <a:pt x="32110" y="6231"/>
                      <a:pt x="31999" y="6206"/>
                      <a:pt x="31987" y="6107"/>
                    </a:cubicBezTo>
                    <a:cubicBezTo>
                      <a:pt x="31737" y="4793"/>
                      <a:pt x="31341" y="3479"/>
                      <a:pt x="30599" y="2354"/>
                    </a:cubicBezTo>
                    <a:cubicBezTo>
                      <a:pt x="29968" y="1383"/>
                      <a:pt x="29028" y="593"/>
                      <a:pt x="27912" y="252"/>
                    </a:cubicBezTo>
                    <a:cubicBezTo>
                      <a:pt x="27342" y="78"/>
                      <a:pt x="26751" y="1"/>
                      <a:pt x="26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5460175" y="3345525"/>
                <a:ext cx="53600" cy="35150"/>
              </a:xfrm>
              <a:custGeom>
                <a:avLst/>
                <a:gdLst/>
                <a:ahLst/>
                <a:cxnLst/>
                <a:rect l="l" t="t" r="r" b="b"/>
                <a:pathLst>
                  <a:path w="2144" h="1406" extrusionOk="0">
                    <a:moveTo>
                      <a:pt x="1777" y="0"/>
                    </a:moveTo>
                    <a:cubicBezTo>
                      <a:pt x="1682" y="0"/>
                      <a:pt x="1586" y="16"/>
                      <a:pt x="1493" y="32"/>
                    </a:cubicBezTo>
                    <a:cubicBezTo>
                      <a:pt x="960" y="137"/>
                      <a:pt x="499" y="480"/>
                      <a:pt x="181" y="913"/>
                    </a:cubicBezTo>
                    <a:cubicBezTo>
                      <a:pt x="97" y="1012"/>
                      <a:pt x="0" y="1150"/>
                      <a:pt x="84" y="1281"/>
                    </a:cubicBezTo>
                    <a:cubicBezTo>
                      <a:pt x="125" y="1363"/>
                      <a:pt x="211" y="1405"/>
                      <a:pt x="297" y="1405"/>
                    </a:cubicBezTo>
                    <a:cubicBezTo>
                      <a:pt x="376" y="1405"/>
                      <a:pt x="456" y="1370"/>
                      <a:pt x="501" y="1298"/>
                    </a:cubicBezTo>
                    <a:cubicBezTo>
                      <a:pt x="778" y="915"/>
                      <a:pt x="1164" y="576"/>
                      <a:pt x="1649" y="513"/>
                    </a:cubicBezTo>
                    <a:cubicBezTo>
                      <a:pt x="1784" y="480"/>
                      <a:pt x="1967" y="518"/>
                      <a:pt x="2055" y="382"/>
                    </a:cubicBezTo>
                    <a:cubicBezTo>
                      <a:pt x="2144" y="256"/>
                      <a:pt x="2077" y="63"/>
                      <a:pt x="1933" y="17"/>
                    </a:cubicBezTo>
                    <a:cubicBezTo>
                      <a:pt x="1881" y="5"/>
                      <a:pt x="1829" y="0"/>
                      <a:pt x="1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5656200" y="3348075"/>
                <a:ext cx="53875" cy="35150"/>
              </a:xfrm>
              <a:custGeom>
                <a:avLst/>
                <a:gdLst/>
                <a:ahLst/>
                <a:cxnLst/>
                <a:rect l="l" t="t" r="r" b="b"/>
                <a:pathLst>
                  <a:path w="2155" h="1406" extrusionOk="0">
                    <a:moveTo>
                      <a:pt x="391" y="1"/>
                    </a:moveTo>
                    <a:cubicBezTo>
                      <a:pt x="341" y="1"/>
                      <a:pt x="291" y="3"/>
                      <a:pt x="241" y="8"/>
                    </a:cubicBezTo>
                    <a:cubicBezTo>
                      <a:pt x="0" y="66"/>
                      <a:pt x="32" y="466"/>
                      <a:pt x="284" y="474"/>
                    </a:cubicBezTo>
                    <a:cubicBezTo>
                      <a:pt x="770" y="494"/>
                      <a:pt x="1234" y="736"/>
                      <a:pt x="1526" y="1126"/>
                    </a:cubicBezTo>
                    <a:cubicBezTo>
                      <a:pt x="1618" y="1224"/>
                      <a:pt x="1684" y="1379"/>
                      <a:pt x="1833" y="1403"/>
                    </a:cubicBezTo>
                    <a:cubicBezTo>
                      <a:pt x="1846" y="1405"/>
                      <a:pt x="1858" y="1406"/>
                      <a:pt x="1871" y="1406"/>
                    </a:cubicBezTo>
                    <a:cubicBezTo>
                      <a:pt x="2027" y="1406"/>
                      <a:pt x="2155" y="1232"/>
                      <a:pt x="2099" y="1082"/>
                    </a:cubicBezTo>
                    <a:cubicBezTo>
                      <a:pt x="1739" y="494"/>
                      <a:pt x="1098"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5442575" y="3382925"/>
                <a:ext cx="285450" cy="289875"/>
              </a:xfrm>
              <a:custGeom>
                <a:avLst/>
                <a:gdLst/>
                <a:ahLst/>
                <a:cxnLst/>
                <a:rect l="l" t="t" r="r" b="b"/>
                <a:pathLst>
                  <a:path w="11418" h="11595" extrusionOk="0">
                    <a:moveTo>
                      <a:pt x="3435" y="490"/>
                    </a:moveTo>
                    <a:cubicBezTo>
                      <a:pt x="3576" y="490"/>
                      <a:pt x="3718" y="507"/>
                      <a:pt x="3856" y="544"/>
                    </a:cubicBezTo>
                    <a:cubicBezTo>
                      <a:pt x="4478" y="713"/>
                      <a:pt x="4963" y="1195"/>
                      <a:pt x="5294" y="1731"/>
                    </a:cubicBezTo>
                    <a:cubicBezTo>
                      <a:pt x="5402" y="1918"/>
                      <a:pt x="5563" y="2139"/>
                      <a:pt x="5449" y="2362"/>
                    </a:cubicBezTo>
                    <a:cubicBezTo>
                      <a:pt x="4750" y="3906"/>
                      <a:pt x="4663" y="5707"/>
                      <a:pt x="5150" y="7325"/>
                    </a:cubicBezTo>
                    <a:cubicBezTo>
                      <a:pt x="5096" y="7418"/>
                      <a:pt x="5040" y="7549"/>
                      <a:pt x="4917" y="7549"/>
                    </a:cubicBezTo>
                    <a:cubicBezTo>
                      <a:pt x="4911" y="7549"/>
                      <a:pt x="4905" y="7549"/>
                      <a:pt x="4899" y="7548"/>
                    </a:cubicBezTo>
                    <a:cubicBezTo>
                      <a:pt x="4036" y="7657"/>
                      <a:pt x="3132" y="8027"/>
                      <a:pt x="2647" y="8786"/>
                    </a:cubicBezTo>
                    <a:cubicBezTo>
                      <a:pt x="2573" y="8882"/>
                      <a:pt x="2450" y="8932"/>
                      <a:pt x="2336" y="8963"/>
                    </a:cubicBezTo>
                    <a:cubicBezTo>
                      <a:pt x="1853" y="8695"/>
                      <a:pt x="1518" y="8230"/>
                      <a:pt x="1253" y="7759"/>
                    </a:cubicBezTo>
                    <a:cubicBezTo>
                      <a:pt x="1935" y="7604"/>
                      <a:pt x="2363" y="6974"/>
                      <a:pt x="2610" y="6363"/>
                    </a:cubicBezTo>
                    <a:cubicBezTo>
                      <a:pt x="2721" y="6138"/>
                      <a:pt x="2752" y="5857"/>
                      <a:pt x="2617" y="5635"/>
                    </a:cubicBezTo>
                    <a:cubicBezTo>
                      <a:pt x="2328" y="5433"/>
                      <a:pt x="2018" y="5267"/>
                      <a:pt x="1719" y="5084"/>
                    </a:cubicBezTo>
                    <a:cubicBezTo>
                      <a:pt x="1749" y="4995"/>
                      <a:pt x="1788" y="4906"/>
                      <a:pt x="1861" y="4845"/>
                    </a:cubicBezTo>
                    <a:cubicBezTo>
                      <a:pt x="2185" y="4637"/>
                      <a:pt x="2645" y="4657"/>
                      <a:pt x="2901" y="4344"/>
                    </a:cubicBezTo>
                    <a:cubicBezTo>
                      <a:pt x="2893" y="3746"/>
                      <a:pt x="2721" y="3136"/>
                      <a:pt x="2371" y="2647"/>
                    </a:cubicBezTo>
                    <a:cubicBezTo>
                      <a:pt x="2159" y="2349"/>
                      <a:pt x="1816" y="2124"/>
                      <a:pt x="1448" y="2124"/>
                    </a:cubicBezTo>
                    <a:cubicBezTo>
                      <a:pt x="1389" y="2124"/>
                      <a:pt x="1330" y="2130"/>
                      <a:pt x="1271" y="2142"/>
                    </a:cubicBezTo>
                    <a:cubicBezTo>
                      <a:pt x="1559" y="1595"/>
                      <a:pt x="1951" y="1081"/>
                      <a:pt x="2489" y="760"/>
                    </a:cubicBezTo>
                    <a:cubicBezTo>
                      <a:pt x="2772" y="586"/>
                      <a:pt x="3103" y="490"/>
                      <a:pt x="3435" y="490"/>
                    </a:cubicBezTo>
                    <a:close/>
                    <a:moveTo>
                      <a:pt x="8133" y="738"/>
                    </a:moveTo>
                    <a:cubicBezTo>
                      <a:pt x="8213" y="738"/>
                      <a:pt x="8294" y="744"/>
                      <a:pt x="8375" y="757"/>
                    </a:cubicBezTo>
                    <a:cubicBezTo>
                      <a:pt x="8989" y="839"/>
                      <a:pt x="9493" y="1264"/>
                      <a:pt x="9850" y="1748"/>
                    </a:cubicBezTo>
                    <a:cubicBezTo>
                      <a:pt x="10451" y="2588"/>
                      <a:pt x="10715" y="3628"/>
                      <a:pt x="10768" y="4648"/>
                    </a:cubicBezTo>
                    <a:cubicBezTo>
                      <a:pt x="10817" y="5800"/>
                      <a:pt x="10609" y="6985"/>
                      <a:pt x="10043" y="7999"/>
                    </a:cubicBezTo>
                    <a:cubicBezTo>
                      <a:pt x="9763" y="8492"/>
                      <a:pt x="9386" y="8949"/>
                      <a:pt x="8888" y="9235"/>
                    </a:cubicBezTo>
                    <a:cubicBezTo>
                      <a:pt x="8868" y="9234"/>
                      <a:pt x="8847" y="9233"/>
                      <a:pt x="8826" y="9233"/>
                    </a:cubicBezTo>
                    <a:cubicBezTo>
                      <a:pt x="8790" y="9233"/>
                      <a:pt x="8753" y="9234"/>
                      <a:pt x="8716" y="9234"/>
                    </a:cubicBezTo>
                    <a:cubicBezTo>
                      <a:pt x="8584" y="9234"/>
                      <a:pt x="8453" y="9219"/>
                      <a:pt x="8401" y="9080"/>
                    </a:cubicBezTo>
                    <a:cubicBezTo>
                      <a:pt x="8258" y="8697"/>
                      <a:pt x="7989" y="8370"/>
                      <a:pt x="7648" y="8149"/>
                    </a:cubicBezTo>
                    <a:cubicBezTo>
                      <a:pt x="7473" y="8007"/>
                      <a:pt x="7259" y="7930"/>
                      <a:pt x="7083" y="7793"/>
                    </a:cubicBezTo>
                    <a:cubicBezTo>
                      <a:pt x="7084" y="7749"/>
                      <a:pt x="7086" y="7657"/>
                      <a:pt x="7087" y="7613"/>
                    </a:cubicBezTo>
                    <a:cubicBezTo>
                      <a:pt x="7445" y="7270"/>
                      <a:pt x="7678" y="6818"/>
                      <a:pt x="7834" y="6354"/>
                    </a:cubicBezTo>
                    <a:cubicBezTo>
                      <a:pt x="7875" y="6229"/>
                      <a:pt x="7863" y="6097"/>
                      <a:pt x="7865" y="5970"/>
                    </a:cubicBezTo>
                    <a:cubicBezTo>
                      <a:pt x="7571" y="5670"/>
                      <a:pt x="7162" y="5528"/>
                      <a:pt x="6821" y="5291"/>
                    </a:cubicBezTo>
                    <a:cubicBezTo>
                      <a:pt x="6982" y="4970"/>
                      <a:pt x="7364" y="4943"/>
                      <a:pt x="7660" y="4816"/>
                    </a:cubicBezTo>
                    <a:cubicBezTo>
                      <a:pt x="7827" y="4761"/>
                      <a:pt x="7935" y="4610"/>
                      <a:pt x="8052" y="4488"/>
                    </a:cubicBezTo>
                    <a:cubicBezTo>
                      <a:pt x="7985" y="3834"/>
                      <a:pt x="7806" y="3141"/>
                      <a:pt x="7322" y="2667"/>
                    </a:cubicBezTo>
                    <a:cubicBezTo>
                      <a:pt x="7128" y="2469"/>
                      <a:pt x="6855" y="2355"/>
                      <a:pt x="6581" y="2355"/>
                    </a:cubicBezTo>
                    <a:cubicBezTo>
                      <a:pt x="6448" y="2355"/>
                      <a:pt x="6315" y="2382"/>
                      <a:pt x="6191" y="2439"/>
                    </a:cubicBezTo>
                    <a:cubicBezTo>
                      <a:pt x="6161" y="2409"/>
                      <a:pt x="6098" y="2349"/>
                      <a:pt x="6065" y="2318"/>
                    </a:cubicBezTo>
                    <a:cubicBezTo>
                      <a:pt x="6187" y="1950"/>
                      <a:pt x="6451" y="1645"/>
                      <a:pt x="6723" y="1375"/>
                    </a:cubicBezTo>
                    <a:cubicBezTo>
                      <a:pt x="7094" y="1005"/>
                      <a:pt x="7604" y="738"/>
                      <a:pt x="8133" y="738"/>
                    </a:cubicBezTo>
                    <a:close/>
                    <a:moveTo>
                      <a:pt x="5463" y="8003"/>
                    </a:moveTo>
                    <a:cubicBezTo>
                      <a:pt x="6045" y="8003"/>
                      <a:pt x="6627" y="8124"/>
                      <a:pt x="7140" y="8402"/>
                    </a:cubicBezTo>
                    <a:cubicBezTo>
                      <a:pt x="7443" y="8582"/>
                      <a:pt x="7744" y="8806"/>
                      <a:pt x="7893" y="9137"/>
                    </a:cubicBezTo>
                    <a:cubicBezTo>
                      <a:pt x="8050" y="9455"/>
                      <a:pt x="8004" y="9849"/>
                      <a:pt x="7800" y="10136"/>
                    </a:cubicBezTo>
                    <a:cubicBezTo>
                      <a:pt x="7538" y="10513"/>
                      <a:pt x="7117" y="10746"/>
                      <a:pt x="6695" y="10905"/>
                    </a:cubicBezTo>
                    <a:cubicBezTo>
                      <a:pt x="6298" y="11041"/>
                      <a:pt x="5879" y="11105"/>
                      <a:pt x="5461" y="11105"/>
                    </a:cubicBezTo>
                    <a:cubicBezTo>
                      <a:pt x="5223" y="11105"/>
                      <a:pt x="4985" y="11084"/>
                      <a:pt x="4751" y="11044"/>
                    </a:cubicBezTo>
                    <a:cubicBezTo>
                      <a:pt x="4155" y="10930"/>
                      <a:pt x="3546" y="10680"/>
                      <a:pt x="3157" y="10197"/>
                    </a:cubicBezTo>
                    <a:cubicBezTo>
                      <a:pt x="2865" y="9845"/>
                      <a:pt x="2850" y="9307"/>
                      <a:pt x="3132" y="8944"/>
                    </a:cubicBezTo>
                    <a:cubicBezTo>
                      <a:pt x="3526" y="8424"/>
                      <a:pt x="4173" y="8169"/>
                      <a:pt x="4799" y="8055"/>
                    </a:cubicBezTo>
                    <a:cubicBezTo>
                      <a:pt x="5017" y="8021"/>
                      <a:pt x="5240" y="8003"/>
                      <a:pt x="5463" y="8003"/>
                    </a:cubicBezTo>
                    <a:close/>
                    <a:moveTo>
                      <a:pt x="3414" y="0"/>
                    </a:moveTo>
                    <a:cubicBezTo>
                      <a:pt x="3271" y="0"/>
                      <a:pt x="3129" y="14"/>
                      <a:pt x="2989" y="42"/>
                    </a:cubicBezTo>
                    <a:cubicBezTo>
                      <a:pt x="2101" y="236"/>
                      <a:pt x="1406" y="919"/>
                      <a:pt x="965" y="1686"/>
                    </a:cubicBezTo>
                    <a:cubicBezTo>
                      <a:pt x="213" y="3003"/>
                      <a:pt x="1" y="4586"/>
                      <a:pt x="215" y="6075"/>
                    </a:cubicBezTo>
                    <a:cubicBezTo>
                      <a:pt x="383" y="7162"/>
                      <a:pt x="793" y="8266"/>
                      <a:pt x="1610" y="9035"/>
                    </a:cubicBezTo>
                    <a:cubicBezTo>
                      <a:pt x="1818" y="9257"/>
                      <a:pt x="2136" y="9362"/>
                      <a:pt x="2282" y="9644"/>
                    </a:cubicBezTo>
                    <a:cubicBezTo>
                      <a:pt x="2505" y="10068"/>
                      <a:pt x="2709" y="10530"/>
                      <a:pt x="3096" y="10834"/>
                    </a:cubicBezTo>
                    <a:cubicBezTo>
                      <a:pt x="3757" y="11359"/>
                      <a:pt x="4594" y="11595"/>
                      <a:pt x="5434" y="11595"/>
                    </a:cubicBezTo>
                    <a:cubicBezTo>
                      <a:pt x="5885" y="11595"/>
                      <a:pt x="6336" y="11527"/>
                      <a:pt x="6761" y="11399"/>
                    </a:cubicBezTo>
                    <a:cubicBezTo>
                      <a:pt x="7403" y="11181"/>
                      <a:pt x="8049" y="10800"/>
                      <a:pt x="8344" y="10163"/>
                    </a:cubicBezTo>
                    <a:cubicBezTo>
                      <a:pt x="8398" y="10029"/>
                      <a:pt x="8508" y="9927"/>
                      <a:pt x="8646" y="9882"/>
                    </a:cubicBezTo>
                    <a:cubicBezTo>
                      <a:pt x="9560" y="9572"/>
                      <a:pt x="10225" y="8784"/>
                      <a:pt x="10630" y="7934"/>
                    </a:cubicBezTo>
                    <a:cubicBezTo>
                      <a:pt x="11278" y="6563"/>
                      <a:pt x="11418" y="4973"/>
                      <a:pt x="11113" y="3494"/>
                    </a:cubicBezTo>
                    <a:cubicBezTo>
                      <a:pt x="10891" y="2474"/>
                      <a:pt x="10435" y="1453"/>
                      <a:pt x="9605" y="786"/>
                    </a:cubicBezTo>
                    <a:cubicBezTo>
                      <a:pt x="9193" y="456"/>
                      <a:pt x="8672" y="247"/>
                      <a:pt x="8143" y="247"/>
                    </a:cubicBezTo>
                    <a:cubicBezTo>
                      <a:pt x="8047" y="247"/>
                      <a:pt x="7952" y="254"/>
                      <a:pt x="7856" y="268"/>
                    </a:cubicBezTo>
                    <a:cubicBezTo>
                      <a:pt x="7118" y="357"/>
                      <a:pt x="6489" y="837"/>
                      <a:pt x="6033" y="1402"/>
                    </a:cubicBezTo>
                    <a:cubicBezTo>
                      <a:pt x="5996" y="1462"/>
                      <a:pt x="5939" y="1487"/>
                      <a:pt x="5878" y="1487"/>
                    </a:cubicBezTo>
                    <a:cubicBezTo>
                      <a:pt x="5793" y="1487"/>
                      <a:pt x="5702" y="1438"/>
                      <a:pt x="5655" y="1368"/>
                    </a:cubicBezTo>
                    <a:cubicBezTo>
                      <a:pt x="5395" y="1013"/>
                      <a:pt x="5106" y="665"/>
                      <a:pt x="4734" y="422"/>
                    </a:cubicBezTo>
                    <a:cubicBezTo>
                      <a:pt x="4352" y="148"/>
                      <a:pt x="3883"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35"/>
            <p:cNvSpPr/>
            <p:nvPr/>
          </p:nvSpPr>
          <p:spPr>
            <a:xfrm rot="900166">
              <a:off x="784400" y="1947052"/>
              <a:ext cx="554513" cy="314333"/>
            </a:xfrm>
            <a:custGeom>
              <a:avLst/>
              <a:gdLst/>
              <a:ahLst/>
              <a:cxnLst/>
              <a:rect l="l" t="t" r="r" b="b"/>
              <a:pathLst>
                <a:path w="17431" h="9881" extrusionOk="0">
                  <a:moveTo>
                    <a:pt x="7480" y="6409"/>
                  </a:moveTo>
                  <a:cubicBezTo>
                    <a:pt x="7617" y="6409"/>
                    <a:pt x="7740" y="6512"/>
                    <a:pt x="7843" y="6597"/>
                  </a:cubicBezTo>
                  <a:cubicBezTo>
                    <a:pt x="7831" y="7191"/>
                    <a:pt x="7803" y="7785"/>
                    <a:pt x="7795" y="8378"/>
                  </a:cubicBezTo>
                  <a:cubicBezTo>
                    <a:pt x="7776" y="8518"/>
                    <a:pt x="7900" y="8645"/>
                    <a:pt x="8035" y="8645"/>
                  </a:cubicBezTo>
                  <a:cubicBezTo>
                    <a:pt x="8054" y="8645"/>
                    <a:pt x="8074" y="8643"/>
                    <a:pt x="8094" y="8637"/>
                  </a:cubicBezTo>
                  <a:cubicBezTo>
                    <a:pt x="8208" y="8614"/>
                    <a:pt x="8284" y="8499"/>
                    <a:pt x="8281" y="8388"/>
                  </a:cubicBezTo>
                  <a:cubicBezTo>
                    <a:pt x="8308" y="7816"/>
                    <a:pt x="8307" y="7244"/>
                    <a:pt x="8339" y="6674"/>
                  </a:cubicBezTo>
                  <a:cubicBezTo>
                    <a:pt x="8379" y="6512"/>
                    <a:pt x="8526" y="6475"/>
                    <a:pt x="8678" y="6475"/>
                  </a:cubicBezTo>
                  <a:cubicBezTo>
                    <a:pt x="8766" y="6475"/>
                    <a:pt x="8856" y="6487"/>
                    <a:pt x="8928" y="6495"/>
                  </a:cubicBezTo>
                  <a:cubicBezTo>
                    <a:pt x="9152" y="6658"/>
                    <a:pt x="9202" y="6959"/>
                    <a:pt x="9235" y="7217"/>
                  </a:cubicBezTo>
                  <a:cubicBezTo>
                    <a:pt x="9288" y="7718"/>
                    <a:pt x="9321" y="8245"/>
                    <a:pt x="9150" y="8729"/>
                  </a:cubicBezTo>
                  <a:cubicBezTo>
                    <a:pt x="9040" y="9047"/>
                    <a:pt x="8767" y="9321"/>
                    <a:pt x="8424" y="9367"/>
                  </a:cubicBezTo>
                  <a:cubicBezTo>
                    <a:pt x="8330" y="9380"/>
                    <a:pt x="8232" y="9387"/>
                    <a:pt x="8135" y="9387"/>
                  </a:cubicBezTo>
                  <a:cubicBezTo>
                    <a:pt x="7817" y="9387"/>
                    <a:pt x="7495" y="9310"/>
                    <a:pt x="7252" y="9103"/>
                  </a:cubicBezTo>
                  <a:cubicBezTo>
                    <a:pt x="6957" y="8846"/>
                    <a:pt x="6901" y="8428"/>
                    <a:pt x="6890" y="8059"/>
                  </a:cubicBezTo>
                  <a:cubicBezTo>
                    <a:pt x="6898" y="7601"/>
                    <a:pt x="6998" y="7148"/>
                    <a:pt x="7135" y="6712"/>
                  </a:cubicBezTo>
                  <a:cubicBezTo>
                    <a:pt x="7168" y="6581"/>
                    <a:pt x="7256" y="6454"/>
                    <a:pt x="7396" y="6423"/>
                  </a:cubicBezTo>
                  <a:cubicBezTo>
                    <a:pt x="7424" y="6413"/>
                    <a:pt x="7453" y="6409"/>
                    <a:pt x="7480" y="6409"/>
                  </a:cubicBezTo>
                  <a:close/>
                  <a:moveTo>
                    <a:pt x="15400" y="1"/>
                  </a:moveTo>
                  <a:cubicBezTo>
                    <a:pt x="15270" y="1"/>
                    <a:pt x="15146" y="115"/>
                    <a:pt x="15156" y="254"/>
                  </a:cubicBezTo>
                  <a:cubicBezTo>
                    <a:pt x="15189" y="570"/>
                    <a:pt x="15380" y="834"/>
                    <a:pt x="15487" y="1125"/>
                  </a:cubicBezTo>
                  <a:cubicBezTo>
                    <a:pt x="15570" y="1534"/>
                    <a:pt x="15329" y="1916"/>
                    <a:pt x="15132" y="2254"/>
                  </a:cubicBezTo>
                  <a:cubicBezTo>
                    <a:pt x="14136" y="4064"/>
                    <a:pt x="12323" y="5401"/>
                    <a:pt x="10294" y="5801"/>
                  </a:cubicBezTo>
                  <a:cubicBezTo>
                    <a:pt x="9714" y="5925"/>
                    <a:pt x="9117" y="5991"/>
                    <a:pt x="8521" y="5991"/>
                  </a:cubicBezTo>
                  <a:cubicBezTo>
                    <a:pt x="7572" y="5991"/>
                    <a:pt x="6626" y="5823"/>
                    <a:pt x="5752" y="5448"/>
                  </a:cubicBezTo>
                  <a:cubicBezTo>
                    <a:pt x="4448" y="4904"/>
                    <a:pt x="3334" y="3956"/>
                    <a:pt x="2500" y="2824"/>
                  </a:cubicBezTo>
                  <a:cubicBezTo>
                    <a:pt x="2242" y="2431"/>
                    <a:pt x="1917" y="2067"/>
                    <a:pt x="1787" y="1606"/>
                  </a:cubicBezTo>
                  <a:cubicBezTo>
                    <a:pt x="1917" y="1229"/>
                    <a:pt x="2202" y="918"/>
                    <a:pt x="2259" y="512"/>
                  </a:cubicBezTo>
                  <a:cubicBezTo>
                    <a:pt x="2300" y="367"/>
                    <a:pt x="2171" y="215"/>
                    <a:pt x="2028" y="215"/>
                  </a:cubicBezTo>
                  <a:cubicBezTo>
                    <a:pt x="2008" y="215"/>
                    <a:pt x="1988" y="218"/>
                    <a:pt x="1968" y="224"/>
                  </a:cubicBezTo>
                  <a:cubicBezTo>
                    <a:pt x="1806" y="249"/>
                    <a:pt x="1782" y="429"/>
                    <a:pt x="1740" y="556"/>
                  </a:cubicBezTo>
                  <a:cubicBezTo>
                    <a:pt x="1566" y="1134"/>
                    <a:pt x="1056" y="1599"/>
                    <a:pt x="458" y="1698"/>
                  </a:cubicBezTo>
                  <a:cubicBezTo>
                    <a:pt x="320" y="1736"/>
                    <a:pt x="129" y="1737"/>
                    <a:pt x="67" y="1892"/>
                  </a:cubicBezTo>
                  <a:cubicBezTo>
                    <a:pt x="0" y="2039"/>
                    <a:pt x="117" y="2228"/>
                    <a:pt x="280" y="2228"/>
                  </a:cubicBezTo>
                  <a:cubicBezTo>
                    <a:pt x="284" y="2228"/>
                    <a:pt x="287" y="2228"/>
                    <a:pt x="291" y="2228"/>
                  </a:cubicBezTo>
                  <a:cubicBezTo>
                    <a:pt x="611" y="2210"/>
                    <a:pt x="916" y="2099"/>
                    <a:pt x="1199" y="1956"/>
                  </a:cubicBezTo>
                  <a:cubicBezTo>
                    <a:pt x="1244" y="1968"/>
                    <a:pt x="1332" y="1995"/>
                    <a:pt x="1376" y="2009"/>
                  </a:cubicBezTo>
                  <a:cubicBezTo>
                    <a:pt x="1880" y="2835"/>
                    <a:pt x="2439" y="3639"/>
                    <a:pt x="3152" y="4300"/>
                  </a:cubicBezTo>
                  <a:cubicBezTo>
                    <a:pt x="4017" y="5131"/>
                    <a:pt x="5063" y="5779"/>
                    <a:pt x="6208" y="6141"/>
                  </a:cubicBezTo>
                  <a:cubicBezTo>
                    <a:pt x="6360" y="6185"/>
                    <a:pt x="6559" y="6200"/>
                    <a:pt x="6626" y="6375"/>
                  </a:cubicBezTo>
                  <a:cubicBezTo>
                    <a:pt x="6717" y="6516"/>
                    <a:pt x="6624" y="6678"/>
                    <a:pt x="6593" y="6825"/>
                  </a:cubicBezTo>
                  <a:cubicBezTo>
                    <a:pt x="6430" y="7422"/>
                    <a:pt x="6337" y="8060"/>
                    <a:pt x="6466" y="8671"/>
                  </a:cubicBezTo>
                  <a:cubicBezTo>
                    <a:pt x="6574" y="9174"/>
                    <a:pt x="6949" y="9614"/>
                    <a:pt x="7445" y="9767"/>
                  </a:cubicBezTo>
                  <a:cubicBezTo>
                    <a:pt x="7671" y="9837"/>
                    <a:pt x="7918" y="9880"/>
                    <a:pt x="8163" y="9880"/>
                  </a:cubicBezTo>
                  <a:cubicBezTo>
                    <a:pt x="8550" y="9880"/>
                    <a:pt x="8931" y="9774"/>
                    <a:pt x="9220" y="9505"/>
                  </a:cubicBezTo>
                  <a:cubicBezTo>
                    <a:pt x="9691" y="9057"/>
                    <a:pt x="9790" y="8358"/>
                    <a:pt x="9761" y="7738"/>
                  </a:cubicBezTo>
                  <a:cubicBezTo>
                    <a:pt x="9763" y="7387"/>
                    <a:pt x="9696" y="7043"/>
                    <a:pt x="9654" y="6697"/>
                  </a:cubicBezTo>
                  <a:cubicBezTo>
                    <a:pt x="9690" y="6535"/>
                    <a:pt x="9830" y="6383"/>
                    <a:pt x="9999" y="6358"/>
                  </a:cubicBezTo>
                  <a:cubicBezTo>
                    <a:pt x="11548" y="6121"/>
                    <a:pt x="13030" y="5411"/>
                    <a:pt x="14155" y="4315"/>
                  </a:cubicBezTo>
                  <a:cubicBezTo>
                    <a:pt x="14843" y="3665"/>
                    <a:pt x="15389" y="2881"/>
                    <a:pt x="15812" y="2038"/>
                  </a:cubicBezTo>
                  <a:cubicBezTo>
                    <a:pt x="15869" y="1873"/>
                    <a:pt x="16020" y="1786"/>
                    <a:pt x="16184" y="1752"/>
                  </a:cubicBezTo>
                  <a:cubicBezTo>
                    <a:pt x="16495" y="1859"/>
                    <a:pt x="16801" y="2002"/>
                    <a:pt x="17136" y="2014"/>
                  </a:cubicBezTo>
                  <a:cubicBezTo>
                    <a:pt x="17137" y="2014"/>
                    <a:pt x="17139" y="2014"/>
                    <a:pt x="17140" y="2014"/>
                  </a:cubicBezTo>
                  <a:cubicBezTo>
                    <a:pt x="17311" y="2014"/>
                    <a:pt x="17430" y="1807"/>
                    <a:pt x="17345" y="1660"/>
                  </a:cubicBezTo>
                  <a:cubicBezTo>
                    <a:pt x="17269" y="1513"/>
                    <a:pt x="17080" y="1518"/>
                    <a:pt x="16943" y="1479"/>
                  </a:cubicBezTo>
                  <a:cubicBezTo>
                    <a:pt x="16359" y="1373"/>
                    <a:pt x="15863" y="922"/>
                    <a:pt x="15689" y="358"/>
                  </a:cubicBezTo>
                  <a:cubicBezTo>
                    <a:pt x="15639" y="239"/>
                    <a:pt x="15632" y="71"/>
                    <a:pt x="15493" y="22"/>
                  </a:cubicBezTo>
                  <a:cubicBezTo>
                    <a:pt x="15463" y="7"/>
                    <a:pt x="15432" y="1"/>
                    <a:pt x="15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ight Arrow 1"/>
          <p:cNvSpPr/>
          <p:nvPr/>
        </p:nvSpPr>
        <p:spPr>
          <a:xfrm>
            <a:off x="626652" y="293847"/>
            <a:ext cx="8398078" cy="1025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Sự kết nối giữa câu chuyện  với vấn đề nghị luận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01139" y="1384502"/>
            <a:ext cx="8373948" cy="183150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Hãy cầm lấy và đọc” như một ẩn dụ cho thông điệp</a:t>
            </a:r>
            <a:r>
              <a:rPr lang="en-US" sz="2800" smtClean="0">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“hãy tiếp xúc trực tiếp </a:t>
            </a:r>
            <a:r>
              <a:rPr lang="en-US" sz="2800" smtClean="0">
                <a:solidFill>
                  <a:schemeClr val="tx1"/>
                </a:solidFill>
                <a:latin typeface="Times New Roman" panose="02020603050405020304" pitchFamily="18" charset="0"/>
                <a:cs typeface="Times New Roman" panose="02020603050405020304" pitchFamily="18" charset="0"/>
              </a:rPr>
              <a:t>với </a:t>
            </a:r>
            <a:r>
              <a:rPr lang="en-US" sz="2800">
                <a:solidFill>
                  <a:schemeClr val="tx1"/>
                </a:solidFill>
                <a:latin typeface="Times New Roman" panose="02020603050405020304" pitchFamily="18" charset="0"/>
                <a:cs typeface="Times New Roman" panose="02020603050405020304" pitchFamily="18" charset="0"/>
              </a:rPr>
              <a:t>một cuốn sách, hãy tự trải nghiệm mà không bước qua một trung gian nào</a:t>
            </a:r>
            <a:r>
              <a:rPr lang="en-US" sz="2800" smtClean="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92161" y="3548896"/>
            <a:ext cx="7555129" cy="954107"/>
          </a:xfrm>
          <a:prstGeom prst="rect">
            <a:avLst/>
          </a:prstGeom>
          <a:solidFill>
            <a:schemeClr val="accent1">
              <a:lumMod val="60000"/>
              <a:lumOff val="40000"/>
            </a:schemeClr>
          </a:solidFill>
        </p:spPr>
        <p:txBody>
          <a:bodyPr wrap="square" rtlCol="0">
            <a:spAutoFit/>
          </a:bodyPr>
          <a:lstStyle/>
          <a:p>
            <a:r>
              <a:rPr lang="en-US" sz="2800">
                <a:latin typeface="Times New Roman" panose="02020603050405020304" pitchFamily="18" charset="0"/>
                <a:cs typeface="Times New Roman" panose="02020603050405020304" pitchFamily="18" charset="0"/>
              </a:rPr>
              <a:t>=&gt;Hay nói khác đi, đó là “lời mời gọi trân trọng” tới mọi người: </a:t>
            </a:r>
            <a:r>
              <a:rPr lang="en-US" sz="2800" b="1">
                <a:latin typeface="Times New Roman" panose="02020603050405020304" pitchFamily="18" charset="0"/>
                <a:cs typeface="Times New Roman" panose="02020603050405020304" pitchFamily="18" charset="0"/>
              </a:rPr>
              <a:t>hãy đọc sách.</a:t>
            </a:r>
            <a:r>
              <a:rPr lang="en-US" sz="280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pic>
        <p:nvPicPr>
          <p:cNvPr id="1002" name="Google Shape;1002;p35"/>
          <p:cNvPicPr preferRelativeResize="0"/>
          <p:nvPr/>
        </p:nvPicPr>
        <p:blipFill rotWithShape="1">
          <a:blip r:embed="rId3">
            <a:alphaModFix/>
          </a:blip>
          <a:srcRect l="5814" r="5814"/>
          <a:stretch/>
        </p:blipFill>
        <p:spPr>
          <a:xfrm>
            <a:off x="7623189" y="2519000"/>
            <a:ext cx="1441399" cy="2564700"/>
          </a:xfrm>
          <a:prstGeom prst="rect">
            <a:avLst/>
          </a:prstGeom>
          <a:noFill/>
          <a:ln w="19050" cap="flat" cmpd="sng">
            <a:solidFill>
              <a:schemeClr val="dk1"/>
            </a:solidFill>
            <a:prstDash val="solid"/>
            <a:round/>
            <a:headEnd type="none" w="sm" len="sm"/>
            <a:tailEnd type="none" w="sm" len="sm"/>
          </a:ln>
        </p:spPr>
      </p:pic>
      <p:grpSp>
        <p:nvGrpSpPr>
          <p:cNvPr id="1003" name="Google Shape;1003;p35"/>
          <p:cNvGrpSpPr/>
          <p:nvPr/>
        </p:nvGrpSpPr>
        <p:grpSpPr>
          <a:xfrm>
            <a:off x="720000" y="2039300"/>
            <a:ext cx="588990" cy="585400"/>
            <a:chOff x="3646075" y="2424300"/>
            <a:chExt cx="343775" cy="341700"/>
          </a:xfrm>
        </p:grpSpPr>
        <p:sp>
          <p:nvSpPr>
            <p:cNvPr id="1004" name="Google Shape;1004;p35"/>
            <p:cNvSpPr/>
            <p:nvPr/>
          </p:nvSpPr>
          <p:spPr>
            <a:xfrm>
              <a:off x="3646100" y="2424300"/>
              <a:ext cx="343750" cy="341700"/>
            </a:xfrm>
            <a:custGeom>
              <a:avLst/>
              <a:gdLst/>
              <a:ahLst/>
              <a:cxnLst/>
              <a:rect l="l" t="t" r="r" b="b"/>
              <a:pathLst>
                <a:path w="13750" h="13668" extrusionOk="0">
                  <a:moveTo>
                    <a:pt x="3696" y="4480"/>
                  </a:moveTo>
                  <a:lnTo>
                    <a:pt x="3696" y="4480"/>
                  </a:lnTo>
                  <a:cubicBezTo>
                    <a:pt x="3170" y="5267"/>
                    <a:pt x="2776" y="6093"/>
                    <a:pt x="2530" y="6929"/>
                  </a:cubicBezTo>
                  <a:lnTo>
                    <a:pt x="887" y="6674"/>
                  </a:lnTo>
                  <a:lnTo>
                    <a:pt x="2193" y="4698"/>
                  </a:lnTo>
                  <a:cubicBezTo>
                    <a:pt x="2239" y="4630"/>
                    <a:pt x="2311" y="4588"/>
                    <a:pt x="2392" y="4582"/>
                  </a:cubicBezTo>
                  <a:lnTo>
                    <a:pt x="3696" y="4480"/>
                  </a:lnTo>
                  <a:close/>
                  <a:moveTo>
                    <a:pt x="12086" y="801"/>
                  </a:moveTo>
                  <a:cubicBezTo>
                    <a:pt x="12293" y="801"/>
                    <a:pt x="12479" y="807"/>
                    <a:pt x="12641" y="816"/>
                  </a:cubicBezTo>
                  <a:cubicBezTo>
                    <a:pt x="12776" y="823"/>
                    <a:pt x="12882" y="930"/>
                    <a:pt x="12889" y="1064"/>
                  </a:cubicBezTo>
                  <a:cubicBezTo>
                    <a:pt x="12945" y="2078"/>
                    <a:pt x="12893" y="4060"/>
                    <a:pt x="11919" y="5941"/>
                  </a:cubicBezTo>
                  <a:cubicBezTo>
                    <a:pt x="11426" y="6895"/>
                    <a:pt x="10582" y="7910"/>
                    <a:pt x="9604" y="8726"/>
                  </a:cubicBezTo>
                  <a:cubicBezTo>
                    <a:pt x="8957" y="9266"/>
                    <a:pt x="8329" y="9656"/>
                    <a:pt x="7750" y="9938"/>
                  </a:cubicBezTo>
                  <a:lnTo>
                    <a:pt x="3767" y="5955"/>
                  </a:lnTo>
                  <a:cubicBezTo>
                    <a:pt x="4137" y="5200"/>
                    <a:pt x="4588" y="4570"/>
                    <a:pt x="4980" y="4102"/>
                  </a:cubicBezTo>
                  <a:cubicBezTo>
                    <a:pt x="5795" y="3123"/>
                    <a:pt x="6810" y="2279"/>
                    <a:pt x="7764" y="1786"/>
                  </a:cubicBezTo>
                  <a:cubicBezTo>
                    <a:pt x="9345" y="968"/>
                    <a:pt x="10997" y="801"/>
                    <a:pt x="12086" y="801"/>
                  </a:cubicBezTo>
                  <a:close/>
                  <a:moveTo>
                    <a:pt x="3430" y="6750"/>
                  </a:moveTo>
                  <a:lnTo>
                    <a:pt x="6954" y="10275"/>
                  </a:lnTo>
                  <a:cubicBezTo>
                    <a:pt x="6504" y="10436"/>
                    <a:pt x="6101" y="10532"/>
                    <a:pt x="5765" y="10589"/>
                  </a:cubicBezTo>
                  <a:cubicBezTo>
                    <a:pt x="5752" y="10591"/>
                    <a:pt x="5739" y="10592"/>
                    <a:pt x="5726" y="10592"/>
                  </a:cubicBezTo>
                  <a:cubicBezTo>
                    <a:pt x="5657" y="10592"/>
                    <a:pt x="5590" y="10564"/>
                    <a:pt x="5540" y="10514"/>
                  </a:cubicBezTo>
                  <a:lnTo>
                    <a:pt x="3191" y="8166"/>
                  </a:lnTo>
                  <a:cubicBezTo>
                    <a:pt x="3131" y="8106"/>
                    <a:pt x="3103" y="8021"/>
                    <a:pt x="3117" y="7940"/>
                  </a:cubicBezTo>
                  <a:cubicBezTo>
                    <a:pt x="3187" y="7522"/>
                    <a:pt x="3295" y="7125"/>
                    <a:pt x="3430" y="6750"/>
                  </a:cubicBezTo>
                  <a:close/>
                  <a:moveTo>
                    <a:pt x="9225" y="10009"/>
                  </a:moveTo>
                  <a:lnTo>
                    <a:pt x="9124" y="11313"/>
                  </a:lnTo>
                  <a:cubicBezTo>
                    <a:pt x="9118" y="11395"/>
                    <a:pt x="9075" y="11467"/>
                    <a:pt x="9007" y="11512"/>
                  </a:cubicBezTo>
                  <a:lnTo>
                    <a:pt x="7031" y="12818"/>
                  </a:lnTo>
                  <a:lnTo>
                    <a:pt x="6777" y="11175"/>
                  </a:lnTo>
                  <a:cubicBezTo>
                    <a:pt x="7612" y="10929"/>
                    <a:pt x="8438" y="10536"/>
                    <a:pt x="9225" y="10009"/>
                  </a:cubicBezTo>
                  <a:close/>
                  <a:moveTo>
                    <a:pt x="12089" y="0"/>
                  </a:moveTo>
                  <a:cubicBezTo>
                    <a:pt x="10912" y="0"/>
                    <a:pt x="9121" y="182"/>
                    <a:pt x="7396" y="1075"/>
                  </a:cubicBezTo>
                  <a:cubicBezTo>
                    <a:pt x="6351" y="1615"/>
                    <a:pt x="5246" y="2531"/>
                    <a:pt x="4364" y="3589"/>
                  </a:cubicBezTo>
                  <a:cubicBezTo>
                    <a:pt x="4353" y="3602"/>
                    <a:pt x="4343" y="3615"/>
                    <a:pt x="4332" y="3628"/>
                  </a:cubicBezTo>
                  <a:lnTo>
                    <a:pt x="2330" y="3783"/>
                  </a:lnTo>
                  <a:cubicBezTo>
                    <a:pt x="2001" y="3808"/>
                    <a:pt x="1708" y="3981"/>
                    <a:pt x="1525" y="4257"/>
                  </a:cubicBezTo>
                  <a:lnTo>
                    <a:pt x="160" y="6322"/>
                  </a:lnTo>
                  <a:cubicBezTo>
                    <a:pt x="22" y="6530"/>
                    <a:pt x="0" y="6792"/>
                    <a:pt x="101" y="7021"/>
                  </a:cubicBezTo>
                  <a:cubicBezTo>
                    <a:pt x="203" y="7251"/>
                    <a:pt x="410" y="7410"/>
                    <a:pt x="658" y="7449"/>
                  </a:cubicBezTo>
                  <a:lnTo>
                    <a:pt x="2344" y="7710"/>
                  </a:lnTo>
                  <a:cubicBezTo>
                    <a:pt x="2338" y="7742"/>
                    <a:pt x="2333" y="7775"/>
                    <a:pt x="2327" y="7808"/>
                  </a:cubicBezTo>
                  <a:cubicBezTo>
                    <a:pt x="2271" y="8144"/>
                    <a:pt x="2382" y="8489"/>
                    <a:pt x="2625" y="8732"/>
                  </a:cubicBezTo>
                  <a:lnTo>
                    <a:pt x="4973" y="11080"/>
                  </a:lnTo>
                  <a:cubicBezTo>
                    <a:pt x="5175" y="11282"/>
                    <a:pt x="5447" y="11393"/>
                    <a:pt x="5725" y="11393"/>
                  </a:cubicBezTo>
                  <a:cubicBezTo>
                    <a:pt x="5782" y="11393"/>
                    <a:pt x="5840" y="11388"/>
                    <a:pt x="5897" y="11378"/>
                  </a:cubicBezTo>
                  <a:cubicBezTo>
                    <a:pt x="5930" y="11373"/>
                    <a:pt x="5963" y="11367"/>
                    <a:pt x="5996" y="11361"/>
                  </a:cubicBezTo>
                  <a:lnTo>
                    <a:pt x="6257" y="13047"/>
                  </a:lnTo>
                  <a:cubicBezTo>
                    <a:pt x="6295" y="13295"/>
                    <a:pt x="6455" y="13503"/>
                    <a:pt x="6684" y="13605"/>
                  </a:cubicBezTo>
                  <a:cubicBezTo>
                    <a:pt x="6779" y="13646"/>
                    <a:pt x="6880" y="13667"/>
                    <a:pt x="6981" y="13667"/>
                  </a:cubicBezTo>
                  <a:cubicBezTo>
                    <a:pt x="7121" y="13667"/>
                    <a:pt x="7262" y="13626"/>
                    <a:pt x="7383" y="13545"/>
                  </a:cubicBezTo>
                  <a:lnTo>
                    <a:pt x="9449" y="12180"/>
                  </a:lnTo>
                  <a:cubicBezTo>
                    <a:pt x="9724" y="11998"/>
                    <a:pt x="9897" y="11705"/>
                    <a:pt x="9922" y="11375"/>
                  </a:cubicBezTo>
                  <a:lnTo>
                    <a:pt x="10077" y="9373"/>
                  </a:lnTo>
                  <a:cubicBezTo>
                    <a:pt x="10090" y="9363"/>
                    <a:pt x="10103" y="9352"/>
                    <a:pt x="10116" y="9341"/>
                  </a:cubicBezTo>
                  <a:cubicBezTo>
                    <a:pt x="11174" y="8459"/>
                    <a:pt x="12090" y="7355"/>
                    <a:pt x="12631" y="6309"/>
                  </a:cubicBezTo>
                  <a:cubicBezTo>
                    <a:pt x="13691" y="4259"/>
                    <a:pt x="13749" y="2116"/>
                    <a:pt x="13689" y="1021"/>
                  </a:cubicBezTo>
                  <a:cubicBezTo>
                    <a:pt x="13659" y="478"/>
                    <a:pt x="13228" y="46"/>
                    <a:pt x="12685" y="16"/>
                  </a:cubicBezTo>
                  <a:cubicBezTo>
                    <a:pt x="12511" y="6"/>
                    <a:pt x="12311" y="0"/>
                    <a:pt x="12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3831050" y="2481875"/>
              <a:ext cx="100125" cy="100075"/>
            </a:xfrm>
            <a:custGeom>
              <a:avLst/>
              <a:gdLst/>
              <a:ahLst/>
              <a:cxnLst/>
              <a:rect l="l" t="t" r="r" b="b"/>
              <a:pathLst>
                <a:path w="4005" h="4003" extrusionOk="0">
                  <a:moveTo>
                    <a:pt x="2002" y="802"/>
                  </a:moveTo>
                  <a:cubicBezTo>
                    <a:pt x="2310" y="802"/>
                    <a:pt x="2617" y="919"/>
                    <a:pt x="2852" y="1153"/>
                  </a:cubicBezTo>
                  <a:cubicBezTo>
                    <a:pt x="3078" y="1380"/>
                    <a:pt x="3203" y="1681"/>
                    <a:pt x="3203" y="2003"/>
                  </a:cubicBezTo>
                  <a:cubicBezTo>
                    <a:pt x="3203" y="2323"/>
                    <a:pt x="3078" y="2625"/>
                    <a:pt x="2852" y="2851"/>
                  </a:cubicBezTo>
                  <a:cubicBezTo>
                    <a:pt x="2617" y="3086"/>
                    <a:pt x="2310" y="3203"/>
                    <a:pt x="2002" y="3203"/>
                  </a:cubicBezTo>
                  <a:cubicBezTo>
                    <a:pt x="1694" y="3203"/>
                    <a:pt x="1387" y="3086"/>
                    <a:pt x="1153" y="2851"/>
                  </a:cubicBezTo>
                  <a:cubicBezTo>
                    <a:pt x="926" y="2625"/>
                    <a:pt x="801" y="2323"/>
                    <a:pt x="801" y="2003"/>
                  </a:cubicBezTo>
                  <a:cubicBezTo>
                    <a:pt x="801" y="1681"/>
                    <a:pt x="926" y="1380"/>
                    <a:pt x="1153" y="1153"/>
                  </a:cubicBezTo>
                  <a:cubicBezTo>
                    <a:pt x="1387" y="919"/>
                    <a:pt x="1694" y="802"/>
                    <a:pt x="2002" y="802"/>
                  </a:cubicBezTo>
                  <a:close/>
                  <a:moveTo>
                    <a:pt x="2002" y="1"/>
                  </a:moveTo>
                  <a:cubicBezTo>
                    <a:pt x="1490" y="1"/>
                    <a:pt x="977" y="196"/>
                    <a:pt x="587" y="586"/>
                  </a:cubicBezTo>
                  <a:cubicBezTo>
                    <a:pt x="208" y="964"/>
                    <a:pt x="0" y="1467"/>
                    <a:pt x="0" y="2003"/>
                  </a:cubicBezTo>
                  <a:cubicBezTo>
                    <a:pt x="0" y="2537"/>
                    <a:pt x="209" y="3040"/>
                    <a:pt x="587" y="3418"/>
                  </a:cubicBezTo>
                  <a:cubicBezTo>
                    <a:pt x="977" y="3808"/>
                    <a:pt x="1490" y="4003"/>
                    <a:pt x="2002" y="4003"/>
                  </a:cubicBezTo>
                  <a:cubicBezTo>
                    <a:pt x="2515" y="4003"/>
                    <a:pt x="3027" y="3808"/>
                    <a:pt x="3418" y="3418"/>
                  </a:cubicBezTo>
                  <a:cubicBezTo>
                    <a:pt x="3796" y="3040"/>
                    <a:pt x="4004" y="2537"/>
                    <a:pt x="4004" y="2003"/>
                  </a:cubicBezTo>
                  <a:cubicBezTo>
                    <a:pt x="4004" y="1467"/>
                    <a:pt x="3796" y="964"/>
                    <a:pt x="3418" y="586"/>
                  </a:cubicBezTo>
                  <a:cubicBezTo>
                    <a:pt x="3027" y="196"/>
                    <a:pt x="2515" y="1"/>
                    <a:pt x="2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3646275" y="2653150"/>
              <a:ext cx="54675" cy="52725"/>
            </a:xfrm>
            <a:custGeom>
              <a:avLst/>
              <a:gdLst/>
              <a:ahLst/>
              <a:cxnLst/>
              <a:rect l="l" t="t" r="r" b="b"/>
              <a:pathLst>
                <a:path w="2187" h="2109" extrusionOk="0">
                  <a:moveTo>
                    <a:pt x="1747" y="1"/>
                  </a:moveTo>
                  <a:cubicBezTo>
                    <a:pt x="1644" y="1"/>
                    <a:pt x="1542" y="40"/>
                    <a:pt x="1463" y="118"/>
                  </a:cubicBezTo>
                  <a:lnTo>
                    <a:pt x="156" y="1426"/>
                  </a:lnTo>
                  <a:cubicBezTo>
                    <a:pt x="0" y="1582"/>
                    <a:pt x="0" y="1835"/>
                    <a:pt x="156" y="1992"/>
                  </a:cubicBezTo>
                  <a:cubicBezTo>
                    <a:pt x="235" y="2070"/>
                    <a:pt x="337" y="2109"/>
                    <a:pt x="439" y="2109"/>
                  </a:cubicBezTo>
                  <a:cubicBezTo>
                    <a:pt x="542" y="2109"/>
                    <a:pt x="644" y="2070"/>
                    <a:pt x="723" y="1992"/>
                  </a:cubicBezTo>
                  <a:lnTo>
                    <a:pt x="2030" y="685"/>
                  </a:lnTo>
                  <a:cubicBezTo>
                    <a:pt x="2186" y="528"/>
                    <a:pt x="2186" y="274"/>
                    <a:pt x="2030" y="118"/>
                  </a:cubicBezTo>
                  <a:cubicBezTo>
                    <a:pt x="1952" y="40"/>
                    <a:pt x="1849" y="1"/>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3646075" y="2683100"/>
              <a:ext cx="84825" cy="82900"/>
            </a:xfrm>
            <a:custGeom>
              <a:avLst/>
              <a:gdLst/>
              <a:ahLst/>
              <a:cxnLst/>
              <a:rect l="l" t="t" r="r" b="b"/>
              <a:pathLst>
                <a:path w="3393" h="3316" extrusionOk="0">
                  <a:moveTo>
                    <a:pt x="2953" y="1"/>
                  </a:moveTo>
                  <a:cubicBezTo>
                    <a:pt x="2850" y="1"/>
                    <a:pt x="2747" y="40"/>
                    <a:pt x="2669" y="119"/>
                  </a:cubicBezTo>
                  <a:lnTo>
                    <a:pt x="156" y="2632"/>
                  </a:lnTo>
                  <a:cubicBezTo>
                    <a:pt x="0" y="2788"/>
                    <a:pt x="0" y="3041"/>
                    <a:pt x="156" y="3198"/>
                  </a:cubicBezTo>
                  <a:cubicBezTo>
                    <a:pt x="234" y="3276"/>
                    <a:pt x="337" y="3315"/>
                    <a:pt x="439" y="3315"/>
                  </a:cubicBezTo>
                  <a:cubicBezTo>
                    <a:pt x="542" y="3315"/>
                    <a:pt x="645" y="3276"/>
                    <a:pt x="722" y="3198"/>
                  </a:cubicBezTo>
                  <a:lnTo>
                    <a:pt x="3236" y="685"/>
                  </a:lnTo>
                  <a:cubicBezTo>
                    <a:pt x="3392" y="528"/>
                    <a:pt x="3392" y="275"/>
                    <a:pt x="3236" y="119"/>
                  </a:cubicBezTo>
                  <a:cubicBezTo>
                    <a:pt x="3158" y="40"/>
                    <a:pt x="3055" y="1"/>
                    <a:pt x="2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3706150" y="2713050"/>
              <a:ext cx="54700" cy="52750"/>
            </a:xfrm>
            <a:custGeom>
              <a:avLst/>
              <a:gdLst/>
              <a:ahLst/>
              <a:cxnLst/>
              <a:rect l="l" t="t" r="r" b="b"/>
              <a:pathLst>
                <a:path w="2188" h="2110" extrusionOk="0">
                  <a:moveTo>
                    <a:pt x="1748" y="1"/>
                  </a:moveTo>
                  <a:cubicBezTo>
                    <a:pt x="1646" y="1"/>
                    <a:pt x="1543" y="40"/>
                    <a:pt x="1465" y="119"/>
                  </a:cubicBezTo>
                  <a:lnTo>
                    <a:pt x="157" y="1426"/>
                  </a:lnTo>
                  <a:cubicBezTo>
                    <a:pt x="1" y="1582"/>
                    <a:pt x="1" y="1835"/>
                    <a:pt x="157" y="1992"/>
                  </a:cubicBezTo>
                  <a:cubicBezTo>
                    <a:pt x="236" y="2070"/>
                    <a:pt x="338" y="2110"/>
                    <a:pt x="441" y="2110"/>
                  </a:cubicBezTo>
                  <a:cubicBezTo>
                    <a:pt x="543" y="2110"/>
                    <a:pt x="645" y="2070"/>
                    <a:pt x="724" y="1992"/>
                  </a:cubicBezTo>
                  <a:lnTo>
                    <a:pt x="2031" y="685"/>
                  </a:lnTo>
                  <a:cubicBezTo>
                    <a:pt x="2187" y="528"/>
                    <a:pt x="2187" y="275"/>
                    <a:pt x="2031" y="119"/>
                  </a:cubicBezTo>
                  <a:cubicBezTo>
                    <a:pt x="1953" y="40"/>
                    <a:pt x="1850" y="1"/>
                    <a:pt x="1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35"/>
          <p:cNvGrpSpPr/>
          <p:nvPr/>
        </p:nvGrpSpPr>
        <p:grpSpPr>
          <a:xfrm rot="-900166">
            <a:off x="7057659" y="4264033"/>
            <a:ext cx="459331" cy="579548"/>
            <a:chOff x="5191200" y="4689525"/>
            <a:chExt cx="360975" cy="455450"/>
          </a:xfrm>
        </p:grpSpPr>
        <p:sp>
          <p:nvSpPr>
            <p:cNvPr id="1010" name="Google Shape;1010;p35"/>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35"/>
          <p:cNvGrpSpPr/>
          <p:nvPr/>
        </p:nvGrpSpPr>
        <p:grpSpPr>
          <a:xfrm rot="900166">
            <a:off x="4019127" y="4329854"/>
            <a:ext cx="450265" cy="415813"/>
            <a:chOff x="1381575" y="5040050"/>
            <a:chExt cx="353850" cy="326775"/>
          </a:xfrm>
        </p:grpSpPr>
        <p:sp>
          <p:nvSpPr>
            <p:cNvPr id="1013" name="Google Shape;1013;p35"/>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35"/>
          <p:cNvGrpSpPr/>
          <p:nvPr/>
        </p:nvGrpSpPr>
        <p:grpSpPr>
          <a:xfrm>
            <a:off x="7150964" y="248522"/>
            <a:ext cx="2264145" cy="2262323"/>
            <a:chOff x="-33311" y="816847"/>
            <a:chExt cx="2264145" cy="2262323"/>
          </a:xfrm>
        </p:grpSpPr>
        <p:grpSp>
          <p:nvGrpSpPr>
            <p:cNvPr id="1016" name="Google Shape;1016;p35"/>
            <p:cNvGrpSpPr/>
            <p:nvPr/>
          </p:nvGrpSpPr>
          <p:grpSpPr>
            <a:xfrm rot="900166">
              <a:off x="174181" y="1024717"/>
              <a:ext cx="1849160" cy="1846583"/>
              <a:chOff x="4854975" y="2837100"/>
              <a:chExt cx="1453200" cy="1451175"/>
            </a:xfrm>
          </p:grpSpPr>
          <p:sp>
            <p:nvSpPr>
              <p:cNvPr id="1017" name="Google Shape;1017;p35"/>
              <p:cNvSpPr/>
              <p:nvPr/>
            </p:nvSpPr>
            <p:spPr>
              <a:xfrm>
                <a:off x="5473875" y="3395175"/>
                <a:ext cx="107800" cy="211825"/>
              </a:xfrm>
              <a:custGeom>
                <a:avLst/>
                <a:gdLst/>
                <a:ahLst/>
                <a:cxnLst/>
                <a:rect l="l" t="t" r="r" b="b"/>
                <a:pathLst>
                  <a:path w="4312" h="8473" extrusionOk="0">
                    <a:moveTo>
                      <a:pt x="2183" y="0"/>
                    </a:moveTo>
                    <a:cubicBezTo>
                      <a:pt x="1851" y="0"/>
                      <a:pt x="1520" y="96"/>
                      <a:pt x="1237" y="270"/>
                    </a:cubicBezTo>
                    <a:cubicBezTo>
                      <a:pt x="699" y="591"/>
                      <a:pt x="307" y="1105"/>
                      <a:pt x="19" y="1652"/>
                    </a:cubicBezTo>
                    <a:cubicBezTo>
                      <a:pt x="78" y="1640"/>
                      <a:pt x="137" y="1634"/>
                      <a:pt x="196" y="1634"/>
                    </a:cubicBezTo>
                    <a:cubicBezTo>
                      <a:pt x="564" y="1634"/>
                      <a:pt x="907" y="1859"/>
                      <a:pt x="1119" y="2157"/>
                    </a:cubicBezTo>
                    <a:cubicBezTo>
                      <a:pt x="1469" y="2646"/>
                      <a:pt x="1641" y="3256"/>
                      <a:pt x="1649" y="3854"/>
                    </a:cubicBezTo>
                    <a:cubicBezTo>
                      <a:pt x="1393" y="4167"/>
                      <a:pt x="933" y="4147"/>
                      <a:pt x="609" y="4355"/>
                    </a:cubicBezTo>
                    <a:cubicBezTo>
                      <a:pt x="536" y="4416"/>
                      <a:pt x="497" y="4505"/>
                      <a:pt x="467" y="4594"/>
                    </a:cubicBezTo>
                    <a:cubicBezTo>
                      <a:pt x="766" y="4777"/>
                      <a:pt x="1076" y="4943"/>
                      <a:pt x="1365" y="5145"/>
                    </a:cubicBezTo>
                    <a:cubicBezTo>
                      <a:pt x="1500" y="5367"/>
                      <a:pt x="1469" y="5648"/>
                      <a:pt x="1358" y="5873"/>
                    </a:cubicBezTo>
                    <a:cubicBezTo>
                      <a:pt x="1111" y="6484"/>
                      <a:pt x="683" y="7114"/>
                      <a:pt x="1" y="7269"/>
                    </a:cubicBezTo>
                    <a:cubicBezTo>
                      <a:pt x="266" y="7740"/>
                      <a:pt x="601" y="8205"/>
                      <a:pt x="1084" y="8473"/>
                    </a:cubicBezTo>
                    <a:cubicBezTo>
                      <a:pt x="1198" y="8442"/>
                      <a:pt x="1321" y="8392"/>
                      <a:pt x="1395" y="8296"/>
                    </a:cubicBezTo>
                    <a:cubicBezTo>
                      <a:pt x="1880" y="7537"/>
                      <a:pt x="2784" y="7167"/>
                      <a:pt x="3647" y="7058"/>
                    </a:cubicBezTo>
                    <a:cubicBezTo>
                      <a:pt x="3653" y="7059"/>
                      <a:pt x="3659" y="7059"/>
                      <a:pt x="3665" y="7059"/>
                    </a:cubicBezTo>
                    <a:cubicBezTo>
                      <a:pt x="3788" y="7059"/>
                      <a:pt x="3844" y="6928"/>
                      <a:pt x="3898" y="6835"/>
                    </a:cubicBezTo>
                    <a:cubicBezTo>
                      <a:pt x="3411" y="5217"/>
                      <a:pt x="3498" y="3416"/>
                      <a:pt x="4197" y="1872"/>
                    </a:cubicBezTo>
                    <a:cubicBezTo>
                      <a:pt x="4311" y="1649"/>
                      <a:pt x="4150" y="1428"/>
                      <a:pt x="4042" y="1241"/>
                    </a:cubicBezTo>
                    <a:cubicBezTo>
                      <a:pt x="3711" y="705"/>
                      <a:pt x="3226" y="223"/>
                      <a:pt x="2604" y="54"/>
                    </a:cubicBezTo>
                    <a:cubicBezTo>
                      <a:pt x="2466" y="17"/>
                      <a:pt x="2324" y="0"/>
                      <a:pt x="2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a:off x="5594200" y="3401350"/>
                <a:ext cx="118825" cy="212450"/>
              </a:xfrm>
              <a:custGeom>
                <a:avLst/>
                <a:gdLst/>
                <a:ahLst/>
                <a:cxnLst/>
                <a:rect l="l" t="t" r="r" b="b"/>
                <a:pathLst>
                  <a:path w="4753" h="8498" extrusionOk="0">
                    <a:moveTo>
                      <a:pt x="2068" y="1"/>
                    </a:moveTo>
                    <a:cubicBezTo>
                      <a:pt x="1539" y="1"/>
                      <a:pt x="1029" y="268"/>
                      <a:pt x="658" y="638"/>
                    </a:cubicBezTo>
                    <a:cubicBezTo>
                      <a:pt x="386" y="908"/>
                      <a:pt x="122" y="1213"/>
                      <a:pt x="0" y="1581"/>
                    </a:cubicBezTo>
                    <a:cubicBezTo>
                      <a:pt x="33" y="1612"/>
                      <a:pt x="96" y="1672"/>
                      <a:pt x="126" y="1702"/>
                    </a:cubicBezTo>
                    <a:cubicBezTo>
                      <a:pt x="250" y="1645"/>
                      <a:pt x="383" y="1618"/>
                      <a:pt x="516" y="1618"/>
                    </a:cubicBezTo>
                    <a:cubicBezTo>
                      <a:pt x="790" y="1618"/>
                      <a:pt x="1063" y="1732"/>
                      <a:pt x="1258" y="1930"/>
                    </a:cubicBezTo>
                    <a:cubicBezTo>
                      <a:pt x="1741" y="2404"/>
                      <a:pt x="1920" y="3097"/>
                      <a:pt x="1987" y="3751"/>
                    </a:cubicBezTo>
                    <a:cubicBezTo>
                      <a:pt x="1870" y="3873"/>
                      <a:pt x="1762" y="4024"/>
                      <a:pt x="1595" y="4079"/>
                    </a:cubicBezTo>
                    <a:cubicBezTo>
                      <a:pt x="1299" y="4206"/>
                      <a:pt x="917" y="4233"/>
                      <a:pt x="756" y="4554"/>
                    </a:cubicBezTo>
                    <a:cubicBezTo>
                      <a:pt x="1097" y="4791"/>
                      <a:pt x="1506" y="4933"/>
                      <a:pt x="1800" y="5233"/>
                    </a:cubicBezTo>
                    <a:cubicBezTo>
                      <a:pt x="1798" y="5360"/>
                      <a:pt x="1810" y="5492"/>
                      <a:pt x="1769" y="5617"/>
                    </a:cubicBezTo>
                    <a:cubicBezTo>
                      <a:pt x="1613" y="6081"/>
                      <a:pt x="1380" y="6533"/>
                      <a:pt x="1022" y="6876"/>
                    </a:cubicBezTo>
                    <a:cubicBezTo>
                      <a:pt x="1021" y="6920"/>
                      <a:pt x="1019" y="7012"/>
                      <a:pt x="1018" y="7056"/>
                    </a:cubicBezTo>
                    <a:cubicBezTo>
                      <a:pt x="1194" y="7193"/>
                      <a:pt x="1408" y="7270"/>
                      <a:pt x="1583" y="7412"/>
                    </a:cubicBezTo>
                    <a:cubicBezTo>
                      <a:pt x="1924" y="7633"/>
                      <a:pt x="2193" y="7960"/>
                      <a:pt x="2336" y="8343"/>
                    </a:cubicBezTo>
                    <a:cubicBezTo>
                      <a:pt x="2388" y="8482"/>
                      <a:pt x="2519" y="8497"/>
                      <a:pt x="2651" y="8497"/>
                    </a:cubicBezTo>
                    <a:cubicBezTo>
                      <a:pt x="2688" y="8497"/>
                      <a:pt x="2725" y="8496"/>
                      <a:pt x="2761" y="8496"/>
                    </a:cubicBezTo>
                    <a:cubicBezTo>
                      <a:pt x="2782" y="8496"/>
                      <a:pt x="2803" y="8497"/>
                      <a:pt x="2823" y="8498"/>
                    </a:cubicBezTo>
                    <a:cubicBezTo>
                      <a:pt x="3321" y="8212"/>
                      <a:pt x="3698" y="7755"/>
                      <a:pt x="3978" y="7262"/>
                    </a:cubicBezTo>
                    <a:cubicBezTo>
                      <a:pt x="4544" y="6248"/>
                      <a:pt x="4752" y="5063"/>
                      <a:pt x="4703" y="3911"/>
                    </a:cubicBezTo>
                    <a:cubicBezTo>
                      <a:pt x="4651" y="2891"/>
                      <a:pt x="4386" y="1851"/>
                      <a:pt x="3785" y="1011"/>
                    </a:cubicBezTo>
                    <a:cubicBezTo>
                      <a:pt x="3428" y="527"/>
                      <a:pt x="2924" y="102"/>
                      <a:pt x="2310" y="20"/>
                    </a:cubicBezTo>
                    <a:cubicBezTo>
                      <a:pt x="2229" y="7"/>
                      <a:pt x="2148" y="1"/>
                      <a:pt x="20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a:off x="5513800" y="3583000"/>
                <a:ext cx="130050" cy="77550"/>
              </a:xfrm>
              <a:custGeom>
                <a:avLst/>
                <a:gdLst/>
                <a:ahLst/>
                <a:cxnLst/>
                <a:rect l="l" t="t" r="r" b="b"/>
                <a:pathLst>
                  <a:path w="5202" h="3102" extrusionOk="0">
                    <a:moveTo>
                      <a:pt x="2614" y="0"/>
                    </a:moveTo>
                    <a:cubicBezTo>
                      <a:pt x="2391" y="0"/>
                      <a:pt x="2168" y="18"/>
                      <a:pt x="1950" y="52"/>
                    </a:cubicBezTo>
                    <a:cubicBezTo>
                      <a:pt x="1324" y="166"/>
                      <a:pt x="677" y="421"/>
                      <a:pt x="283" y="941"/>
                    </a:cubicBezTo>
                    <a:cubicBezTo>
                      <a:pt x="1" y="1304"/>
                      <a:pt x="16" y="1842"/>
                      <a:pt x="308" y="2194"/>
                    </a:cubicBezTo>
                    <a:cubicBezTo>
                      <a:pt x="697" y="2677"/>
                      <a:pt x="1306" y="2927"/>
                      <a:pt x="1902" y="3041"/>
                    </a:cubicBezTo>
                    <a:cubicBezTo>
                      <a:pt x="2136" y="3081"/>
                      <a:pt x="2374" y="3102"/>
                      <a:pt x="2612" y="3102"/>
                    </a:cubicBezTo>
                    <a:cubicBezTo>
                      <a:pt x="3030" y="3102"/>
                      <a:pt x="3449" y="3038"/>
                      <a:pt x="3846" y="2902"/>
                    </a:cubicBezTo>
                    <a:cubicBezTo>
                      <a:pt x="4268" y="2743"/>
                      <a:pt x="4689" y="2510"/>
                      <a:pt x="4951" y="2133"/>
                    </a:cubicBezTo>
                    <a:cubicBezTo>
                      <a:pt x="5155" y="1846"/>
                      <a:pt x="5201" y="1452"/>
                      <a:pt x="5044" y="1134"/>
                    </a:cubicBezTo>
                    <a:cubicBezTo>
                      <a:pt x="4895" y="803"/>
                      <a:pt x="4594" y="579"/>
                      <a:pt x="4291" y="399"/>
                    </a:cubicBezTo>
                    <a:cubicBezTo>
                      <a:pt x="3778" y="121"/>
                      <a:pt x="3196" y="0"/>
                      <a:pt x="2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a:off x="5284575" y="3273800"/>
                <a:ext cx="589750" cy="576650"/>
              </a:xfrm>
              <a:custGeom>
                <a:avLst/>
                <a:gdLst/>
                <a:ahLst/>
                <a:cxnLst/>
                <a:rect l="l" t="t" r="r" b="b"/>
                <a:pathLst>
                  <a:path w="23590" h="23066" extrusionOk="0">
                    <a:moveTo>
                      <a:pt x="8801" y="2869"/>
                    </a:moveTo>
                    <a:cubicBezTo>
                      <a:pt x="8853" y="2869"/>
                      <a:pt x="8905" y="2874"/>
                      <a:pt x="8957" y="2886"/>
                    </a:cubicBezTo>
                    <a:cubicBezTo>
                      <a:pt x="9101" y="2932"/>
                      <a:pt x="9168" y="3125"/>
                      <a:pt x="9079" y="3251"/>
                    </a:cubicBezTo>
                    <a:cubicBezTo>
                      <a:pt x="8991" y="3387"/>
                      <a:pt x="8808" y="3349"/>
                      <a:pt x="8673" y="3382"/>
                    </a:cubicBezTo>
                    <a:cubicBezTo>
                      <a:pt x="8188" y="3445"/>
                      <a:pt x="7802" y="3784"/>
                      <a:pt x="7525" y="4167"/>
                    </a:cubicBezTo>
                    <a:cubicBezTo>
                      <a:pt x="7480" y="4239"/>
                      <a:pt x="7400" y="4274"/>
                      <a:pt x="7321" y="4274"/>
                    </a:cubicBezTo>
                    <a:cubicBezTo>
                      <a:pt x="7235" y="4274"/>
                      <a:pt x="7149" y="4232"/>
                      <a:pt x="7108" y="4150"/>
                    </a:cubicBezTo>
                    <a:cubicBezTo>
                      <a:pt x="7024" y="4019"/>
                      <a:pt x="7121" y="3881"/>
                      <a:pt x="7205" y="3782"/>
                    </a:cubicBezTo>
                    <a:cubicBezTo>
                      <a:pt x="7523" y="3349"/>
                      <a:pt x="7984" y="3006"/>
                      <a:pt x="8517" y="2901"/>
                    </a:cubicBezTo>
                    <a:cubicBezTo>
                      <a:pt x="8610" y="2885"/>
                      <a:pt x="8706" y="2869"/>
                      <a:pt x="8801" y="2869"/>
                    </a:cubicBezTo>
                    <a:close/>
                    <a:moveTo>
                      <a:pt x="15256" y="2972"/>
                    </a:moveTo>
                    <a:cubicBezTo>
                      <a:pt x="15963" y="2972"/>
                      <a:pt x="16604" y="3465"/>
                      <a:pt x="16964" y="4053"/>
                    </a:cubicBezTo>
                    <a:cubicBezTo>
                      <a:pt x="17020" y="4203"/>
                      <a:pt x="16892" y="4377"/>
                      <a:pt x="16736" y="4377"/>
                    </a:cubicBezTo>
                    <a:cubicBezTo>
                      <a:pt x="16723" y="4377"/>
                      <a:pt x="16711" y="4376"/>
                      <a:pt x="16698" y="4374"/>
                    </a:cubicBezTo>
                    <a:cubicBezTo>
                      <a:pt x="16549" y="4350"/>
                      <a:pt x="16483" y="4195"/>
                      <a:pt x="16391" y="4097"/>
                    </a:cubicBezTo>
                    <a:cubicBezTo>
                      <a:pt x="16099" y="3707"/>
                      <a:pt x="15635" y="3465"/>
                      <a:pt x="15149" y="3445"/>
                    </a:cubicBezTo>
                    <a:cubicBezTo>
                      <a:pt x="14897" y="3437"/>
                      <a:pt x="14864" y="3037"/>
                      <a:pt x="15106" y="2979"/>
                    </a:cubicBezTo>
                    <a:cubicBezTo>
                      <a:pt x="15156" y="2974"/>
                      <a:pt x="15206" y="2972"/>
                      <a:pt x="15256" y="2972"/>
                    </a:cubicBezTo>
                    <a:close/>
                    <a:moveTo>
                      <a:pt x="9734" y="4365"/>
                    </a:moveTo>
                    <a:cubicBezTo>
                      <a:pt x="10203" y="4365"/>
                      <a:pt x="10672" y="4513"/>
                      <a:pt x="11054" y="4787"/>
                    </a:cubicBezTo>
                    <a:cubicBezTo>
                      <a:pt x="11426" y="5030"/>
                      <a:pt x="11715" y="5378"/>
                      <a:pt x="11975" y="5733"/>
                    </a:cubicBezTo>
                    <a:cubicBezTo>
                      <a:pt x="12022" y="5803"/>
                      <a:pt x="12113" y="5852"/>
                      <a:pt x="12198" y="5852"/>
                    </a:cubicBezTo>
                    <a:cubicBezTo>
                      <a:pt x="12259" y="5852"/>
                      <a:pt x="12316" y="5827"/>
                      <a:pt x="12353" y="5767"/>
                    </a:cubicBezTo>
                    <a:cubicBezTo>
                      <a:pt x="12809" y="5202"/>
                      <a:pt x="13438" y="4722"/>
                      <a:pt x="14176" y="4633"/>
                    </a:cubicBezTo>
                    <a:cubicBezTo>
                      <a:pt x="14272" y="4619"/>
                      <a:pt x="14367" y="4612"/>
                      <a:pt x="14463" y="4612"/>
                    </a:cubicBezTo>
                    <a:cubicBezTo>
                      <a:pt x="14992" y="4612"/>
                      <a:pt x="15513" y="4821"/>
                      <a:pt x="15925" y="5151"/>
                    </a:cubicBezTo>
                    <a:cubicBezTo>
                      <a:pt x="16755" y="5818"/>
                      <a:pt x="17211" y="6839"/>
                      <a:pt x="17433" y="7859"/>
                    </a:cubicBezTo>
                    <a:cubicBezTo>
                      <a:pt x="17738" y="9338"/>
                      <a:pt x="17598" y="10928"/>
                      <a:pt x="16950" y="12299"/>
                    </a:cubicBezTo>
                    <a:cubicBezTo>
                      <a:pt x="16545" y="13149"/>
                      <a:pt x="15880" y="13937"/>
                      <a:pt x="14966" y="14247"/>
                    </a:cubicBezTo>
                    <a:cubicBezTo>
                      <a:pt x="14828" y="14292"/>
                      <a:pt x="14718" y="14394"/>
                      <a:pt x="14664" y="14528"/>
                    </a:cubicBezTo>
                    <a:cubicBezTo>
                      <a:pt x="14369" y="15165"/>
                      <a:pt x="13723" y="15546"/>
                      <a:pt x="13081" y="15764"/>
                    </a:cubicBezTo>
                    <a:cubicBezTo>
                      <a:pt x="12656" y="15892"/>
                      <a:pt x="12205" y="15960"/>
                      <a:pt x="11754" y="15960"/>
                    </a:cubicBezTo>
                    <a:cubicBezTo>
                      <a:pt x="10914" y="15960"/>
                      <a:pt x="10077" y="15724"/>
                      <a:pt x="9416" y="15199"/>
                    </a:cubicBezTo>
                    <a:cubicBezTo>
                      <a:pt x="9029" y="14895"/>
                      <a:pt x="8825" y="14433"/>
                      <a:pt x="8602" y="14009"/>
                    </a:cubicBezTo>
                    <a:cubicBezTo>
                      <a:pt x="8456" y="13727"/>
                      <a:pt x="8138" y="13622"/>
                      <a:pt x="7930" y="13400"/>
                    </a:cubicBezTo>
                    <a:cubicBezTo>
                      <a:pt x="7113" y="12631"/>
                      <a:pt x="6703" y="11527"/>
                      <a:pt x="6535" y="10440"/>
                    </a:cubicBezTo>
                    <a:cubicBezTo>
                      <a:pt x="6321" y="8951"/>
                      <a:pt x="6533" y="7368"/>
                      <a:pt x="7285" y="6051"/>
                    </a:cubicBezTo>
                    <a:cubicBezTo>
                      <a:pt x="7726" y="5284"/>
                      <a:pt x="8421" y="4601"/>
                      <a:pt x="9309" y="4407"/>
                    </a:cubicBezTo>
                    <a:cubicBezTo>
                      <a:pt x="9449" y="4379"/>
                      <a:pt x="9591" y="4365"/>
                      <a:pt x="9734" y="4365"/>
                    </a:cubicBezTo>
                    <a:close/>
                    <a:moveTo>
                      <a:pt x="18709" y="11661"/>
                    </a:moveTo>
                    <a:cubicBezTo>
                      <a:pt x="18741" y="11661"/>
                      <a:pt x="18772" y="11667"/>
                      <a:pt x="18802" y="11682"/>
                    </a:cubicBezTo>
                    <a:cubicBezTo>
                      <a:pt x="18941" y="11731"/>
                      <a:pt x="18948" y="11899"/>
                      <a:pt x="18998" y="12018"/>
                    </a:cubicBezTo>
                    <a:cubicBezTo>
                      <a:pt x="19172" y="12582"/>
                      <a:pt x="19668" y="13033"/>
                      <a:pt x="20252" y="13139"/>
                    </a:cubicBezTo>
                    <a:cubicBezTo>
                      <a:pt x="20389" y="13178"/>
                      <a:pt x="20578" y="13173"/>
                      <a:pt x="20654" y="13320"/>
                    </a:cubicBezTo>
                    <a:cubicBezTo>
                      <a:pt x="20739" y="13467"/>
                      <a:pt x="20620" y="13674"/>
                      <a:pt x="20449" y="13674"/>
                    </a:cubicBezTo>
                    <a:cubicBezTo>
                      <a:pt x="20448" y="13674"/>
                      <a:pt x="20446" y="13674"/>
                      <a:pt x="20445" y="13674"/>
                    </a:cubicBezTo>
                    <a:cubicBezTo>
                      <a:pt x="20110" y="13662"/>
                      <a:pt x="19804" y="13519"/>
                      <a:pt x="19493" y="13412"/>
                    </a:cubicBezTo>
                    <a:cubicBezTo>
                      <a:pt x="19329" y="13446"/>
                      <a:pt x="19178" y="13533"/>
                      <a:pt x="19121" y="13698"/>
                    </a:cubicBezTo>
                    <a:cubicBezTo>
                      <a:pt x="18698" y="14541"/>
                      <a:pt x="18152" y="15325"/>
                      <a:pt x="17464" y="15975"/>
                    </a:cubicBezTo>
                    <a:cubicBezTo>
                      <a:pt x="16339" y="17071"/>
                      <a:pt x="14857" y="17781"/>
                      <a:pt x="13308" y="18018"/>
                    </a:cubicBezTo>
                    <a:cubicBezTo>
                      <a:pt x="13139" y="18043"/>
                      <a:pt x="12999" y="18195"/>
                      <a:pt x="12963" y="18357"/>
                    </a:cubicBezTo>
                    <a:cubicBezTo>
                      <a:pt x="13005" y="18703"/>
                      <a:pt x="13072" y="19047"/>
                      <a:pt x="13070" y="19399"/>
                    </a:cubicBezTo>
                    <a:cubicBezTo>
                      <a:pt x="13099" y="20018"/>
                      <a:pt x="13000" y="20717"/>
                      <a:pt x="12529" y="21165"/>
                    </a:cubicBezTo>
                    <a:cubicBezTo>
                      <a:pt x="12240" y="21434"/>
                      <a:pt x="11859" y="21540"/>
                      <a:pt x="11472" y="21540"/>
                    </a:cubicBezTo>
                    <a:cubicBezTo>
                      <a:pt x="11227" y="21540"/>
                      <a:pt x="10980" y="21497"/>
                      <a:pt x="10754" y="21427"/>
                    </a:cubicBezTo>
                    <a:cubicBezTo>
                      <a:pt x="10258" y="21274"/>
                      <a:pt x="9883" y="20834"/>
                      <a:pt x="9775" y="20331"/>
                    </a:cubicBezTo>
                    <a:cubicBezTo>
                      <a:pt x="9646" y="19720"/>
                      <a:pt x="9739" y="19082"/>
                      <a:pt x="9902" y="18485"/>
                    </a:cubicBezTo>
                    <a:cubicBezTo>
                      <a:pt x="9933" y="18338"/>
                      <a:pt x="10026" y="18177"/>
                      <a:pt x="9935" y="18035"/>
                    </a:cubicBezTo>
                    <a:cubicBezTo>
                      <a:pt x="9868" y="17860"/>
                      <a:pt x="9669" y="17846"/>
                      <a:pt x="9517" y="17801"/>
                    </a:cubicBezTo>
                    <a:cubicBezTo>
                      <a:pt x="8372" y="17439"/>
                      <a:pt x="7326" y="16791"/>
                      <a:pt x="6461" y="15960"/>
                    </a:cubicBezTo>
                    <a:cubicBezTo>
                      <a:pt x="5748" y="15299"/>
                      <a:pt x="5189" y="14495"/>
                      <a:pt x="4685" y="13669"/>
                    </a:cubicBezTo>
                    <a:cubicBezTo>
                      <a:pt x="4641" y="13655"/>
                      <a:pt x="4553" y="13628"/>
                      <a:pt x="4508" y="13616"/>
                    </a:cubicBezTo>
                    <a:cubicBezTo>
                      <a:pt x="4225" y="13759"/>
                      <a:pt x="3920" y="13870"/>
                      <a:pt x="3600" y="13888"/>
                    </a:cubicBezTo>
                    <a:cubicBezTo>
                      <a:pt x="3596" y="13888"/>
                      <a:pt x="3593" y="13888"/>
                      <a:pt x="3589" y="13888"/>
                    </a:cubicBezTo>
                    <a:cubicBezTo>
                      <a:pt x="3426" y="13888"/>
                      <a:pt x="3309" y="13699"/>
                      <a:pt x="3376" y="13552"/>
                    </a:cubicBezTo>
                    <a:cubicBezTo>
                      <a:pt x="3438" y="13397"/>
                      <a:pt x="3629" y="13396"/>
                      <a:pt x="3767" y="13358"/>
                    </a:cubicBezTo>
                    <a:cubicBezTo>
                      <a:pt x="4365" y="13259"/>
                      <a:pt x="4875" y="12794"/>
                      <a:pt x="5049" y="12216"/>
                    </a:cubicBezTo>
                    <a:cubicBezTo>
                      <a:pt x="5091" y="12089"/>
                      <a:pt x="5115" y="11909"/>
                      <a:pt x="5277" y="11884"/>
                    </a:cubicBezTo>
                    <a:cubicBezTo>
                      <a:pt x="5297" y="11878"/>
                      <a:pt x="5317" y="11875"/>
                      <a:pt x="5336" y="11875"/>
                    </a:cubicBezTo>
                    <a:cubicBezTo>
                      <a:pt x="5480" y="11875"/>
                      <a:pt x="5609" y="12028"/>
                      <a:pt x="5568" y="12172"/>
                    </a:cubicBezTo>
                    <a:cubicBezTo>
                      <a:pt x="5511" y="12578"/>
                      <a:pt x="5226" y="12889"/>
                      <a:pt x="5096" y="13266"/>
                    </a:cubicBezTo>
                    <a:cubicBezTo>
                      <a:pt x="5226" y="13727"/>
                      <a:pt x="5551" y="14091"/>
                      <a:pt x="5809" y="14484"/>
                    </a:cubicBezTo>
                    <a:cubicBezTo>
                      <a:pt x="6643" y="15616"/>
                      <a:pt x="7757" y="16564"/>
                      <a:pt x="9061" y="17108"/>
                    </a:cubicBezTo>
                    <a:cubicBezTo>
                      <a:pt x="9935" y="17483"/>
                      <a:pt x="10881" y="17651"/>
                      <a:pt x="11830" y="17651"/>
                    </a:cubicBezTo>
                    <a:cubicBezTo>
                      <a:pt x="12426" y="17651"/>
                      <a:pt x="13023" y="17585"/>
                      <a:pt x="13603" y="17461"/>
                    </a:cubicBezTo>
                    <a:cubicBezTo>
                      <a:pt x="15632" y="17061"/>
                      <a:pt x="17445" y="15724"/>
                      <a:pt x="18441" y="13914"/>
                    </a:cubicBezTo>
                    <a:cubicBezTo>
                      <a:pt x="18638" y="13576"/>
                      <a:pt x="18879" y="13194"/>
                      <a:pt x="18796" y="12785"/>
                    </a:cubicBezTo>
                    <a:cubicBezTo>
                      <a:pt x="18689" y="12494"/>
                      <a:pt x="18498" y="12230"/>
                      <a:pt x="18465" y="11914"/>
                    </a:cubicBezTo>
                    <a:cubicBezTo>
                      <a:pt x="18455" y="11775"/>
                      <a:pt x="18579" y="11661"/>
                      <a:pt x="18709" y="11661"/>
                    </a:cubicBezTo>
                    <a:close/>
                    <a:moveTo>
                      <a:pt x="11772" y="1"/>
                    </a:moveTo>
                    <a:cubicBezTo>
                      <a:pt x="11372" y="1"/>
                      <a:pt x="10972" y="20"/>
                      <a:pt x="10575" y="59"/>
                    </a:cubicBezTo>
                    <a:cubicBezTo>
                      <a:pt x="8464" y="293"/>
                      <a:pt x="6415" y="1103"/>
                      <a:pt x="4742" y="2416"/>
                    </a:cubicBezTo>
                    <a:cubicBezTo>
                      <a:pt x="3688" y="3226"/>
                      <a:pt x="2779" y="4227"/>
                      <a:pt x="2066" y="5348"/>
                    </a:cubicBezTo>
                    <a:cubicBezTo>
                      <a:pt x="608" y="7616"/>
                      <a:pt x="1" y="10409"/>
                      <a:pt x="371" y="13077"/>
                    </a:cubicBezTo>
                    <a:cubicBezTo>
                      <a:pt x="724" y="15818"/>
                      <a:pt x="2124" y="18401"/>
                      <a:pt x="4209" y="20211"/>
                    </a:cubicBezTo>
                    <a:cubicBezTo>
                      <a:pt x="6165" y="21939"/>
                      <a:pt x="8731" y="22970"/>
                      <a:pt x="11342" y="23053"/>
                    </a:cubicBezTo>
                    <a:cubicBezTo>
                      <a:pt x="11518" y="23061"/>
                      <a:pt x="11693" y="23065"/>
                      <a:pt x="11869" y="23065"/>
                    </a:cubicBezTo>
                    <a:cubicBezTo>
                      <a:pt x="15036" y="23065"/>
                      <a:pt x="18177" y="21675"/>
                      <a:pt x="20298" y="19321"/>
                    </a:cubicBezTo>
                    <a:cubicBezTo>
                      <a:pt x="21896" y="17602"/>
                      <a:pt x="22935" y="15372"/>
                      <a:pt x="23232" y="13045"/>
                    </a:cubicBezTo>
                    <a:cubicBezTo>
                      <a:pt x="23590" y="10398"/>
                      <a:pt x="22992" y="7629"/>
                      <a:pt x="21550" y="5378"/>
                    </a:cubicBezTo>
                    <a:cubicBezTo>
                      <a:pt x="20165" y="3170"/>
                      <a:pt x="18005" y="1458"/>
                      <a:pt x="15536" y="621"/>
                    </a:cubicBezTo>
                    <a:cubicBezTo>
                      <a:pt x="14328" y="200"/>
                      <a:pt x="13050" y="1"/>
                      <a:pt x="1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5539550" y="3725500"/>
                <a:ext cx="60775" cy="74500"/>
              </a:xfrm>
              <a:custGeom>
                <a:avLst/>
                <a:gdLst/>
                <a:ahLst/>
                <a:cxnLst/>
                <a:rect l="l" t="t" r="r" b="b"/>
                <a:pathLst>
                  <a:path w="2431" h="2980" extrusionOk="0">
                    <a:moveTo>
                      <a:pt x="590" y="1"/>
                    </a:moveTo>
                    <a:cubicBezTo>
                      <a:pt x="563" y="1"/>
                      <a:pt x="534" y="5"/>
                      <a:pt x="506" y="15"/>
                    </a:cubicBezTo>
                    <a:cubicBezTo>
                      <a:pt x="366" y="46"/>
                      <a:pt x="278" y="173"/>
                      <a:pt x="245" y="304"/>
                    </a:cubicBezTo>
                    <a:cubicBezTo>
                      <a:pt x="108" y="740"/>
                      <a:pt x="8" y="1193"/>
                      <a:pt x="0" y="1651"/>
                    </a:cubicBezTo>
                    <a:cubicBezTo>
                      <a:pt x="11" y="2020"/>
                      <a:pt x="67" y="2438"/>
                      <a:pt x="362" y="2695"/>
                    </a:cubicBezTo>
                    <a:cubicBezTo>
                      <a:pt x="605" y="2902"/>
                      <a:pt x="927" y="2979"/>
                      <a:pt x="1245" y="2979"/>
                    </a:cubicBezTo>
                    <a:cubicBezTo>
                      <a:pt x="1342" y="2979"/>
                      <a:pt x="1440" y="2972"/>
                      <a:pt x="1534" y="2959"/>
                    </a:cubicBezTo>
                    <a:cubicBezTo>
                      <a:pt x="1877" y="2913"/>
                      <a:pt x="2150" y="2639"/>
                      <a:pt x="2260" y="2321"/>
                    </a:cubicBezTo>
                    <a:cubicBezTo>
                      <a:pt x="2431" y="1837"/>
                      <a:pt x="2398" y="1310"/>
                      <a:pt x="2345" y="809"/>
                    </a:cubicBezTo>
                    <a:cubicBezTo>
                      <a:pt x="2312" y="551"/>
                      <a:pt x="2262" y="250"/>
                      <a:pt x="2038" y="87"/>
                    </a:cubicBezTo>
                    <a:cubicBezTo>
                      <a:pt x="1966" y="79"/>
                      <a:pt x="1876" y="67"/>
                      <a:pt x="1788" y="67"/>
                    </a:cubicBezTo>
                    <a:cubicBezTo>
                      <a:pt x="1636" y="67"/>
                      <a:pt x="1489" y="104"/>
                      <a:pt x="1449" y="266"/>
                    </a:cubicBezTo>
                    <a:cubicBezTo>
                      <a:pt x="1417" y="836"/>
                      <a:pt x="1418" y="1408"/>
                      <a:pt x="1391" y="1980"/>
                    </a:cubicBezTo>
                    <a:cubicBezTo>
                      <a:pt x="1394" y="2091"/>
                      <a:pt x="1318" y="2206"/>
                      <a:pt x="1204" y="2229"/>
                    </a:cubicBezTo>
                    <a:cubicBezTo>
                      <a:pt x="1184" y="2235"/>
                      <a:pt x="1164" y="2237"/>
                      <a:pt x="1145" y="2237"/>
                    </a:cubicBezTo>
                    <a:cubicBezTo>
                      <a:pt x="1010" y="2237"/>
                      <a:pt x="886" y="2110"/>
                      <a:pt x="905" y="1970"/>
                    </a:cubicBezTo>
                    <a:cubicBezTo>
                      <a:pt x="913" y="1377"/>
                      <a:pt x="941" y="783"/>
                      <a:pt x="953" y="189"/>
                    </a:cubicBezTo>
                    <a:cubicBezTo>
                      <a:pt x="850" y="104"/>
                      <a:pt x="727" y="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22" name="Google Shape;1022;p35"/>
              <p:cNvSpPr/>
              <p:nvPr/>
            </p:nvSpPr>
            <p:spPr>
              <a:xfrm>
                <a:off x="5372100" y="2849325"/>
                <a:ext cx="276400" cy="423600"/>
              </a:xfrm>
              <a:custGeom>
                <a:avLst/>
                <a:gdLst/>
                <a:ahLst/>
                <a:cxnLst/>
                <a:rect l="l" t="t" r="r" b="b"/>
                <a:pathLst>
                  <a:path w="11056" h="16944" extrusionOk="0">
                    <a:moveTo>
                      <a:pt x="5510" y="1"/>
                    </a:moveTo>
                    <a:cubicBezTo>
                      <a:pt x="5428" y="1"/>
                      <a:pt x="5346" y="3"/>
                      <a:pt x="5264" y="6"/>
                    </a:cubicBezTo>
                    <a:cubicBezTo>
                      <a:pt x="4093" y="59"/>
                      <a:pt x="2883" y="331"/>
                      <a:pt x="1930" y="1046"/>
                    </a:cubicBezTo>
                    <a:cubicBezTo>
                      <a:pt x="1066" y="1686"/>
                      <a:pt x="539" y="2694"/>
                      <a:pt x="323" y="3731"/>
                    </a:cubicBezTo>
                    <a:cubicBezTo>
                      <a:pt x="0" y="5269"/>
                      <a:pt x="190" y="6858"/>
                      <a:pt x="488" y="8384"/>
                    </a:cubicBezTo>
                    <a:cubicBezTo>
                      <a:pt x="515" y="8500"/>
                      <a:pt x="536" y="8623"/>
                      <a:pt x="598" y="8729"/>
                    </a:cubicBezTo>
                    <a:cubicBezTo>
                      <a:pt x="2304" y="11194"/>
                      <a:pt x="3565" y="13932"/>
                      <a:pt x="4670" y="16708"/>
                    </a:cubicBezTo>
                    <a:cubicBezTo>
                      <a:pt x="4702" y="16848"/>
                      <a:pt x="4835" y="16943"/>
                      <a:pt x="4974" y="16943"/>
                    </a:cubicBezTo>
                    <a:cubicBezTo>
                      <a:pt x="5002" y="16943"/>
                      <a:pt x="5031" y="16939"/>
                      <a:pt x="5058" y="16931"/>
                    </a:cubicBezTo>
                    <a:cubicBezTo>
                      <a:pt x="5447" y="16842"/>
                      <a:pt x="5828" y="16709"/>
                      <a:pt x="6228" y="16669"/>
                    </a:cubicBezTo>
                    <a:cubicBezTo>
                      <a:pt x="6364" y="16644"/>
                      <a:pt x="6538" y="16649"/>
                      <a:pt x="6620" y="16514"/>
                    </a:cubicBezTo>
                    <a:cubicBezTo>
                      <a:pt x="6744" y="16315"/>
                      <a:pt x="6683" y="16074"/>
                      <a:pt x="6653" y="15859"/>
                    </a:cubicBezTo>
                    <a:cubicBezTo>
                      <a:pt x="6306" y="13583"/>
                      <a:pt x="5960" y="11305"/>
                      <a:pt x="5616" y="9029"/>
                    </a:cubicBezTo>
                    <a:cubicBezTo>
                      <a:pt x="5559" y="8869"/>
                      <a:pt x="5677" y="8679"/>
                      <a:pt x="5843" y="8679"/>
                    </a:cubicBezTo>
                    <a:cubicBezTo>
                      <a:pt x="5863" y="8679"/>
                      <a:pt x="5884" y="8682"/>
                      <a:pt x="5905" y="8688"/>
                    </a:cubicBezTo>
                    <a:cubicBezTo>
                      <a:pt x="6068" y="8717"/>
                      <a:pt x="6098" y="8896"/>
                      <a:pt x="6115" y="9033"/>
                    </a:cubicBezTo>
                    <a:cubicBezTo>
                      <a:pt x="6482" y="11497"/>
                      <a:pt x="6868" y="13959"/>
                      <a:pt x="7230" y="16425"/>
                    </a:cubicBezTo>
                    <a:cubicBezTo>
                      <a:pt x="7323" y="16498"/>
                      <a:pt x="7431" y="16517"/>
                      <a:pt x="7544" y="16517"/>
                    </a:cubicBezTo>
                    <a:cubicBezTo>
                      <a:pt x="7661" y="16517"/>
                      <a:pt x="7783" y="16497"/>
                      <a:pt x="7896" y="16497"/>
                    </a:cubicBezTo>
                    <a:cubicBezTo>
                      <a:pt x="7901" y="16497"/>
                      <a:pt x="7905" y="16497"/>
                      <a:pt x="7910" y="16497"/>
                    </a:cubicBezTo>
                    <a:cubicBezTo>
                      <a:pt x="8017" y="16485"/>
                      <a:pt x="8125" y="16481"/>
                      <a:pt x="8232" y="16481"/>
                    </a:cubicBezTo>
                    <a:cubicBezTo>
                      <a:pt x="8533" y="16481"/>
                      <a:pt x="8833" y="16515"/>
                      <a:pt x="9134" y="16515"/>
                    </a:cubicBezTo>
                    <a:cubicBezTo>
                      <a:pt x="9176" y="16515"/>
                      <a:pt x="9219" y="16514"/>
                      <a:pt x="9262" y="16513"/>
                    </a:cubicBezTo>
                    <a:cubicBezTo>
                      <a:pt x="9440" y="16443"/>
                      <a:pt x="9586" y="16257"/>
                      <a:pt x="9585" y="16061"/>
                    </a:cubicBezTo>
                    <a:cubicBezTo>
                      <a:pt x="9785" y="13300"/>
                      <a:pt x="10130" y="10534"/>
                      <a:pt x="10885" y="7863"/>
                    </a:cubicBezTo>
                    <a:cubicBezTo>
                      <a:pt x="10948" y="7633"/>
                      <a:pt x="11055" y="7404"/>
                      <a:pt x="11026" y="7161"/>
                    </a:cubicBezTo>
                    <a:cubicBezTo>
                      <a:pt x="10921" y="6204"/>
                      <a:pt x="10766" y="5250"/>
                      <a:pt x="10495" y="4325"/>
                    </a:cubicBezTo>
                    <a:cubicBezTo>
                      <a:pt x="10116" y="3070"/>
                      <a:pt x="9516" y="1816"/>
                      <a:pt x="8471" y="981"/>
                    </a:cubicBezTo>
                    <a:cubicBezTo>
                      <a:pt x="7653" y="292"/>
                      <a:pt x="6568" y="1"/>
                      <a:pt x="5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5"/>
              <p:cNvSpPr/>
              <p:nvPr/>
            </p:nvSpPr>
            <p:spPr>
              <a:xfrm>
                <a:off x="5787500" y="3070825"/>
                <a:ext cx="397350" cy="388075"/>
              </a:xfrm>
              <a:custGeom>
                <a:avLst/>
                <a:gdLst/>
                <a:ahLst/>
                <a:cxnLst/>
                <a:rect l="l" t="t" r="r" b="b"/>
                <a:pathLst>
                  <a:path w="15894" h="15523" extrusionOk="0">
                    <a:moveTo>
                      <a:pt x="10799" y="1"/>
                    </a:moveTo>
                    <a:cubicBezTo>
                      <a:pt x="10500" y="1"/>
                      <a:pt x="10200" y="31"/>
                      <a:pt x="9907" y="87"/>
                    </a:cubicBezTo>
                    <a:cubicBezTo>
                      <a:pt x="8298" y="418"/>
                      <a:pt x="6901" y="1371"/>
                      <a:pt x="5665" y="2414"/>
                    </a:cubicBezTo>
                    <a:cubicBezTo>
                      <a:pt x="5392" y="2653"/>
                      <a:pt x="5055" y="2860"/>
                      <a:pt x="4935" y="3223"/>
                    </a:cubicBezTo>
                    <a:cubicBezTo>
                      <a:pt x="3673" y="5838"/>
                      <a:pt x="1982" y="8217"/>
                      <a:pt x="190" y="10490"/>
                    </a:cubicBezTo>
                    <a:cubicBezTo>
                      <a:pt x="94" y="10629"/>
                      <a:pt x="0" y="10805"/>
                      <a:pt x="25" y="10977"/>
                    </a:cubicBezTo>
                    <a:cubicBezTo>
                      <a:pt x="372" y="11338"/>
                      <a:pt x="710" y="11709"/>
                      <a:pt x="1040" y="12087"/>
                    </a:cubicBezTo>
                    <a:cubicBezTo>
                      <a:pt x="1130" y="12184"/>
                      <a:pt x="1274" y="12249"/>
                      <a:pt x="1411" y="12249"/>
                    </a:cubicBezTo>
                    <a:cubicBezTo>
                      <a:pt x="1503" y="12249"/>
                      <a:pt x="1592" y="12220"/>
                      <a:pt x="1660" y="12151"/>
                    </a:cubicBezTo>
                    <a:cubicBezTo>
                      <a:pt x="3483" y="10640"/>
                      <a:pt x="5312" y="9136"/>
                      <a:pt x="7135" y="7626"/>
                    </a:cubicBezTo>
                    <a:cubicBezTo>
                      <a:pt x="7246" y="7544"/>
                      <a:pt x="7360" y="7401"/>
                      <a:pt x="7505" y="7401"/>
                    </a:cubicBezTo>
                    <a:cubicBezTo>
                      <a:pt x="7531" y="7401"/>
                      <a:pt x="7558" y="7406"/>
                      <a:pt x="7587" y="7416"/>
                    </a:cubicBezTo>
                    <a:cubicBezTo>
                      <a:pt x="7777" y="7478"/>
                      <a:pt x="7794" y="7756"/>
                      <a:pt x="7626" y="7857"/>
                    </a:cubicBezTo>
                    <a:cubicBezTo>
                      <a:pt x="5698" y="9456"/>
                      <a:pt x="3763" y="11047"/>
                      <a:pt x="1835" y="12644"/>
                    </a:cubicBezTo>
                    <a:cubicBezTo>
                      <a:pt x="1702" y="12745"/>
                      <a:pt x="1724" y="12946"/>
                      <a:pt x="1800" y="13078"/>
                    </a:cubicBezTo>
                    <a:cubicBezTo>
                      <a:pt x="1929" y="13439"/>
                      <a:pt x="2183" y="13733"/>
                      <a:pt x="2343" y="14080"/>
                    </a:cubicBezTo>
                    <a:cubicBezTo>
                      <a:pt x="2527" y="14479"/>
                      <a:pt x="2742" y="14863"/>
                      <a:pt x="2887" y="15279"/>
                    </a:cubicBezTo>
                    <a:cubicBezTo>
                      <a:pt x="2931" y="15431"/>
                      <a:pt x="3084" y="15523"/>
                      <a:pt x="3238" y="15523"/>
                    </a:cubicBezTo>
                    <a:cubicBezTo>
                      <a:pt x="3291" y="15523"/>
                      <a:pt x="3344" y="15512"/>
                      <a:pt x="3392" y="15489"/>
                    </a:cubicBezTo>
                    <a:cubicBezTo>
                      <a:pt x="5248" y="14763"/>
                      <a:pt x="7074" y="13953"/>
                      <a:pt x="8823" y="12995"/>
                    </a:cubicBezTo>
                    <a:cubicBezTo>
                      <a:pt x="10603" y="12005"/>
                      <a:pt x="12334" y="10878"/>
                      <a:pt x="13762" y="9414"/>
                    </a:cubicBezTo>
                    <a:cubicBezTo>
                      <a:pt x="14682" y="8446"/>
                      <a:pt x="15489" y="7284"/>
                      <a:pt x="15692" y="5939"/>
                    </a:cubicBezTo>
                    <a:cubicBezTo>
                      <a:pt x="15894" y="4797"/>
                      <a:pt x="15536" y="3623"/>
                      <a:pt x="14921" y="2661"/>
                    </a:cubicBezTo>
                    <a:cubicBezTo>
                      <a:pt x="14308" y="1708"/>
                      <a:pt x="13503" y="830"/>
                      <a:pt x="12457" y="352"/>
                    </a:cubicBezTo>
                    <a:cubicBezTo>
                      <a:pt x="11938" y="109"/>
                      <a:pt x="11369" y="1"/>
                      <a:pt x="10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5"/>
              <p:cNvSpPr/>
              <p:nvPr/>
            </p:nvSpPr>
            <p:spPr>
              <a:xfrm>
                <a:off x="4902175" y="3208775"/>
                <a:ext cx="443925" cy="286650"/>
              </a:xfrm>
              <a:custGeom>
                <a:avLst/>
                <a:gdLst/>
                <a:ahLst/>
                <a:cxnLst/>
                <a:rect l="l" t="t" r="r" b="b"/>
                <a:pathLst>
                  <a:path w="17757" h="11466" extrusionOk="0">
                    <a:moveTo>
                      <a:pt x="5288" y="0"/>
                    </a:moveTo>
                    <a:cubicBezTo>
                      <a:pt x="5019" y="0"/>
                      <a:pt x="4750" y="16"/>
                      <a:pt x="4481" y="50"/>
                    </a:cubicBezTo>
                    <a:cubicBezTo>
                      <a:pt x="4136" y="108"/>
                      <a:pt x="3789" y="172"/>
                      <a:pt x="3464" y="304"/>
                    </a:cubicBezTo>
                    <a:cubicBezTo>
                      <a:pt x="2343" y="682"/>
                      <a:pt x="1474" y="1587"/>
                      <a:pt x="935" y="2618"/>
                    </a:cubicBezTo>
                    <a:cubicBezTo>
                      <a:pt x="377" y="3692"/>
                      <a:pt x="1" y="4919"/>
                      <a:pt x="180" y="6138"/>
                    </a:cubicBezTo>
                    <a:cubicBezTo>
                      <a:pt x="342" y="7277"/>
                      <a:pt x="1052" y="8267"/>
                      <a:pt x="1930" y="8977"/>
                    </a:cubicBezTo>
                    <a:cubicBezTo>
                      <a:pt x="2991" y="9843"/>
                      <a:pt x="4260" y="10408"/>
                      <a:pt x="5543" y="10859"/>
                    </a:cubicBezTo>
                    <a:cubicBezTo>
                      <a:pt x="5735" y="10920"/>
                      <a:pt x="5924" y="11014"/>
                      <a:pt x="6128" y="11029"/>
                    </a:cubicBezTo>
                    <a:cubicBezTo>
                      <a:pt x="6907" y="10964"/>
                      <a:pt x="7687" y="10936"/>
                      <a:pt x="8467" y="10936"/>
                    </a:cubicBezTo>
                    <a:cubicBezTo>
                      <a:pt x="10600" y="10936"/>
                      <a:pt x="12732" y="11151"/>
                      <a:pt x="14841" y="11454"/>
                    </a:cubicBezTo>
                    <a:cubicBezTo>
                      <a:pt x="14877" y="11462"/>
                      <a:pt x="14913" y="11466"/>
                      <a:pt x="14948" y="11466"/>
                    </a:cubicBezTo>
                    <a:cubicBezTo>
                      <a:pt x="15242" y="11466"/>
                      <a:pt x="15499" y="11197"/>
                      <a:pt x="15514" y="10903"/>
                    </a:cubicBezTo>
                    <a:cubicBezTo>
                      <a:pt x="15586" y="10547"/>
                      <a:pt x="15736" y="10216"/>
                      <a:pt x="15851" y="9872"/>
                    </a:cubicBezTo>
                    <a:cubicBezTo>
                      <a:pt x="15931" y="9662"/>
                      <a:pt x="15722" y="9482"/>
                      <a:pt x="15541" y="9423"/>
                    </a:cubicBezTo>
                    <a:cubicBezTo>
                      <a:pt x="13317" y="8549"/>
                      <a:pt x="11087" y="7684"/>
                      <a:pt x="8865" y="6806"/>
                    </a:cubicBezTo>
                    <a:cubicBezTo>
                      <a:pt x="8601" y="6726"/>
                      <a:pt x="8703" y="6330"/>
                      <a:pt x="8935" y="6330"/>
                    </a:cubicBezTo>
                    <a:cubicBezTo>
                      <a:pt x="8962" y="6330"/>
                      <a:pt x="8992" y="6336"/>
                      <a:pt x="9023" y="6349"/>
                    </a:cubicBezTo>
                    <a:cubicBezTo>
                      <a:pt x="11309" y="7229"/>
                      <a:pt x="13587" y="8136"/>
                      <a:pt x="15872" y="9022"/>
                    </a:cubicBezTo>
                    <a:cubicBezTo>
                      <a:pt x="15911" y="9035"/>
                      <a:pt x="15947" y="9041"/>
                      <a:pt x="15981" y="9041"/>
                    </a:cubicBezTo>
                    <a:cubicBezTo>
                      <a:pt x="16230" y="9041"/>
                      <a:pt x="16363" y="8726"/>
                      <a:pt x="16456" y="8523"/>
                    </a:cubicBezTo>
                    <a:cubicBezTo>
                      <a:pt x="16722" y="8049"/>
                      <a:pt x="16993" y="7574"/>
                      <a:pt x="17319" y="7137"/>
                    </a:cubicBezTo>
                    <a:cubicBezTo>
                      <a:pt x="17491" y="6885"/>
                      <a:pt x="17757" y="6655"/>
                      <a:pt x="17757" y="6326"/>
                    </a:cubicBezTo>
                    <a:cubicBezTo>
                      <a:pt x="17757" y="6147"/>
                      <a:pt x="17592" y="6047"/>
                      <a:pt x="17470" y="5950"/>
                    </a:cubicBezTo>
                    <a:cubicBezTo>
                      <a:pt x="14838" y="3900"/>
                      <a:pt x="12052" y="1971"/>
                      <a:pt x="8921" y="762"/>
                    </a:cubicBezTo>
                    <a:cubicBezTo>
                      <a:pt x="7761" y="334"/>
                      <a:pt x="6531" y="0"/>
                      <a:pt x="5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p:cNvSpPr/>
              <p:nvPr/>
            </p:nvSpPr>
            <p:spPr>
              <a:xfrm>
                <a:off x="5813450" y="3629400"/>
                <a:ext cx="448775" cy="287250"/>
              </a:xfrm>
              <a:custGeom>
                <a:avLst/>
                <a:gdLst/>
                <a:ahLst/>
                <a:cxnLst/>
                <a:rect l="l" t="t" r="r" b="b"/>
                <a:pathLst>
                  <a:path w="17951" h="11490" extrusionOk="0">
                    <a:moveTo>
                      <a:pt x="2771" y="0"/>
                    </a:moveTo>
                    <a:cubicBezTo>
                      <a:pt x="2689" y="0"/>
                      <a:pt x="2607" y="9"/>
                      <a:pt x="2526" y="33"/>
                    </a:cubicBezTo>
                    <a:cubicBezTo>
                      <a:pt x="2220" y="142"/>
                      <a:pt x="2264" y="529"/>
                      <a:pt x="2165" y="782"/>
                    </a:cubicBezTo>
                    <a:cubicBezTo>
                      <a:pt x="2084" y="1184"/>
                      <a:pt x="1746" y="1587"/>
                      <a:pt x="1939" y="2004"/>
                    </a:cubicBezTo>
                    <a:cubicBezTo>
                      <a:pt x="4212" y="2854"/>
                      <a:pt x="6487" y="3699"/>
                      <a:pt x="8759" y="4547"/>
                    </a:cubicBezTo>
                    <a:cubicBezTo>
                      <a:pt x="8908" y="4607"/>
                      <a:pt x="9071" y="4644"/>
                      <a:pt x="9205" y="4738"/>
                    </a:cubicBezTo>
                    <a:cubicBezTo>
                      <a:pt x="9359" y="4872"/>
                      <a:pt x="9246" y="5155"/>
                      <a:pt x="9048" y="5155"/>
                    </a:cubicBezTo>
                    <a:cubicBezTo>
                      <a:pt x="9041" y="5155"/>
                      <a:pt x="9033" y="5154"/>
                      <a:pt x="9025" y="5154"/>
                    </a:cubicBezTo>
                    <a:cubicBezTo>
                      <a:pt x="8845" y="5120"/>
                      <a:pt x="8679" y="5037"/>
                      <a:pt x="8508" y="4978"/>
                    </a:cubicBezTo>
                    <a:cubicBezTo>
                      <a:pt x="6316" y="4163"/>
                      <a:pt x="4125" y="3342"/>
                      <a:pt x="1932" y="2529"/>
                    </a:cubicBezTo>
                    <a:cubicBezTo>
                      <a:pt x="1881" y="2504"/>
                      <a:pt x="1830" y="2493"/>
                      <a:pt x="1780" y="2493"/>
                    </a:cubicBezTo>
                    <a:cubicBezTo>
                      <a:pt x="1572" y="2493"/>
                      <a:pt x="1380" y="2683"/>
                      <a:pt x="1306" y="2874"/>
                    </a:cubicBezTo>
                    <a:cubicBezTo>
                      <a:pt x="989" y="3463"/>
                      <a:pt x="644" y="4041"/>
                      <a:pt x="224" y="4565"/>
                    </a:cubicBezTo>
                    <a:cubicBezTo>
                      <a:pt x="79" y="4754"/>
                      <a:pt x="0" y="5055"/>
                      <a:pt x="175" y="5252"/>
                    </a:cubicBezTo>
                    <a:cubicBezTo>
                      <a:pt x="299" y="5388"/>
                      <a:pt x="453" y="5491"/>
                      <a:pt x="597" y="5605"/>
                    </a:cubicBezTo>
                    <a:cubicBezTo>
                      <a:pt x="2106" y="6785"/>
                      <a:pt x="3664" y="7904"/>
                      <a:pt x="5311" y="8884"/>
                    </a:cubicBezTo>
                    <a:cubicBezTo>
                      <a:pt x="6966" y="9854"/>
                      <a:pt x="8706" y="10722"/>
                      <a:pt x="10572" y="11204"/>
                    </a:cubicBezTo>
                    <a:cubicBezTo>
                      <a:pt x="11262" y="11374"/>
                      <a:pt x="11976" y="11490"/>
                      <a:pt x="12688" y="11490"/>
                    </a:cubicBezTo>
                    <a:cubicBezTo>
                      <a:pt x="13104" y="11490"/>
                      <a:pt x="13520" y="11450"/>
                      <a:pt x="13929" y="11358"/>
                    </a:cubicBezTo>
                    <a:cubicBezTo>
                      <a:pt x="14789" y="11176"/>
                      <a:pt x="15593" y="10731"/>
                      <a:pt x="16190" y="10083"/>
                    </a:cubicBezTo>
                    <a:cubicBezTo>
                      <a:pt x="16803" y="9431"/>
                      <a:pt x="17223" y="8622"/>
                      <a:pt x="17518" y="7783"/>
                    </a:cubicBezTo>
                    <a:cubicBezTo>
                      <a:pt x="17816" y="6928"/>
                      <a:pt x="17950" y="5993"/>
                      <a:pt x="17754" y="5099"/>
                    </a:cubicBezTo>
                    <a:cubicBezTo>
                      <a:pt x="17560" y="4192"/>
                      <a:pt x="17019" y="3392"/>
                      <a:pt x="16346" y="2768"/>
                    </a:cubicBezTo>
                    <a:cubicBezTo>
                      <a:pt x="15304" y="1822"/>
                      <a:pt x="14011" y="1199"/>
                      <a:pt x="12696" y="725"/>
                    </a:cubicBezTo>
                    <a:cubicBezTo>
                      <a:pt x="12400" y="631"/>
                      <a:pt x="12113" y="470"/>
                      <a:pt x="11798" y="464"/>
                    </a:cubicBezTo>
                    <a:cubicBezTo>
                      <a:pt x="11036" y="526"/>
                      <a:pt x="10273" y="554"/>
                      <a:pt x="9510" y="554"/>
                    </a:cubicBezTo>
                    <a:cubicBezTo>
                      <a:pt x="7425" y="554"/>
                      <a:pt x="5340" y="345"/>
                      <a:pt x="3277" y="55"/>
                    </a:cubicBezTo>
                    <a:cubicBezTo>
                      <a:pt x="3111" y="37"/>
                      <a:pt x="2940" y="0"/>
                      <a:pt x="2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5"/>
              <p:cNvSpPr/>
              <p:nvPr/>
            </p:nvSpPr>
            <p:spPr>
              <a:xfrm>
                <a:off x="4980300" y="3667650"/>
                <a:ext cx="393150" cy="386925"/>
              </a:xfrm>
              <a:custGeom>
                <a:avLst/>
                <a:gdLst/>
                <a:ahLst/>
                <a:cxnLst/>
                <a:rect l="l" t="t" r="r" b="b"/>
                <a:pathLst>
                  <a:path w="15726" h="15477" extrusionOk="0">
                    <a:moveTo>
                      <a:pt x="12529" y="0"/>
                    </a:moveTo>
                    <a:cubicBezTo>
                      <a:pt x="12473" y="0"/>
                      <a:pt x="12417" y="13"/>
                      <a:pt x="12363" y="41"/>
                    </a:cubicBezTo>
                    <a:cubicBezTo>
                      <a:pt x="9773" y="1070"/>
                      <a:pt x="7223" y="2245"/>
                      <a:pt x="4900" y="3797"/>
                    </a:cubicBezTo>
                    <a:cubicBezTo>
                      <a:pt x="3751" y="4580"/>
                      <a:pt x="2644" y="5445"/>
                      <a:pt x="1734" y="6502"/>
                    </a:cubicBezTo>
                    <a:cubicBezTo>
                      <a:pt x="971" y="7393"/>
                      <a:pt x="341" y="8452"/>
                      <a:pt x="186" y="9632"/>
                    </a:cubicBezTo>
                    <a:cubicBezTo>
                      <a:pt x="0" y="10878"/>
                      <a:pt x="464" y="12130"/>
                      <a:pt x="1184" y="13132"/>
                    </a:cubicBezTo>
                    <a:cubicBezTo>
                      <a:pt x="1862" y="14093"/>
                      <a:pt x="2771" y="14959"/>
                      <a:pt x="3919" y="15308"/>
                    </a:cubicBezTo>
                    <a:cubicBezTo>
                      <a:pt x="4300" y="15424"/>
                      <a:pt x="4691" y="15476"/>
                      <a:pt x="5082" y="15476"/>
                    </a:cubicBezTo>
                    <a:cubicBezTo>
                      <a:pt x="5892" y="15476"/>
                      <a:pt x="6704" y="15254"/>
                      <a:pt x="7434" y="14912"/>
                    </a:cubicBezTo>
                    <a:cubicBezTo>
                      <a:pt x="8638" y="14366"/>
                      <a:pt x="9693" y="13548"/>
                      <a:pt x="10679" y="12678"/>
                    </a:cubicBezTo>
                    <a:cubicBezTo>
                      <a:pt x="10854" y="12534"/>
                      <a:pt x="10927" y="12315"/>
                      <a:pt x="11021" y="12117"/>
                    </a:cubicBezTo>
                    <a:cubicBezTo>
                      <a:pt x="12188" y="9754"/>
                      <a:pt x="13691" y="7574"/>
                      <a:pt x="15307" y="5497"/>
                    </a:cubicBezTo>
                    <a:cubicBezTo>
                      <a:pt x="15453" y="5300"/>
                      <a:pt x="15626" y="5112"/>
                      <a:pt x="15708" y="4878"/>
                    </a:cubicBezTo>
                    <a:cubicBezTo>
                      <a:pt x="15726" y="4716"/>
                      <a:pt x="15719" y="4529"/>
                      <a:pt x="15592" y="4410"/>
                    </a:cubicBezTo>
                    <a:cubicBezTo>
                      <a:pt x="15298" y="4125"/>
                      <a:pt x="15037" y="3808"/>
                      <a:pt x="14756" y="3512"/>
                    </a:cubicBezTo>
                    <a:cubicBezTo>
                      <a:pt x="14687" y="3430"/>
                      <a:pt x="14575" y="3378"/>
                      <a:pt x="14467" y="3378"/>
                    </a:cubicBezTo>
                    <a:cubicBezTo>
                      <a:pt x="14401" y="3378"/>
                      <a:pt x="14337" y="3397"/>
                      <a:pt x="14286" y="3439"/>
                    </a:cubicBezTo>
                    <a:cubicBezTo>
                      <a:pt x="12369" y="4966"/>
                      <a:pt x="10461" y="6505"/>
                      <a:pt x="8540" y="8025"/>
                    </a:cubicBezTo>
                    <a:cubicBezTo>
                      <a:pt x="8495" y="8064"/>
                      <a:pt x="8446" y="8081"/>
                      <a:pt x="8399" y="8081"/>
                    </a:cubicBezTo>
                    <a:cubicBezTo>
                      <a:pt x="8207" y="8081"/>
                      <a:pt x="8037" y="7802"/>
                      <a:pt x="8233" y="7653"/>
                    </a:cubicBezTo>
                    <a:cubicBezTo>
                      <a:pt x="10086" y="6152"/>
                      <a:pt x="11962" y="4677"/>
                      <a:pt x="13817" y="3180"/>
                    </a:cubicBezTo>
                    <a:cubicBezTo>
                      <a:pt x="14029" y="3020"/>
                      <a:pt x="14129" y="2711"/>
                      <a:pt x="13978" y="2477"/>
                    </a:cubicBezTo>
                    <a:cubicBezTo>
                      <a:pt x="13486" y="1709"/>
                      <a:pt x="13039" y="906"/>
                      <a:pt x="12731" y="47"/>
                    </a:cubicBezTo>
                    <a:cubicBezTo>
                      <a:pt x="12665" y="18"/>
                      <a:pt x="12597" y="0"/>
                      <a:pt x="12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a:off x="5508075" y="3850325"/>
                <a:ext cx="284025" cy="425725"/>
              </a:xfrm>
              <a:custGeom>
                <a:avLst/>
                <a:gdLst/>
                <a:ahLst/>
                <a:cxnLst/>
                <a:rect l="l" t="t" r="r" b="b"/>
                <a:pathLst>
                  <a:path w="11361" h="17029" extrusionOk="0">
                    <a:moveTo>
                      <a:pt x="6344" y="1"/>
                    </a:moveTo>
                    <a:cubicBezTo>
                      <a:pt x="6266" y="1"/>
                      <a:pt x="6184" y="19"/>
                      <a:pt x="6110" y="48"/>
                    </a:cubicBezTo>
                    <a:cubicBezTo>
                      <a:pt x="5724" y="146"/>
                      <a:pt x="5345" y="263"/>
                      <a:pt x="4949" y="315"/>
                    </a:cubicBezTo>
                    <a:cubicBezTo>
                      <a:pt x="4804" y="349"/>
                      <a:pt x="4582" y="404"/>
                      <a:pt x="4594" y="593"/>
                    </a:cubicBezTo>
                    <a:cubicBezTo>
                      <a:pt x="4559" y="1077"/>
                      <a:pt x="4719" y="1548"/>
                      <a:pt x="4776" y="2026"/>
                    </a:cubicBezTo>
                    <a:cubicBezTo>
                      <a:pt x="5109" y="4002"/>
                      <a:pt x="5441" y="5978"/>
                      <a:pt x="5774" y="7953"/>
                    </a:cubicBezTo>
                    <a:cubicBezTo>
                      <a:pt x="5792" y="8065"/>
                      <a:pt x="5817" y="8211"/>
                      <a:pt x="5709" y="8290"/>
                    </a:cubicBezTo>
                    <a:cubicBezTo>
                      <a:pt x="5666" y="8331"/>
                      <a:pt x="5612" y="8349"/>
                      <a:pt x="5557" y="8349"/>
                    </a:cubicBezTo>
                    <a:cubicBezTo>
                      <a:pt x="5440" y="8349"/>
                      <a:pt x="5321" y="8266"/>
                      <a:pt x="5311" y="8142"/>
                    </a:cubicBezTo>
                    <a:cubicBezTo>
                      <a:pt x="4882" y="5675"/>
                      <a:pt x="4485" y="3201"/>
                      <a:pt x="4054" y="735"/>
                    </a:cubicBezTo>
                    <a:cubicBezTo>
                      <a:pt x="3955" y="584"/>
                      <a:pt x="3768" y="464"/>
                      <a:pt x="3580" y="464"/>
                    </a:cubicBezTo>
                    <a:cubicBezTo>
                      <a:pt x="3552" y="464"/>
                      <a:pt x="3525" y="466"/>
                      <a:pt x="3498" y="472"/>
                    </a:cubicBezTo>
                    <a:cubicBezTo>
                      <a:pt x="3299" y="492"/>
                      <a:pt x="3100" y="499"/>
                      <a:pt x="2900" y="499"/>
                    </a:cubicBezTo>
                    <a:cubicBezTo>
                      <a:pt x="2475" y="499"/>
                      <a:pt x="2049" y="464"/>
                      <a:pt x="1624" y="439"/>
                    </a:cubicBezTo>
                    <a:cubicBezTo>
                      <a:pt x="1468" y="434"/>
                      <a:pt x="1307" y="376"/>
                      <a:pt x="1151" y="376"/>
                    </a:cubicBezTo>
                    <a:cubicBezTo>
                      <a:pt x="1081" y="376"/>
                      <a:pt x="1013" y="387"/>
                      <a:pt x="947" y="420"/>
                    </a:cubicBezTo>
                    <a:cubicBezTo>
                      <a:pt x="789" y="499"/>
                      <a:pt x="803" y="697"/>
                      <a:pt x="774" y="846"/>
                    </a:cubicBezTo>
                    <a:cubicBezTo>
                      <a:pt x="298" y="4198"/>
                      <a:pt x="0" y="7625"/>
                      <a:pt x="520" y="10991"/>
                    </a:cubicBezTo>
                    <a:cubicBezTo>
                      <a:pt x="707" y="12113"/>
                      <a:pt x="994" y="13233"/>
                      <a:pt x="1514" y="14252"/>
                    </a:cubicBezTo>
                    <a:cubicBezTo>
                      <a:pt x="1985" y="15188"/>
                      <a:pt x="2699" y="16034"/>
                      <a:pt x="3641" y="16521"/>
                    </a:cubicBezTo>
                    <a:cubicBezTo>
                      <a:pt x="4340" y="16882"/>
                      <a:pt x="5126" y="17028"/>
                      <a:pt x="5909" y="17028"/>
                    </a:cubicBezTo>
                    <a:cubicBezTo>
                      <a:pt x="6161" y="17028"/>
                      <a:pt x="6413" y="17013"/>
                      <a:pt x="6661" y="16985"/>
                    </a:cubicBezTo>
                    <a:cubicBezTo>
                      <a:pt x="7702" y="16874"/>
                      <a:pt x="8758" y="16565"/>
                      <a:pt x="9582" y="15896"/>
                    </a:cubicBezTo>
                    <a:cubicBezTo>
                      <a:pt x="10372" y="15264"/>
                      <a:pt x="10854" y="14315"/>
                      <a:pt x="11069" y="13340"/>
                    </a:cubicBezTo>
                    <a:cubicBezTo>
                      <a:pt x="11360" y="11970"/>
                      <a:pt x="11252" y="10550"/>
                      <a:pt x="11006" y="9181"/>
                    </a:cubicBezTo>
                    <a:cubicBezTo>
                      <a:pt x="10946" y="8891"/>
                      <a:pt x="10930" y="8585"/>
                      <a:pt x="10807" y="8313"/>
                    </a:cubicBezTo>
                    <a:cubicBezTo>
                      <a:pt x="9631" y="6605"/>
                      <a:pt x="8648" y="4768"/>
                      <a:pt x="7809" y="2873"/>
                    </a:cubicBezTo>
                    <a:cubicBezTo>
                      <a:pt x="7389" y="1999"/>
                      <a:pt x="7054" y="1086"/>
                      <a:pt x="6669" y="198"/>
                    </a:cubicBezTo>
                    <a:cubicBezTo>
                      <a:pt x="6604" y="55"/>
                      <a:pt x="6479" y="1"/>
                      <a:pt x="6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5"/>
              <p:cNvSpPr/>
              <p:nvPr/>
            </p:nvSpPr>
            <p:spPr>
              <a:xfrm>
                <a:off x="5623500" y="2885625"/>
                <a:ext cx="317150" cy="444350"/>
              </a:xfrm>
              <a:custGeom>
                <a:avLst/>
                <a:gdLst/>
                <a:ahLst/>
                <a:cxnLst/>
                <a:rect l="l" t="t" r="r" b="b"/>
                <a:pathLst>
                  <a:path w="12686" h="17774" extrusionOk="0">
                    <a:moveTo>
                      <a:pt x="7004" y="1"/>
                    </a:moveTo>
                    <a:cubicBezTo>
                      <a:pt x="6705" y="1"/>
                      <a:pt x="6406" y="31"/>
                      <a:pt x="6110" y="97"/>
                    </a:cubicBezTo>
                    <a:cubicBezTo>
                      <a:pt x="4927" y="360"/>
                      <a:pt x="3953" y="1190"/>
                      <a:pt x="3266" y="2158"/>
                    </a:cubicBezTo>
                    <a:cubicBezTo>
                      <a:pt x="2490" y="3229"/>
                      <a:pt x="1980" y="4464"/>
                      <a:pt x="1558" y="5709"/>
                    </a:cubicBezTo>
                    <a:cubicBezTo>
                      <a:pt x="1141" y="7005"/>
                      <a:pt x="821" y="8332"/>
                      <a:pt x="608" y="9676"/>
                    </a:cubicBezTo>
                    <a:cubicBezTo>
                      <a:pt x="305" y="11306"/>
                      <a:pt x="143" y="12958"/>
                      <a:pt x="18" y="14611"/>
                    </a:cubicBezTo>
                    <a:cubicBezTo>
                      <a:pt x="0" y="14808"/>
                      <a:pt x="31" y="15008"/>
                      <a:pt x="120" y="15187"/>
                    </a:cubicBezTo>
                    <a:cubicBezTo>
                      <a:pt x="936" y="15303"/>
                      <a:pt x="1738" y="15522"/>
                      <a:pt x="2507" y="15817"/>
                    </a:cubicBezTo>
                    <a:cubicBezTo>
                      <a:pt x="2569" y="15832"/>
                      <a:pt x="2640" y="15842"/>
                      <a:pt x="2712" y="15842"/>
                    </a:cubicBezTo>
                    <a:cubicBezTo>
                      <a:pt x="2903" y="15842"/>
                      <a:pt x="3101" y="15776"/>
                      <a:pt x="3158" y="15580"/>
                    </a:cubicBezTo>
                    <a:cubicBezTo>
                      <a:pt x="4004" y="13312"/>
                      <a:pt x="4849" y="11043"/>
                      <a:pt x="5696" y="8775"/>
                    </a:cubicBezTo>
                    <a:cubicBezTo>
                      <a:pt x="5723" y="8661"/>
                      <a:pt x="5829" y="8569"/>
                      <a:pt x="5943" y="8569"/>
                    </a:cubicBezTo>
                    <a:cubicBezTo>
                      <a:pt x="5974" y="8569"/>
                      <a:pt x="6006" y="8575"/>
                      <a:pt x="6036" y="8590"/>
                    </a:cubicBezTo>
                    <a:cubicBezTo>
                      <a:pt x="6183" y="8645"/>
                      <a:pt x="6216" y="8827"/>
                      <a:pt x="6151" y="8957"/>
                    </a:cubicBezTo>
                    <a:cubicBezTo>
                      <a:pt x="5314" y="11203"/>
                      <a:pt x="4479" y="13449"/>
                      <a:pt x="3639" y="15695"/>
                    </a:cubicBezTo>
                    <a:cubicBezTo>
                      <a:pt x="3590" y="15850"/>
                      <a:pt x="3478" y="16015"/>
                      <a:pt x="3560" y="16180"/>
                    </a:cubicBezTo>
                    <a:cubicBezTo>
                      <a:pt x="3615" y="16363"/>
                      <a:pt x="3832" y="16389"/>
                      <a:pt x="3973" y="16481"/>
                    </a:cubicBezTo>
                    <a:cubicBezTo>
                      <a:pt x="4470" y="16778"/>
                      <a:pt x="4977" y="17061"/>
                      <a:pt x="5428" y="17426"/>
                    </a:cubicBezTo>
                    <a:cubicBezTo>
                      <a:pt x="5624" y="17562"/>
                      <a:pt x="5819" y="17774"/>
                      <a:pt x="6069" y="17774"/>
                    </a:cubicBezTo>
                    <a:cubicBezTo>
                      <a:pt x="6103" y="17774"/>
                      <a:pt x="6137" y="17770"/>
                      <a:pt x="6173" y="17761"/>
                    </a:cubicBezTo>
                    <a:cubicBezTo>
                      <a:pt x="6402" y="17613"/>
                      <a:pt x="6535" y="17356"/>
                      <a:pt x="6710" y="17153"/>
                    </a:cubicBezTo>
                    <a:cubicBezTo>
                      <a:pt x="7438" y="16237"/>
                      <a:pt x="8115" y="15283"/>
                      <a:pt x="8783" y="14323"/>
                    </a:cubicBezTo>
                    <a:cubicBezTo>
                      <a:pt x="10235" y="12135"/>
                      <a:pt x="11568" y="9812"/>
                      <a:pt x="12240" y="7256"/>
                    </a:cubicBezTo>
                    <a:cubicBezTo>
                      <a:pt x="12565" y="5931"/>
                      <a:pt x="12686" y="4485"/>
                      <a:pt x="12166" y="3195"/>
                    </a:cubicBezTo>
                    <a:cubicBezTo>
                      <a:pt x="11723" y="2030"/>
                      <a:pt x="10716" y="1169"/>
                      <a:pt x="9608" y="655"/>
                    </a:cubicBezTo>
                    <a:cubicBezTo>
                      <a:pt x="8799" y="273"/>
                      <a:pt x="7903" y="1"/>
                      <a:pt x="7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5"/>
              <p:cNvSpPr/>
              <p:nvPr/>
            </p:nvSpPr>
            <p:spPr>
              <a:xfrm>
                <a:off x="5086600" y="2964075"/>
                <a:ext cx="392100" cy="390375"/>
              </a:xfrm>
              <a:custGeom>
                <a:avLst/>
                <a:gdLst/>
                <a:ahLst/>
                <a:cxnLst/>
                <a:rect l="l" t="t" r="r" b="b"/>
                <a:pathLst>
                  <a:path w="15684" h="15615" extrusionOk="0">
                    <a:moveTo>
                      <a:pt x="5439" y="0"/>
                    </a:moveTo>
                    <a:cubicBezTo>
                      <a:pt x="5402" y="0"/>
                      <a:pt x="5364" y="1"/>
                      <a:pt x="5327" y="2"/>
                    </a:cubicBezTo>
                    <a:cubicBezTo>
                      <a:pt x="4087" y="37"/>
                      <a:pt x="2938" y="644"/>
                      <a:pt x="2004" y="1426"/>
                    </a:cubicBezTo>
                    <a:cubicBezTo>
                      <a:pt x="1151" y="2127"/>
                      <a:pt x="440" y="3070"/>
                      <a:pt x="233" y="4175"/>
                    </a:cubicBezTo>
                    <a:cubicBezTo>
                      <a:pt x="1" y="5416"/>
                      <a:pt x="380" y="6680"/>
                      <a:pt x="964" y="7770"/>
                    </a:cubicBezTo>
                    <a:cubicBezTo>
                      <a:pt x="1530" y="8817"/>
                      <a:pt x="2262" y="9770"/>
                      <a:pt x="3071" y="10639"/>
                    </a:cubicBezTo>
                    <a:cubicBezTo>
                      <a:pt x="3495" y="10885"/>
                      <a:pt x="3953" y="11074"/>
                      <a:pt x="4381" y="11319"/>
                    </a:cubicBezTo>
                    <a:cubicBezTo>
                      <a:pt x="6611" y="12512"/>
                      <a:pt x="8672" y="13994"/>
                      <a:pt x="10654" y="15559"/>
                    </a:cubicBezTo>
                    <a:cubicBezTo>
                      <a:pt x="10711" y="15595"/>
                      <a:pt x="10783" y="15614"/>
                      <a:pt x="10857" y="15614"/>
                    </a:cubicBezTo>
                    <a:cubicBezTo>
                      <a:pt x="10952" y="15614"/>
                      <a:pt x="11049" y="15582"/>
                      <a:pt x="11113" y="15516"/>
                    </a:cubicBezTo>
                    <a:cubicBezTo>
                      <a:pt x="11447" y="15182"/>
                      <a:pt x="11811" y="14880"/>
                      <a:pt x="12153" y="14555"/>
                    </a:cubicBezTo>
                    <a:cubicBezTo>
                      <a:pt x="12270" y="14463"/>
                      <a:pt x="12225" y="14305"/>
                      <a:pt x="12234" y="14179"/>
                    </a:cubicBezTo>
                    <a:cubicBezTo>
                      <a:pt x="10696" y="12253"/>
                      <a:pt x="9152" y="10331"/>
                      <a:pt x="7620" y="8401"/>
                    </a:cubicBezTo>
                    <a:cubicBezTo>
                      <a:pt x="7471" y="8241"/>
                      <a:pt x="7628" y="8000"/>
                      <a:pt x="7811" y="8000"/>
                    </a:cubicBezTo>
                    <a:cubicBezTo>
                      <a:pt x="7848" y="8000"/>
                      <a:pt x="7886" y="8010"/>
                      <a:pt x="7923" y="8032"/>
                    </a:cubicBezTo>
                    <a:cubicBezTo>
                      <a:pt x="8129" y="8214"/>
                      <a:pt x="8274" y="8454"/>
                      <a:pt x="8453" y="8662"/>
                    </a:cubicBezTo>
                    <a:cubicBezTo>
                      <a:pt x="9791" y="10336"/>
                      <a:pt x="11130" y="12010"/>
                      <a:pt x="12468" y="13686"/>
                    </a:cubicBezTo>
                    <a:cubicBezTo>
                      <a:pt x="12561" y="13807"/>
                      <a:pt x="12673" y="13981"/>
                      <a:pt x="12835" y="13981"/>
                    </a:cubicBezTo>
                    <a:cubicBezTo>
                      <a:pt x="12865" y="13981"/>
                      <a:pt x="12898" y="13975"/>
                      <a:pt x="12933" y="13961"/>
                    </a:cubicBezTo>
                    <a:cubicBezTo>
                      <a:pt x="13311" y="13778"/>
                      <a:pt x="13649" y="13524"/>
                      <a:pt x="14020" y="13326"/>
                    </a:cubicBezTo>
                    <a:cubicBezTo>
                      <a:pt x="14529" y="13072"/>
                      <a:pt x="15041" y="12824"/>
                      <a:pt x="15575" y="12622"/>
                    </a:cubicBezTo>
                    <a:cubicBezTo>
                      <a:pt x="15627" y="12512"/>
                      <a:pt x="15684" y="12387"/>
                      <a:pt x="15621" y="12269"/>
                    </a:cubicBezTo>
                    <a:cubicBezTo>
                      <a:pt x="14486" y="9408"/>
                      <a:pt x="13176" y="6587"/>
                      <a:pt x="11372" y="4079"/>
                    </a:cubicBezTo>
                    <a:cubicBezTo>
                      <a:pt x="10602" y="3037"/>
                      <a:pt x="9754" y="2034"/>
                      <a:pt x="8715" y="1249"/>
                    </a:cubicBezTo>
                    <a:cubicBezTo>
                      <a:pt x="7781" y="525"/>
                      <a:pt x="6637" y="0"/>
                      <a:pt x="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5"/>
              <p:cNvSpPr/>
              <p:nvPr/>
            </p:nvSpPr>
            <p:spPr>
              <a:xfrm>
                <a:off x="5867925" y="3356100"/>
                <a:ext cx="429200" cy="274900"/>
              </a:xfrm>
              <a:custGeom>
                <a:avLst/>
                <a:gdLst/>
                <a:ahLst/>
                <a:cxnLst/>
                <a:rect l="l" t="t" r="r" b="b"/>
                <a:pathLst>
                  <a:path w="17168" h="10996" extrusionOk="0">
                    <a:moveTo>
                      <a:pt x="11678" y="0"/>
                    </a:moveTo>
                    <a:cubicBezTo>
                      <a:pt x="10795" y="0"/>
                      <a:pt x="9909" y="116"/>
                      <a:pt x="9044" y="277"/>
                    </a:cubicBezTo>
                    <a:cubicBezTo>
                      <a:pt x="8815" y="325"/>
                      <a:pt x="8566" y="338"/>
                      <a:pt x="8361" y="463"/>
                    </a:cubicBezTo>
                    <a:cubicBezTo>
                      <a:pt x="5893" y="2170"/>
                      <a:pt x="3148" y="3426"/>
                      <a:pt x="368" y="4533"/>
                    </a:cubicBezTo>
                    <a:cubicBezTo>
                      <a:pt x="214" y="4585"/>
                      <a:pt x="84" y="4686"/>
                      <a:pt x="1" y="4826"/>
                    </a:cubicBezTo>
                    <a:cubicBezTo>
                      <a:pt x="121" y="5315"/>
                      <a:pt x="275" y="5797"/>
                      <a:pt x="328" y="6300"/>
                    </a:cubicBezTo>
                    <a:cubicBezTo>
                      <a:pt x="330" y="6536"/>
                      <a:pt x="553" y="6686"/>
                      <a:pt x="772" y="6686"/>
                    </a:cubicBezTo>
                    <a:cubicBezTo>
                      <a:pt x="799" y="6686"/>
                      <a:pt x="826" y="6684"/>
                      <a:pt x="853" y="6679"/>
                    </a:cubicBezTo>
                    <a:cubicBezTo>
                      <a:pt x="3258" y="6278"/>
                      <a:pt x="5664" y="5870"/>
                      <a:pt x="8068" y="5466"/>
                    </a:cubicBezTo>
                    <a:cubicBezTo>
                      <a:pt x="8101" y="5455"/>
                      <a:pt x="8137" y="5450"/>
                      <a:pt x="8173" y="5450"/>
                    </a:cubicBezTo>
                    <a:cubicBezTo>
                      <a:pt x="8284" y="5450"/>
                      <a:pt x="8397" y="5502"/>
                      <a:pt x="8428" y="5619"/>
                    </a:cubicBezTo>
                    <a:cubicBezTo>
                      <a:pt x="8485" y="5777"/>
                      <a:pt x="8349" y="5935"/>
                      <a:pt x="8192" y="5943"/>
                    </a:cubicBezTo>
                    <a:cubicBezTo>
                      <a:pt x="5681" y="6368"/>
                      <a:pt x="3170" y="6788"/>
                      <a:pt x="661" y="7214"/>
                    </a:cubicBezTo>
                    <a:cubicBezTo>
                      <a:pt x="515" y="7340"/>
                      <a:pt x="450" y="7533"/>
                      <a:pt x="473" y="7724"/>
                    </a:cubicBezTo>
                    <a:cubicBezTo>
                      <a:pt x="525" y="8281"/>
                      <a:pt x="464" y="8842"/>
                      <a:pt x="441" y="9400"/>
                    </a:cubicBezTo>
                    <a:cubicBezTo>
                      <a:pt x="437" y="9636"/>
                      <a:pt x="324" y="9874"/>
                      <a:pt x="401" y="10106"/>
                    </a:cubicBezTo>
                    <a:cubicBezTo>
                      <a:pt x="475" y="10259"/>
                      <a:pt x="576" y="10442"/>
                      <a:pt x="771" y="10444"/>
                    </a:cubicBezTo>
                    <a:cubicBezTo>
                      <a:pt x="2931" y="10762"/>
                      <a:pt x="5117" y="10996"/>
                      <a:pt x="7303" y="10996"/>
                    </a:cubicBezTo>
                    <a:cubicBezTo>
                      <a:pt x="8250" y="10996"/>
                      <a:pt x="9197" y="10952"/>
                      <a:pt x="10142" y="10852"/>
                    </a:cubicBezTo>
                    <a:cubicBezTo>
                      <a:pt x="11455" y="10697"/>
                      <a:pt x="12773" y="10442"/>
                      <a:pt x="13986" y="9901"/>
                    </a:cubicBezTo>
                    <a:cubicBezTo>
                      <a:pt x="14805" y="9534"/>
                      <a:pt x="15581" y="9022"/>
                      <a:pt x="16143" y="8313"/>
                    </a:cubicBezTo>
                    <a:cubicBezTo>
                      <a:pt x="16890" y="7422"/>
                      <a:pt x="17167" y="6221"/>
                      <a:pt x="17114" y="5078"/>
                    </a:cubicBezTo>
                    <a:cubicBezTo>
                      <a:pt x="17055" y="3905"/>
                      <a:pt x="16777" y="2692"/>
                      <a:pt x="16051" y="1744"/>
                    </a:cubicBezTo>
                    <a:cubicBezTo>
                      <a:pt x="15445" y="939"/>
                      <a:pt x="14515" y="437"/>
                      <a:pt x="13549" y="201"/>
                    </a:cubicBezTo>
                    <a:cubicBezTo>
                      <a:pt x="12933" y="59"/>
                      <a:pt x="12307" y="0"/>
                      <a:pt x="11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5"/>
              <p:cNvSpPr/>
              <p:nvPr/>
            </p:nvSpPr>
            <p:spPr>
              <a:xfrm>
                <a:off x="4867950" y="3494375"/>
                <a:ext cx="424325" cy="274875"/>
              </a:xfrm>
              <a:custGeom>
                <a:avLst/>
                <a:gdLst/>
                <a:ahLst/>
                <a:cxnLst/>
                <a:rect l="l" t="t" r="r" b="b"/>
                <a:pathLst>
                  <a:path w="16973" h="10995" extrusionOk="0">
                    <a:moveTo>
                      <a:pt x="9826" y="1"/>
                    </a:moveTo>
                    <a:cubicBezTo>
                      <a:pt x="9569" y="1"/>
                      <a:pt x="9313" y="4"/>
                      <a:pt x="9056" y="11"/>
                    </a:cubicBezTo>
                    <a:cubicBezTo>
                      <a:pt x="7440" y="62"/>
                      <a:pt x="5810" y="221"/>
                      <a:pt x="4257" y="695"/>
                    </a:cubicBezTo>
                    <a:cubicBezTo>
                      <a:pt x="3041" y="1072"/>
                      <a:pt x="1834" y="1672"/>
                      <a:pt x="1026" y="2687"/>
                    </a:cubicBezTo>
                    <a:cubicBezTo>
                      <a:pt x="277" y="3580"/>
                      <a:pt x="0" y="4787"/>
                      <a:pt x="57" y="5932"/>
                    </a:cubicBezTo>
                    <a:cubicBezTo>
                      <a:pt x="120" y="7181"/>
                      <a:pt x="440" y="8484"/>
                      <a:pt x="1279" y="9447"/>
                    </a:cubicBezTo>
                    <a:cubicBezTo>
                      <a:pt x="2059" y="10347"/>
                      <a:pt x="3237" y="10797"/>
                      <a:pt x="4398" y="10934"/>
                    </a:cubicBezTo>
                    <a:cubicBezTo>
                      <a:pt x="4770" y="10976"/>
                      <a:pt x="5145" y="10995"/>
                      <a:pt x="5520" y="10995"/>
                    </a:cubicBezTo>
                    <a:cubicBezTo>
                      <a:pt x="6595" y="10995"/>
                      <a:pt x="7671" y="10837"/>
                      <a:pt x="8713" y="10586"/>
                    </a:cubicBezTo>
                    <a:cubicBezTo>
                      <a:pt x="9576" y="10017"/>
                      <a:pt x="10451" y="9457"/>
                      <a:pt x="11364" y="8965"/>
                    </a:cubicBezTo>
                    <a:cubicBezTo>
                      <a:pt x="13000" y="8068"/>
                      <a:pt x="14707" y="7308"/>
                      <a:pt x="16436" y="6611"/>
                    </a:cubicBezTo>
                    <a:cubicBezTo>
                      <a:pt x="16650" y="6473"/>
                      <a:pt x="16972" y="6298"/>
                      <a:pt x="16892" y="5990"/>
                    </a:cubicBezTo>
                    <a:cubicBezTo>
                      <a:pt x="16782" y="5526"/>
                      <a:pt x="16636" y="5069"/>
                      <a:pt x="16589" y="4593"/>
                    </a:cubicBezTo>
                    <a:cubicBezTo>
                      <a:pt x="16501" y="4518"/>
                      <a:pt x="16400" y="4442"/>
                      <a:pt x="16286" y="4442"/>
                    </a:cubicBezTo>
                    <a:cubicBezTo>
                      <a:pt x="16258" y="4442"/>
                      <a:pt x="16229" y="4446"/>
                      <a:pt x="16200" y="4457"/>
                    </a:cubicBezTo>
                    <a:cubicBezTo>
                      <a:pt x="13813" y="4816"/>
                      <a:pt x="11428" y="5183"/>
                      <a:pt x="9041" y="5540"/>
                    </a:cubicBezTo>
                    <a:cubicBezTo>
                      <a:pt x="9020" y="5547"/>
                      <a:pt x="8998" y="5550"/>
                      <a:pt x="8977" y="5550"/>
                    </a:cubicBezTo>
                    <a:cubicBezTo>
                      <a:pt x="8819" y="5550"/>
                      <a:pt x="8681" y="5379"/>
                      <a:pt x="8744" y="5223"/>
                    </a:cubicBezTo>
                    <a:cubicBezTo>
                      <a:pt x="8782" y="5097"/>
                      <a:pt x="8920" y="5056"/>
                      <a:pt x="9037" y="5044"/>
                    </a:cubicBezTo>
                    <a:cubicBezTo>
                      <a:pt x="11386" y="4691"/>
                      <a:pt x="13735" y="4331"/>
                      <a:pt x="16084" y="3977"/>
                    </a:cubicBezTo>
                    <a:cubicBezTo>
                      <a:pt x="16339" y="3947"/>
                      <a:pt x="16500" y="3653"/>
                      <a:pt x="16465" y="3413"/>
                    </a:cubicBezTo>
                    <a:cubicBezTo>
                      <a:pt x="16404" y="2617"/>
                      <a:pt x="16457" y="1815"/>
                      <a:pt x="16551" y="1024"/>
                    </a:cubicBezTo>
                    <a:cubicBezTo>
                      <a:pt x="16543" y="770"/>
                      <a:pt x="16314" y="568"/>
                      <a:pt x="16084" y="507"/>
                    </a:cubicBezTo>
                    <a:cubicBezTo>
                      <a:pt x="14011" y="209"/>
                      <a:pt x="11921" y="1"/>
                      <a:pt x="9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5"/>
              <p:cNvSpPr/>
              <p:nvPr/>
            </p:nvSpPr>
            <p:spPr>
              <a:xfrm>
                <a:off x="5686050" y="3768700"/>
                <a:ext cx="389575" cy="392625"/>
              </a:xfrm>
              <a:custGeom>
                <a:avLst/>
                <a:gdLst/>
                <a:ahLst/>
                <a:cxnLst/>
                <a:rect l="l" t="t" r="r" b="b"/>
                <a:pathLst>
                  <a:path w="15583" h="15705" extrusionOk="0">
                    <a:moveTo>
                      <a:pt x="4726" y="0"/>
                    </a:moveTo>
                    <a:cubicBezTo>
                      <a:pt x="4684" y="0"/>
                      <a:pt x="4642" y="7"/>
                      <a:pt x="4601" y="20"/>
                    </a:cubicBezTo>
                    <a:cubicBezTo>
                      <a:pt x="4508" y="43"/>
                      <a:pt x="4414" y="77"/>
                      <a:pt x="4346" y="146"/>
                    </a:cubicBezTo>
                    <a:cubicBezTo>
                      <a:pt x="4019" y="464"/>
                      <a:pt x="3673" y="764"/>
                      <a:pt x="3337" y="1072"/>
                    </a:cubicBezTo>
                    <a:cubicBezTo>
                      <a:pt x="3195" y="1193"/>
                      <a:pt x="3195" y="1423"/>
                      <a:pt x="3332" y="1550"/>
                    </a:cubicBezTo>
                    <a:cubicBezTo>
                      <a:pt x="4906" y="3461"/>
                      <a:pt x="6487" y="5367"/>
                      <a:pt x="8060" y="7278"/>
                    </a:cubicBezTo>
                    <a:cubicBezTo>
                      <a:pt x="8228" y="7429"/>
                      <a:pt x="8090" y="7706"/>
                      <a:pt x="7892" y="7706"/>
                    </a:cubicBezTo>
                    <a:cubicBezTo>
                      <a:pt x="7864" y="7706"/>
                      <a:pt x="7834" y="7700"/>
                      <a:pt x="7804" y="7688"/>
                    </a:cubicBezTo>
                    <a:cubicBezTo>
                      <a:pt x="7644" y="7586"/>
                      <a:pt x="7548" y="7414"/>
                      <a:pt x="7424" y="7277"/>
                    </a:cubicBezTo>
                    <a:cubicBezTo>
                      <a:pt x="5982" y="5534"/>
                      <a:pt x="4543" y="3790"/>
                      <a:pt x="3103" y="2046"/>
                    </a:cubicBezTo>
                    <a:cubicBezTo>
                      <a:pt x="2975" y="1894"/>
                      <a:pt x="2860" y="1691"/>
                      <a:pt x="2639" y="1676"/>
                    </a:cubicBezTo>
                    <a:cubicBezTo>
                      <a:pt x="2372" y="1726"/>
                      <a:pt x="2162" y="1915"/>
                      <a:pt x="1929" y="2043"/>
                    </a:cubicBezTo>
                    <a:cubicBezTo>
                      <a:pt x="1391" y="2396"/>
                      <a:pt x="792" y="2639"/>
                      <a:pt x="215" y="2920"/>
                    </a:cubicBezTo>
                    <a:cubicBezTo>
                      <a:pt x="1" y="3138"/>
                      <a:pt x="92" y="3466"/>
                      <a:pt x="191" y="3717"/>
                    </a:cubicBezTo>
                    <a:cubicBezTo>
                      <a:pt x="1332" y="6557"/>
                      <a:pt x="2652" y="9355"/>
                      <a:pt x="4475" y="11826"/>
                    </a:cubicBezTo>
                    <a:cubicBezTo>
                      <a:pt x="5394" y="13044"/>
                      <a:pt x="6443" y="14207"/>
                      <a:pt x="7771" y="14985"/>
                    </a:cubicBezTo>
                    <a:cubicBezTo>
                      <a:pt x="8523" y="15422"/>
                      <a:pt x="9385" y="15704"/>
                      <a:pt x="10258" y="15704"/>
                    </a:cubicBezTo>
                    <a:cubicBezTo>
                      <a:pt x="10405" y="15704"/>
                      <a:pt x="10552" y="15696"/>
                      <a:pt x="10699" y="15680"/>
                    </a:cubicBezTo>
                    <a:cubicBezTo>
                      <a:pt x="11651" y="15578"/>
                      <a:pt x="12539" y="15150"/>
                      <a:pt x="13302" y="14587"/>
                    </a:cubicBezTo>
                    <a:cubicBezTo>
                      <a:pt x="14028" y="14054"/>
                      <a:pt x="14687" y="13397"/>
                      <a:pt x="15100" y="12590"/>
                    </a:cubicBezTo>
                    <a:cubicBezTo>
                      <a:pt x="15445" y="11929"/>
                      <a:pt x="15583" y="11172"/>
                      <a:pt x="15522" y="10431"/>
                    </a:cubicBezTo>
                    <a:cubicBezTo>
                      <a:pt x="15448" y="9412"/>
                      <a:pt x="15044" y="8448"/>
                      <a:pt x="14533" y="7575"/>
                    </a:cubicBezTo>
                    <a:cubicBezTo>
                      <a:pt x="14029" y="6711"/>
                      <a:pt x="13401" y="5927"/>
                      <a:pt x="12742" y="5178"/>
                    </a:cubicBezTo>
                    <a:cubicBezTo>
                      <a:pt x="12601" y="5000"/>
                      <a:pt x="12381" y="4927"/>
                      <a:pt x="12183" y="4833"/>
                    </a:cubicBezTo>
                    <a:cubicBezTo>
                      <a:pt x="9598" y="3560"/>
                      <a:pt x="7236" y="1882"/>
                      <a:pt x="4983" y="96"/>
                    </a:cubicBezTo>
                    <a:cubicBezTo>
                      <a:pt x="4911" y="32"/>
                      <a:pt x="4819" y="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5226175" y="3797275"/>
                <a:ext cx="290600" cy="442475"/>
              </a:xfrm>
              <a:custGeom>
                <a:avLst/>
                <a:gdLst/>
                <a:ahLst/>
                <a:cxnLst/>
                <a:rect l="l" t="t" r="r" b="b"/>
                <a:pathLst>
                  <a:path w="11624" h="17699" extrusionOk="0">
                    <a:moveTo>
                      <a:pt x="6555" y="1"/>
                    </a:moveTo>
                    <a:cubicBezTo>
                      <a:pt x="6544" y="1"/>
                      <a:pt x="6532" y="2"/>
                      <a:pt x="6520" y="3"/>
                    </a:cubicBezTo>
                    <a:cubicBezTo>
                      <a:pt x="6513" y="3"/>
                      <a:pt x="6507" y="2"/>
                      <a:pt x="6500" y="2"/>
                    </a:cubicBezTo>
                    <a:cubicBezTo>
                      <a:pt x="6369" y="2"/>
                      <a:pt x="6262" y="90"/>
                      <a:pt x="6187" y="190"/>
                    </a:cubicBezTo>
                    <a:cubicBezTo>
                      <a:pt x="4315" y="2568"/>
                      <a:pt x="2560" y="5068"/>
                      <a:pt x="1308" y="7833"/>
                    </a:cubicBezTo>
                    <a:cubicBezTo>
                      <a:pt x="863" y="8844"/>
                      <a:pt x="473" y="9886"/>
                      <a:pt x="263" y="10972"/>
                    </a:cubicBezTo>
                    <a:cubicBezTo>
                      <a:pt x="0" y="12264"/>
                      <a:pt x="7" y="13672"/>
                      <a:pt x="615" y="14871"/>
                    </a:cubicBezTo>
                    <a:cubicBezTo>
                      <a:pt x="1125" y="15874"/>
                      <a:pt x="2051" y="16608"/>
                      <a:pt x="3061" y="17069"/>
                    </a:cubicBezTo>
                    <a:cubicBezTo>
                      <a:pt x="3857" y="17438"/>
                      <a:pt x="4732" y="17699"/>
                      <a:pt x="5614" y="17699"/>
                    </a:cubicBezTo>
                    <a:cubicBezTo>
                      <a:pt x="5832" y="17699"/>
                      <a:pt x="6051" y="17683"/>
                      <a:pt x="6270" y="17648"/>
                    </a:cubicBezTo>
                    <a:cubicBezTo>
                      <a:pt x="7267" y="17496"/>
                      <a:pt x="8156" y="16922"/>
                      <a:pt x="8830" y="16188"/>
                    </a:cubicBezTo>
                    <a:cubicBezTo>
                      <a:pt x="9775" y="15142"/>
                      <a:pt x="10395" y="13848"/>
                      <a:pt x="10868" y="12532"/>
                    </a:cubicBezTo>
                    <a:cubicBezTo>
                      <a:pt x="10990" y="12176"/>
                      <a:pt x="11181" y="11818"/>
                      <a:pt x="11109" y="11431"/>
                    </a:cubicBezTo>
                    <a:cubicBezTo>
                      <a:pt x="10903" y="8670"/>
                      <a:pt x="11143" y="5897"/>
                      <a:pt x="11529" y="3161"/>
                    </a:cubicBezTo>
                    <a:cubicBezTo>
                      <a:pt x="11564" y="2871"/>
                      <a:pt x="11624" y="2472"/>
                      <a:pt x="11335" y="2292"/>
                    </a:cubicBezTo>
                    <a:cubicBezTo>
                      <a:pt x="10982" y="2182"/>
                      <a:pt x="10612" y="2127"/>
                      <a:pt x="10270" y="1982"/>
                    </a:cubicBezTo>
                    <a:cubicBezTo>
                      <a:pt x="10121" y="1917"/>
                      <a:pt x="9965" y="1871"/>
                      <a:pt x="9804" y="1871"/>
                    </a:cubicBezTo>
                    <a:cubicBezTo>
                      <a:pt x="9790" y="1871"/>
                      <a:pt x="9776" y="1871"/>
                      <a:pt x="9762" y="1872"/>
                    </a:cubicBezTo>
                    <a:cubicBezTo>
                      <a:pt x="9580" y="2035"/>
                      <a:pt x="9533" y="2280"/>
                      <a:pt x="9442" y="2497"/>
                    </a:cubicBezTo>
                    <a:cubicBezTo>
                      <a:pt x="8594" y="4654"/>
                      <a:pt x="7756" y="6815"/>
                      <a:pt x="6903" y="8970"/>
                    </a:cubicBezTo>
                    <a:cubicBezTo>
                      <a:pt x="6869" y="9079"/>
                      <a:pt x="6784" y="9124"/>
                      <a:pt x="6695" y="9124"/>
                    </a:cubicBezTo>
                    <a:cubicBezTo>
                      <a:pt x="6532" y="9124"/>
                      <a:pt x="6357" y="8972"/>
                      <a:pt x="6456" y="8783"/>
                    </a:cubicBezTo>
                    <a:cubicBezTo>
                      <a:pt x="7316" y="6567"/>
                      <a:pt x="8187" y="4357"/>
                      <a:pt x="9050" y="2144"/>
                    </a:cubicBezTo>
                    <a:cubicBezTo>
                      <a:pt x="9098" y="1997"/>
                      <a:pt x="9193" y="1849"/>
                      <a:pt x="9155" y="1690"/>
                    </a:cubicBezTo>
                    <a:cubicBezTo>
                      <a:pt x="9039" y="1387"/>
                      <a:pt x="8679" y="1342"/>
                      <a:pt x="8432" y="1189"/>
                    </a:cubicBezTo>
                    <a:cubicBezTo>
                      <a:pt x="7923" y="888"/>
                      <a:pt x="7405" y="596"/>
                      <a:pt x="6944" y="224"/>
                    </a:cubicBezTo>
                    <a:cubicBezTo>
                      <a:pt x="6818" y="145"/>
                      <a:pt x="6711" y="1"/>
                      <a:pt x="6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4854975" y="2837100"/>
                <a:ext cx="1453200" cy="1451175"/>
              </a:xfrm>
              <a:custGeom>
                <a:avLst/>
                <a:gdLst/>
                <a:ahLst/>
                <a:cxnLst/>
                <a:rect l="l" t="t" r="r" b="b"/>
                <a:pathLst>
                  <a:path w="58128" h="58047" extrusionOk="0">
                    <a:moveTo>
                      <a:pt x="26195" y="490"/>
                    </a:moveTo>
                    <a:cubicBezTo>
                      <a:pt x="27253" y="490"/>
                      <a:pt x="28338" y="781"/>
                      <a:pt x="29156" y="1470"/>
                    </a:cubicBezTo>
                    <a:cubicBezTo>
                      <a:pt x="30201" y="2305"/>
                      <a:pt x="30801" y="3559"/>
                      <a:pt x="31180" y="4814"/>
                    </a:cubicBezTo>
                    <a:cubicBezTo>
                      <a:pt x="31451" y="5739"/>
                      <a:pt x="31606" y="6693"/>
                      <a:pt x="31711" y="7650"/>
                    </a:cubicBezTo>
                    <a:cubicBezTo>
                      <a:pt x="31740" y="7893"/>
                      <a:pt x="31633" y="8122"/>
                      <a:pt x="31570" y="8352"/>
                    </a:cubicBezTo>
                    <a:cubicBezTo>
                      <a:pt x="30815" y="11023"/>
                      <a:pt x="30470" y="13789"/>
                      <a:pt x="30270" y="16550"/>
                    </a:cubicBezTo>
                    <a:cubicBezTo>
                      <a:pt x="30271" y="16746"/>
                      <a:pt x="30125" y="16932"/>
                      <a:pt x="29947" y="17002"/>
                    </a:cubicBezTo>
                    <a:cubicBezTo>
                      <a:pt x="29904" y="17003"/>
                      <a:pt x="29861" y="17004"/>
                      <a:pt x="29819" y="17004"/>
                    </a:cubicBezTo>
                    <a:cubicBezTo>
                      <a:pt x="29518" y="17004"/>
                      <a:pt x="29218" y="16970"/>
                      <a:pt x="28917" y="16970"/>
                    </a:cubicBezTo>
                    <a:cubicBezTo>
                      <a:pt x="28810" y="16970"/>
                      <a:pt x="28702" y="16974"/>
                      <a:pt x="28595" y="16986"/>
                    </a:cubicBezTo>
                    <a:cubicBezTo>
                      <a:pt x="28590" y="16986"/>
                      <a:pt x="28586" y="16986"/>
                      <a:pt x="28581" y="16986"/>
                    </a:cubicBezTo>
                    <a:cubicBezTo>
                      <a:pt x="28468" y="16986"/>
                      <a:pt x="28346" y="17006"/>
                      <a:pt x="28229" y="17006"/>
                    </a:cubicBezTo>
                    <a:cubicBezTo>
                      <a:pt x="28116" y="17006"/>
                      <a:pt x="28008" y="16987"/>
                      <a:pt x="27915" y="16914"/>
                    </a:cubicBezTo>
                    <a:cubicBezTo>
                      <a:pt x="27553" y="14448"/>
                      <a:pt x="27167" y="11986"/>
                      <a:pt x="26800" y="9522"/>
                    </a:cubicBezTo>
                    <a:cubicBezTo>
                      <a:pt x="26783" y="9385"/>
                      <a:pt x="26753" y="9206"/>
                      <a:pt x="26590" y="9177"/>
                    </a:cubicBezTo>
                    <a:cubicBezTo>
                      <a:pt x="26569" y="9171"/>
                      <a:pt x="26548" y="9168"/>
                      <a:pt x="26528" y="9168"/>
                    </a:cubicBezTo>
                    <a:cubicBezTo>
                      <a:pt x="26362" y="9168"/>
                      <a:pt x="26244" y="9358"/>
                      <a:pt x="26301" y="9518"/>
                    </a:cubicBezTo>
                    <a:cubicBezTo>
                      <a:pt x="26645" y="11794"/>
                      <a:pt x="26991" y="14072"/>
                      <a:pt x="27338" y="16348"/>
                    </a:cubicBezTo>
                    <a:cubicBezTo>
                      <a:pt x="27368" y="16563"/>
                      <a:pt x="27429" y="16804"/>
                      <a:pt x="27305" y="17003"/>
                    </a:cubicBezTo>
                    <a:cubicBezTo>
                      <a:pt x="27223" y="17138"/>
                      <a:pt x="27049" y="17133"/>
                      <a:pt x="26913" y="17158"/>
                    </a:cubicBezTo>
                    <a:cubicBezTo>
                      <a:pt x="26513" y="17198"/>
                      <a:pt x="26132" y="17331"/>
                      <a:pt x="25743" y="17420"/>
                    </a:cubicBezTo>
                    <a:cubicBezTo>
                      <a:pt x="25716" y="17428"/>
                      <a:pt x="25687" y="17432"/>
                      <a:pt x="25659" y="17432"/>
                    </a:cubicBezTo>
                    <a:cubicBezTo>
                      <a:pt x="25520" y="17432"/>
                      <a:pt x="25387" y="17337"/>
                      <a:pt x="25355" y="17197"/>
                    </a:cubicBezTo>
                    <a:cubicBezTo>
                      <a:pt x="24250" y="14421"/>
                      <a:pt x="22989" y="11683"/>
                      <a:pt x="21283" y="9218"/>
                    </a:cubicBezTo>
                    <a:cubicBezTo>
                      <a:pt x="21221" y="9112"/>
                      <a:pt x="21200" y="8989"/>
                      <a:pt x="21173" y="8873"/>
                    </a:cubicBezTo>
                    <a:cubicBezTo>
                      <a:pt x="20875" y="7347"/>
                      <a:pt x="20685" y="5758"/>
                      <a:pt x="21008" y="4220"/>
                    </a:cubicBezTo>
                    <a:cubicBezTo>
                      <a:pt x="21224" y="3183"/>
                      <a:pt x="21751" y="2175"/>
                      <a:pt x="22615" y="1535"/>
                    </a:cubicBezTo>
                    <a:cubicBezTo>
                      <a:pt x="23568" y="820"/>
                      <a:pt x="24778" y="548"/>
                      <a:pt x="25949" y="495"/>
                    </a:cubicBezTo>
                    <a:cubicBezTo>
                      <a:pt x="26031" y="492"/>
                      <a:pt x="26113" y="490"/>
                      <a:pt x="26195" y="490"/>
                    </a:cubicBezTo>
                    <a:close/>
                    <a:moveTo>
                      <a:pt x="37745" y="1942"/>
                    </a:moveTo>
                    <a:cubicBezTo>
                      <a:pt x="38644" y="1942"/>
                      <a:pt x="39540" y="2214"/>
                      <a:pt x="40349" y="2596"/>
                    </a:cubicBezTo>
                    <a:cubicBezTo>
                      <a:pt x="41457" y="3110"/>
                      <a:pt x="42464" y="3971"/>
                      <a:pt x="42907" y="5136"/>
                    </a:cubicBezTo>
                    <a:cubicBezTo>
                      <a:pt x="43427" y="6426"/>
                      <a:pt x="43306" y="7872"/>
                      <a:pt x="42981" y="9197"/>
                    </a:cubicBezTo>
                    <a:cubicBezTo>
                      <a:pt x="42309" y="11753"/>
                      <a:pt x="40976" y="14076"/>
                      <a:pt x="39524" y="16264"/>
                    </a:cubicBezTo>
                    <a:cubicBezTo>
                      <a:pt x="38856" y="17224"/>
                      <a:pt x="38179" y="18178"/>
                      <a:pt x="37451" y="19094"/>
                    </a:cubicBezTo>
                    <a:cubicBezTo>
                      <a:pt x="37276" y="19297"/>
                      <a:pt x="37143" y="19554"/>
                      <a:pt x="36914" y="19702"/>
                    </a:cubicBezTo>
                    <a:cubicBezTo>
                      <a:pt x="36878" y="19711"/>
                      <a:pt x="36844" y="19715"/>
                      <a:pt x="36810" y="19715"/>
                    </a:cubicBezTo>
                    <a:cubicBezTo>
                      <a:pt x="36560" y="19715"/>
                      <a:pt x="36365" y="19503"/>
                      <a:pt x="36169" y="19367"/>
                    </a:cubicBezTo>
                    <a:cubicBezTo>
                      <a:pt x="35718" y="19002"/>
                      <a:pt x="35211" y="18719"/>
                      <a:pt x="34714" y="18422"/>
                    </a:cubicBezTo>
                    <a:cubicBezTo>
                      <a:pt x="34573" y="18330"/>
                      <a:pt x="34356" y="18304"/>
                      <a:pt x="34301" y="18121"/>
                    </a:cubicBezTo>
                    <a:cubicBezTo>
                      <a:pt x="34219" y="17956"/>
                      <a:pt x="34331" y="17791"/>
                      <a:pt x="34380" y="17636"/>
                    </a:cubicBezTo>
                    <a:cubicBezTo>
                      <a:pt x="35220" y="15390"/>
                      <a:pt x="36055" y="13144"/>
                      <a:pt x="36892" y="10898"/>
                    </a:cubicBezTo>
                    <a:cubicBezTo>
                      <a:pt x="36957" y="10768"/>
                      <a:pt x="36924" y="10586"/>
                      <a:pt x="36777" y="10531"/>
                    </a:cubicBezTo>
                    <a:cubicBezTo>
                      <a:pt x="36747" y="10516"/>
                      <a:pt x="36715" y="10510"/>
                      <a:pt x="36684" y="10510"/>
                    </a:cubicBezTo>
                    <a:cubicBezTo>
                      <a:pt x="36570" y="10510"/>
                      <a:pt x="36464" y="10602"/>
                      <a:pt x="36437" y="10716"/>
                    </a:cubicBezTo>
                    <a:cubicBezTo>
                      <a:pt x="35590" y="12984"/>
                      <a:pt x="34745" y="15253"/>
                      <a:pt x="33899" y="17521"/>
                    </a:cubicBezTo>
                    <a:cubicBezTo>
                      <a:pt x="33842" y="17717"/>
                      <a:pt x="33644" y="17783"/>
                      <a:pt x="33453" y="17783"/>
                    </a:cubicBezTo>
                    <a:cubicBezTo>
                      <a:pt x="33381" y="17783"/>
                      <a:pt x="33310" y="17773"/>
                      <a:pt x="33248" y="17758"/>
                    </a:cubicBezTo>
                    <a:cubicBezTo>
                      <a:pt x="32479" y="17463"/>
                      <a:pt x="31677" y="17244"/>
                      <a:pt x="30861" y="17128"/>
                    </a:cubicBezTo>
                    <a:cubicBezTo>
                      <a:pt x="30772" y="16949"/>
                      <a:pt x="30741" y="16749"/>
                      <a:pt x="30759" y="16552"/>
                    </a:cubicBezTo>
                    <a:cubicBezTo>
                      <a:pt x="30884" y="14899"/>
                      <a:pt x="31046" y="13247"/>
                      <a:pt x="31349" y="11617"/>
                    </a:cubicBezTo>
                    <a:cubicBezTo>
                      <a:pt x="31562" y="10273"/>
                      <a:pt x="31882" y="8946"/>
                      <a:pt x="32299" y="7650"/>
                    </a:cubicBezTo>
                    <a:cubicBezTo>
                      <a:pt x="32721" y="6405"/>
                      <a:pt x="33231" y="5170"/>
                      <a:pt x="34007" y="4099"/>
                    </a:cubicBezTo>
                    <a:cubicBezTo>
                      <a:pt x="34694" y="3131"/>
                      <a:pt x="35668" y="2301"/>
                      <a:pt x="36851" y="2038"/>
                    </a:cubicBezTo>
                    <a:cubicBezTo>
                      <a:pt x="37147" y="1972"/>
                      <a:pt x="37446" y="1942"/>
                      <a:pt x="37745" y="1942"/>
                    </a:cubicBezTo>
                    <a:close/>
                    <a:moveTo>
                      <a:pt x="14704" y="5079"/>
                    </a:moveTo>
                    <a:cubicBezTo>
                      <a:pt x="15902" y="5079"/>
                      <a:pt x="17046" y="5604"/>
                      <a:pt x="17980" y="6328"/>
                    </a:cubicBezTo>
                    <a:cubicBezTo>
                      <a:pt x="19019" y="7113"/>
                      <a:pt x="19867" y="8116"/>
                      <a:pt x="20637" y="9158"/>
                    </a:cubicBezTo>
                    <a:cubicBezTo>
                      <a:pt x="22441" y="11666"/>
                      <a:pt x="23751" y="14487"/>
                      <a:pt x="24886" y="17348"/>
                    </a:cubicBezTo>
                    <a:cubicBezTo>
                      <a:pt x="24949" y="17466"/>
                      <a:pt x="24892" y="17591"/>
                      <a:pt x="24840" y="17701"/>
                    </a:cubicBezTo>
                    <a:cubicBezTo>
                      <a:pt x="24306" y="17903"/>
                      <a:pt x="23794" y="18151"/>
                      <a:pt x="23285" y="18405"/>
                    </a:cubicBezTo>
                    <a:cubicBezTo>
                      <a:pt x="22914" y="18603"/>
                      <a:pt x="22576" y="18857"/>
                      <a:pt x="22198" y="19040"/>
                    </a:cubicBezTo>
                    <a:cubicBezTo>
                      <a:pt x="22163" y="19054"/>
                      <a:pt x="22130" y="19060"/>
                      <a:pt x="22100" y="19060"/>
                    </a:cubicBezTo>
                    <a:cubicBezTo>
                      <a:pt x="21938" y="19060"/>
                      <a:pt x="21826" y="18886"/>
                      <a:pt x="21733" y="18765"/>
                    </a:cubicBezTo>
                    <a:cubicBezTo>
                      <a:pt x="20395" y="17089"/>
                      <a:pt x="19056" y="15415"/>
                      <a:pt x="17718" y="13741"/>
                    </a:cubicBezTo>
                    <a:cubicBezTo>
                      <a:pt x="17539" y="13533"/>
                      <a:pt x="17394" y="13293"/>
                      <a:pt x="17188" y="13111"/>
                    </a:cubicBezTo>
                    <a:cubicBezTo>
                      <a:pt x="17151" y="13089"/>
                      <a:pt x="17113" y="13079"/>
                      <a:pt x="17076" y="13079"/>
                    </a:cubicBezTo>
                    <a:cubicBezTo>
                      <a:pt x="16893" y="13079"/>
                      <a:pt x="16736" y="13320"/>
                      <a:pt x="16885" y="13480"/>
                    </a:cubicBezTo>
                    <a:cubicBezTo>
                      <a:pt x="18417" y="15410"/>
                      <a:pt x="19961" y="17332"/>
                      <a:pt x="21499" y="19258"/>
                    </a:cubicBezTo>
                    <a:cubicBezTo>
                      <a:pt x="21490" y="19384"/>
                      <a:pt x="21535" y="19542"/>
                      <a:pt x="21418" y="19634"/>
                    </a:cubicBezTo>
                    <a:cubicBezTo>
                      <a:pt x="21076" y="19959"/>
                      <a:pt x="20712" y="20261"/>
                      <a:pt x="20378" y="20595"/>
                    </a:cubicBezTo>
                    <a:cubicBezTo>
                      <a:pt x="20314" y="20661"/>
                      <a:pt x="20217" y="20693"/>
                      <a:pt x="20122" y="20693"/>
                    </a:cubicBezTo>
                    <a:cubicBezTo>
                      <a:pt x="20048" y="20693"/>
                      <a:pt x="19976" y="20674"/>
                      <a:pt x="19919" y="20638"/>
                    </a:cubicBezTo>
                    <a:cubicBezTo>
                      <a:pt x="17937" y="19073"/>
                      <a:pt x="15876" y="17591"/>
                      <a:pt x="13646" y="16398"/>
                    </a:cubicBezTo>
                    <a:cubicBezTo>
                      <a:pt x="13218" y="16153"/>
                      <a:pt x="12760" y="15964"/>
                      <a:pt x="12336" y="15718"/>
                    </a:cubicBezTo>
                    <a:cubicBezTo>
                      <a:pt x="11527" y="14849"/>
                      <a:pt x="10795" y="13896"/>
                      <a:pt x="10229" y="12849"/>
                    </a:cubicBezTo>
                    <a:cubicBezTo>
                      <a:pt x="9645" y="11759"/>
                      <a:pt x="9266" y="10495"/>
                      <a:pt x="9498" y="9254"/>
                    </a:cubicBezTo>
                    <a:cubicBezTo>
                      <a:pt x="9705" y="8149"/>
                      <a:pt x="10416" y="7206"/>
                      <a:pt x="11269" y="6505"/>
                    </a:cubicBezTo>
                    <a:cubicBezTo>
                      <a:pt x="12203" y="5723"/>
                      <a:pt x="13352" y="5116"/>
                      <a:pt x="14592" y="5081"/>
                    </a:cubicBezTo>
                    <a:cubicBezTo>
                      <a:pt x="14629" y="5080"/>
                      <a:pt x="14667" y="5079"/>
                      <a:pt x="14704" y="5079"/>
                    </a:cubicBezTo>
                    <a:close/>
                    <a:moveTo>
                      <a:pt x="48100" y="9350"/>
                    </a:moveTo>
                    <a:cubicBezTo>
                      <a:pt x="48670" y="9350"/>
                      <a:pt x="49239" y="9458"/>
                      <a:pt x="49758" y="9701"/>
                    </a:cubicBezTo>
                    <a:cubicBezTo>
                      <a:pt x="50804" y="10179"/>
                      <a:pt x="51609" y="11057"/>
                      <a:pt x="52222" y="12010"/>
                    </a:cubicBezTo>
                    <a:cubicBezTo>
                      <a:pt x="52837" y="12972"/>
                      <a:pt x="53195" y="14146"/>
                      <a:pt x="52993" y="15288"/>
                    </a:cubicBezTo>
                    <a:cubicBezTo>
                      <a:pt x="52790" y="16633"/>
                      <a:pt x="51983" y="17795"/>
                      <a:pt x="51063" y="18763"/>
                    </a:cubicBezTo>
                    <a:cubicBezTo>
                      <a:pt x="49635" y="20227"/>
                      <a:pt x="47904" y="21354"/>
                      <a:pt x="46124" y="22344"/>
                    </a:cubicBezTo>
                    <a:cubicBezTo>
                      <a:pt x="44375" y="23302"/>
                      <a:pt x="42549" y="24112"/>
                      <a:pt x="40693" y="24838"/>
                    </a:cubicBezTo>
                    <a:cubicBezTo>
                      <a:pt x="40645" y="24861"/>
                      <a:pt x="40592" y="24872"/>
                      <a:pt x="40539" y="24872"/>
                    </a:cubicBezTo>
                    <a:cubicBezTo>
                      <a:pt x="40385" y="24872"/>
                      <a:pt x="40232" y="24780"/>
                      <a:pt x="40188" y="24628"/>
                    </a:cubicBezTo>
                    <a:cubicBezTo>
                      <a:pt x="40043" y="24212"/>
                      <a:pt x="39827" y="23828"/>
                      <a:pt x="39644" y="23429"/>
                    </a:cubicBezTo>
                    <a:cubicBezTo>
                      <a:pt x="39484" y="23082"/>
                      <a:pt x="39230" y="22788"/>
                      <a:pt x="39101" y="22427"/>
                    </a:cubicBezTo>
                    <a:cubicBezTo>
                      <a:pt x="39025" y="22295"/>
                      <a:pt x="39003" y="22094"/>
                      <a:pt x="39136" y="21993"/>
                    </a:cubicBezTo>
                    <a:cubicBezTo>
                      <a:pt x="41064" y="20396"/>
                      <a:pt x="42999" y="18805"/>
                      <a:pt x="44927" y="17206"/>
                    </a:cubicBezTo>
                    <a:cubicBezTo>
                      <a:pt x="45095" y="17105"/>
                      <a:pt x="45078" y="16827"/>
                      <a:pt x="44888" y="16765"/>
                    </a:cubicBezTo>
                    <a:cubicBezTo>
                      <a:pt x="44859" y="16755"/>
                      <a:pt x="44832" y="16750"/>
                      <a:pt x="44806" y="16750"/>
                    </a:cubicBezTo>
                    <a:cubicBezTo>
                      <a:pt x="44661" y="16750"/>
                      <a:pt x="44547" y="16893"/>
                      <a:pt x="44436" y="16975"/>
                    </a:cubicBezTo>
                    <a:cubicBezTo>
                      <a:pt x="42613" y="18485"/>
                      <a:pt x="40784" y="19989"/>
                      <a:pt x="38961" y="21500"/>
                    </a:cubicBezTo>
                    <a:cubicBezTo>
                      <a:pt x="38893" y="21569"/>
                      <a:pt x="38804" y="21598"/>
                      <a:pt x="38712" y="21598"/>
                    </a:cubicBezTo>
                    <a:cubicBezTo>
                      <a:pt x="38575" y="21598"/>
                      <a:pt x="38431" y="21533"/>
                      <a:pt x="38341" y="21436"/>
                    </a:cubicBezTo>
                    <a:cubicBezTo>
                      <a:pt x="38011" y="21058"/>
                      <a:pt x="37673" y="20687"/>
                      <a:pt x="37326" y="20326"/>
                    </a:cubicBezTo>
                    <a:cubicBezTo>
                      <a:pt x="37301" y="20154"/>
                      <a:pt x="37395" y="19978"/>
                      <a:pt x="37491" y="19839"/>
                    </a:cubicBezTo>
                    <a:cubicBezTo>
                      <a:pt x="39283" y="17566"/>
                      <a:pt x="40974" y="15187"/>
                      <a:pt x="42236" y="12572"/>
                    </a:cubicBezTo>
                    <a:cubicBezTo>
                      <a:pt x="42356" y="12209"/>
                      <a:pt x="42693" y="12002"/>
                      <a:pt x="42966" y="11763"/>
                    </a:cubicBezTo>
                    <a:cubicBezTo>
                      <a:pt x="44202" y="10720"/>
                      <a:pt x="45599" y="9767"/>
                      <a:pt x="47208" y="9436"/>
                    </a:cubicBezTo>
                    <a:cubicBezTo>
                      <a:pt x="47501" y="9380"/>
                      <a:pt x="47801" y="9350"/>
                      <a:pt x="48100" y="9350"/>
                    </a:cubicBezTo>
                    <a:close/>
                    <a:moveTo>
                      <a:pt x="7176" y="14867"/>
                    </a:moveTo>
                    <a:cubicBezTo>
                      <a:pt x="8419" y="14867"/>
                      <a:pt x="9649" y="15201"/>
                      <a:pt x="10809" y="15629"/>
                    </a:cubicBezTo>
                    <a:cubicBezTo>
                      <a:pt x="13940" y="16838"/>
                      <a:pt x="16726" y="18767"/>
                      <a:pt x="19358" y="20817"/>
                    </a:cubicBezTo>
                    <a:cubicBezTo>
                      <a:pt x="19480" y="20914"/>
                      <a:pt x="19645" y="21014"/>
                      <a:pt x="19645" y="21193"/>
                    </a:cubicBezTo>
                    <a:cubicBezTo>
                      <a:pt x="19645" y="21522"/>
                      <a:pt x="19379" y="21752"/>
                      <a:pt x="19207" y="22004"/>
                    </a:cubicBezTo>
                    <a:cubicBezTo>
                      <a:pt x="18881" y="22441"/>
                      <a:pt x="18610" y="22916"/>
                      <a:pt x="18344" y="23390"/>
                    </a:cubicBezTo>
                    <a:cubicBezTo>
                      <a:pt x="18251" y="23593"/>
                      <a:pt x="18118" y="23908"/>
                      <a:pt x="17869" y="23908"/>
                    </a:cubicBezTo>
                    <a:cubicBezTo>
                      <a:pt x="17835" y="23908"/>
                      <a:pt x="17799" y="23902"/>
                      <a:pt x="17760" y="23889"/>
                    </a:cubicBezTo>
                    <a:cubicBezTo>
                      <a:pt x="15475" y="23003"/>
                      <a:pt x="13197" y="22096"/>
                      <a:pt x="10911" y="21216"/>
                    </a:cubicBezTo>
                    <a:cubicBezTo>
                      <a:pt x="10880" y="21203"/>
                      <a:pt x="10850" y="21197"/>
                      <a:pt x="10823" y="21197"/>
                    </a:cubicBezTo>
                    <a:cubicBezTo>
                      <a:pt x="10591" y="21197"/>
                      <a:pt x="10489" y="21593"/>
                      <a:pt x="10753" y="21673"/>
                    </a:cubicBezTo>
                    <a:cubicBezTo>
                      <a:pt x="12975" y="22551"/>
                      <a:pt x="15205" y="23416"/>
                      <a:pt x="17429" y="24290"/>
                    </a:cubicBezTo>
                    <a:cubicBezTo>
                      <a:pt x="17610" y="24349"/>
                      <a:pt x="17819" y="24529"/>
                      <a:pt x="17739" y="24739"/>
                    </a:cubicBezTo>
                    <a:cubicBezTo>
                      <a:pt x="17624" y="25083"/>
                      <a:pt x="17474" y="25414"/>
                      <a:pt x="17402" y="25770"/>
                    </a:cubicBezTo>
                    <a:cubicBezTo>
                      <a:pt x="17387" y="26064"/>
                      <a:pt x="17130" y="26333"/>
                      <a:pt x="16836" y="26333"/>
                    </a:cubicBezTo>
                    <a:cubicBezTo>
                      <a:pt x="16801" y="26333"/>
                      <a:pt x="16765" y="26329"/>
                      <a:pt x="16729" y="26321"/>
                    </a:cubicBezTo>
                    <a:cubicBezTo>
                      <a:pt x="14620" y="26018"/>
                      <a:pt x="12488" y="25803"/>
                      <a:pt x="10355" y="25803"/>
                    </a:cubicBezTo>
                    <a:cubicBezTo>
                      <a:pt x="9575" y="25803"/>
                      <a:pt x="8795" y="25831"/>
                      <a:pt x="8016" y="25896"/>
                    </a:cubicBezTo>
                    <a:cubicBezTo>
                      <a:pt x="7812" y="25881"/>
                      <a:pt x="7623" y="25787"/>
                      <a:pt x="7431" y="25726"/>
                    </a:cubicBezTo>
                    <a:cubicBezTo>
                      <a:pt x="6148" y="25275"/>
                      <a:pt x="4879" y="24710"/>
                      <a:pt x="3818" y="23844"/>
                    </a:cubicBezTo>
                    <a:cubicBezTo>
                      <a:pt x="2940" y="23134"/>
                      <a:pt x="2230" y="22144"/>
                      <a:pt x="2068" y="21005"/>
                    </a:cubicBezTo>
                    <a:cubicBezTo>
                      <a:pt x="1889" y="19786"/>
                      <a:pt x="2265" y="18559"/>
                      <a:pt x="2823" y="17485"/>
                    </a:cubicBezTo>
                    <a:cubicBezTo>
                      <a:pt x="3362" y="16454"/>
                      <a:pt x="4231" y="15549"/>
                      <a:pt x="5352" y="15171"/>
                    </a:cubicBezTo>
                    <a:cubicBezTo>
                      <a:pt x="5677" y="15039"/>
                      <a:pt x="6024" y="14975"/>
                      <a:pt x="6369" y="14917"/>
                    </a:cubicBezTo>
                    <a:cubicBezTo>
                      <a:pt x="6638" y="14883"/>
                      <a:pt x="6907" y="14867"/>
                      <a:pt x="7176" y="14867"/>
                    </a:cubicBezTo>
                    <a:close/>
                    <a:moveTo>
                      <a:pt x="52195" y="20760"/>
                    </a:moveTo>
                    <a:cubicBezTo>
                      <a:pt x="52824" y="20760"/>
                      <a:pt x="53451" y="20818"/>
                      <a:pt x="54067" y="20961"/>
                    </a:cubicBezTo>
                    <a:cubicBezTo>
                      <a:pt x="55033" y="21197"/>
                      <a:pt x="55963" y="21699"/>
                      <a:pt x="56569" y="22504"/>
                    </a:cubicBezTo>
                    <a:cubicBezTo>
                      <a:pt x="57295" y="23452"/>
                      <a:pt x="57573" y="24665"/>
                      <a:pt x="57632" y="25838"/>
                    </a:cubicBezTo>
                    <a:cubicBezTo>
                      <a:pt x="57685" y="26981"/>
                      <a:pt x="57408" y="28182"/>
                      <a:pt x="56661" y="29073"/>
                    </a:cubicBezTo>
                    <a:cubicBezTo>
                      <a:pt x="56099" y="29782"/>
                      <a:pt x="55323" y="30294"/>
                      <a:pt x="54504" y="30661"/>
                    </a:cubicBezTo>
                    <a:cubicBezTo>
                      <a:pt x="53291" y="31202"/>
                      <a:pt x="51973" y="31457"/>
                      <a:pt x="50660" y="31612"/>
                    </a:cubicBezTo>
                    <a:cubicBezTo>
                      <a:pt x="49715" y="31712"/>
                      <a:pt x="48768" y="31756"/>
                      <a:pt x="47821" y="31756"/>
                    </a:cubicBezTo>
                    <a:cubicBezTo>
                      <a:pt x="45635" y="31756"/>
                      <a:pt x="43449" y="31522"/>
                      <a:pt x="41289" y="31204"/>
                    </a:cubicBezTo>
                    <a:cubicBezTo>
                      <a:pt x="41094" y="31202"/>
                      <a:pt x="40993" y="31019"/>
                      <a:pt x="40919" y="30866"/>
                    </a:cubicBezTo>
                    <a:cubicBezTo>
                      <a:pt x="40842" y="30634"/>
                      <a:pt x="40955" y="30396"/>
                      <a:pt x="40959" y="30160"/>
                    </a:cubicBezTo>
                    <a:cubicBezTo>
                      <a:pt x="40982" y="29602"/>
                      <a:pt x="41043" y="29041"/>
                      <a:pt x="40991" y="28483"/>
                    </a:cubicBezTo>
                    <a:cubicBezTo>
                      <a:pt x="40968" y="28293"/>
                      <a:pt x="41033" y="28100"/>
                      <a:pt x="41179" y="27974"/>
                    </a:cubicBezTo>
                    <a:cubicBezTo>
                      <a:pt x="43688" y="27548"/>
                      <a:pt x="46199" y="27128"/>
                      <a:pt x="48710" y="26703"/>
                    </a:cubicBezTo>
                    <a:cubicBezTo>
                      <a:pt x="48867" y="26695"/>
                      <a:pt x="49003" y="26537"/>
                      <a:pt x="48946" y="26379"/>
                    </a:cubicBezTo>
                    <a:cubicBezTo>
                      <a:pt x="48915" y="26262"/>
                      <a:pt x="48802" y="26210"/>
                      <a:pt x="48691" y="26210"/>
                    </a:cubicBezTo>
                    <a:cubicBezTo>
                      <a:pt x="48655" y="26210"/>
                      <a:pt x="48619" y="26215"/>
                      <a:pt x="48586" y="26226"/>
                    </a:cubicBezTo>
                    <a:cubicBezTo>
                      <a:pt x="46182" y="26630"/>
                      <a:pt x="43776" y="27038"/>
                      <a:pt x="41371" y="27439"/>
                    </a:cubicBezTo>
                    <a:cubicBezTo>
                      <a:pt x="41344" y="27444"/>
                      <a:pt x="41317" y="27446"/>
                      <a:pt x="41290" y="27446"/>
                    </a:cubicBezTo>
                    <a:cubicBezTo>
                      <a:pt x="41071" y="27446"/>
                      <a:pt x="40848" y="27296"/>
                      <a:pt x="40846" y="27060"/>
                    </a:cubicBezTo>
                    <a:cubicBezTo>
                      <a:pt x="40793" y="26557"/>
                      <a:pt x="40639" y="26075"/>
                      <a:pt x="40519" y="25586"/>
                    </a:cubicBezTo>
                    <a:cubicBezTo>
                      <a:pt x="40602" y="25446"/>
                      <a:pt x="40732" y="25345"/>
                      <a:pt x="40886" y="25293"/>
                    </a:cubicBezTo>
                    <a:cubicBezTo>
                      <a:pt x="43666" y="24186"/>
                      <a:pt x="46411" y="22930"/>
                      <a:pt x="48879" y="21223"/>
                    </a:cubicBezTo>
                    <a:cubicBezTo>
                      <a:pt x="49084" y="21098"/>
                      <a:pt x="49333" y="21085"/>
                      <a:pt x="49562" y="21037"/>
                    </a:cubicBezTo>
                    <a:cubicBezTo>
                      <a:pt x="50427" y="20875"/>
                      <a:pt x="51313" y="20760"/>
                      <a:pt x="52195" y="20760"/>
                    </a:cubicBezTo>
                    <a:close/>
                    <a:moveTo>
                      <a:pt x="10345" y="26292"/>
                    </a:moveTo>
                    <a:cubicBezTo>
                      <a:pt x="12440" y="26292"/>
                      <a:pt x="14530" y="26500"/>
                      <a:pt x="16603" y="26798"/>
                    </a:cubicBezTo>
                    <a:cubicBezTo>
                      <a:pt x="16833" y="26859"/>
                      <a:pt x="17062" y="27061"/>
                      <a:pt x="17070" y="27315"/>
                    </a:cubicBezTo>
                    <a:cubicBezTo>
                      <a:pt x="16976" y="28106"/>
                      <a:pt x="16923" y="28908"/>
                      <a:pt x="16984" y="29704"/>
                    </a:cubicBezTo>
                    <a:cubicBezTo>
                      <a:pt x="17019" y="29944"/>
                      <a:pt x="16858" y="30238"/>
                      <a:pt x="16603" y="30268"/>
                    </a:cubicBezTo>
                    <a:cubicBezTo>
                      <a:pt x="14254" y="30622"/>
                      <a:pt x="11905" y="30982"/>
                      <a:pt x="9556" y="31335"/>
                    </a:cubicBezTo>
                    <a:cubicBezTo>
                      <a:pt x="9439" y="31347"/>
                      <a:pt x="9301" y="31388"/>
                      <a:pt x="9263" y="31514"/>
                    </a:cubicBezTo>
                    <a:cubicBezTo>
                      <a:pt x="9200" y="31670"/>
                      <a:pt x="9338" y="31841"/>
                      <a:pt x="9496" y="31841"/>
                    </a:cubicBezTo>
                    <a:cubicBezTo>
                      <a:pt x="9517" y="31841"/>
                      <a:pt x="9539" y="31838"/>
                      <a:pt x="9560" y="31831"/>
                    </a:cubicBezTo>
                    <a:cubicBezTo>
                      <a:pt x="11947" y="31474"/>
                      <a:pt x="14332" y="31107"/>
                      <a:pt x="16719" y="30748"/>
                    </a:cubicBezTo>
                    <a:cubicBezTo>
                      <a:pt x="16748" y="30737"/>
                      <a:pt x="16777" y="30733"/>
                      <a:pt x="16805" y="30733"/>
                    </a:cubicBezTo>
                    <a:cubicBezTo>
                      <a:pt x="16919" y="30733"/>
                      <a:pt x="17020" y="30809"/>
                      <a:pt x="17108" y="30884"/>
                    </a:cubicBezTo>
                    <a:cubicBezTo>
                      <a:pt x="17155" y="31360"/>
                      <a:pt x="17301" y="31817"/>
                      <a:pt x="17411" y="32281"/>
                    </a:cubicBezTo>
                    <a:cubicBezTo>
                      <a:pt x="17491" y="32589"/>
                      <a:pt x="17169" y="32764"/>
                      <a:pt x="16955" y="32902"/>
                    </a:cubicBezTo>
                    <a:cubicBezTo>
                      <a:pt x="15226" y="33599"/>
                      <a:pt x="13519" y="34359"/>
                      <a:pt x="11883" y="35256"/>
                    </a:cubicBezTo>
                    <a:cubicBezTo>
                      <a:pt x="10970" y="35748"/>
                      <a:pt x="10095" y="36308"/>
                      <a:pt x="9232" y="36877"/>
                    </a:cubicBezTo>
                    <a:cubicBezTo>
                      <a:pt x="8190" y="37128"/>
                      <a:pt x="7114" y="37286"/>
                      <a:pt x="6039" y="37286"/>
                    </a:cubicBezTo>
                    <a:cubicBezTo>
                      <a:pt x="5664" y="37286"/>
                      <a:pt x="5289" y="37267"/>
                      <a:pt x="4917" y="37225"/>
                    </a:cubicBezTo>
                    <a:cubicBezTo>
                      <a:pt x="3756" y="37088"/>
                      <a:pt x="2578" y="36638"/>
                      <a:pt x="1798" y="35738"/>
                    </a:cubicBezTo>
                    <a:cubicBezTo>
                      <a:pt x="959" y="34775"/>
                      <a:pt x="639" y="33472"/>
                      <a:pt x="576" y="32223"/>
                    </a:cubicBezTo>
                    <a:cubicBezTo>
                      <a:pt x="519" y="31078"/>
                      <a:pt x="796" y="29871"/>
                      <a:pt x="1545" y="28978"/>
                    </a:cubicBezTo>
                    <a:cubicBezTo>
                      <a:pt x="2353" y="27963"/>
                      <a:pt x="3560" y="27363"/>
                      <a:pt x="4776" y="26986"/>
                    </a:cubicBezTo>
                    <a:cubicBezTo>
                      <a:pt x="6329" y="26512"/>
                      <a:pt x="7959" y="26353"/>
                      <a:pt x="9575" y="26302"/>
                    </a:cubicBezTo>
                    <a:cubicBezTo>
                      <a:pt x="9832" y="26295"/>
                      <a:pt x="10088" y="26292"/>
                      <a:pt x="10345" y="26292"/>
                    </a:cubicBezTo>
                    <a:close/>
                    <a:moveTo>
                      <a:pt x="28956" y="17469"/>
                    </a:moveTo>
                    <a:cubicBezTo>
                      <a:pt x="30234" y="17469"/>
                      <a:pt x="31512" y="17668"/>
                      <a:pt x="32720" y="18089"/>
                    </a:cubicBezTo>
                    <a:cubicBezTo>
                      <a:pt x="35189" y="18926"/>
                      <a:pt x="37349" y="20638"/>
                      <a:pt x="38734" y="22846"/>
                    </a:cubicBezTo>
                    <a:cubicBezTo>
                      <a:pt x="40176" y="25097"/>
                      <a:pt x="40774" y="27866"/>
                      <a:pt x="40416" y="30513"/>
                    </a:cubicBezTo>
                    <a:cubicBezTo>
                      <a:pt x="40119" y="32840"/>
                      <a:pt x="39080" y="35069"/>
                      <a:pt x="37482" y="36789"/>
                    </a:cubicBezTo>
                    <a:cubicBezTo>
                      <a:pt x="35361" y="39143"/>
                      <a:pt x="32220" y="40533"/>
                      <a:pt x="29053" y="40533"/>
                    </a:cubicBezTo>
                    <a:cubicBezTo>
                      <a:pt x="28877" y="40533"/>
                      <a:pt x="28702" y="40529"/>
                      <a:pt x="28526" y="40521"/>
                    </a:cubicBezTo>
                    <a:cubicBezTo>
                      <a:pt x="25915" y="40438"/>
                      <a:pt x="23349" y="39407"/>
                      <a:pt x="21393" y="37679"/>
                    </a:cubicBezTo>
                    <a:cubicBezTo>
                      <a:pt x="19308" y="35869"/>
                      <a:pt x="17908" y="33286"/>
                      <a:pt x="17555" y="30545"/>
                    </a:cubicBezTo>
                    <a:cubicBezTo>
                      <a:pt x="17185" y="27877"/>
                      <a:pt x="17792" y="25084"/>
                      <a:pt x="19250" y="22816"/>
                    </a:cubicBezTo>
                    <a:cubicBezTo>
                      <a:pt x="19963" y="21695"/>
                      <a:pt x="20872" y="20694"/>
                      <a:pt x="21926" y="19884"/>
                    </a:cubicBezTo>
                    <a:cubicBezTo>
                      <a:pt x="23599" y="18571"/>
                      <a:pt x="25648" y="17761"/>
                      <a:pt x="27759" y="17527"/>
                    </a:cubicBezTo>
                    <a:cubicBezTo>
                      <a:pt x="28156" y="17488"/>
                      <a:pt x="28556" y="17469"/>
                      <a:pt x="28956" y="17469"/>
                    </a:cubicBezTo>
                    <a:close/>
                    <a:moveTo>
                      <a:pt x="41110" y="31692"/>
                    </a:moveTo>
                    <a:cubicBezTo>
                      <a:pt x="41279" y="31692"/>
                      <a:pt x="41450" y="31729"/>
                      <a:pt x="41616" y="31747"/>
                    </a:cubicBezTo>
                    <a:cubicBezTo>
                      <a:pt x="43679" y="32037"/>
                      <a:pt x="45764" y="32246"/>
                      <a:pt x="47849" y="32246"/>
                    </a:cubicBezTo>
                    <a:cubicBezTo>
                      <a:pt x="48612" y="32246"/>
                      <a:pt x="49375" y="32218"/>
                      <a:pt x="50137" y="32156"/>
                    </a:cubicBezTo>
                    <a:cubicBezTo>
                      <a:pt x="50452" y="32162"/>
                      <a:pt x="50739" y="32323"/>
                      <a:pt x="51035" y="32417"/>
                    </a:cubicBezTo>
                    <a:cubicBezTo>
                      <a:pt x="52350" y="32891"/>
                      <a:pt x="53643" y="33514"/>
                      <a:pt x="54685" y="34460"/>
                    </a:cubicBezTo>
                    <a:cubicBezTo>
                      <a:pt x="55358" y="35084"/>
                      <a:pt x="55899" y="35884"/>
                      <a:pt x="56093" y="36791"/>
                    </a:cubicBezTo>
                    <a:cubicBezTo>
                      <a:pt x="56289" y="37685"/>
                      <a:pt x="56155" y="38620"/>
                      <a:pt x="55857" y="39475"/>
                    </a:cubicBezTo>
                    <a:cubicBezTo>
                      <a:pt x="55562" y="40314"/>
                      <a:pt x="55142" y="41123"/>
                      <a:pt x="54529" y="41775"/>
                    </a:cubicBezTo>
                    <a:cubicBezTo>
                      <a:pt x="53932" y="42423"/>
                      <a:pt x="53128" y="42868"/>
                      <a:pt x="52268" y="43050"/>
                    </a:cubicBezTo>
                    <a:cubicBezTo>
                      <a:pt x="51860" y="43142"/>
                      <a:pt x="51445" y="43182"/>
                      <a:pt x="51029" y="43182"/>
                    </a:cubicBezTo>
                    <a:cubicBezTo>
                      <a:pt x="50316" y="43182"/>
                      <a:pt x="49601" y="43065"/>
                      <a:pt x="48911" y="42896"/>
                    </a:cubicBezTo>
                    <a:cubicBezTo>
                      <a:pt x="47045" y="42414"/>
                      <a:pt x="45305" y="41546"/>
                      <a:pt x="43650" y="40576"/>
                    </a:cubicBezTo>
                    <a:cubicBezTo>
                      <a:pt x="42003" y="39596"/>
                      <a:pt x="40445" y="38477"/>
                      <a:pt x="38936" y="37297"/>
                    </a:cubicBezTo>
                    <a:cubicBezTo>
                      <a:pt x="38792" y="37183"/>
                      <a:pt x="38638" y="37080"/>
                      <a:pt x="38514" y="36944"/>
                    </a:cubicBezTo>
                    <a:cubicBezTo>
                      <a:pt x="38339" y="36747"/>
                      <a:pt x="38418" y="36446"/>
                      <a:pt x="38563" y="36257"/>
                    </a:cubicBezTo>
                    <a:cubicBezTo>
                      <a:pt x="38983" y="35733"/>
                      <a:pt x="39328" y="35155"/>
                      <a:pt x="39645" y="34566"/>
                    </a:cubicBezTo>
                    <a:cubicBezTo>
                      <a:pt x="39719" y="34375"/>
                      <a:pt x="39911" y="34185"/>
                      <a:pt x="40119" y="34185"/>
                    </a:cubicBezTo>
                    <a:cubicBezTo>
                      <a:pt x="40169" y="34185"/>
                      <a:pt x="40220" y="34196"/>
                      <a:pt x="40271" y="34221"/>
                    </a:cubicBezTo>
                    <a:cubicBezTo>
                      <a:pt x="42464" y="35034"/>
                      <a:pt x="44655" y="35855"/>
                      <a:pt x="46847" y="36670"/>
                    </a:cubicBezTo>
                    <a:cubicBezTo>
                      <a:pt x="47018" y="36729"/>
                      <a:pt x="47184" y="36812"/>
                      <a:pt x="47364" y="36846"/>
                    </a:cubicBezTo>
                    <a:cubicBezTo>
                      <a:pt x="47372" y="36846"/>
                      <a:pt x="47380" y="36847"/>
                      <a:pt x="47387" y="36847"/>
                    </a:cubicBezTo>
                    <a:cubicBezTo>
                      <a:pt x="47585" y="36847"/>
                      <a:pt x="47698" y="36564"/>
                      <a:pt x="47544" y="36430"/>
                    </a:cubicBezTo>
                    <a:cubicBezTo>
                      <a:pt x="47410" y="36336"/>
                      <a:pt x="47247" y="36299"/>
                      <a:pt x="47098" y="36239"/>
                    </a:cubicBezTo>
                    <a:cubicBezTo>
                      <a:pt x="44826" y="35391"/>
                      <a:pt x="42551" y="34546"/>
                      <a:pt x="40278" y="33696"/>
                    </a:cubicBezTo>
                    <a:cubicBezTo>
                      <a:pt x="40085" y="33279"/>
                      <a:pt x="40423" y="32876"/>
                      <a:pt x="40504" y="32474"/>
                    </a:cubicBezTo>
                    <a:cubicBezTo>
                      <a:pt x="40603" y="32221"/>
                      <a:pt x="40559" y="31834"/>
                      <a:pt x="40865" y="31725"/>
                    </a:cubicBezTo>
                    <a:cubicBezTo>
                      <a:pt x="40946" y="31701"/>
                      <a:pt x="41028" y="31692"/>
                      <a:pt x="41110" y="31692"/>
                    </a:cubicBezTo>
                    <a:close/>
                    <a:moveTo>
                      <a:pt x="17542" y="33222"/>
                    </a:moveTo>
                    <a:cubicBezTo>
                      <a:pt x="17610" y="33222"/>
                      <a:pt x="17678" y="33240"/>
                      <a:pt x="17744" y="33269"/>
                    </a:cubicBezTo>
                    <a:cubicBezTo>
                      <a:pt x="18052" y="34128"/>
                      <a:pt x="18499" y="34931"/>
                      <a:pt x="18991" y="35699"/>
                    </a:cubicBezTo>
                    <a:cubicBezTo>
                      <a:pt x="19142" y="35933"/>
                      <a:pt x="19042" y="36242"/>
                      <a:pt x="18830" y="36402"/>
                    </a:cubicBezTo>
                    <a:cubicBezTo>
                      <a:pt x="16975" y="37899"/>
                      <a:pt x="15099" y="39374"/>
                      <a:pt x="13246" y="40875"/>
                    </a:cubicBezTo>
                    <a:cubicBezTo>
                      <a:pt x="13050" y="41024"/>
                      <a:pt x="13220" y="41303"/>
                      <a:pt x="13412" y="41303"/>
                    </a:cubicBezTo>
                    <a:cubicBezTo>
                      <a:pt x="13459" y="41303"/>
                      <a:pt x="13508" y="41286"/>
                      <a:pt x="13553" y="41247"/>
                    </a:cubicBezTo>
                    <a:cubicBezTo>
                      <a:pt x="15474" y="39727"/>
                      <a:pt x="17382" y="38188"/>
                      <a:pt x="19299" y="36661"/>
                    </a:cubicBezTo>
                    <a:cubicBezTo>
                      <a:pt x="19350" y="36619"/>
                      <a:pt x="19414" y="36600"/>
                      <a:pt x="19480" y="36600"/>
                    </a:cubicBezTo>
                    <a:cubicBezTo>
                      <a:pt x="19588" y="36600"/>
                      <a:pt x="19700" y="36652"/>
                      <a:pt x="19769" y="36734"/>
                    </a:cubicBezTo>
                    <a:cubicBezTo>
                      <a:pt x="20050" y="37030"/>
                      <a:pt x="20311" y="37347"/>
                      <a:pt x="20605" y="37632"/>
                    </a:cubicBezTo>
                    <a:cubicBezTo>
                      <a:pt x="20732" y="37751"/>
                      <a:pt x="20739" y="37938"/>
                      <a:pt x="20721" y="38100"/>
                    </a:cubicBezTo>
                    <a:cubicBezTo>
                      <a:pt x="20639" y="38334"/>
                      <a:pt x="20466" y="38522"/>
                      <a:pt x="20320" y="38719"/>
                    </a:cubicBezTo>
                    <a:cubicBezTo>
                      <a:pt x="18704" y="40796"/>
                      <a:pt x="17201" y="42976"/>
                      <a:pt x="16034" y="45339"/>
                    </a:cubicBezTo>
                    <a:cubicBezTo>
                      <a:pt x="15940" y="45537"/>
                      <a:pt x="15867" y="45756"/>
                      <a:pt x="15692" y="45900"/>
                    </a:cubicBezTo>
                    <a:cubicBezTo>
                      <a:pt x="14706" y="46770"/>
                      <a:pt x="13651" y="47588"/>
                      <a:pt x="12447" y="48134"/>
                    </a:cubicBezTo>
                    <a:cubicBezTo>
                      <a:pt x="11717" y="48476"/>
                      <a:pt x="10905" y="48698"/>
                      <a:pt x="10095" y="48698"/>
                    </a:cubicBezTo>
                    <a:cubicBezTo>
                      <a:pt x="9704" y="48698"/>
                      <a:pt x="9313" y="48646"/>
                      <a:pt x="8932" y="48530"/>
                    </a:cubicBezTo>
                    <a:cubicBezTo>
                      <a:pt x="7784" y="48181"/>
                      <a:pt x="6875" y="47315"/>
                      <a:pt x="6197" y="46354"/>
                    </a:cubicBezTo>
                    <a:cubicBezTo>
                      <a:pt x="5477" y="45352"/>
                      <a:pt x="5013" y="44100"/>
                      <a:pt x="5199" y="42854"/>
                    </a:cubicBezTo>
                    <a:cubicBezTo>
                      <a:pt x="5354" y="41674"/>
                      <a:pt x="5984" y="40615"/>
                      <a:pt x="6747" y="39724"/>
                    </a:cubicBezTo>
                    <a:cubicBezTo>
                      <a:pt x="7657" y="38667"/>
                      <a:pt x="8764" y="37802"/>
                      <a:pt x="9913" y="37019"/>
                    </a:cubicBezTo>
                    <a:cubicBezTo>
                      <a:pt x="12236" y="35467"/>
                      <a:pt x="14786" y="34292"/>
                      <a:pt x="17376" y="33263"/>
                    </a:cubicBezTo>
                    <a:cubicBezTo>
                      <a:pt x="17430" y="33235"/>
                      <a:pt x="17486" y="33222"/>
                      <a:pt x="17542" y="33222"/>
                    </a:cubicBezTo>
                    <a:close/>
                    <a:moveTo>
                      <a:pt x="37969" y="37264"/>
                    </a:moveTo>
                    <a:cubicBezTo>
                      <a:pt x="38062" y="37264"/>
                      <a:pt x="38154" y="37296"/>
                      <a:pt x="38226" y="37360"/>
                    </a:cubicBezTo>
                    <a:cubicBezTo>
                      <a:pt x="40479" y="39146"/>
                      <a:pt x="42841" y="40824"/>
                      <a:pt x="45426" y="42097"/>
                    </a:cubicBezTo>
                    <a:cubicBezTo>
                      <a:pt x="45624" y="42191"/>
                      <a:pt x="45844" y="42264"/>
                      <a:pt x="45985" y="42442"/>
                    </a:cubicBezTo>
                    <a:cubicBezTo>
                      <a:pt x="46644" y="43191"/>
                      <a:pt x="47272" y="43975"/>
                      <a:pt x="47776" y="44839"/>
                    </a:cubicBezTo>
                    <a:cubicBezTo>
                      <a:pt x="48287" y="45712"/>
                      <a:pt x="48691" y="46676"/>
                      <a:pt x="48765" y="47695"/>
                    </a:cubicBezTo>
                    <a:cubicBezTo>
                      <a:pt x="48826" y="48436"/>
                      <a:pt x="48688" y="49193"/>
                      <a:pt x="48343" y="49854"/>
                    </a:cubicBezTo>
                    <a:cubicBezTo>
                      <a:pt x="47930" y="50661"/>
                      <a:pt x="47271" y="51318"/>
                      <a:pt x="46545" y="51851"/>
                    </a:cubicBezTo>
                    <a:cubicBezTo>
                      <a:pt x="45782" y="52414"/>
                      <a:pt x="44894" y="52842"/>
                      <a:pt x="43942" y="52944"/>
                    </a:cubicBezTo>
                    <a:cubicBezTo>
                      <a:pt x="43795" y="52960"/>
                      <a:pt x="43648" y="52968"/>
                      <a:pt x="43501" y="52968"/>
                    </a:cubicBezTo>
                    <a:cubicBezTo>
                      <a:pt x="42628" y="52968"/>
                      <a:pt x="41766" y="52686"/>
                      <a:pt x="41014" y="52249"/>
                    </a:cubicBezTo>
                    <a:cubicBezTo>
                      <a:pt x="39686" y="51471"/>
                      <a:pt x="38637" y="50308"/>
                      <a:pt x="37718" y="49090"/>
                    </a:cubicBezTo>
                    <a:cubicBezTo>
                      <a:pt x="35895" y="46619"/>
                      <a:pt x="34575" y="43821"/>
                      <a:pt x="33434" y="40981"/>
                    </a:cubicBezTo>
                    <a:cubicBezTo>
                      <a:pt x="33335" y="40730"/>
                      <a:pt x="33244" y="40402"/>
                      <a:pt x="33458" y="40184"/>
                    </a:cubicBezTo>
                    <a:cubicBezTo>
                      <a:pt x="34035" y="39903"/>
                      <a:pt x="34634" y="39660"/>
                      <a:pt x="35172" y="39307"/>
                    </a:cubicBezTo>
                    <a:cubicBezTo>
                      <a:pt x="35405" y="39179"/>
                      <a:pt x="35614" y="38990"/>
                      <a:pt x="35882" y="38940"/>
                    </a:cubicBezTo>
                    <a:cubicBezTo>
                      <a:pt x="36103" y="38955"/>
                      <a:pt x="36218" y="39158"/>
                      <a:pt x="36346" y="39310"/>
                    </a:cubicBezTo>
                    <a:cubicBezTo>
                      <a:pt x="37786" y="41054"/>
                      <a:pt x="39225" y="42798"/>
                      <a:pt x="40667" y="44541"/>
                    </a:cubicBezTo>
                    <a:cubicBezTo>
                      <a:pt x="40791" y="44678"/>
                      <a:pt x="40887" y="44850"/>
                      <a:pt x="41047" y="44952"/>
                    </a:cubicBezTo>
                    <a:cubicBezTo>
                      <a:pt x="41077" y="44964"/>
                      <a:pt x="41107" y="44970"/>
                      <a:pt x="41135" y="44970"/>
                    </a:cubicBezTo>
                    <a:cubicBezTo>
                      <a:pt x="41333" y="44970"/>
                      <a:pt x="41471" y="44693"/>
                      <a:pt x="41303" y="44542"/>
                    </a:cubicBezTo>
                    <a:cubicBezTo>
                      <a:pt x="39730" y="42631"/>
                      <a:pt x="38149" y="40725"/>
                      <a:pt x="36575" y="38814"/>
                    </a:cubicBezTo>
                    <a:cubicBezTo>
                      <a:pt x="36438" y="38687"/>
                      <a:pt x="36438" y="38457"/>
                      <a:pt x="36580" y="38336"/>
                    </a:cubicBezTo>
                    <a:cubicBezTo>
                      <a:pt x="36916" y="38028"/>
                      <a:pt x="37262" y="37728"/>
                      <a:pt x="37589" y="37410"/>
                    </a:cubicBezTo>
                    <a:cubicBezTo>
                      <a:pt x="37657" y="37341"/>
                      <a:pt x="37751" y="37307"/>
                      <a:pt x="37844" y="37284"/>
                    </a:cubicBezTo>
                    <a:cubicBezTo>
                      <a:pt x="37885" y="37271"/>
                      <a:pt x="37927" y="37264"/>
                      <a:pt x="37969" y="37264"/>
                    </a:cubicBezTo>
                    <a:close/>
                    <a:moveTo>
                      <a:pt x="21403" y="38408"/>
                    </a:moveTo>
                    <a:cubicBezTo>
                      <a:pt x="21559" y="38408"/>
                      <a:pt x="21666" y="38552"/>
                      <a:pt x="21792" y="38631"/>
                    </a:cubicBezTo>
                    <a:cubicBezTo>
                      <a:pt x="22253" y="39003"/>
                      <a:pt x="22771" y="39295"/>
                      <a:pt x="23280" y="39596"/>
                    </a:cubicBezTo>
                    <a:cubicBezTo>
                      <a:pt x="23527" y="39749"/>
                      <a:pt x="23887" y="39794"/>
                      <a:pt x="24003" y="40097"/>
                    </a:cubicBezTo>
                    <a:cubicBezTo>
                      <a:pt x="24041" y="40256"/>
                      <a:pt x="23946" y="40404"/>
                      <a:pt x="23898" y="40551"/>
                    </a:cubicBezTo>
                    <a:cubicBezTo>
                      <a:pt x="23035" y="42764"/>
                      <a:pt x="22164" y="44974"/>
                      <a:pt x="21304" y="47190"/>
                    </a:cubicBezTo>
                    <a:cubicBezTo>
                      <a:pt x="21205" y="47379"/>
                      <a:pt x="21380" y="47531"/>
                      <a:pt x="21543" y="47531"/>
                    </a:cubicBezTo>
                    <a:cubicBezTo>
                      <a:pt x="21632" y="47531"/>
                      <a:pt x="21717" y="47486"/>
                      <a:pt x="21751" y="47377"/>
                    </a:cubicBezTo>
                    <a:cubicBezTo>
                      <a:pt x="22604" y="45222"/>
                      <a:pt x="23442" y="43061"/>
                      <a:pt x="24290" y="40904"/>
                    </a:cubicBezTo>
                    <a:cubicBezTo>
                      <a:pt x="24381" y="40687"/>
                      <a:pt x="24428" y="40442"/>
                      <a:pt x="24610" y="40279"/>
                    </a:cubicBezTo>
                    <a:cubicBezTo>
                      <a:pt x="24624" y="40278"/>
                      <a:pt x="24638" y="40278"/>
                      <a:pt x="24652" y="40278"/>
                    </a:cubicBezTo>
                    <a:cubicBezTo>
                      <a:pt x="24813" y="40278"/>
                      <a:pt x="24969" y="40324"/>
                      <a:pt x="25118" y="40389"/>
                    </a:cubicBezTo>
                    <a:cubicBezTo>
                      <a:pt x="25460" y="40534"/>
                      <a:pt x="25830" y="40589"/>
                      <a:pt x="26183" y="40699"/>
                    </a:cubicBezTo>
                    <a:cubicBezTo>
                      <a:pt x="26472" y="40879"/>
                      <a:pt x="26412" y="41278"/>
                      <a:pt x="26377" y="41568"/>
                    </a:cubicBezTo>
                    <a:cubicBezTo>
                      <a:pt x="25991" y="44304"/>
                      <a:pt x="25751" y="47077"/>
                      <a:pt x="25957" y="49838"/>
                    </a:cubicBezTo>
                    <a:cubicBezTo>
                      <a:pt x="26029" y="50225"/>
                      <a:pt x="25838" y="50583"/>
                      <a:pt x="25716" y="50939"/>
                    </a:cubicBezTo>
                    <a:cubicBezTo>
                      <a:pt x="25243" y="52255"/>
                      <a:pt x="24623" y="53549"/>
                      <a:pt x="23678" y="54595"/>
                    </a:cubicBezTo>
                    <a:cubicBezTo>
                      <a:pt x="23004" y="55329"/>
                      <a:pt x="22115" y="55903"/>
                      <a:pt x="21118" y="56055"/>
                    </a:cubicBezTo>
                    <a:cubicBezTo>
                      <a:pt x="20899" y="56090"/>
                      <a:pt x="20680" y="56106"/>
                      <a:pt x="20462" y="56106"/>
                    </a:cubicBezTo>
                    <a:cubicBezTo>
                      <a:pt x="19580" y="56106"/>
                      <a:pt x="18705" y="55845"/>
                      <a:pt x="17909" y="55476"/>
                    </a:cubicBezTo>
                    <a:cubicBezTo>
                      <a:pt x="16899" y="55015"/>
                      <a:pt x="15973" y="54281"/>
                      <a:pt x="15463" y="53278"/>
                    </a:cubicBezTo>
                    <a:cubicBezTo>
                      <a:pt x="14855" y="52079"/>
                      <a:pt x="14848" y="50671"/>
                      <a:pt x="15111" y="49379"/>
                    </a:cubicBezTo>
                    <a:cubicBezTo>
                      <a:pt x="15321" y="48293"/>
                      <a:pt x="15711" y="47251"/>
                      <a:pt x="16156" y="46240"/>
                    </a:cubicBezTo>
                    <a:cubicBezTo>
                      <a:pt x="17408" y="43475"/>
                      <a:pt x="19163" y="40975"/>
                      <a:pt x="21035" y="38597"/>
                    </a:cubicBezTo>
                    <a:cubicBezTo>
                      <a:pt x="21110" y="38497"/>
                      <a:pt x="21217" y="38409"/>
                      <a:pt x="21348" y="38409"/>
                    </a:cubicBezTo>
                    <a:cubicBezTo>
                      <a:pt x="21355" y="38409"/>
                      <a:pt x="21361" y="38410"/>
                      <a:pt x="21368" y="38410"/>
                    </a:cubicBezTo>
                    <a:cubicBezTo>
                      <a:pt x="21380" y="38409"/>
                      <a:pt x="21392" y="38408"/>
                      <a:pt x="21403" y="38408"/>
                    </a:cubicBezTo>
                    <a:close/>
                    <a:moveTo>
                      <a:pt x="32468" y="40530"/>
                    </a:moveTo>
                    <a:cubicBezTo>
                      <a:pt x="32603" y="40530"/>
                      <a:pt x="32728" y="40584"/>
                      <a:pt x="32793" y="40727"/>
                    </a:cubicBezTo>
                    <a:cubicBezTo>
                      <a:pt x="33178" y="41615"/>
                      <a:pt x="33513" y="42528"/>
                      <a:pt x="33933" y="43402"/>
                    </a:cubicBezTo>
                    <a:cubicBezTo>
                      <a:pt x="34772" y="45297"/>
                      <a:pt x="35755" y="47134"/>
                      <a:pt x="36931" y="48842"/>
                    </a:cubicBezTo>
                    <a:cubicBezTo>
                      <a:pt x="37054" y="49114"/>
                      <a:pt x="37070" y="49420"/>
                      <a:pt x="37130" y="49710"/>
                    </a:cubicBezTo>
                    <a:cubicBezTo>
                      <a:pt x="37376" y="51079"/>
                      <a:pt x="37484" y="52499"/>
                      <a:pt x="37193" y="53869"/>
                    </a:cubicBezTo>
                    <a:cubicBezTo>
                      <a:pt x="36978" y="54844"/>
                      <a:pt x="36496" y="55793"/>
                      <a:pt x="35706" y="56425"/>
                    </a:cubicBezTo>
                    <a:cubicBezTo>
                      <a:pt x="34882" y="57094"/>
                      <a:pt x="33826" y="57403"/>
                      <a:pt x="32785" y="57514"/>
                    </a:cubicBezTo>
                    <a:cubicBezTo>
                      <a:pt x="32537" y="57542"/>
                      <a:pt x="32285" y="57557"/>
                      <a:pt x="32033" y="57557"/>
                    </a:cubicBezTo>
                    <a:cubicBezTo>
                      <a:pt x="31250" y="57557"/>
                      <a:pt x="30464" y="57411"/>
                      <a:pt x="29765" y="57050"/>
                    </a:cubicBezTo>
                    <a:cubicBezTo>
                      <a:pt x="28823" y="56563"/>
                      <a:pt x="28109" y="55717"/>
                      <a:pt x="27638" y="54781"/>
                    </a:cubicBezTo>
                    <a:cubicBezTo>
                      <a:pt x="27118" y="53762"/>
                      <a:pt x="26831" y="52642"/>
                      <a:pt x="26644" y="51520"/>
                    </a:cubicBezTo>
                    <a:cubicBezTo>
                      <a:pt x="26124" y="48154"/>
                      <a:pt x="26422" y="44727"/>
                      <a:pt x="26898" y="41375"/>
                    </a:cubicBezTo>
                    <a:cubicBezTo>
                      <a:pt x="26927" y="41226"/>
                      <a:pt x="26913" y="41028"/>
                      <a:pt x="27071" y="40949"/>
                    </a:cubicBezTo>
                    <a:cubicBezTo>
                      <a:pt x="27137" y="40916"/>
                      <a:pt x="27205" y="40905"/>
                      <a:pt x="27275" y="40905"/>
                    </a:cubicBezTo>
                    <a:cubicBezTo>
                      <a:pt x="27431" y="40905"/>
                      <a:pt x="27592" y="40963"/>
                      <a:pt x="27748" y="40968"/>
                    </a:cubicBezTo>
                    <a:cubicBezTo>
                      <a:pt x="28173" y="40993"/>
                      <a:pt x="28599" y="41028"/>
                      <a:pt x="29024" y="41028"/>
                    </a:cubicBezTo>
                    <a:cubicBezTo>
                      <a:pt x="29224" y="41028"/>
                      <a:pt x="29423" y="41021"/>
                      <a:pt x="29622" y="41001"/>
                    </a:cubicBezTo>
                    <a:cubicBezTo>
                      <a:pt x="29649" y="40995"/>
                      <a:pt x="29676" y="40993"/>
                      <a:pt x="29704" y="40993"/>
                    </a:cubicBezTo>
                    <a:cubicBezTo>
                      <a:pt x="29892" y="40993"/>
                      <a:pt x="30079" y="41113"/>
                      <a:pt x="30178" y="41264"/>
                    </a:cubicBezTo>
                    <a:cubicBezTo>
                      <a:pt x="30609" y="43730"/>
                      <a:pt x="31006" y="46204"/>
                      <a:pt x="31435" y="48671"/>
                    </a:cubicBezTo>
                    <a:cubicBezTo>
                      <a:pt x="31445" y="48795"/>
                      <a:pt x="31564" y="48878"/>
                      <a:pt x="31681" y="48878"/>
                    </a:cubicBezTo>
                    <a:cubicBezTo>
                      <a:pt x="31736" y="48878"/>
                      <a:pt x="31790" y="48860"/>
                      <a:pt x="31833" y="48819"/>
                    </a:cubicBezTo>
                    <a:cubicBezTo>
                      <a:pt x="31941" y="48740"/>
                      <a:pt x="31916" y="48594"/>
                      <a:pt x="31898" y="48482"/>
                    </a:cubicBezTo>
                    <a:cubicBezTo>
                      <a:pt x="31565" y="46507"/>
                      <a:pt x="31233" y="44531"/>
                      <a:pt x="30900" y="42555"/>
                    </a:cubicBezTo>
                    <a:cubicBezTo>
                      <a:pt x="30843" y="42077"/>
                      <a:pt x="30683" y="41606"/>
                      <a:pt x="30718" y="41122"/>
                    </a:cubicBezTo>
                    <a:cubicBezTo>
                      <a:pt x="30706" y="40933"/>
                      <a:pt x="30928" y="40878"/>
                      <a:pt x="31073" y="40844"/>
                    </a:cubicBezTo>
                    <a:cubicBezTo>
                      <a:pt x="31469" y="40792"/>
                      <a:pt x="31848" y="40675"/>
                      <a:pt x="32234" y="40577"/>
                    </a:cubicBezTo>
                    <a:cubicBezTo>
                      <a:pt x="32308" y="40548"/>
                      <a:pt x="32390" y="40530"/>
                      <a:pt x="32468" y="40530"/>
                    </a:cubicBezTo>
                    <a:close/>
                    <a:moveTo>
                      <a:pt x="26157" y="1"/>
                    </a:moveTo>
                    <a:cubicBezTo>
                      <a:pt x="25369" y="1"/>
                      <a:pt x="24578" y="138"/>
                      <a:pt x="23830" y="369"/>
                    </a:cubicBezTo>
                    <a:cubicBezTo>
                      <a:pt x="22632" y="744"/>
                      <a:pt x="21567" y="1579"/>
                      <a:pt x="21018" y="2719"/>
                    </a:cubicBezTo>
                    <a:cubicBezTo>
                      <a:pt x="20358" y="4035"/>
                      <a:pt x="20282" y="5555"/>
                      <a:pt x="20399" y="6998"/>
                    </a:cubicBezTo>
                    <a:cubicBezTo>
                      <a:pt x="20403" y="7237"/>
                      <a:pt x="20510" y="7486"/>
                      <a:pt x="20398" y="7715"/>
                    </a:cubicBezTo>
                    <a:cubicBezTo>
                      <a:pt x="20358" y="7727"/>
                      <a:pt x="20318" y="7733"/>
                      <a:pt x="20278" y="7733"/>
                    </a:cubicBezTo>
                    <a:cubicBezTo>
                      <a:pt x="20219" y="7733"/>
                      <a:pt x="20160" y="7721"/>
                      <a:pt x="20103" y="7704"/>
                    </a:cubicBezTo>
                    <a:cubicBezTo>
                      <a:pt x="19343" y="6798"/>
                      <a:pt x="18461" y="5979"/>
                      <a:pt x="17437" y="5380"/>
                    </a:cubicBezTo>
                    <a:cubicBezTo>
                      <a:pt x="16610" y="4889"/>
                      <a:pt x="15648" y="4590"/>
                      <a:pt x="14685" y="4590"/>
                    </a:cubicBezTo>
                    <a:cubicBezTo>
                      <a:pt x="14344" y="4590"/>
                      <a:pt x="14003" y="4628"/>
                      <a:pt x="13668" y="4707"/>
                    </a:cubicBezTo>
                    <a:cubicBezTo>
                      <a:pt x="12330" y="5021"/>
                      <a:pt x="11152" y="5834"/>
                      <a:pt x="10223" y="6829"/>
                    </a:cubicBezTo>
                    <a:cubicBezTo>
                      <a:pt x="9366" y="7754"/>
                      <a:pt x="8852" y="9016"/>
                      <a:pt x="8948" y="10286"/>
                    </a:cubicBezTo>
                    <a:cubicBezTo>
                      <a:pt x="9032" y="11700"/>
                      <a:pt x="9680" y="13008"/>
                      <a:pt x="10458" y="14164"/>
                    </a:cubicBezTo>
                    <a:cubicBezTo>
                      <a:pt x="10599" y="14400"/>
                      <a:pt x="10841" y="14603"/>
                      <a:pt x="10844" y="14898"/>
                    </a:cubicBezTo>
                    <a:cubicBezTo>
                      <a:pt x="10807" y="14991"/>
                      <a:pt x="10698" y="15007"/>
                      <a:pt x="10619" y="15047"/>
                    </a:cubicBezTo>
                    <a:cubicBezTo>
                      <a:pt x="9530" y="14663"/>
                      <a:pt x="8358" y="14381"/>
                      <a:pt x="7195" y="14381"/>
                    </a:cubicBezTo>
                    <a:cubicBezTo>
                      <a:pt x="6588" y="14381"/>
                      <a:pt x="5982" y="14458"/>
                      <a:pt x="5392" y="14637"/>
                    </a:cubicBezTo>
                    <a:cubicBezTo>
                      <a:pt x="4153" y="15005"/>
                      <a:pt x="3135" y="15927"/>
                      <a:pt x="2509" y="17042"/>
                    </a:cubicBezTo>
                    <a:cubicBezTo>
                      <a:pt x="1840" y="18236"/>
                      <a:pt x="1395" y="19621"/>
                      <a:pt x="1572" y="21002"/>
                    </a:cubicBezTo>
                    <a:cubicBezTo>
                      <a:pt x="1719" y="22179"/>
                      <a:pt x="2390" y="23236"/>
                      <a:pt x="3268" y="24009"/>
                    </a:cubicBezTo>
                    <a:cubicBezTo>
                      <a:pt x="4212" y="24863"/>
                      <a:pt x="5364" y="25440"/>
                      <a:pt x="6532" y="25923"/>
                    </a:cubicBezTo>
                    <a:cubicBezTo>
                      <a:pt x="6531" y="25962"/>
                      <a:pt x="6528" y="26040"/>
                      <a:pt x="6527" y="26080"/>
                    </a:cubicBezTo>
                    <a:cubicBezTo>
                      <a:pt x="5494" y="26258"/>
                      <a:pt x="4465" y="26510"/>
                      <a:pt x="3508" y="26944"/>
                    </a:cubicBezTo>
                    <a:cubicBezTo>
                      <a:pt x="2433" y="27417"/>
                      <a:pt x="1442" y="28147"/>
                      <a:pt x="815" y="29155"/>
                    </a:cubicBezTo>
                    <a:cubicBezTo>
                      <a:pt x="192" y="30161"/>
                      <a:pt x="1" y="31385"/>
                      <a:pt x="106" y="32551"/>
                    </a:cubicBezTo>
                    <a:cubicBezTo>
                      <a:pt x="184" y="33454"/>
                      <a:pt x="390" y="34358"/>
                      <a:pt x="815" y="35166"/>
                    </a:cubicBezTo>
                    <a:cubicBezTo>
                      <a:pt x="1307" y="36123"/>
                      <a:pt x="2159" y="36872"/>
                      <a:pt x="3154" y="37275"/>
                    </a:cubicBezTo>
                    <a:cubicBezTo>
                      <a:pt x="4063" y="37641"/>
                      <a:pt x="5034" y="37775"/>
                      <a:pt x="6010" y="37775"/>
                    </a:cubicBezTo>
                    <a:cubicBezTo>
                      <a:pt x="6635" y="37775"/>
                      <a:pt x="7262" y="37720"/>
                      <a:pt x="7876" y="37636"/>
                    </a:cubicBezTo>
                    <a:cubicBezTo>
                      <a:pt x="7907" y="37717"/>
                      <a:pt x="7997" y="37838"/>
                      <a:pt x="7897" y="37912"/>
                    </a:cubicBezTo>
                    <a:cubicBezTo>
                      <a:pt x="7174" y="38540"/>
                      <a:pt x="6478" y="39212"/>
                      <a:pt x="5918" y="39993"/>
                    </a:cubicBezTo>
                    <a:cubicBezTo>
                      <a:pt x="5192" y="40970"/>
                      <a:pt x="4683" y="42148"/>
                      <a:pt x="4668" y="43379"/>
                    </a:cubicBezTo>
                    <a:cubicBezTo>
                      <a:pt x="4662" y="44381"/>
                      <a:pt x="4991" y="45362"/>
                      <a:pt x="5516" y="46207"/>
                    </a:cubicBezTo>
                    <a:cubicBezTo>
                      <a:pt x="6153" y="47233"/>
                      <a:pt x="7002" y="48172"/>
                      <a:pt x="8093" y="48721"/>
                    </a:cubicBezTo>
                    <a:cubicBezTo>
                      <a:pt x="8716" y="49041"/>
                      <a:pt x="9407" y="49186"/>
                      <a:pt x="10102" y="49186"/>
                    </a:cubicBezTo>
                    <a:cubicBezTo>
                      <a:pt x="10681" y="49186"/>
                      <a:pt x="11263" y="49085"/>
                      <a:pt x="11809" y="48902"/>
                    </a:cubicBezTo>
                    <a:cubicBezTo>
                      <a:pt x="12993" y="48524"/>
                      <a:pt x="14055" y="47846"/>
                      <a:pt x="15034" y="47094"/>
                    </a:cubicBezTo>
                    <a:cubicBezTo>
                      <a:pt x="15145" y="47141"/>
                      <a:pt x="15227" y="47252"/>
                      <a:pt x="15167" y="47377"/>
                    </a:cubicBezTo>
                    <a:cubicBezTo>
                      <a:pt x="14849" y="48278"/>
                      <a:pt x="14595" y="49209"/>
                      <a:pt x="14503" y="50163"/>
                    </a:cubicBezTo>
                    <a:cubicBezTo>
                      <a:pt x="14366" y="51407"/>
                      <a:pt x="14538" y="52724"/>
                      <a:pt x="15199" y="53804"/>
                    </a:cubicBezTo>
                    <a:cubicBezTo>
                      <a:pt x="15798" y="54791"/>
                      <a:pt x="16762" y="55505"/>
                      <a:pt x="17807" y="55965"/>
                    </a:cubicBezTo>
                    <a:cubicBezTo>
                      <a:pt x="18636" y="56340"/>
                      <a:pt x="19545" y="56597"/>
                      <a:pt x="20459" y="56597"/>
                    </a:cubicBezTo>
                    <a:cubicBezTo>
                      <a:pt x="20698" y="56597"/>
                      <a:pt x="20936" y="56579"/>
                      <a:pt x="21173" y="56542"/>
                    </a:cubicBezTo>
                    <a:cubicBezTo>
                      <a:pt x="22281" y="56380"/>
                      <a:pt x="23273" y="55752"/>
                      <a:pt x="24021" y="54937"/>
                    </a:cubicBezTo>
                    <a:cubicBezTo>
                      <a:pt x="24821" y="54064"/>
                      <a:pt x="25404" y="53014"/>
                      <a:pt x="25858" y="51927"/>
                    </a:cubicBezTo>
                    <a:cubicBezTo>
                      <a:pt x="25891" y="51835"/>
                      <a:pt x="25959" y="51765"/>
                      <a:pt x="26025" y="51696"/>
                    </a:cubicBezTo>
                    <a:cubicBezTo>
                      <a:pt x="26091" y="51755"/>
                      <a:pt x="26205" y="51790"/>
                      <a:pt x="26212" y="51896"/>
                    </a:cubicBezTo>
                    <a:cubicBezTo>
                      <a:pt x="26455" y="53203"/>
                      <a:pt x="26846" y="54507"/>
                      <a:pt x="27568" y="55635"/>
                    </a:cubicBezTo>
                    <a:cubicBezTo>
                      <a:pt x="28092" y="56447"/>
                      <a:pt x="28813" y="57149"/>
                      <a:pt x="29695" y="57561"/>
                    </a:cubicBezTo>
                    <a:cubicBezTo>
                      <a:pt x="30423" y="57906"/>
                      <a:pt x="31228" y="58047"/>
                      <a:pt x="32031" y="58047"/>
                    </a:cubicBezTo>
                    <a:cubicBezTo>
                      <a:pt x="32263" y="58047"/>
                      <a:pt x="32494" y="58035"/>
                      <a:pt x="32723" y="58013"/>
                    </a:cubicBezTo>
                    <a:cubicBezTo>
                      <a:pt x="33730" y="57917"/>
                      <a:pt x="34743" y="57655"/>
                      <a:pt x="35601" y="57104"/>
                    </a:cubicBezTo>
                    <a:cubicBezTo>
                      <a:pt x="36281" y="56674"/>
                      <a:pt x="36830" y="56049"/>
                      <a:pt x="37188" y="55332"/>
                    </a:cubicBezTo>
                    <a:cubicBezTo>
                      <a:pt x="37779" y="54156"/>
                      <a:pt x="37906" y="52805"/>
                      <a:pt x="37835" y="51508"/>
                    </a:cubicBezTo>
                    <a:cubicBezTo>
                      <a:pt x="37837" y="51105"/>
                      <a:pt x="37739" y="50708"/>
                      <a:pt x="37755" y="50306"/>
                    </a:cubicBezTo>
                    <a:cubicBezTo>
                      <a:pt x="37807" y="50288"/>
                      <a:pt x="37911" y="50253"/>
                      <a:pt x="37963" y="50236"/>
                    </a:cubicBezTo>
                    <a:cubicBezTo>
                      <a:pt x="38131" y="50353"/>
                      <a:pt x="38246" y="50527"/>
                      <a:pt x="38385" y="50676"/>
                    </a:cubicBezTo>
                    <a:cubicBezTo>
                      <a:pt x="39187" y="51546"/>
                      <a:pt x="40091" y="52348"/>
                      <a:pt x="41158" y="52875"/>
                    </a:cubicBezTo>
                    <a:cubicBezTo>
                      <a:pt x="41884" y="53242"/>
                      <a:pt x="42696" y="53458"/>
                      <a:pt x="43511" y="53458"/>
                    </a:cubicBezTo>
                    <a:cubicBezTo>
                      <a:pt x="43719" y="53458"/>
                      <a:pt x="43927" y="53444"/>
                      <a:pt x="44134" y="53415"/>
                    </a:cubicBezTo>
                    <a:cubicBezTo>
                      <a:pt x="45128" y="53278"/>
                      <a:pt x="46054" y="52825"/>
                      <a:pt x="46853" y="52231"/>
                    </a:cubicBezTo>
                    <a:cubicBezTo>
                      <a:pt x="47495" y="51759"/>
                      <a:pt x="48081" y="51196"/>
                      <a:pt x="48518" y="50527"/>
                    </a:cubicBezTo>
                    <a:cubicBezTo>
                      <a:pt x="49055" y="49719"/>
                      <a:pt x="49322" y="48739"/>
                      <a:pt x="49259" y="47772"/>
                    </a:cubicBezTo>
                    <a:cubicBezTo>
                      <a:pt x="49157" y="46065"/>
                      <a:pt x="48261" y="44534"/>
                      <a:pt x="47256" y="43198"/>
                    </a:cubicBezTo>
                    <a:cubicBezTo>
                      <a:pt x="47301" y="43104"/>
                      <a:pt x="47381" y="42984"/>
                      <a:pt x="47492" y="42984"/>
                    </a:cubicBezTo>
                    <a:cubicBezTo>
                      <a:pt x="47514" y="42984"/>
                      <a:pt x="47536" y="42988"/>
                      <a:pt x="47560" y="42999"/>
                    </a:cubicBezTo>
                    <a:cubicBezTo>
                      <a:pt x="48666" y="43380"/>
                      <a:pt x="49845" y="43667"/>
                      <a:pt x="51020" y="43667"/>
                    </a:cubicBezTo>
                    <a:cubicBezTo>
                      <a:pt x="51535" y="43667"/>
                      <a:pt x="52049" y="43612"/>
                      <a:pt x="52556" y="43486"/>
                    </a:cubicBezTo>
                    <a:cubicBezTo>
                      <a:pt x="53511" y="43244"/>
                      <a:pt x="54387" y="42707"/>
                      <a:pt x="55027" y="41956"/>
                    </a:cubicBezTo>
                    <a:cubicBezTo>
                      <a:pt x="55612" y="41279"/>
                      <a:pt x="56027" y="40470"/>
                      <a:pt x="56321" y="39628"/>
                    </a:cubicBezTo>
                    <a:cubicBezTo>
                      <a:pt x="56657" y="38665"/>
                      <a:pt x="56795" y="37608"/>
                      <a:pt x="56553" y="36605"/>
                    </a:cubicBezTo>
                    <a:cubicBezTo>
                      <a:pt x="56325" y="35636"/>
                      <a:pt x="55745" y="34779"/>
                      <a:pt x="55020" y="34111"/>
                    </a:cubicBezTo>
                    <a:cubicBezTo>
                      <a:pt x="54200" y="33356"/>
                      <a:pt x="53220" y="32798"/>
                      <a:pt x="52205" y="32354"/>
                    </a:cubicBezTo>
                    <a:cubicBezTo>
                      <a:pt x="52031" y="32267"/>
                      <a:pt x="51733" y="32239"/>
                      <a:pt x="51807" y="31972"/>
                    </a:cubicBezTo>
                    <a:cubicBezTo>
                      <a:pt x="52422" y="31802"/>
                      <a:pt x="53061" y="31711"/>
                      <a:pt x="53666" y="31498"/>
                    </a:cubicBezTo>
                    <a:cubicBezTo>
                      <a:pt x="54925" y="31095"/>
                      <a:pt x="56166" y="30457"/>
                      <a:pt x="57012" y="29413"/>
                    </a:cubicBezTo>
                    <a:cubicBezTo>
                      <a:pt x="57767" y="28535"/>
                      <a:pt x="58110" y="27365"/>
                      <a:pt x="58128" y="26221"/>
                    </a:cubicBezTo>
                    <a:cubicBezTo>
                      <a:pt x="58126" y="25018"/>
                      <a:pt x="57906" y="23783"/>
                      <a:pt x="57305" y="22727"/>
                    </a:cubicBezTo>
                    <a:cubicBezTo>
                      <a:pt x="56825" y="21873"/>
                      <a:pt x="56051" y="21200"/>
                      <a:pt x="55151" y="20818"/>
                    </a:cubicBezTo>
                    <a:cubicBezTo>
                      <a:pt x="54220" y="20409"/>
                      <a:pt x="53203" y="20275"/>
                      <a:pt x="52190" y="20275"/>
                    </a:cubicBezTo>
                    <a:cubicBezTo>
                      <a:pt x="51845" y="20275"/>
                      <a:pt x="51500" y="20291"/>
                      <a:pt x="51159" y="20316"/>
                    </a:cubicBezTo>
                    <a:cubicBezTo>
                      <a:pt x="50963" y="20326"/>
                      <a:pt x="50766" y="20376"/>
                      <a:pt x="50570" y="20376"/>
                    </a:cubicBezTo>
                    <a:cubicBezTo>
                      <a:pt x="50493" y="20376"/>
                      <a:pt x="50417" y="20368"/>
                      <a:pt x="50341" y="20348"/>
                    </a:cubicBezTo>
                    <a:cubicBezTo>
                      <a:pt x="50276" y="20070"/>
                      <a:pt x="50552" y="19931"/>
                      <a:pt x="50720" y="19775"/>
                    </a:cubicBezTo>
                    <a:cubicBezTo>
                      <a:pt x="51292" y="19250"/>
                      <a:pt x="51834" y="18688"/>
                      <a:pt x="52288" y="18057"/>
                    </a:cubicBezTo>
                    <a:cubicBezTo>
                      <a:pt x="53039" y="17047"/>
                      <a:pt x="53560" y="15819"/>
                      <a:pt x="53538" y="14544"/>
                    </a:cubicBezTo>
                    <a:cubicBezTo>
                      <a:pt x="53517" y="13385"/>
                      <a:pt x="53044" y="12278"/>
                      <a:pt x="52367" y="11353"/>
                    </a:cubicBezTo>
                    <a:cubicBezTo>
                      <a:pt x="51702" y="10424"/>
                      <a:pt x="50836" y="9596"/>
                      <a:pt x="49762" y="9170"/>
                    </a:cubicBezTo>
                    <a:cubicBezTo>
                      <a:pt x="49238" y="8955"/>
                      <a:pt x="48676" y="8862"/>
                      <a:pt x="48112" y="8862"/>
                    </a:cubicBezTo>
                    <a:cubicBezTo>
                      <a:pt x="47865" y="8862"/>
                      <a:pt x="47618" y="8879"/>
                      <a:pt x="47374" y="8913"/>
                    </a:cubicBezTo>
                    <a:cubicBezTo>
                      <a:pt x="46026" y="9123"/>
                      <a:pt x="44796" y="9783"/>
                      <a:pt x="43697" y="10566"/>
                    </a:cubicBezTo>
                    <a:cubicBezTo>
                      <a:pt x="43517" y="10685"/>
                      <a:pt x="43356" y="10867"/>
                      <a:pt x="43128" y="10879"/>
                    </a:cubicBezTo>
                    <a:cubicBezTo>
                      <a:pt x="43098" y="10811"/>
                      <a:pt x="43067" y="10745"/>
                      <a:pt x="43038" y="10680"/>
                    </a:cubicBezTo>
                    <a:cubicBezTo>
                      <a:pt x="43244" y="10091"/>
                      <a:pt x="43429" y="9492"/>
                      <a:pt x="43549" y="8878"/>
                    </a:cubicBezTo>
                    <a:cubicBezTo>
                      <a:pt x="43855" y="7461"/>
                      <a:pt x="43857" y="5914"/>
                      <a:pt x="43202" y="4590"/>
                    </a:cubicBezTo>
                    <a:cubicBezTo>
                      <a:pt x="42640" y="3452"/>
                      <a:pt x="41599" y="2617"/>
                      <a:pt x="40456" y="2108"/>
                    </a:cubicBezTo>
                    <a:cubicBezTo>
                      <a:pt x="39610" y="1717"/>
                      <a:pt x="38678" y="1452"/>
                      <a:pt x="37743" y="1452"/>
                    </a:cubicBezTo>
                    <a:cubicBezTo>
                      <a:pt x="37434" y="1452"/>
                      <a:pt x="37125" y="1481"/>
                      <a:pt x="36819" y="1544"/>
                    </a:cubicBezTo>
                    <a:cubicBezTo>
                      <a:pt x="36039" y="1702"/>
                      <a:pt x="35320" y="2090"/>
                      <a:pt x="34716" y="2601"/>
                    </a:cubicBezTo>
                    <a:cubicBezTo>
                      <a:pt x="33755" y="3428"/>
                      <a:pt x="33078" y="4528"/>
                      <a:pt x="32546" y="5667"/>
                    </a:cubicBezTo>
                    <a:cubicBezTo>
                      <a:pt x="32442" y="5880"/>
                      <a:pt x="32387" y="6135"/>
                      <a:pt x="32183" y="6281"/>
                    </a:cubicBezTo>
                    <a:cubicBezTo>
                      <a:pt x="32110" y="6231"/>
                      <a:pt x="31999" y="6206"/>
                      <a:pt x="31987" y="6107"/>
                    </a:cubicBezTo>
                    <a:cubicBezTo>
                      <a:pt x="31737" y="4793"/>
                      <a:pt x="31341" y="3479"/>
                      <a:pt x="30599" y="2354"/>
                    </a:cubicBezTo>
                    <a:cubicBezTo>
                      <a:pt x="29968" y="1383"/>
                      <a:pt x="29028" y="593"/>
                      <a:pt x="27912" y="252"/>
                    </a:cubicBezTo>
                    <a:cubicBezTo>
                      <a:pt x="27342" y="78"/>
                      <a:pt x="26751" y="1"/>
                      <a:pt x="26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5460175" y="3345525"/>
                <a:ext cx="53600" cy="35150"/>
              </a:xfrm>
              <a:custGeom>
                <a:avLst/>
                <a:gdLst/>
                <a:ahLst/>
                <a:cxnLst/>
                <a:rect l="l" t="t" r="r" b="b"/>
                <a:pathLst>
                  <a:path w="2144" h="1406" extrusionOk="0">
                    <a:moveTo>
                      <a:pt x="1777" y="0"/>
                    </a:moveTo>
                    <a:cubicBezTo>
                      <a:pt x="1682" y="0"/>
                      <a:pt x="1586" y="16"/>
                      <a:pt x="1493" y="32"/>
                    </a:cubicBezTo>
                    <a:cubicBezTo>
                      <a:pt x="960" y="137"/>
                      <a:pt x="499" y="480"/>
                      <a:pt x="181" y="913"/>
                    </a:cubicBezTo>
                    <a:cubicBezTo>
                      <a:pt x="97" y="1012"/>
                      <a:pt x="0" y="1150"/>
                      <a:pt x="84" y="1281"/>
                    </a:cubicBezTo>
                    <a:cubicBezTo>
                      <a:pt x="125" y="1363"/>
                      <a:pt x="211" y="1405"/>
                      <a:pt x="297" y="1405"/>
                    </a:cubicBezTo>
                    <a:cubicBezTo>
                      <a:pt x="376" y="1405"/>
                      <a:pt x="456" y="1370"/>
                      <a:pt x="501" y="1298"/>
                    </a:cubicBezTo>
                    <a:cubicBezTo>
                      <a:pt x="778" y="915"/>
                      <a:pt x="1164" y="576"/>
                      <a:pt x="1649" y="513"/>
                    </a:cubicBezTo>
                    <a:cubicBezTo>
                      <a:pt x="1784" y="480"/>
                      <a:pt x="1967" y="518"/>
                      <a:pt x="2055" y="382"/>
                    </a:cubicBezTo>
                    <a:cubicBezTo>
                      <a:pt x="2144" y="256"/>
                      <a:pt x="2077" y="63"/>
                      <a:pt x="1933" y="17"/>
                    </a:cubicBezTo>
                    <a:cubicBezTo>
                      <a:pt x="1881" y="5"/>
                      <a:pt x="1829" y="0"/>
                      <a:pt x="1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5656200" y="3348075"/>
                <a:ext cx="53875" cy="35150"/>
              </a:xfrm>
              <a:custGeom>
                <a:avLst/>
                <a:gdLst/>
                <a:ahLst/>
                <a:cxnLst/>
                <a:rect l="l" t="t" r="r" b="b"/>
                <a:pathLst>
                  <a:path w="2155" h="1406" extrusionOk="0">
                    <a:moveTo>
                      <a:pt x="391" y="1"/>
                    </a:moveTo>
                    <a:cubicBezTo>
                      <a:pt x="341" y="1"/>
                      <a:pt x="291" y="3"/>
                      <a:pt x="241" y="8"/>
                    </a:cubicBezTo>
                    <a:cubicBezTo>
                      <a:pt x="0" y="66"/>
                      <a:pt x="32" y="466"/>
                      <a:pt x="284" y="474"/>
                    </a:cubicBezTo>
                    <a:cubicBezTo>
                      <a:pt x="770" y="494"/>
                      <a:pt x="1234" y="736"/>
                      <a:pt x="1526" y="1126"/>
                    </a:cubicBezTo>
                    <a:cubicBezTo>
                      <a:pt x="1618" y="1224"/>
                      <a:pt x="1684" y="1379"/>
                      <a:pt x="1833" y="1403"/>
                    </a:cubicBezTo>
                    <a:cubicBezTo>
                      <a:pt x="1846" y="1405"/>
                      <a:pt x="1858" y="1406"/>
                      <a:pt x="1871" y="1406"/>
                    </a:cubicBezTo>
                    <a:cubicBezTo>
                      <a:pt x="2027" y="1406"/>
                      <a:pt x="2155" y="1232"/>
                      <a:pt x="2099" y="1082"/>
                    </a:cubicBezTo>
                    <a:cubicBezTo>
                      <a:pt x="1739" y="494"/>
                      <a:pt x="1098"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5442575" y="3382925"/>
                <a:ext cx="285450" cy="289875"/>
              </a:xfrm>
              <a:custGeom>
                <a:avLst/>
                <a:gdLst/>
                <a:ahLst/>
                <a:cxnLst/>
                <a:rect l="l" t="t" r="r" b="b"/>
                <a:pathLst>
                  <a:path w="11418" h="11595" extrusionOk="0">
                    <a:moveTo>
                      <a:pt x="3435" y="490"/>
                    </a:moveTo>
                    <a:cubicBezTo>
                      <a:pt x="3576" y="490"/>
                      <a:pt x="3718" y="507"/>
                      <a:pt x="3856" y="544"/>
                    </a:cubicBezTo>
                    <a:cubicBezTo>
                      <a:pt x="4478" y="713"/>
                      <a:pt x="4963" y="1195"/>
                      <a:pt x="5294" y="1731"/>
                    </a:cubicBezTo>
                    <a:cubicBezTo>
                      <a:pt x="5402" y="1918"/>
                      <a:pt x="5563" y="2139"/>
                      <a:pt x="5449" y="2362"/>
                    </a:cubicBezTo>
                    <a:cubicBezTo>
                      <a:pt x="4750" y="3906"/>
                      <a:pt x="4663" y="5707"/>
                      <a:pt x="5150" y="7325"/>
                    </a:cubicBezTo>
                    <a:cubicBezTo>
                      <a:pt x="5096" y="7418"/>
                      <a:pt x="5040" y="7549"/>
                      <a:pt x="4917" y="7549"/>
                    </a:cubicBezTo>
                    <a:cubicBezTo>
                      <a:pt x="4911" y="7549"/>
                      <a:pt x="4905" y="7549"/>
                      <a:pt x="4899" y="7548"/>
                    </a:cubicBezTo>
                    <a:cubicBezTo>
                      <a:pt x="4036" y="7657"/>
                      <a:pt x="3132" y="8027"/>
                      <a:pt x="2647" y="8786"/>
                    </a:cubicBezTo>
                    <a:cubicBezTo>
                      <a:pt x="2573" y="8882"/>
                      <a:pt x="2450" y="8932"/>
                      <a:pt x="2336" y="8963"/>
                    </a:cubicBezTo>
                    <a:cubicBezTo>
                      <a:pt x="1853" y="8695"/>
                      <a:pt x="1518" y="8230"/>
                      <a:pt x="1253" y="7759"/>
                    </a:cubicBezTo>
                    <a:cubicBezTo>
                      <a:pt x="1935" y="7604"/>
                      <a:pt x="2363" y="6974"/>
                      <a:pt x="2610" y="6363"/>
                    </a:cubicBezTo>
                    <a:cubicBezTo>
                      <a:pt x="2721" y="6138"/>
                      <a:pt x="2752" y="5857"/>
                      <a:pt x="2617" y="5635"/>
                    </a:cubicBezTo>
                    <a:cubicBezTo>
                      <a:pt x="2328" y="5433"/>
                      <a:pt x="2018" y="5267"/>
                      <a:pt x="1719" y="5084"/>
                    </a:cubicBezTo>
                    <a:cubicBezTo>
                      <a:pt x="1749" y="4995"/>
                      <a:pt x="1788" y="4906"/>
                      <a:pt x="1861" y="4845"/>
                    </a:cubicBezTo>
                    <a:cubicBezTo>
                      <a:pt x="2185" y="4637"/>
                      <a:pt x="2645" y="4657"/>
                      <a:pt x="2901" y="4344"/>
                    </a:cubicBezTo>
                    <a:cubicBezTo>
                      <a:pt x="2893" y="3746"/>
                      <a:pt x="2721" y="3136"/>
                      <a:pt x="2371" y="2647"/>
                    </a:cubicBezTo>
                    <a:cubicBezTo>
                      <a:pt x="2159" y="2349"/>
                      <a:pt x="1816" y="2124"/>
                      <a:pt x="1448" y="2124"/>
                    </a:cubicBezTo>
                    <a:cubicBezTo>
                      <a:pt x="1389" y="2124"/>
                      <a:pt x="1330" y="2130"/>
                      <a:pt x="1271" y="2142"/>
                    </a:cubicBezTo>
                    <a:cubicBezTo>
                      <a:pt x="1559" y="1595"/>
                      <a:pt x="1951" y="1081"/>
                      <a:pt x="2489" y="760"/>
                    </a:cubicBezTo>
                    <a:cubicBezTo>
                      <a:pt x="2772" y="586"/>
                      <a:pt x="3103" y="490"/>
                      <a:pt x="3435" y="490"/>
                    </a:cubicBezTo>
                    <a:close/>
                    <a:moveTo>
                      <a:pt x="8133" y="738"/>
                    </a:moveTo>
                    <a:cubicBezTo>
                      <a:pt x="8213" y="738"/>
                      <a:pt x="8294" y="744"/>
                      <a:pt x="8375" y="757"/>
                    </a:cubicBezTo>
                    <a:cubicBezTo>
                      <a:pt x="8989" y="839"/>
                      <a:pt x="9493" y="1264"/>
                      <a:pt x="9850" y="1748"/>
                    </a:cubicBezTo>
                    <a:cubicBezTo>
                      <a:pt x="10451" y="2588"/>
                      <a:pt x="10715" y="3628"/>
                      <a:pt x="10768" y="4648"/>
                    </a:cubicBezTo>
                    <a:cubicBezTo>
                      <a:pt x="10817" y="5800"/>
                      <a:pt x="10609" y="6985"/>
                      <a:pt x="10043" y="7999"/>
                    </a:cubicBezTo>
                    <a:cubicBezTo>
                      <a:pt x="9763" y="8492"/>
                      <a:pt x="9386" y="8949"/>
                      <a:pt x="8888" y="9235"/>
                    </a:cubicBezTo>
                    <a:cubicBezTo>
                      <a:pt x="8868" y="9234"/>
                      <a:pt x="8847" y="9233"/>
                      <a:pt x="8826" y="9233"/>
                    </a:cubicBezTo>
                    <a:cubicBezTo>
                      <a:pt x="8790" y="9233"/>
                      <a:pt x="8753" y="9234"/>
                      <a:pt x="8716" y="9234"/>
                    </a:cubicBezTo>
                    <a:cubicBezTo>
                      <a:pt x="8584" y="9234"/>
                      <a:pt x="8453" y="9219"/>
                      <a:pt x="8401" y="9080"/>
                    </a:cubicBezTo>
                    <a:cubicBezTo>
                      <a:pt x="8258" y="8697"/>
                      <a:pt x="7989" y="8370"/>
                      <a:pt x="7648" y="8149"/>
                    </a:cubicBezTo>
                    <a:cubicBezTo>
                      <a:pt x="7473" y="8007"/>
                      <a:pt x="7259" y="7930"/>
                      <a:pt x="7083" y="7793"/>
                    </a:cubicBezTo>
                    <a:cubicBezTo>
                      <a:pt x="7084" y="7749"/>
                      <a:pt x="7086" y="7657"/>
                      <a:pt x="7087" y="7613"/>
                    </a:cubicBezTo>
                    <a:cubicBezTo>
                      <a:pt x="7445" y="7270"/>
                      <a:pt x="7678" y="6818"/>
                      <a:pt x="7834" y="6354"/>
                    </a:cubicBezTo>
                    <a:cubicBezTo>
                      <a:pt x="7875" y="6229"/>
                      <a:pt x="7863" y="6097"/>
                      <a:pt x="7865" y="5970"/>
                    </a:cubicBezTo>
                    <a:cubicBezTo>
                      <a:pt x="7571" y="5670"/>
                      <a:pt x="7162" y="5528"/>
                      <a:pt x="6821" y="5291"/>
                    </a:cubicBezTo>
                    <a:cubicBezTo>
                      <a:pt x="6982" y="4970"/>
                      <a:pt x="7364" y="4943"/>
                      <a:pt x="7660" y="4816"/>
                    </a:cubicBezTo>
                    <a:cubicBezTo>
                      <a:pt x="7827" y="4761"/>
                      <a:pt x="7935" y="4610"/>
                      <a:pt x="8052" y="4488"/>
                    </a:cubicBezTo>
                    <a:cubicBezTo>
                      <a:pt x="7985" y="3834"/>
                      <a:pt x="7806" y="3141"/>
                      <a:pt x="7322" y="2667"/>
                    </a:cubicBezTo>
                    <a:cubicBezTo>
                      <a:pt x="7128" y="2469"/>
                      <a:pt x="6855" y="2355"/>
                      <a:pt x="6581" y="2355"/>
                    </a:cubicBezTo>
                    <a:cubicBezTo>
                      <a:pt x="6448" y="2355"/>
                      <a:pt x="6315" y="2382"/>
                      <a:pt x="6191" y="2439"/>
                    </a:cubicBezTo>
                    <a:cubicBezTo>
                      <a:pt x="6161" y="2409"/>
                      <a:pt x="6098" y="2349"/>
                      <a:pt x="6065" y="2318"/>
                    </a:cubicBezTo>
                    <a:cubicBezTo>
                      <a:pt x="6187" y="1950"/>
                      <a:pt x="6451" y="1645"/>
                      <a:pt x="6723" y="1375"/>
                    </a:cubicBezTo>
                    <a:cubicBezTo>
                      <a:pt x="7094" y="1005"/>
                      <a:pt x="7604" y="738"/>
                      <a:pt x="8133" y="738"/>
                    </a:cubicBezTo>
                    <a:close/>
                    <a:moveTo>
                      <a:pt x="5463" y="8003"/>
                    </a:moveTo>
                    <a:cubicBezTo>
                      <a:pt x="6045" y="8003"/>
                      <a:pt x="6627" y="8124"/>
                      <a:pt x="7140" y="8402"/>
                    </a:cubicBezTo>
                    <a:cubicBezTo>
                      <a:pt x="7443" y="8582"/>
                      <a:pt x="7744" y="8806"/>
                      <a:pt x="7893" y="9137"/>
                    </a:cubicBezTo>
                    <a:cubicBezTo>
                      <a:pt x="8050" y="9455"/>
                      <a:pt x="8004" y="9849"/>
                      <a:pt x="7800" y="10136"/>
                    </a:cubicBezTo>
                    <a:cubicBezTo>
                      <a:pt x="7538" y="10513"/>
                      <a:pt x="7117" y="10746"/>
                      <a:pt x="6695" y="10905"/>
                    </a:cubicBezTo>
                    <a:cubicBezTo>
                      <a:pt x="6298" y="11041"/>
                      <a:pt x="5879" y="11105"/>
                      <a:pt x="5461" y="11105"/>
                    </a:cubicBezTo>
                    <a:cubicBezTo>
                      <a:pt x="5223" y="11105"/>
                      <a:pt x="4985" y="11084"/>
                      <a:pt x="4751" y="11044"/>
                    </a:cubicBezTo>
                    <a:cubicBezTo>
                      <a:pt x="4155" y="10930"/>
                      <a:pt x="3546" y="10680"/>
                      <a:pt x="3157" y="10197"/>
                    </a:cubicBezTo>
                    <a:cubicBezTo>
                      <a:pt x="2865" y="9845"/>
                      <a:pt x="2850" y="9307"/>
                      <a:pt x="3132" y="8944"/>
                    </a:cubicBezTo>
                    <a:cubicBezTo>
                      <a:pt x="3526" y="8424"/>
                      <a:pt x="4173" y="8169"/>
                      <a:pt x="4799" y="8055"/>
                    </a:cubicBezTo>
                    <a:cubicBezTo>
                      <a:pt x="5017" y="8021"/>
                      <a:pt x="5240" y="8003"/>
                      <a:pt x="5463" y="8003"/>
                    </a:cubicBezTo>
                    <a:close/>
                    <a:moveTo>
                      <a:pt x="3414" y="0"/>
                    </a:moveTo>
                    <a:cubicBezTo>
                      <a:pt x="3271" y="0"/>
                      <a:pt x="3129" y="14"/>
                      <a:pt x="2989" y="42"/>
                    </a:cubicBezTo>
                    <a:cubicBezTo>
                      <a:pt x="2101" y="236"/>
                      <a:pt x="1406" y="919"/>
                      <a:pt x="965" y="1686"/>
                    </a:cubicBezTo>
                    <a:cubicBezTo>
                      <a:pt x="213" y="3003"/>
                      <a:pt x="1" y="4586"/>
                      <a:pt x="215" y="6075"/>
                    </a:cubicBezTo>
                    <a:cubicBezTo>
                      <a:pt x="383" y="7162"/>
                      <a:pt x="793" y="8266"/>
                      <a:pt x="1610" y="9035"/>
                    </a:cubicBezTo>
                    <a:cubicBezTo>
                      <a:pt x="1818" y="9257"/>
                      <a:pt x="2136" y="9362"/>
                      <a:pt x="2282" y="9644"/>
                    </a:cubicBezTo>
                    <a:cubicBezTo>
                      <a:pt x="2505" y="10068"/>
                      <a:pt x="2709" y="10530"/>
                      <a:pt x="3096" y="10834"/>
                    </a:cubicBezTo>
                    <a:cubicBezTo>
                      <a:pt x="3757" y="11359"/>
                      <a:pt x="4594" y="11595"/>
                      <a:pt x="5434" y="11595"/>
                    </a:cubicBezTo>
                    <a:cubicBezTo>
                      <a:pt x="5885" y="11595"/>
                      <a:pt x="6336" y="11527"/>
                      <a:pt x="6761" y="11399"/>
                    </a:cubicBezTo>
                    <a:cubicBezTo>
                      <a:pt x="7403" y="11181"/>
                      <a:pt x="8049" y="10800"/>
                      <a:pt x="8344" y="10163"/>
                    </a:cubicBezTo>
                    <a:cubicBezTo>
                      <a:pt x="8398" y="10029"/>
                      <a:pt x="8508" y="9927"/>
                      <a:pt x="8646" y="9882"/>
                    </a:cubicBezTo>
                    <a:cubicBezTo>
                      <a:pt x="9560" y="9572"/>
                      <a:pt x="10225" y="8784"/>
                      <a:pt x="10630" y="7934"/>
                    </a:cubicBezTo>
                    <a:cubicBezTo>
                      <a:pt x="11278" y="6563"/>
                      <a:pt x="11418" y="4973"/>
                      <a:pt x="11113" y="3494"/>
                    </a:cubicBezTo>
                    <a:cubicBezTo>
                      <a:pt x="10891" y="2474"/>
                      <a:pt x="10435" y="1453"/>
                      <a:pt x="9605" y="786"/>
                    </a:cubicBezTo>
                    <a:cubicBezTo>
                      <a:pt x="9193" y="456"/>
                      <a:pt x="8672" y="247"/>
                      <a:pt x="8143" y="247"/>
                    </a:cubicBezTo>
                    <a:cubicBezTo>
                      <a:pt x="8047" y="247"/>
                      <a:pt x="7952" y="254"/>
                      <a:pt x="7856" y="268"/>
                    </a:cubicBezTo>
                    <a:cubicBezTo>
                      <a:pt x="7118" y="357"/>
                      <a:pt x="6489" y="837"/>
                      <a:pt x="6033" y="1402"/>
                    </a:cubicBezTo>
                    <a:cubicBezTo>
                      <a:pt x="5996" y="1462"/>
                      <a:pt x="5939" y="1487"/>
                      <a:pt x="5878" y="1487"/>
                    </a:cubicBezTo>
                    <a:cubicBezTo>
                      <a:pt x="5793" y="1487"/>
                      <a:pt x="5702" y="1438"/>
                      <a:pt x="5655" y="1368"/>
                    </a:cubicBezTo>
                    <a:cubicBezTo>
                      <a:pt x="5395" y="1013"/>
                      <a:pt x="5106" y="665"/>
                      <a:pt x="4734" y="422"/>
                    </a:cubicBezTo>
                    <a:cubicBezTo>
                      <a:pt x="4352" y="148"/>
                      <a:pt x="3883"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35"/>
            <p:cNvSpPr/>
            <p:nvPr/>
          </p:nvSpPr>
          <p:spPr>
            <a:xfrm rot="900166">
              <a:off x="784400" y="1947052"/>
              <a:ext cx="554513" cy="314333"/>
            </a:xfrm>
            <a:custGeom>
              <a:avLst/>
              <a:gdLst/>
              <a:ahLst/>
              <a:cxnLst/>
              <a:rect l="l" t="t" r="r" b="b"/>
              <a:pathLst>
                <a:path w="17431" h="9881" extrusionOk="0">
                  <a:moveTo>
                    <a:pt x="7480" y="6409"/>
                  </a:moveTo>
                  <a:cubicBezTo>
                    <a:pt x="7617" y="6409"/>
                    <a:pt x="7740" y="6512"/>
                    <a:pt x="7843" y="6597"/>
                  </a:cubicBezTo>
                  <a:cubicBezTo>
                    <a:pt x="7831" y="7191"/>
                    <a:pt x="7803" y="7785"/>
                    <a:pt x="7795" y="8378"/>
                  </a:cubicBezTo>
                  <a:cubicBezTo>
                    <a:pt x="7776" y="8518"/>
                    <a:pt x="7900" y="8645"/>
                    <a:pt x="8035" y="8645"/>
                  </a:cubicBezTo>
                  <a:cubicBezTo>
                    <a:pt x="8054" y="8645"/>
                    <a:pt x="8074" y="8643"/>
                    <a:pt x="8094" y="8637"/>
                  </a:cubicBezTo>
                  <a:cubicBezTo>
                    <a:pt x="8208" y="8614"/>
                    <a:pt x="8284" y="8499"/>
                    <a:pt x="8281" y="8388"/>
                  </a:cubicBezTo>
                  <a:cubicBezTo>
                    <a:pt x="8308" y="7816"/>
                    <a:pt x="8307" y="7244"/>
                    <a:pt x="8339" y="6674"/>
                  </a:cubicBezTo>
                  <a:cubicBezTo>
                    <a:pt x="8379" y="6512"/>
                    <a:pt x="8526" y="6475"/>
                    <a:pt x="8678" y="6475"/>
                  </a:cubicBezTo>
                  <a:cubicBezTo>
                    <a:pt x="8766" y="6475"/>
                    <a:pt x="8856" y="6487"/>
                    <a:pt x="8928" y="6495"/>
                  </a:cubicBezTo>
                  <a:cubicBezTo>
                    <a:pt x="9152" y="6658"/>
                    <a:pt x="9202" y="6959"/>
                    <a:pt x="9235" y="7217"/>
                  </a:cubicBezTo>
                  <a:cubicBezTo>
                    <a:pt x="9288" y="7718"/>
                    <a:pt x="9321" y="8245"/>
                    <a:pt x="9150" y="8729"/>
                  </a:cubicBezTo>
                  <a:cubicBezTo>
                    <a:pt x="9040" y="9047"/>
                    <a:pt x="8767" y="9321"/>
                    <a:pt x="8424" y="9367"/>
                  </a:cubicBezTo>
                  <a:cubicBezTo>
                    <a:pt x="8330" y="9380"/>
                    <a:pt x="8232" y="9387"/>
                    <a:pt x="8135" y="9387"/>
                  </a:cubicBezTo>
                  <a:cubicBezTo>
                    <a:pt x="7817" y="9387"/>
                    <a:pt x="7495" y="9310"/>
                    <a:pt x="7252" y="9103"/>
                  </a:cubicBezTo>
                  <a:cubicBezTo>
                    <a:pt x="6957" y="8846"/>
                    <a:pt x="6901" y="8428"/>
                    <a:pt x="6890" y="8059"/>
                  </a:cubicBezTo>
                  <a:cubicBezTo>
                    <a:pt x="6898" y="7601"/>
                    <a:pt x="6998" y="7148"/>
                    <a:pt x="7135" y="6712"/>
                  </a:cubicBezTo>
                  <a:cubicBezTo>
                    <a:pt x="7168" y="6581"/>
                    <a:pt x="7256" y="6454"/>
                    <a:pt x="7396" y="6423"/>
                  </a:cubicBezTo>
                  <a:cubicBezTo>
                    <a:pt x="7424" y="6413"/>
                    <a:pt x="7453" y="6409"/>
                    <a:pt x="7480" y="6409"/>
                  </a:cubicBezTo>
                  <a:close/>
                  <a:moveTo>
                    <a:pt x="15400" y="1"/>
                  </a:moveTo>
                  <a:cubicBezTo>
                    <a:pt x="15270" y="1"/>
                    <a:pt x="15146" y="115"/>
                    <a:pt x="15156" y="254"/>
                  </a:cubicBezTo>
                  <a:cubicBezTo>
                    <a:pt x="15189" y="570"/>
                    <a:pt x="15380" y="834"/>
                    <a:pt x="15487" y="1125"/>
                  </a:cubicBezTo>
                  <a:cubicBezTo>
                    <a:pt x="15570" y="1534"/>
                    <a:pt x="15329" y="1916"/>
                    <a:pt x="15132" y="2254"/>
                  </a:cubicBezTo>
                  <a:cubicBezTo>
                    <a:pt x="14136" y="4064"/>
                    <a:pt x="12323" y="5401"/>
                    <a:pt x="10294" y="5801"/>
                  </a:cubicBezTo>
                  <a:cubicBezTo>
                    <a:pt x="9714" y="5925"/>
                    <a:pt x="9117" y="5991"/>
                    <a:pt x="8521" y="5991"/>
                  </a:cubicBezTo>
                  <a:cubicBezTo>
                    <a:pt x="7572" y="5991"/>
                    <a:pt x="6626" y="5823"/>
                    <a:pt x="5752" y="5448"/>
                  </a:cubicBezTo>
                  <a:cubicBezTo>
                    <a:pt x="4448" y="4904"/>
                    <a:pt x="3334" y="3956"/>
                    <a:pt x="2500" y="2824"/>
                  </a:cubicBezTo>
                  <a:cubicBezTo>
                    <a:pt x="2242" y="2431"/>
                    <a:pt x="1917" y="2067"/>
                    <a:pt x="1787" y="1606"/>
                  </a:cubicBezTo>
                  <a:cubicBezTo>
                    <a:pt x="1917" y="1229"/>
                    <a:pt x="2202" y="918"/>
                    <a:pt x="2259" y="512"/>
                  </a:cubicBezTo>
                  <a:cubicBezTo>
                    <a:pt x="2300" y="367"/>
                    <a:pt x="2171" y="215"/>
                    <a:pt x="2028" y="215"/>
                  </a:cubicBezTo>
                  <a:cubicBezTo>
                    <a:pt x="2008" y="215"/>
                    <a:pt x="1988" y="218"/>
                    <a:pt x="1968" y="224"/>
                  </a:cubicBezTo>
                  <a:cubicBezTo>
                    <a:pt x="1806" y="249"/>
                    <a:pt x="1782" y="429"/>
                    <a:pt x="1740" y="556"/>
                  </a:cubicBezTo>
                  <a:cubicBezTo>
                    <a:pt x="1566" y="1134"/>
                    <a:pt x="1056" y="1599"/>
                    <a:pt x="458" y="1698"/>
                  </a:cubicBezTo>
                  <a:cubicBezTo>
                    <a:pt x="320" y="1736"/>
                    <a:pt x="129" y="1737"/>
                    <a:pt x="67" y="1892"/>
                  </a:cubicBezTo>
                  <a:cubicBezTo>
                    <a:pt x="0" y="2039"/>
                    <a:pt x="117" y="2228"/>
                    <a:pt x="280" y="2228"/>
                  </a:cubicBezTo>
                  <a:cubicBezTo>
                    <a:pt x="284" y="2228"/>
                    <a:pt x="287" y="2228"/>
                    <a:pt x="291" y="2228"/>
                  </a:cubicBezTo>
                  <a:cubicBezTo>
                    <a:pt x="611" y="2210"/>
                    <a:pt x="916" y="2099"/>
                    <a:pt x="1199" y="1956"/>
                  </a:cubicBezTo>
                  <a:cubicBezTo>
                    <a:pt x="1244" y="1968"/>
                    <a:pt x="1332" y="1995"/>
                    <a:pt x="1376" y="2009"/>
                  </a:cubicBezTo>
                  <a:cubicBezTo>
                    <a:pt x="1880" y="2835"/>
                    <a:pt x="2439" y="3639"/>
                    <a:pt x="3152" y="4300"/>
                  </a:cubicBezTo>
                  <a:cubicBezTo>
                    <a:pt x="4017" y="5131"/>
                    <a:pt x="5063" y="5779"/>
                    <a:pt x="6208" y="6141"/>
                  </a:cubicBezTo>
                  <a:cubicBezTo>
                    <a:pt x="6360" y="6185"/>
                    <a:pt x="6559" y="6200"/>
                    <a:pt x="6626" y="6375"/>
                  </a:cubicBezTo>
                  <a:cubicBezTo>
                    <a:pt x="6717" y="6516"/>
                    <a:pt x="6624" y="6678"/>
                    <a:pt x="6593" y="6825"/>
                  </a:cubicBezTo>
                  <a:cubicBezTo>
                    <a:pt x="6430" y="7422"/>
                    <a:pt x="6337" y="8060"/>
                    <a:pt x="6466" y="8671"/>
                  </a:cubicBezTo>
                  <a:cubicBezTo>
                    <a:pt x="6574" y="9174"/>
                    <a:pt x="6949" y="9614"/>
                    <a:pt x="7445" y="9767"/>
                  </a:cubicBezTo>
                  <a:cubicBezTo>
                    <a:pt x="7671" y="9837"/>
                    <a:pt x="7918" y="9880"/>
                    <a:pt x="8163" y="9880"/>
                  </a:cubicBezTo>
                  <a:cubicBezTo>
                    <a:pt x="8550" y="9880"/>
                    <a:pt x="8931" y="9774"/>
                    <a:pt x="9220" y="9505"/>
                  </a:cubicBezTo>
                  <a:cubicBezTo>
                    <a:pt x="9691" y="9057"/>
                    <a:pt x="9790" y="8358"/>
                    <a:pt x="9761" y="7738"/>
                  </a:cubicBezTo>
                  <a:cubicBezTo>
                    <a:pt x="9763" y="7387"/>
                    <a:pt x="9696" y="7043"/>
                    <a:pt x="9654" y="6697"/>
                  </a:cubicBezTo>
                  <a:cubicBezTo>
                    <a:pt x="9690" y="6535"/>
                    <a:pt x="9830" y="6383"/>
                    <a:pt x="9999" y="6358"/>
                  </a:cubicBezTo>
                  <a:cubicBezTo>
                    <a:pt x="11548" y="6121"/>
                    <a:pt x="13030" y="5411"/>
                    <a:pt x="14155" y="4315"/>
                  </a:cubicBezTo>
                  <a:cubicBezTo>
                    <a:pt x="14843" y="3665"/>
                    <a:pt x="15389" y="2881"/>
                    <a:pt x="15812" y="2038"/>
                  </a:cubicBezTo>
                  <a:cubicBezTo>
                    <a:pt x="15869" y="1873"/>
                    <a:pt x="16020" y="1786"/>
                    <a:pt x="16184" y="1752"/>
                  </a:cubicBezTo>
                  <a:cubicBezTo>
                    <a:pt x="16495" y="1859"/>
                    <a:pt x="16801" y="2002"/>
                    <a:pt x="17136" y="2014"/>
                  </a:cubicBezTo>
                  <a:cubicBezTo>
                    <a:pt x="17137" y="2014"/>
                    <a:pt x="17139" y="2014"/>
                    <a:pt x="17140" y="2014"/>
                  </a:cubicBezTo>
                  <a:cubicBezTo>
                    <a:pt x="17311" y="2014"/>
                    <a:pt x="17430" y="1807"/>
                    <a:pt x="17345" y="1660"/>
                  </a:cubicBezTo>
                  <a:cubicBezTo>
                    <a:pt x="17269" y="1513"/>
                    <a:pt x="17080" y="1518"/>
                    <a:pt x="16943" y="1479"/>
                  </a:cubicBezTo>
                  <a:cubicBezTo>
                    <a:pt x="16359" y="1373"/>
                    <a:pt x="15863" y="922"/>
                    <a:pt x="15689" y="358"/>
                  </a:cubicBezTo>
                  <a:cubicBezTo>
                    <a:pt x="15639" y="239"/>
                    <a:pt x="15632" y="71"/>
                    <a:pt x="15493" y="22"/>
                  </a:cubicBezTo>
                  <a:cubicBezTo>
                    <a:pt x="15463" y="7"/>
                    <a:pt x="15432" y="1"/>
                    <a:pt x="15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1643362" y="248521"/>
            <a:ext cx="5689039" cy="9529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Vai trò của câu chuyện trong việc giới thiệu vấn đề nghị luận:</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38903" y="1382324"/>
            <a:ext cx="6924653" cy="1456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Câu chuyện có phần huyền bí và thu hút sự tò mò, chú ý của người đọc bởi nhân vật được nhắc đến là một người nổi tiếng. </a:t>
            </a:r>
          </a:p>
        </p:txBody>
      </p:sp>
      <p:sp>
        <p:nvSpPr>
          <p:cNvPr id="4" name="Rounded Rectangle 3"/>
          <p:cNvSpPr/>
          <p:nvPr/>
        </p:nvSpPr>
        <p:spPr>
          <a:xfrm>
            <a:off x="0" y="3167822"/>
            <a:ext cx="8947400" cy="18645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Câu chuyện về thánh Augustine cũng là một minh chứng cho vai trò của sách và việc đọc sách đã giúp một người trở nên thông tuệ, giỏi dang, vĩ đại. </a:t>
            </a:r>
          </a:p>
          <a:p>
            <a:r>
              <a:rPr lang="en-US" sz="2400">
                <a:solidFill>
                  <a:schemeClr val="tx1"/>
                </a:solidFill>
                <a:latin typeface="Times New Roman" panose="02020603050405020304" pitchFamily="18" charset="0"/>
                <a:cs typeface="Times New Roman" panose="02020603050405020304" pitchFamily="18" charset="0"/>
              </a:rPr>
              <a:t>=&gt;Từ đó vấn đề nghị luận được giới thiệu một cách </a:t>
            </a:r>
            <a:r>
              <a:rPr lang="en-US" sz="2400" smtClean="0">
                <a:solidFill>
                  <a:schemeClr val="tx1"/>
                </a:solidFill>
                <a:latin typeface="Times New Roman" panose="02020603050405020304" pitchFamily="18" charset="0"/>
                <a:cs typeface="Times New Roman" panose="02020603050405020304" pitchFamily="18" charset="0"/>
              </a:rPr>
              <a:t>đầy sức </a:t>
            </a:r>
            <a:r>
              <a:rPr lang="en-US" sz="2400">
                <a:solidFill>
                  <a:schemeClr val="tx1"/>
                </a:solidFill>
                <a:latin typeface="Times New Roman" panose="02020603050405020304" pitchFamily="18" charset="0"/>
                <a:cs typeface="Times New Roman" panose="02020603050405020304" pitchFamily="18" charset="0"/>
              </a:rPr>
              <a:t>thuyết phục.</a:t>
            </a:r>
          </a:p>
        </p:txBody>
      </p:sp>
    </p:spTree>
    <p:extLst>
      <p:ext uri="{BB962C8B-B14F-4D97-AF65-F5344CB8AC3E}">
        <p14:creationId xmlns:p14="http://schemas.microsoft.com/office/powerpoint/2010/main" xmlns="" val="810905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ight Arrow 1"/>
          <p:cNvSpPr/>
          <p:nvPr/>
        </p:nvSpPr>
        <p:spPr>
          <a:xfrm>
            <a:off x="2421582" y="489293"/>
            <a:ext cx="4887311" cy="3282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chemeClr val="tx1"/>
                </a:solidFill>
                <a:latin typeface="Times New Roman" panose="02020603050405020304" pitchFamily="18" charset="0"/>
                <a:cs typeface="Times New Roman" panose="02020603050405020304" pitchFamily="18" charset="0"/>
              </a:rPr>
              <a:t>2. Trình </a:t>
            </a:r>
            <a:r>
              <a:rPr lang="en-US" sz="3200" b="1">
                <a:solidFill>
                  <a:schemeClr val="tx1"/>
                </a:solidFill>
                <a:latin typeface="Times New Roman" panose="02020603050405020304" pitchFamily="18" charset="0"/>
                <a:cs typeface="Times New Roman" panose="02020603050405020304" pitchFamily="18" charset="0"/>
              </a:rPr>
              <a:t>bày những ý kiến, lí lẽ, bằng chứng về vấn đề</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26550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endParaRPr lang="en-US"/>
          </a:p>
        </p:txBody>
      </p:sp>
      <p:sp>
        <p:nvSpPr>
          <p:cNvPr id="3" name="TextBox 2"/>
          <p:cNvSpPr txBox="1"/>
          <p:nvPr/>
        </p:nvSpPr>
        <p:spPr>
          <a:xfrm>
            <a:off x="1159246" y="202459"/>
            <a:ext cx="668614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vi-VN" sz="2400" b="1">
                <a:solidFill>
                  <a:schemeClr val="tx1"/>
                </a:solidFill>
                <a:latin typeface="Times New Roman" panose="02020603050405020304" pitchFamily="18" charset="0"/>
                <a:cs typeface="Times New Roman" panose="02020603050405020304" pitchFamily="18" charset="0"/>
              </a:rPr>
              <a:t>PHIẾU HỌC TẬP SỐ </a:t>
            </a:r>
            <a:r>
              <a:rPr lang="en-US" sz="2400" b="1">
                <a:solidFill>
                  <a:schemeClr val="tx1"/>
                </a:solidFill>
                <a:latin typeface="Times New Roman" panose="02020603050405020304" pitchFamily="18" charset="0"/>
                <a:cs typeface="Times New Roman" panose="02020603050405020304" pitchFamily="18" charset="0"/>
              </a:rPr>
              <a:t>3</a:t>
            </a:r>
            <a:r>
              <a:rPr lang="vi-VN" sz="2400" b="1">
                <a:solidFill>
                  <a:schemeClr val="tx1"/>
                </a:solidFill>
                <a:latin typeface="Times New Roman" panose="02020603050405020304" pitchFamily="18" charset="0"/>
                <a:cs typeface="Times New Roman" panose="02020603050405020304" pitchFamily="18" charset="0"/>
              </a:rPr>
              <a:t>: </a:t>
            </a:r>
            <a:r>
              <a:rPr lang="en-US" sz="2400" b="1">
                <a:solidFill>
                  <a:schemeClr val="tx1"/>
                </a:solidFill>
                <a:latin typeface="Times New Roman" panose="02020603050405020304" pitchFamily="18" charset="0"/>
                <a:cs typeface="Times New Roman" panose="02020603050405020304" pitchFamily="18" charset="0"/>
              </a:rPr>
              <a:t>Tìm hiểu chi </a:t>
            </a:r>
            <a:r>
              <a:rPr lang="en-US" sz="2400" b="1" smtClean="0">
                <a:solidFill>
                  <a:schemeClr val="tx1"/>
                </a:solidFill>
                <a:latin typeface="Times New Roman" panose="02020603050405020304" pitchFamily="18" charset="0"/>
                <a:cs typeface="Times New Roman" panose="02020603050405020304" pitchFamily="18" charset="0"/>
              </a:rPr>
              <a:t>tiết</a:t>
            </a:r>
            <a:endParaRPr lang="en-US" sz="2400" b="1">
              <a:solidFill>
                <a:schemeClr val="tx1"/>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83812101"/>
              </p:ext>
            </p:extLst>
          </p:nvPr>
        </p:nvGraphicFramePr>
        <p:xfrm>
          <a:off x="50637" y="770329"/>
          <a:ext cx="8958788" cy="4304857"/>
        </p:xfrm>
        <a:graphic>
          <a:graphicData uri="http://schemas.openxmlformats.org/drawingml/2006/table">
            <a:tbl>
              <a:tblPr firstRow="1" firstCol="1" bandRow="1">
                <a:tableStyleId>{C80E1D78-2188-4BD0-9025-78ECC0E8865C}</a:tableStyleId>
              </a:tblPr>
              <a:tblGrid>
                <a:gridCol w="5624586">
                  <a:extLst>
                    <a:ext uri="{9D8B030D-6E8A-4147-A177-3AD203B41FA5}">
                      <a16:colId xmlns:a16="http://schemas.microsoft.com/office/drawing/2014/main" xmlns="" val="4172598973"/>
                    </a:ext>
                  </a:extLst>
                </a:gridCol>
                <a:gridCol w="3334202">
                  <a:extLst>
                    <a:ext uri="{9D8B030D-6E8A-4147-A177-3AD203B41FA5}">
                      <a16:colId xmlns:a16="http://schemas.microsoft.com/office/drawing/2014/main" xmlns="" val="2643393021"/>
                    </a:ext>
                  </a:extLst>
                </a:gridCol>
              </a:tblGrid>
              <a:tr h="0">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Câu hỏi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Câu trả lời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xmlns="" val="1477139689"/>
                  </a:ext>
                </a:extLst>
              </a:tr>
              <a:tr h="0">
                <a:tc>
                  <a:txBody>
                    <a:bodyPr/>
                    <a:lstStyle/>
                    <a:p>
                      <a:pPr>
                        <a:lnSpc>
                          <a:spcPct val="107000"/>
                        </a:lnSpc>
                        <a:spcAft>
                          <a:spcPts val="0"/>
                        </a:spcAft>
                      </a:pPr>
                      <a:r>
                        <a:rPr lang="en-US" sz="2400" b="1">
                          <a:effectLst/>
                          <a:latin typeface="Times New Roman" panose="02020603050405020304" pitchFamily="18" charset="0"/>
                          <a:cs typeface="Times New Roman" panose="02020603050405020304" pitchFamily="18" charset="0"/>
                        </a:rPr>
                        <a:t>Câu 1: </a:t>
                      </a:r>
                      <a:r>
                        <a:rPr lang="en-US" sz="2400">
                          <a:effectLst/>
                          <a:latin typeface="Times New Roman" panose="02020603050405020304" pitchFamily="18" charset="0"/>
                          <a:cs typeface="Times New Roman" panose="02020603050405020304" pitchFamily="18" charset="0"/>
                        </a:rPr>
                        <a:t>Hãy chỉ ra những câu văn cho thấy ý kiến của tác giả về việc đọc sách? Trong câu văn đó, tác giả đã sử dụng biện pháp tu từ gì để làm nổi bật ý kiến của mình.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xmlns="" val="1350185820"/>
                  </a:ext>
                </a:extLst>
              </a:tr>
              <a:tr h="0">
                <a:tc>
                  <a:txBody>
                    <a:bodyPr/>
                    <a:lstStyle/>
                    <a:p>
                      <a:pPr>
                        <a:lnSpc>
                          <a:spcPct val="107000"/>
                        </a:lnSpc>
                        <a:spcAft>
                          <a:spcPts val="0"/>
                        </a:spcAft>
                      </a:pPr>
                      <a:r>
                        <a:rPr lang="en-US" sz="2400" b="1">
                          <a:effectLst/>
                          <a:latin typeface="Times New Roman" panose="02020603050405020304" pitchFamily="18" charset="0"/>
                          <a:cs typeface="Times New Roman" panose="02020603050405020304" pitchFamily="18" charset="0"/>
                        </a:rPr>
                        <a:t>Câu 2: </a:t>
                      </a:r>
                      <a:r>
                        <a:rPr lang="en-US" sz="2400">
                          <a:effectLst/>
                          <a:latin typeface="Times New Roman" panose="02020603050405020304" pitchFamily="18" charset="0"/>
                          <a:cs typeface="Times New Roman" panose="02020603050405020304" pitchFamily="18" charset="0"/>
                        </a:rPr>
                        <a:t>Ý kiến trên được tác giả cùng cố bằng những lý lẽ và bằng chứng gì?( tìm trong đoạn văn 3, 4,5,6)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xmlns="" val="1408198867"/>
                  </a:ext>
                </a:extLst>
              </a:tr>
              <a:tr h="0">
                <a:tc>
                  <a:txBody>
                    <a:bodyPr/>
                    <a:lstStyle/>
                    <a:p>
                      <a:pPr>
                        <a:lnSpc>
                          <a:spcPct val="107000"/>
                        </a:lnSpc>
                        <a:spcAft>
                          <a:spcPts val="0"/>
                        </a:spcAft>
                      </a:pPr>
                      <a:r>
                        <a:rPr lang="en-US" sz="2400" b="1">
                          <a:effectLst/>
                          <a:latin typeface="Times New Roman" panose="02020603050405020304" pitchFamily="18" charset="0"/>
                          <a:cs typeface="Times New Roman" panose="02020603050405020304" pitchFamily="18" charset="0"/>
                        </a:rPr>
                        <a:t>Câu 3: </a:t>
                      </a:r>
                      <a:r>
                        <a:rPr lang="en-US" sz="2400">
                          <a:effectLst/>
                          <a:latin typeface="Times New Roman" panose="02020603050405020304" pitchFamily="18" charset="0"/>
                          <a:cs typeface="Times New Roman" panose="02020603050405020304" pitchFamily="18" charset="0"/>
                        </a:rPr>
                        <a:t>Trong hai đoạn văn 7, 8 tác giả đưa ra ý kiến gì? Tìm những lí lẽ được sử dụng để cùng cố cho ý kiến này?</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xmlns="" val="1717304129"/>
                  </a:ext>
                </a:extLst>
              </a:tr>
            </a:tbl>
          </a:graphicData>
        </a:graphic>
      </p:graphicFrame>
    </p:spTree>
    <p:extLst>
      <p:ext uri="{BB962C8B-B14F-4D97-AF65-F5344CB8AC3E}">
        <p14:creationId xmlns:p14="http://schemas.microsoft.com/office/powerpoint/2010/main" xmlns="" val="875890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endParaRPr lang="en-US"/>
          </a:p>
        </p:txBody>
      </p:sp>
      <p:sp>
        <p:nvSpPr>
          <p:cNvPr id="3" name="Rounded Rectangle 2"/>
          <p:cNvSpPr/>
          <p:nvPr/>
        </p:nvSpPr>
        <p:spPr>
          <a:xfrm>
            <a:off x="474465" y="501772"/>
            <a:ext cx="8455437" cy="21007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Đoạn văn: “</a:t>
            </a:r>
            <a:r>
              <a:rPr lang="en-US" sz="2400">
                <a:solidFill>
                  <a:schemeClr val="tx1"/>
                </a:solidFill>
                <a:latin typeface="Times New Roman" panose="02020603050405020304" pitchFamily="18" charset="0"/>
                <a:cs typeface="Times New Roman" panose="02020603050405020304" pitchFamily="18" charset="0"/>
              </a:rPr>
              <a:t>Cùng với thức ăn để duy trì sự sống của cơ thể, con người cũng cần thức ăn nuôi dưỡng tinh thần. Đọc là một cách nạp năng lượng cho sự sống tinh thần. Người tuyệt thực, không ăn uống, có thể chết. Người không đọc, không xem,  không nghe cũng có thể “chết”, cái chết dần dần, êm ái, không dễ nhận ra”. </a:t>
            </a:r>
          </a:p>
        </p:txBody>
      </p:sp>
      <p:sp>
        <p:nvSpPr>
          <p:cNvPr id="4" name="Rounded Rectangle 3"/>
          <p:cNvSpPr/>
          <p:nvPr/>
        </p:nvSpPr>
        <p:spPr>
          <a:xfrm>
            <a:off x="262062" y="3005371"/>
            <a:ext cx="8727037" cy="205754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Biện pháp tu từ được sử dụng: Tác giả đã dùng biện pháp so sánh, ẩn dụ để khẳng định nếu thức ăn cần thiết để nuôi sống cơ thể thì sách chính là thức ăn nuôi dưỡng tinh thần. Chỉ khác một điểm, cái chết tinh thần không diễn ra ngay lập tức như cái chết thể xác mà là một quá trình từ từ, không dễ nhận biết</a:t>
            </a:r>
          </a:p>
        </p:txBody>
      </p:sp>
    </p:spTree>
    <p:extLst>
      <p:ext uri="{BB962C8B-B14F-4D97-AF65-F5344CB8AC3E}">
        <p14:creationId xmlns:p14="http://schemas.microsoft.com/office/powerpoint/2010/main" xmlns="" val="26486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endParaRPr lang="en-US"/>
          </a:p>
        </p:txBody>
      </p:sp>
      <p:sp>
        <p:nvSpPr>
          <p:cNvPr id="3" name="Rounded Rectangle 2"/>
          <p:cNvSpPr/>
          <p:nvPr/>
        </p:nvSpPr>
        <p:spPr>
          <a:xfrm>
            <a:off x="358520" y="266122"/>
            <a:ext cx="8455437" cy="21007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Đoạn văn: “</a:t>
            </a:r>
            <a:r>
              <a:rPr lang="en-US" sz="2400">
                <a:solidFill>
                  <a:schemeClr val="tx1"/>
                </a:solidFill>
                <a:latin typeface="Times New Roman" panose="02020603050405020304" pitchFamily="18" charset="0"/>
                <a:cs typeface="Times New Roman" panose="02020603050405020304" pitchFamily="18" charset="0"/>
              </a:rPr>
              <a:t>Cùng với thức ăn để duy trì sự sống của cơ thể, con người cũng cần thức ăn nuôi dưỡng tinh thần. Đọc là một cách nạp năng lượng cho sự sống tinh thần. Người tuyệt thực, không ăn uống, có thể chết. Người không đọc, không xem,  không nghe cũng có thể “chết”, cái chết dần dần, êm ái, không dễ nhận ra”. </a:t>
            </a:r>
          </a:p>
        </p:txBody>
      </p:sp>
      <p:sp>
        <p:nvSpPr>
          <p:cNvPr id="4" name="Rounded Rectangle 3"/>
          <p:cNvSpPr/>
          <p:nvPr/>
        </p:nvSpPr>
        <p:spPr>
          <a:xfrm>
            <a:off x="259639" y="2788739"/>
            <a:ext cx="8727037" cy="205754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2400" b="1" smtClean="0">
              <a:solidFill>
                <a:schemeClr val="tx1"/>
              </a:solidFill>
              <a:latin typeface="Times New Roman" panose="02020603050405020304" pitchFamily="18" charset="0"/>
              <a:cs typeface="Times New Roman" panose="02020603050405020304" pitchFamily="18" charset="0"/>
            </a:endParaRPr>
          </a:p>
          <a:p>
            <a:r>
              <a:rPr lang="en-US" sz="2400" b="1" smtClean="0">
                <a:solidFill>
                  <a:schemeClr val="tx1"/>
                </a:solidFill>
                <a:latin typeface="Times New Roman" panose="02020603050405020304" pitchFamily="18" charset="0"/>
                <a:cs typeface="Times New Roman" panose="02020603050405020304" pitchFamily="18" charset="0"/>
              </a:rPr>
              <a:t>Ý </a:t>
            </a:r>
            <a:r>
              <a:rPr lang="en-US" sz="2400" b="1">
                <a:solidFill>
                  <a:schemeClr val="tx1"/>
                </a:solidFill>
                <a:latin typeface="Times New Roman" panose="02020603050405020304" pitchFamily="18" charset="0"/>
                <a:cs typeface="Times New Roman" panose="02020603050405020304" pitchFamily="18" charset="0"/>
              </a:rPr>
              <a:t>kiến 1: </a:t>
            </a:r>
            <a:r>
              <a:rPr lang="en-US" sz="2400">
                <a:solidFill>
                  <a:schemeClr val="tx1"/>
                </a:solidFill>
                <a:latin typeface="Times New Roman" panose="02020603050405020304" pitchFamily="18" charset="0"/>
                <a:cs typeface="Times New Roman" panose="02020603050405020304" pitchFamily="18" charset="0"/>
              </a:rPr>
              <a:t>Sách giống như “thức ăn nuôi dưỡng cho tinh thần’ và đọc sách chính là cách “nạp năng lượng cho sự sống tinh thần</a:t>
            </a:r>
            <a:r>
              <a:rPr lang="en-US" sz="2400" smtClean="0">
                <a:solidFill>
                  <a:schemeClr val="tx1"/>
                </a:solidFill>
                <a:latin typeface="Times New Roman" panose="02020603050405020304" pitchFamily="18" charset="0"/>
                <a:cs typeface="Times New Roman" panose="02020603050405020304" pitchFamily="18" charset="0"/>
              </a:rPr>
              <a:t>”</a:t>
            </a:r>
          </a:p>
          <a:p>
            <a:r>
              <a:rPr lang="en-US" sz="2400" smtClean="0">
                <a:solidFill>
                  <a:schemeClr val="tx1"/>
                </a:solidFill>
                <a:latin typeface="Times New Roman" panose="02020603050405020304" pitchFamily="18" charset="0"/>
                <a:cs typeface="Times New Roman" panose="02020603050405020304" pitchFamily="18" charset="0"/>
              </a:rPr>
              <a:t>-&gt; </a:t>
            </a:r>
            <a:r>
              <a:rPr lang="en-US" sz="2400" b="1">
                <a:solidFill>
                  <a:schemeClr val="tx1"/>
                </a:solidFill>
                <a:latin typeface="Times New Roman" panose="02020603050405020304" pitchFamily="18" charset="0"/>
                <a:cs typeface="Times New Roman" panose="02020603050405020304" pitchFamily="18" charset="0"/>
              </a:rPr>
              <a:t>Vai trò quan trọng, sự thiết yếu của việc đọc sách với mỗi người.</a:t>
            </a:r>
            <a:endParaRPr lang="en-US" sz="2400">
              <a:solidFill>
                <a:schemeClr val="tx1"/>
              </a:solidFill>
              <a:latin typeface="Times New Roman" panose="02020603050405020304" pitchFamily="18" charset="0"/>
              <a:cs typeface="Times New Roman" panose="02020603050405020304" pitchFamily="18" charset="0"/>
            </a:endParaRPr>
          </a:p>
          <a:p>
            <a:r>
              <a:rPr lang="en-US" sz="2400" b="1">
                <a:solidFill>
                  <a:schemeClr val="tx1"/>
                </a:solidFill>
                <a:latin typeface="Times New Roman" panose="02020603050405020304" pitchFamily="18" charset="0"/>
                <a:cs typeface="Times New Roman" panose="02020603050405020304" pitchFamily="18" charset="0"/>
              </a:rPr>
              <a:t> </a:t>
            </a: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6776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grpSp>
        <p:nvGrpSpPr>
          <p:cNvPr id="1053" name="Google Shape;1053;p36"/>
          <p:cNvGrpSpPr/>
          <p:nvPr/>
        </p:nvGrpSpPr>
        <p:grpSpPr>
          <a:xfrm>
            <a:off x="6446398" y="4526604"/>
            <a:ext cx="585435" cy="585400"/>
            <a:chOff x="6519600" y="1894075"/>
            <a:chExt cx="341700" cy="341700"/>
          </a:xfrm>
        </p:grpSpPr>
        <p:sp>
          <p:nvSpPr>
            <p:cNvPr id="1054" name="Google Shape;1054;p36"/>
            <p:cNvSpPr/>
            <p:nvPr/>
          </p:nvSpPr>
          <p:spPr>
            <a:xfrm>
              <a:off x="6519600" y="1894075"/>
              <a:ext cx="341700" cy="341700"/>
            </a:xfrm>
            <a:custGeom>
              <a:avLst/>
              <a:gdLst/>
              <a:ahLst/>
              <a:cxnLst/>
              <a:rect l="l" t="t" r="r" b="b"/>
              <a:pathLst>
                <a:path w="13668" h="13668" extrusionOk="0">
                  <a:moveTo>
                    <a:pt x="1576" y="1895"/>
                  </a:moveTo>
                  <a:lnTo>
                    <a:pt x="1970" y="3988"/>
                  </a:lnTo>
                  <a:cubicBezTo>
                    <a:pt x="2020" y="4256"/>
                    <a:pt x="2092" y="4517"/>
                    <a:pt x="2183" y="4766"/>
                  </a:cubicBezTo>
                  <a:lnTo>
                    <a:pt x="1518" y="4473"/>
                  </a:lnTo>
                  <a:cubicBezTo>
                    <a:pt x="1082" y="4281"/>
                    <a:pt x="801" y="3849"/>
                    <a:pt x="801" y="3374"/>
                  </a:cubicBezTo>
                  <a:lnTo>
                    <a:pt x="801" y="2029"/>
                  </a:lnTo>
                  <a:cubicBezTo>
                    <a:pt x="801" y="1956"/>
                    <a:pt x="861" y="1895"/>
                    <a:pt x="934" y="1895"/>
                  </a:cubicBezTo>
                  <a:close/>
                  <a:moveTo>
                    <a:pt x="12733" y="1895"/>
                  </a:moveTo>
                  <a:cubicBezTo>
                    <a:pt x="12806" y="1895"/>
                    <a:pt x="12867" y="1956"/>
                    <a:pt x="12867" y="2029"/>
                  </a:cubicBezTo>
                  <a:lnTo>
                    <a:pt x="12867" y="3374"/>
                  </a:lnTo>
                  <a:cubicBezTo>
                    <a:pt x="12867" y="3849"/>
                    <a:pt x="12585" y="4281"/>
                    <a:pt x="12150" y="4473"/>
                  </a:cubicBezTo>
                  <a:lnTo>
                    <a:pt x="11484" y="4766"/>
                  </a:lnTo>
                  <a:cubicBezTo>
                    <a:pt x="11575" y="4517"/>
                    <a:pt x="11647" y="4256"/>
                    <a:pt x="11697" y="3988"/>
                  </a:cubicBezTo>
                  <a:lnTo>
                    <a:pt x="12091" y="1895"/>
                  </a:lnTo>
                  <a:close/>
                  <a:moveTo>
                    <a:pt x="11480" y="801"/>
                  </a:moveTo>
                  <a:lnTo>
                    <a:pt x="10911" y="3827"/>
                  </a:lnTo>
                  <a:cubicBezTo>
                    <a:pt x="10542" y="5786"/>
                    <a:pt x="8827" y="7208"/>
                    <a:pt x="6834" y="7208"/>
                  </a:cubicBezTo>
                  <a:cubicBezTo>
                    <a:pt x="4840" y="7208"/>
                    <a:pt x="3126" y="5786"/>
                    <a:pt x="2757" y="3827"/>
                  </a:cubicBezTo>
                  <a:lnTo>
                    <a:pt x="2188" y="801"/>
                  </a:lnTo>
                  <a:close/>
                  <a:moveTo>
                    <a:pt x="7234" y="7993"/>
                  </a:moveTo>
                  <a:lnTo>
                    <a:pt x="7234" y="9637"/>
                  </a:lnTo>
                  <a:lnTo>
                    <a:pt x="6433" y="9637"/>
                  </a:lnTo>
                  <a:lnTo>
                    <a:pt x="6433" y="7993"/>
                  </a:lnTo>
                  <a:cubicBezTo>
                    <a:pt x="6565" y="8003"/>
                    <a:pt x="6699" y="8009"/>
                    <a:pt x="6834" y="8009"/>
                  </a:cubicBezTo>
                  <a:cubicBezTo>
                    <a:pt x="6969" y="8009"/>
                    <a:pt x="7102" y="8003"/>
                    <a:pt x="7234" y="7993"/>
                  </a:cubicBezTo>
                  <a:close/>
                  <a:moveTo>
                    <a:pt x="8027" y="10437"/>
                  </a:moveTo>
                  <a:cubicBezTo>
                    <a:pt x="8256" y="10437"/>
                    <a:pt x="8466" y="10553"/>
                    <a:pt x="8589" y="10745"/>
                  </a:cubicBezTo>
                  <a:lnTo>
                    <a:pt x="8905" y="11238"/>
                  </a:lnTo>
                  <a:lnTo>
                    <a:pt x="4763" y="11238"/>
                  </a:lnTo>
                  <a:lnTo>
                    <a:pt x="5078" y="10745"/>
                  </a:lnTo>
                  <a:cubicBezTo>
                    <a:pt x="5202" y="10553"/>
                    <a:pt x="5412" y="10437"/>
                    <a:pt x="5640" y="10437"/>
                  </a:cubicBezTo>
                  <a:close/>
                  <a:moveTo>
                    <a:pt x="10296" y="12066"/>
                  </a:moveTo>
                  <a:cubicBezTo>
                    <a:pt x="10525" y="12066"/>
                    <a:pt x="10734" y="12181"/>
                    <a:pt x="10857" y="12373"/>
                  </a:cubicBezTo>
                  <a:lnTo>
                    <a:pt x="11174" y="12866"/>
                  </a:lnTo>
                  <a:lnTo>
                    <a:pt x="2494" y="12866"/>
                  </a:lnTo>
                  <a:lnTo>
                    <a:pt x="2810" y="12373"/>
                  </a:lnTo>
                  <a:cubicBezTo>
                    <a:pt x="2932" y="12182"/>
                    <a:pt x="3144" y="12066"/>
                    <a:pt x="3372" y="12066"/>
                  </a:cubicBezTo>
                  <a:close/>
                  <a:moveTo>
                    <a:pt x="1962" y="1"/>
                  </a:moveTo>
                  <a:cubicBezTo>
                    <a:pt x="1930" y="1"/>
                    <a:pt x="1898" y="5"/>
                    <a:pt x="1868" y="15"/>
                  </a:cubicBezTo>
                  <a:cubicBezTo>
                    <a:pt x="1497" y="133"/>
                    <a:pt x="1311" y="479"/>
                    <a:pt x="1373" y="813"/>
                  </a:cubicBezTo>
                  <a:lnTo>
                    <a:pt x="1426" y="1095"/>
                  </a:lnTo>
                  <a:lnTo>
                    <a:pt x="401" y="1095"/>
                  </a:lnTo>
                  <a:cubicBezTo>
                    <a:pt x="179" y="1095"/>
                    <a:pt x="0" y="1274"/>
                    <a:pt x="0" y="1495"/>
                  </a:cubicBezTo>
                  <a:lnTo>
                    <a:pt x="0" y="3361"/>
                  </a:lnTo>
                  <a:cubicBezTo>
                    <a:pt x="0" y="4153"/>
                    <a:pt x="469" y="4873"/>
                    <a:pt x="1194" y="5192"/>
                  </a:cubicBezTo>
                  <a:lnTo>
                    <a:pt x="2772" y="5888"/>
                  </a:lnTo>
                  <a:cubicBezTo>
                    <a:pt x="3451" y="6860"/>
                    <a:pt x="4465" y="7569"/>
                    <a:pt x="5633" y="7862"/>
                  </a:cubicBezTo>
                  <a:lnTo>
                    <a:pt x="5633" y="9637"/>
                  </a:lnTo>
                  <a:cubicBezTo>
                    <a:pt x="5132" y="9639"/>
                    <a:pt x="4674" y="9892"/>
                    <a:pt x="4404" y="10313"/>
                  </a:cubicBezTo>
                  <a:lnTo>
                    <a:pt x="3795" y="11265"/>
                  </a:lnTo>
                  <a:lnTo>
                    <a:pt x="3371" y="11265"/>
                  </a:lnTo>
                  <a:cubicBezTo>
                    <a:pt x="2868" y="11265"/>
                    <a:pt x="2406" y="11518"/>
                    <a:pt x="2135" y="11942"/>
                  </a:cubicBezTo>
                  <a:lnTo>
                    <a:pt x="1688" y="12640"/>
                  </a:lnTo>
                  <a:cubicBezTo>
                    <a:pt x="1526" y="12893"/>
                    <a:pt x="1550" y="13230"/>
                    <a:pt x="1766" y="13460"/>
                  </a:cubicBezTo>
                  <a:cubicBezTo>
                    <a:pt x="1893" y="13595"/>
                    <a:pt x="2075" y="13667"/>
                    <a:pt x="2262" y="13667"/>
                  </a:cubicBezTo>
                  <a:lnTo>
                    <a:pt x="11405" y="13667"/>
                  </a:lnTo>
                  <a:cubicBezTo>
                    <a:pt x="11592" y="13667"/>
                    <a:pt x="11774" y="13595"/>
                    <a:pt x="11902" y="13459"/>
                  </a:cubicBezTo>
                  <a:cubicBezTo>
                    <a:pt x="12117" y="13229"/>
                    <a:pt x="12142" y="12893"/>
                    <a:pt x="11979" y="12640"/>
                  </a:cubicBezTo>
                  <a:lnTo>
                    <a:pt x="11532" y="11942"/>
                  </a:lnTo>
                  <a:cubicBezTo>
                    <a:pt x="11261" y="11518"/>
                    <a:pt x="10799" y="11265"/>
                    <a:pt x="10296" y="11265"/>
                  </a:cubicBezTo>
                  <a:lnTo>
                    <a:pt x="9873" y="11265"/>
                  </a:lnTo>
                  <a:lnTo>
                    <a:pt x="9263" y="10314"/>
                  </a:lnTo>
                  <a:cubicBezTo>
                    <a:pt x="8993" y="9893"/>
                    <a:pt x="8535" y="9642"/>
                    <a:pt x="8035" y="9639"/>
                  </a:cubicBezTo>
                  <a:lnTo>
                    <a:pt x="8035" y="7866"/>
                  </a:lnTo>
                  <a:cubicBezTo>
                    <a:pt x="9202" y="7574"/>
                    <a:pt x="10217" y="6866"/>
                    <a:pt x="10895" y="5895"/>
                  </a:cubicBezTo>
                  <a:lnTo>
                    <a:pt x="12473" y="5200"/>
                  </a:lnTo>
                  <a:cubicBezTo>
                    <a:pt x="13198" y="4881"/>
                    <a:pt x="13667" y="4163"/>
                    <a:pt x="13667" y="3371"/>
                  </a:cubicBezTo>
                  <a:lnTo>
                    <a:pt x="13667" y="2028"/>
                  </a:lnTo>
                  <a:cubicBezTo>
                    <a:pt x="13667" y="1513"/>
                    <a:pt x="13248" y="1095"/>
                    <a:pt x="12733" y="1095"/>
                  </a:cubicBezTo>
                  <a:lnTo>
                    <a:pt x="12241" y="1095"/>
                  </a:lnTo>
                  <a:lnTo>
                    <a:pt x="12309" y="734"/>
                  </a:lnTo>
                  <a:cubicBezTo>
                    <a:pt x="12315" y="704"/>
                    <a:pt x="12316" y="673"/>
                    <a:pt x="12311" y="642"/>
                  </a:cubicBezTo>
                  <a:cubicBezTo>
                    <a:pt x="12266" y="250"/>
                    <a:pt x="11964" y="1"/>
                    <a:pt x="1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6636975" y="1936950"/>
              <a:ext cx="106925" cy="101375"/>
            </a:xfrm>
            <a:custGeom>
              <a:avLst/>
              <a:gdLst/>
              <a:ahLst/>
              <a:cxnLst/>
              <a:rect l="l" t="t" r="r" b="b"/>
              <a:pathLst>
                <a:path w="4277" h="4055" extrusionOk="0">
                  <a:moveTo>
                    <a:pt x="2139" y="1306"/>
                  </a:moveTo>
                  <a:lnTo>
                    <a:pt x="2308" y="1649"/>
                  </a:lnTo>
                  <a:cubicBezTo>
                    <a:pt x="2366" y="1768"/>
                    <a:pt x="2480" y="1849"/>
                    <a:pt x="2610" y="1868"/>
                  </a:cubicBezTo>
                  <a:lnTo>
                    <a:pt x="2989" y="1923"/>
                  </a:lnTo>
                  <a:lnTo>
                    <a:pt x="2714" y="2190"/>
                  </a:lnTo>
                  <a:cubicBezTo>
                    <a:pt x="2620" y="2282"/>
                    <a:pt x="2576" y="2415"/>
                    <a:pt x="2599" y="2545"/>
                  </a:cubicBezTo>
                  <a:lnTo>
                    <a:pt x="2664" y="2922"/>
                  </a:lnTo>
                  <a:lnTo>
                    <a:pt x="2325" y="2744"/>
                  </a:lnTo>
                  <a:cubicBezTo>
                    <a:pt x="2267" y="2713"/>
                    <a:pt x="2203" y="2698"/>
                    <a:pt x="2139" y="2698"/>
                  </a:cubicBezTo>
                  <a:cubicBezTo>
                    <a:pt x="2074" y="2698"/>
                    <a:pt x="2011" y="2713"/>
                    <a:pt x="1952" y="2744"/>
                  </a:cubicBezTo>
                  <a:lnTo>
                    <a:pt x="1613" y="2922"/>
                  </a:lnTo>
                  <a:lnTo>
                    <a:pt x="1679" y="2545"/>
                  </a:lnTo>
                  <a:cubicBezTo>
                    <a:pt x="1701" y="2415"/>
                    <a:pt x="1658" y="2282"/>
                    <a:pt x="1564" y="2190"/>
                  </a:cubicBezTo>
                  <a:lnTo>
                    <a:pt x="1290" y="1923"/>
                  </a:lnTo>
                  <a:lnTo>
                    <a:pt x="1668" y="1868"/>
                  </a:lnTo>
                  <a:cubicBezTo>
                    <a:pt x="1799" y="1849"/>
                    <a:pt x="1911" y="1768"/>
                    <a:pt x="1970" y="1649"/>
                  </a:cubicBezTo>
                  <a:lnTo>
                    <a:pt x="2139" y="1306"/>
                  </a:lnTo>
                  <a:close/>
                  <a:moveTo>
                    <a:pt x="2139" y="1"/>
                  </a:moveTo>
                  <a:cubicBezTo>
                    <a:pt x="1986" y="1"/>
                    <a:pt x="1847" y="88"/>
                    <a:pt x="1779" y="224"/>
                  </a:cubicBezTo>
                  <a:lnTo>
                    <a:pt x="1345" y="1106"/>
                  </a:lnTo>
                  <a:lnTo>
                    <a:pt x="371" y="1247"/>
                  </a:lnTo>
                  <a:cubicBezTo>
                    <a:pt x="221" y="1269"/>
                    <a:pt x="95" y="1375"/>
                    <a:pt x="48" y="1520"/>
                  </a:cubicBezTo>
                  <a:cubicBezTo>
                    <a:pt x="1" y="1665"/>
                    <a:pt x="40" y="1824"/>
                    <a:pt x="149" y="1930"/>
                  </a:cubicBezTo>
                  <a:lnTo>
                    <a:pt x="854" y="2616"/>
                  </a:lnTo>
                  <a:lnTo>
                    <a:pt x="687" y="3587"/>
                  </a:lnTo>
                  <a:cubicBezTo>
                    <a:pt x="662" y="3737"/>
                    <a:pt x="724" y="3889"/>
                    <a:pt x="847" y="3978"/>
                  </a:cubicBezTo>
                  <a:cubicBezTo>
                    <a:pt x="916" y="4029"/>
                    <a:pt x="999" y="4054"/>
                    <a:pt x="1082" y="4054"/>
                  </a:cubicBezTo>
                  <a:cubicBezTo>
                    <a:pt x="1146" y="4054"/>
                    <a:pt x="1210" y="4039"/>
                    <a:pt x="1269" y="4008"/>
                  </a:cubicBezTo>
                  <a:lnTo>
                    <a:pt x="2139" y="3551"/>
                  </a:lnTo>
                  <a:lnTo>
                    <a:pt x="3010" y="4008"/>
                  </a:lnTo>
                  <a:cubicBezTo>
                    <a:pt x="3068" y="4039"/>
                    <a:pt x="3132" y="4055"/>
                    <a:pt x="3196" y="4055"/>
                  </a:cubicBezTo>
                  <a:cubicBezTo>
                    <a:pt x="3278" y="4055"/>
                    <a:pt x="3361" y="4028"/>
                    <a:pt x="3431" y="3978"/>
                  </a:cubicBezTo>
                  <a:cubicBezTo>
                    <a:pt x="3554" y="3889"/>
                    <a:pt x="3616" y="3737"/>
                    <a:pt x="3590" y="3587"/>
                  </a:cubicBezTo>
                  <a:lnTo>
                    <a:pt x="3424" y="2616"/>
                  </a:lnTo>
                  <a:lnTo>
                    <a:pt x="4128" y="1930"/>
                  </a:lnTo>
                  <a:cubicBezTo>
                    <a:pt x="4237" y="1824"/>
                    <a:pt x="4276" y="1665"/>
                    <a:pt x="4229" y="1520"/>
                  </a:cubicBezTo>
                  <a:cubicBezTo>
                    <a:pt x="4182" y="1375"/>
                    <a:pt x="4057" y="1269"/>
                    <a:pt x="3906" y="1247"/>
                  </a:cubicBezTo>
                  <a:lnTo>
                    <a:pt x="2933" y="1106"/>
                  </a:lnTo>
                  <a:lnTo>
                    <a:pt x="2498" y="224"/>
                  </a:lnTo>
                  <a:cubicBezTo>
                    <a:pt x="2431" y="88"/>
                    <a:pt x="2291" y="1"/>
                    <a:pt x="2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36"/>
          <p:cNvGrpSpPr/>
          <p:nvPr/>
        </p:nvGrpSpPr>
        <p:grpSpPr>
          <a:xfrm>
            <a:off x="1451316" y="3761539"/>
            <a:ext cx="446015" cy="585400"/>
            <a:chOff x="3687725" y="1894075"/>
            <a:chExt cx="260325" cy="341700"/>
          </a:xfrm>
        </p:grpSpPr>
        <p:sp>
          <p:nvSpPr>
            <p:cNvPr id="1057" name="Google Shape;1057;p36"/>
            <p:cNvSpPr/>
            <p:nvPr/>
          </p:nvSpPr>
          <p:spPr>
            <a:xfrm>
              <a:off x="3687725" y="1894075"/>
              <a:ext cx="260325" cy="341700"/>
            </a:xfrm>
            <a:custGeom>
              <a:avLst/>
              <a:gdLst/>
              <a:ahLst/>
              <a:cxnLst/>
              <a:rect l="l" t="t" r="r" b="b"/>
              <a:pathLst>
                <a:path w="10413" h="13668" extrusionOk="0">
                  <a:moveTo>
                    <a:pt x="7209" y="1367"/>
                  </a:moveTo>
                  <a:lnTo>
                    <a:pt x="9045" y="3203"/>
                  </a:lnTo>
                  <a:lnTo>
                    <a:pt x="7342" y="3203"/>
                  </a:lnTo>
                  <a:cubicBezTo>
                    <a:pt x="7268" y="3203"/>
                    <a:pt x="7209" y="3144"/>
                    <a:pt x="7209" y="3070"/>
                  </a:cubicBezTo>
                  <a:lnTo>
                    <a:pt x="7209" y="1367"/>
                  </a:lnTo>
                  <a:close/>
                  <a:moveTo>
                    <a:pt x="6408" y="801"/>
                  </a:moveTo>
                  <a:lnTo>
                    <a:pt x="6408" y="3070"/>
                  </a:lnTo>
                  <a:cubicBezTo>
                    <a:pt x="6408" y="3586"/>
                    <a:pt x="6826" y="4004"/>
                    <a:pt x="7342" y="4004"/>
                  </a:cubicBezTo>
                  <a:lnTo>
                    <a:pt x="9611" y="4004"/>
                  </a:lnTo>
                  <a:lnTo>
                    <a:pt x="9611" y="12733"/>
                  </a:lnTo>
                  <a:cubicBezTo>
                    <a:pt x="9611" y="12807"/>
                    <a:pt x="9551" y="12866"/>
                    <a:pt x="9478" y="12866"/>
                  </a:cubicBezTo>
                  <a:lnTo>
                    <a:pt x="936" y="12866"/>
                  </a:lnTo>
                  <a:cubicBezTo>
                    <a:pt x="862" y="12866"/>
                    <a:pt x="803" y="12807"/>
                    <a:pt x="803" y="12733"/>
                  </a:cubicBezTo>
                  <a:lnTo>
                    <a:pt x="803" y="935"/>
                  </a:lnTo>
                  <a:cubicBezTo>
                    <a:pt x="803" y="861"/>
                    <a:pt x="862" y="801"/>
                    <a:pt x="936" y="801"/>
                  </a:cubicBezTo>
                  <a:close/>
                  <a:moveTo>
                    <a:pt x="936" y="1"/>
                  </a:moveTo>
                  <a:cubicBezTo>
                    <a:pt x="420" y="1"/>
                    <a:pt x="1" y="419"/>
                    <a:pt x="1" y="935"/>
                  </a:cubicBezTo>
                  <a:lnTo>
                    <a:pt x="1" y="12733"/>
                  </a:lnTo>
                  <a:cubicBezTo>
                    <a:pt x="1" y="13249"/>
                    <a:pt x="420" y="13667"/>
                    <a:pt x="936" y="13667"/>
                  </a:cubicBezTo>
                  <a:lnTo>
                    <a:pt x="9478" y="13667"/>
                  </a:lnTo>
                  <a:cubicBezTo>
                    <a:pt x="9993" y="13667"/>
                    <a:pt x="10412" y="13249"/>
                    <a:pt x="10412" y="12733"/>
                  </a:cubicBezTo>
                  <a:lnTo>
                    <a:pt x="10412" y="3825"/>
                  </a:lnTo>
                  <a:cubicBezTo>
                    <a:pt x="10412" y="3575"/>
                    <a:pt x="10314" y="3341"/>
                    <a:pt x="10138" y="3164"/>
                  </a:cubicBezTo>
                  <a:lnTo>
                    <a:pt x="7248" y="274"/>
                  </a:lnTo>
                  <a:cubicBezTo>
                    <a:pt x="7072" y="98"/>
                    <a:pt x="6837"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3818000" y="2026850"/>
              <a:ext cx="85025" cy="20075"/>
            </a:xfrm>
            <a:custGeom>
              <a:avLst/>
              <a:gdLst/>
              <a:ahLst/>
              <a:cxnLst/>
              <a:rect l="l" t="t" r="r" b="b"/>
              <a:pathLst>
                <a:path w="3401" h="803" extrusionOk="0">
                  <a:moveTo>
                    <a:pt x="436" y="1"/>
                  </a:moveTo>
                  <a:cubicBezTo>
                    <a:pt x="230" y="1"/>
                    <a:pt x="50" y="152"/>
                    <a:pt x="28" y="356"/>
                  </a:cubicBezTo>
                  <a:cubicBezTo>
                    <a:pt x="1" y="597"/>
                    <a:pt x="189" y="803"/>
                    <a:pt x="425" y="803"/>
                  </a:cubicBezTo>
                  <a:lnTo>
                    <a:pt x="2966" y="803"/>
                  </a:lnTo>
                  <a:cubicBezTo>
                    <a:pt x="3171" y="803"/>
                    <a:pt x="3352" y="651"/>
                    <a:pt x="3375" y="447"/>
                  </a:cubicBezTo>
                  <a:cubicBezTo>
                    <a:pt x="3401" y="206"/>
                    <a:pt x="3213" y="1"/>
                    <a:pt x="2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3818000" y="2093625"/>
              <a:ext cx="85025" cy="20025"/>
            </a:xfrm>
            <a:custGeom>
              <a:avLst/>
              <a:gdLst/>
              <a:ahLst/>
              <a:cxnLst/>
              <a:rect l="l" t="t" r="r" b="b"/>
              <a:pathLst>
                <a:path w="3401" h="801" extrusionOk="0">
                  <a:moveTo>
                    <a:pt x="436" y="0"/>
                  </a:moveTo>
                  <a:cubicBezTo>
                    <a:pt x="230" y="0"/>
                    <a:pt x="50" y="150"/>
                    <a:pt x="28" y="355"/>
                  </a:cubicBezTo>
                  <a:cubicBezTo>
                    <a:pt x="1" y="596"/>
                    <a:pt x="189" y="801"/>
                    <a:pt x="425" y="801"/>
                  </a:cubicBezTo>
                  <a:lnTo>
                    <a:pt x="2966" y="801"/>
                  </a:lnTo>
                  <a:cubicBezTo>
                    <a:pt x="3171" y="801"/>
                    <a:pt x="3352" y="650"/>
                    <a:pt x="3375" y="445"/>
                  </a:cubicBezTo>
                  <a:cubicBezTo>
                    <a:pt x="3401" y="204"/>
                    <a:pt x="3213" y="0"/>
                    <a:pt x="2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3818000" y="2160350"/>
              <a:ext cx="85325" cy="20025"/>
            </a:xfrm>
            <a:custGeom>
              <a:avLst/>
              <a:gdLst/>
              <a:ahLst/>
              <a:cxnLst/>
              <a:rect l="l" t="t" r="r" b="b"/>
              <a:pathLst>
                <a:path w="3413" h="801" extrusionOk="0">
                  <a:moveTo>
                    <a:pt x="436" y="0"/>
                  </a:moveTo>
                  <a:cubicBezTo>
                    <a:pt x="230" y="0"/>
                    <a:pt x="50" y="150"/>
                    <a:pt x="28" y="355"/>
                  </a:cubicBezTo>
                  <a:cubicBezTo>
                    <a:pt x="1" y="597"/>
                    <a:pt x="189" y="801"/>
                    <a:pt x="425" y="801"/>
                  </a:cubicBezTo>
                  <a:lnTo>
                    <a:pt x="2977" y="801"/>
                  </a:lnTo>
                  <a:cubicBezTo>
                    <a:pt x="3183" y="801"/>
                    <a:pt x="3363" y="650"/>
                    <a:pt x="3386" y="446"/>
                  </a:cubicBezTo>
                  <a:cubicBezTo>
                    <a:pt x="3412" y="205"/>
                    <a:pt x="3224"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3732100" y="2006825"/>
              <a:ext cx="64675" cy="50200"/>
            </a:xfrm>
            <a:custGeom>
              <a:avLst/>
              <a:gdLst/>
              <a:ahLst/>
              <a:cxnLst/>
              <a:rect l="l" t="t" r="r" b="b"/>
              <a:pathLst>
                <a:path w="2587" h="2008" extrusionOk="0">
                  <a:moveTo>
                    <a:pt x="2147" y="0"/>
                  </a:moveTo>
                  <a:cubicBezTo>
                    <a:pt x="2044" y="0"/>
                    <a:pt x="1942" y="39"/>
                    <a:pt x="1863" y="117"/>
                  </a:cubicBezTo>
                  <a:lnTo>
                    <a:pt x="941" y="1040"/>
                  </a:lnTo>
                  <a:lnTo>
                    <a:pt x="722" y="823"/>
                  </a:lnTo>
                  <a:cubicBezTo>
                    <a:pt x="644" y="745"/>
                    <a:pt x="542" y="706"/>
                    <a:pt x="439" y="706"/>
                  </a:cubicBezTo>
                  <a:cubicBezTo>
                    <a:pt x="337" y="706"/>
                    <a:pt x="235" y="745"/>
                    <a:pt x="156" y="823"/>
                  </a:cubicBezTo>
                  <a:cubicBezTo>
                    <a:pt x="0" y="979"/>
                    <a:pt x="0" y="1232"/>
                    <a:pt x="156" y="1390"/>
                  </a:cubicBezTo>
                  <a:lnTo>
                    <a:pt x="657" y="1890"/>
                  </a:lnTo>
                  <a:cubicBezTo>
                    <a:pt x="735" y="1969"/>
                    <a:pt x="838" y="2008"/>
                    <a:pt x="941" y="2008"/>
                  </a:cubicBezTo>
                  <a:cubicBezTo>
                    <a:pt x="1043" y="2008"/>
                    <a:pt x="1145" y="1969"/>
                    <a:pt x="1223" y="1890"/>
                  </a:cubicBezTo>
                  <a:lnTo>
                    <a:pt x="2430" y="683"/>
                  </a:lnTo>
                  <a:cubicBezTo>
                    <a:pt x="2586" y="527"/>
                    <a:pt x="2586" y="274"/>
                    <a:pt x="2430" y="117"/>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3732100" y="2078650"/>
              <a:ext cx="64675" cy="50200"/>
            </a:xfrm>
            <a:custGeom>
              <a:avLst/>
              <a:gdLst/>
              <a:ahLst/>
              <a:cxnLst/>
              <a:rect l="l" t="t" r="r" b="b"/>
              <a:pathLst>
                <a:path w="2587" h="2008" extrusionOk="0">
                  <a:moveTo>
                    <a:pt x="2147" y="0"/>
                  </a:moveTo>
                  <a:cubicBezTo>
                    <a:pt x="2044" y="0"/>
                    <a:pt x="1942" y="39"/>
                    <a:pt x="1863" y="118"/>
                  </a:cubicBezTo>
                  <a:lnTo>
                    <a:pt x="941" y="1041"/>
                  </a:lnTo>
                  <a:lnTo>
                    <a:pt x="722" y="823"/>
                  </a:lnTo>
                  <a:cubicBezTo>
                    <a:pt x="644" y="745"/>
                    <a:pt x="542" y="706"/>
                    <a:pt x="439" y="706"/>
                  </a:cubicBezTo>
                  <a:cubicBezTo>
                    <a:pt x="337" y="706"/>
                    <a:pt x="235" y="745"/>
                    <a:pt x="156" y="823"/>
                  </a:cubicBezTo>
                  <a:cubicBezTo>
                    <a:pt x="0" y="980"/>
                    <a:pt x="0" y="1233"/>
                    <a:pt x="156" y="1389"/>
                  </a:cubicBezTo>
                  <a:lnTo>
                    <a:pt x="657" y="1890"/>
                  </a:lnTo>
                  <a:cubicBezTo>
                    <a:pt x="735" y="1968"/>
                    <a:pt x="838" y="2007"/>
                    <a:pt x="941" y="2007"/>
                  </a:cubicBezTo>
                  <a:cubicBezTo>
                    <a:pt x="1043" y="2007"/>
                    <a:pt x="1145" y="1968"/>
                    <a:pt x="1223" y="1890"/>
                  </a:cubicBezTo>
                  <a:lnTo>
                    <a:pt x="2430" y="684"/>
                  </a:lnTo>
                  <a:cubicBezTo>
                    <a:pt x="2586" y="527"/>
                    <a:pt x="2586" y="274"/>
                    <a:pt x="2430" y="118"/>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3732100" y="2145375"/>
              <a:ext cx="64675" cy="50200"/>
            </a:xfrm>
            <a:custGeom>
              <a:avLst/>
              <a:gdLst/>
              <a:ahLst/>
              <a:cxnLst/>
              <a:rect l="l" t="t" r="r" b="b"/>
              <a:pathLst>
                <a:path w="2587" h="2008" extrusionOk="0">
                  <a:moveTo>
                    <a:pt x="2147" y="1"/>
                  </a:moveTo>
                  <a:cubicBezTo>
                    <a:pt x="2044" y="1"/>
                    <a:pt x="1942" y="40"/>
                    <a:pt x="1863" y="118"/>
                  </a:cubicBezTo>
                  <a:lnTo>
                    <a:pt x="941" y="1041"/>
                  </a:lnTo>
                  <a:lnTo>
                    <a:pt x="722" y="824"/>
                  </a:lnTo>
                  <a:cubicBezTo>
                    <a:pt x="644" y="745"/>
                    <a:pt x="542" y="706"/>
                    <a:pt x="439" y="706"/>
                  </a:cubicBezTo>
                  <a:cubicBezTo>
                    <a:pt x="337" y="706"/>
                    <a:pt x="235" y="745"/>
                    <a:pt x="156" y="824"/>
                  </a:cubicBezTo>
                  <a:cubicBezTo>
                    <a:pt x="0" y="980"/>
                    <a:pt x="0" y="1233"/>
                    <a:pt x="156" y="1389"/>
                  </a:cubicBezTo>
                  <a:lnTo>
                    <a:pt x="657" y="1891"/>
                  </a:lnTo>
                  <a:cubicBezTo>
                    <a:pt x="735" y="1969"/>
                    <a:pt x="838" y="2008"/>
                    <a:pt x="941" y="2008"/>
                  </a:cubicBezTo>
                  <a:cubicBezTo>
                    <a:pt x="1043" y="2008"/>
                    <a:pt x="1145" y="1969"/>
                    <a:pt x="1223" y="1891"/>
                  </a:cubicBezTo>
                  <a:lnTo>
                    <a:pt x="2430" y="684"/>
                  </a:lnTo>
                  <a:cubicBezTo>
                    <a:pt x="2586" y="528"/>
                    <a:pt x="2586" y="274"/>
                    <a:pt x="2430" y="118"/>
                  </a:cubicBezTo>
                  <a:cubicBezTo>
                    <a:pt x="2352" y="40"/>
                    <a:pt x="2249"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6"/>
          <p:cNvGrpSpPr/>
          <p:nvPr/>
        </p:nvGrpSpPr>
        <p:grpSpPr>
          <a:xfrm>
            <a:off x="5502676" y="4642073"/>
            <a:ext cx="445929" cy="585400"/>
            <a:chOff x="3151850" y="1894075"/>
            <a:chExt cx="260275" cy="341700"/>
          </a:xfrm>
        </p:grpSpPr>
        <p:sp>
          <p:nvSpPr>
            <p:cNvPr id="1065" name="Google Shape;1065;p36"/>
            <p:cNvSpPr/>
            <p:nvPr/>
          </p:nvSpPr>
          <p:spPr>
            <a:xfrm>
              <a:off x="3151850" y="1894075"/>
              <a:ext cx="260275" cy="341700"/>
            </a:xfrm>
            <a:custGeom>
              <a:avLst/>
              <a:gdLst/>
              <a:ahLst/>
              <a:cxnLst/>
              <a:rect l="l" t="t" r="r" b="b"/>
              <a:pathLst>
                <a:path w="10411" h="13668" extrusionOk="0">
                  <a:moveTo>
                    <a:pt x="7208" y="1367"/>
                  </a:moveTo>
                  <a:lnTo>
                    <a:pt x="9044" y="3203"/>
                  </a:lnTo>
                  <a:lnTo>
                    <a:pt x="7342" y="3203"/>
                  </a:lnTo>
                  <a:cubicBezTo>
                    <a:pt x="7268" y="3203"/>
                    <a:pt x="7208" y="3144"/>
                    <a:pt x="7208" y="3070"/>
                  </a:cubicBezTo>
                  <a:lnTo>
                    <a:pt x="7208" y="1367"/>
                  </a:lnTo>
                  <a:close/>
                  <a:moveTo>
                    <a:pt x="6408" y="801"/>
                  </a:moveTo>
                  <a:lnTo>
                    <a:pt x="6408" y="3070"/>
                  </a:lnTo>
                  <a:cubicBezTo>
                    <a:pt x="6408" y="3586"/>
                    <a:pt x="6826" y="4004"/>
                    <a:pt x="7342" y="4004"/>
                  </a:cubicBezTo>
                  <a:lnTo>
                    <a:pt x="9610" y="4004"/>
                  </a:lnTo>
                  <a:lnTo>
                    <a:pt x="9610" y="12733"/>
                  </a:lnTo>
                  <a:cubicBezTo>
                    <a:pt x="9610" y="12807"/>
                    <a:pt x="9551" y="12866"/>
                    <a:pt x="9477" y="12866"/>
                  </a:cubicBezTo>
                  <a:lnTo>
                    <a:pt x="935" y="12866"/>
                  </a:lnTo>
                  <a:cubicBezTo>
                    <a:pt x="861" y="12866"/>
                    <a:pt x="801" y="12807"/>
                    <a:pt x="801" y="12733"/>
                  </a:cubicBezTo>
                  <a:lnTo>
                    <a:pt x="801" y="935"/>
                  </a:lnTo>
                  <a:cubicBezTo>
                    <a:pt x="801" y="861"/>
                    <a:pt x="861" y="801"/>
                    <a:pt x="935" y="801"/>
                  </a:cubicBezTo>
                  <a:close/>
                  <a:moveTo>
                    <a:pt x="935" y="1"/>
                  </a:moveTo>
                  <a:cubicBezTo>
                    <a:pt x="419" y="1"/>
                    <a:pt x="1" y="419"/>
                    <a:pt x="1" y="935"/>
                  </a:cubicBezTo>
                  <a:lnTo>
                    <a:pt x="1" y="12733"/>
                  </a:lnTo>
                  <a:cubicBezTo>
                    <a:pt x="1" y="13249"/>
                    <a:pt x="419" y="13667"/>
                    <a:pt x="935" y="13667"/>
                  </a:cubicBezTo>
                  <a:lnTo>
                    <a:pt x="9477" y="13667"/>
                  </a:lnTo>
                  <a:cubicBezTo>
                    <a:pt x="9993" y="13667"/>
                    <a:pt x="10411" y="13249"/>
                    <a:pt x="10411" y="12733"/>
                  </a:cubicBezTo>
                  <a:lnTo>
                    <a:pt x="10411" y="3825"/>
                  </a:lnTo>
                  <a:cubicBezTo>
                    <a:pt x="10411" y="3575"/>
                    <a:pt x="10314" y="3341"/>
                    <a:pt x="10138" y="3164"/>
                  </a:cubicBezTo>
                  <a:lnTo>
                    <a:pt x="7248" y="274"/>
                  </a:lnTo>
                  <a:cubicBezTo>
                    <a:pt x="7070" y="98"/>
                    <a:pt x="6836"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3222900" y="2001500"/>
              <a:ext cx="118200" cy="126825"/>
            </a:xfrm>
            <a:custGeom>
              <a:avLst/>
              <a:gdLst/>
              <a:ahLst/>
              <a:cxnLst/>
              <a:rect l="l" t="t" r="r" b="b"/>
              <a:pathLst>
                <a:path w="4728" h="5073" extrusionOk="0">
                  <a:moveTo>
                    <a:pt x="2364" y="806"/>
                  </a:moveTo>
                  <a:cubicBezTo>
                    <a:pt x="2732" y="806"/>
                    <a:pt x="3031" y="1106"/>
                    <a:pt x="3031" y="1474"/>
                  </a:cubicBezTo>
                  <a:cubicBezTo>
                    <a:pt x="3031" y="1842"/>
                    <a:pt x="2732" y="2141"/>
                    <a:pt x="2364" y="2141"/>
                  </a:cubicBezTo>
                  <a:cubicBezTo>
                    <a:pt x="1996" y="2141"/>
                    <a:pt x="1697" y="1842"/>
                    <a:pt x="1697" y="1474"/>
                  </a:cubicBezTo>
                  <a:cubicBezTo>
                    <a:pt x="1697" y="1106"/>
                    <a:pt x="1996" y="806"/>
                    <a:pt x="2364" y="806"/>
                  </a:cubicBezTo>
                  <a:close/>
                  <a:moveTo>
                    <a:pt x="3000" y="2938"/>
                  </a:moveTo>
                  <a:cubicBezTo>
                    <a:pt x="3306" y="2938"/>
                    <a:pt x="3573" y="3145"/>
                    <a:pt x="3647" y="3443"/>
                  </a:cubicBezTo>
                  <a:lnTo>
                    <a:pt x="3854" y="4272"/>
                  </a:lnTo>
                  <a:lnTo>
                    <a:pt x="875" y="4272"/>
                  </a:lnTo>
                  <a:lnTo>
                    <a:pt x="1082" y="3443"/>
                  </a:lnTo>
                  <a:cubicBezTo>
                    <a:pt x="1156" y="3145"/>
                    <a:pt x="1422" y="2938"/>
                    <a:pt x="1729" y="2938"/>
                  </a:cubicBezTo>
                  <a:close/>
                  <a:moveTo>
                    <a:pt x="2364" y="1"/>
                  </a:moveTo>
                  <a:cubicBezTo>
                    <a:pt x="1555" y="1"/>
                    <a:pt x="896" y="660"/>
                    <a:pt x="896" y="1469"/>
                  </a:cubicBezTo>
                  <a:cubicBezTo>
                    <a:pt x="896" y="1762"/>
                    <a:pt x="982" y="2034"/>
                    <a:pt x="1130" y="2264"/>
                  </a:cubicBezTo>
                  <a:cubicBezTo>
                    <a:pt x="728" y="2443"/>
                    <a:pt x="416" y="2800"/>
                    <a:pt x="304" y="3249"/>
                  </a:cubicBezTo>
                  <a:lnTo>
                    <a:pt x="56" y="4244"/>
                  </a:lnTo>
                  <a:cubicBezTo>
                    <a:pt x="1" y="4467"/>
                    <a:pt x="62" y="4701"/>
                    <a:pt x="225" y="4871"/>
                  </a:cubicBezTo>
                  <a:cubicBezTo>
                    <a:pt x="352" y="5003"/>
                    <a:pt x="532" y="5072"/>
                    <a:pt x="717" y="5072"/>
                  </a:cubicBezTo>
                  <a:lnTo>
                    <a:pt x="4012" y="5072"/>
                  </a:lnTo>
                  <a:cubicBezTo>
                    <a:pt x="4196" y="5072"/>
                    <a:pt x="4375" y="5003"/>
                    <a:pt x="4503" y="4871"/>
                  </a:cubicBezTo>
                  <a:cubicBezTo>
                    <a:pt x="4667" y="4701"/>
                    <a:pt x="4728" y="4467"/>
                    <a:pt x="4672" y="4244"/>
                  </a:cubicBezTo>
                  <a:lnTo>
                    <a:pt x="4424" y="3249"/>
                  </a:lnTo>
                  <a:cubicBezTo>
                    <a:pt x="4312" y="2800"/>
                    <a:pt x="4000" y="2443"/>
                    <a:pt x="3598" y="2264"/>
                  </a:cubicBezTo>
                  <a:cubicBezTo>
                    <a:pt x="3759" y="2014"/>
                    <a:pt x="3847" y="1714"/>
                    <a:pt x="3830" y="1392"/>
                  </a:cubicBezTo>
                  <a:cubicBezTo>
                    <a:pt x="3792" y="643"/>
                    <a:pt x="3182" y="37"/>
                    <a:pt x="2432" y="2"/>
                  </a:cubicBezTo>
                  <a:cubicBezTo>
                    <a:pt x="2409" y="1"/>
                    <a:pt x="2387" y="1"/>
                    <a:pt x="2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3226650" y="2148325"/>
              <a:ext cx="110675" cy="20050"/>
            </a:xfrm>
            <a:custGeom>
              <a:avLst/>
              <a:gdLst/>
              <a:ahLst/>
              <a:cxnLst/>
              <a:rect l="l" t="t" r="r" b="b"/>
              <a:pathLst>
                <a:path w="4427" h="802" extrusionOk="0">
                  <a:moveTo>
                    <a:pt x="436" y="0"/>
                  </a:moveTo>
                  <a:cubicBezTo>
                    <a:pt x="230" y="0"/>
                    <a:pt x="51" y="151"/>
                    <a:pt x="28" y="355"/>
                  </a:cubicBezTo>
                  <a:cubicBezTo>
                    <a:pt x="1" y="596"/>
                    <a:pt x="189" y="802"/>
                    <a:pt x="426" y="802"/>
                  </a:cubicBezTo>
                  <a:lnTo>
                    <a:pt x="3992" y="802"/>
                  </a:lnTo>
                  <a:cubicBezTo>
                    <a:pt x="4198" y="802"/>
                    <a:pt x="4378" y="651"/>
                    <a:pt x="4401" y="446"/>
                  </a:cubicBezTo>
                  <a:cubicBezTo>
                    <a:pt x="4427" y="205"/>
                    <a:pt x="4239" y="0"/>
                    <a:pt x="4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36"/>
          <p:cNvGrpSpPr/>
          <p:nvPr/>
        </p:nvGrpSpPr>
        <p:grpSpPr>
          <a:xfrm>
            <a:off x="188544" y="3016455"/>
            <a:ext cx="585435" cy="585400"/>
            <a:chOff x="4819525" y="1383500"/>
            <a:chExt cx="341700" cy="341700"/>
          </a:xfrm>
        </p:grpSpPr>
        <p:sp>
          <p:nvSpPr>
            <p:cNvPr id="1069" name="Google Shape;1069;p36"/>
            <p:cNvSpPr/>
            <p:nvPr/>
          </p:nvSpPr>
          <p:spPr>
            <a:xfrm>
              <a:off x="4819525" y="1383500"/>
              <a:ext cx="341700" cy="341700"/>
            </a:xfrm>
            <a:custGeom>
              <a:avLst/>
              <a:gdLst/>
              <a:ahLst/>
              <a:cxnLst/>
              <a:rect l="l" t="t" r="r" b="b"/>
              <a:pathLst>
                <a:path w="13668" h="13668" extrusionOk="0">
                  <a:moveTo>
                    <a:pt x="12733" y="801"/>
                  </a:moveTo>
                  <a:cubicBezTo>
                    <a:pt x="12806" y="801"/>
                    <a:pt x="12866" y="861"/>
                    <a:pt x="12866" y="934"/>
                  </a:cubicBezTo>
                  <a:lnTo>
                    <a:pt x="12866" y="2002"/>
                  </a:lnTo>
                  <a:cubicBezTo>
                    <a:pt x="12866" y="2076"/>
                    <a:pt x="12806" y="2136"/>
                    <a:pt x="12733" y="2136"/>
                  </a:cubicBezTo>
                  <a:lnTo>
                    <a:pt x="934" y="2136"/>
                  </a:lnTo>
                  <a:cubicBezTo>
                    <a:pt x="861" y="2136"/>
                    <a:pt x="801" y="2076"/>
                    <a:pt x="801" y="2002"/>
                  </a:cubicBezTo>
                  <a:lnTo>
                    <a:pt x="801" y="934"/>
                  </a:lnTo>
                  <a:cubicBezTo>
                    <a:pt x="801" y="861"/>
                    <a:pt x="861" y="801"/>
                    <a:pt x="934" y="801"/>
                  </a:cubicBezTo>
                  <a:close/>
                  <a:moveTo>
                    <a:pt x="12065" y="2937"/>
                  </a:moveTo>
                  <a:lnTo>
                    <a:pt x="12065" y="10011"/>
                  </a:lnTo>
                  <a:cubicBezTo>
                    <a:pt x="12065" y="10084"/>
                    <a:pt x="12006" y="10143"/>
                    <a:pt x="11932" y="10143"/>
                  </a:cubicBezTo>
                  <a:lnTo>
                    <a:pt x="1735" y="10143"/>
                  </a:lnTo>
                  <a:cubicBezTo>
                    <a:pt x="1662" y="10143"/>
                    <a:pt x="1601" y="10084"/>
                    <a:pt x="1601" y="10011"/>
                  </a:cubicBezTo>
                  <a:lnTo>
                    <a:pt x="1601" y="2937"/>
                  </a:lnTo>
                  <a:close/>
                  <a:moveTo>
                    <a:pt x="934" y="0"/>
                  </a:moveTo>
                  <a:cubicBezTo>
                    <a:pt x="418" y="0"/>
                    <a:pt x="0" y="418"/>
                    <a:pt x="0" y="934"/>
                  </a:cubicBezTo>
                  <a:lnTo>
                    <a:pt x="0" y="2002"/>
                  </a:lnTo>
                  <a:cubicBezTo>
                    <a:pt x="0" y="2472"/>
                    <a:pt x="348" y="2862"/>
                    <a:pt x="801" y="2927"/>
                  </a:cubicBezTo>
                  <a:lnTo>
                    <a:pt x="801" y="10011"/>
                  </a:lnTo>
                  <a:cubicBezTo>
                    <a:pt x="801" y="10527"/>
                    <a:pt x="1219" y="10945"/>
                    <a:pt x="1735" y="10945"/>
                  </a:cubicBezTo>
                  <a:lnTo>
                    <a:pt x="6433" y="10945"/>
                  </a:lnTo>
                  <a:lnTo>
                    <a:pt x="6433" y="11648"/>
                  </a:lnTo>
                  <a:lnTo>
                    <a:pt x="1924" y="12881"/>
                  </a:lnTo>
                  <a:cubicBezTo>
                    <a:pt x="1710" y="12939"/>
                    <a:pt x="1584" y="13159"/>
                    <a:pt x="1642" y="13372"/>
                  </a:cubicBezTo>
                  <a:cubicBezTo>
                    <a:pt x="1691" y="13550"/>
                    <a:pt x="1853" y="13667"/>
                    <a:pt x="2028" y="13667"/>
                  </a:cubicBezTo>
                  <a:cubicBezTo>
                    <a:pt x="2063" y="13667"/>
                    <a:pt x="6814" y="12373"/>
                    <a:pt x="6814" y="12373"/>
                  </a:cubicBezTo>
                  <a:lnTo>
                    <a:pt x="10108" y="13267"/>
                  </a:lnTo>
                  <a:lnTo>
                    <a:pt x="11533" y="13653"/>
                  </a:lnTo>
                  <a:cubicBezTo>
                    <a:pt x="11568" y="13663"/>
                    <a:pt x="11604" y="13667"/>
                    <a:pt x="11638" y="13667"/>
                  </a:cubicBezTo>
                  <a:cubicBezTo>
                    <a:pt x="11815" y="13667"/>
                    <a:pt x="11977" y="13550"/>
                    <a:pt x="12025" y="13371"/>
                  </a:cubicBezTo>
                  <a:cubicBezTo>
                    <a:pt x="12082" y="13158"/>
                    <a:pt x="11957" y="12938"/>
                    <a:pt x="11743" y="12881"/>
                  </a:cubicBezTo>
                  <a:lnTo>
                    <a:pt x="7234" y="11658"/>
                  </a:lnTo>
                  <a:lnTo>
                    <a:pt x="7234" y="10945"/>
                  </a:lnTo>
                  <a:lnTo>
                    <a:pt x="11932" y="10945"/>
                  </a:lnTo>
                  <a:cubicBezTo>
                    <a:pt x="12448" y="10945"/>
                    <a:pt x="12866" y="10527"/>
                    <a:pt x="12866" y="10011"/>
                  </a:cubicBezTo>
                  <a:lnTo>
                    <a:pt x="12866" y="2927"/>
                  </a:lnTo>
                  <a:cubicBezTo>
                    <a:pt x="13318" y="2862"/>
                    <a:pt x="13667" y="2472"/>
                    <a:pt x="13667" y="2002"/>
                  </a:cubicBezTo>
                  <a:lnTo>
                    <a:pt x="13667" y="934"/>
                  </a:lnTo>
                  <a:cubicBezTo>
                    <a:pt x="13667" y="419"/>
                    <a:pt x="13248"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4879575" y="1557125"/>
              <a:ext cx="60075" cy="60075"/>
            </a:xfrm>
            <a:custGeom>
              <a:avLst/>
              <a:gdLst/>
              <a:ahLst/>
              <a:cxnLst/>
              <a:rect l="l" t="t" r="r" b="b"/>
              <a:pathLst>
                <a:path w="2403" h="2403" extrusionOk="0">
                  <a:moveTo>
                    <a:pt x="1201" y="802"/>
                  </a:moveTo>
                  <a:cubicBezTo>
                    <a:pt x="1422" y="802"/>
                    <a:pt x="1602" y="981"/>
                    <a:pt x="1602" y="1202"/>
                  </a:cubicBezTo>
                  <a:cubicBezTo>
                    <a:pt x="1602" y="1422"/>
                    <a:pt x="1422" y="1602"/>
                    <a:pt x="1201" y="1602"/>
                  </a:cubicBezTo>
                  <a:cubicBezTo>
                    <a:pt x="981" y="1602"/>
                    <a:pt x="802" y="1422"/>
                    <a:pt x="802" y="1202"/>
                  </a:cubicBezTo>
                  <a:cubicBezTo>
                    <a:pt x="802" y="981"/>
                    <a:pt x="981" y="802"/>
                    <a:pt x="1201" y="802"/>
                  </a:cubicBezTo>
                  <a:close/>
                  <a:moveTo>
                    <a:pt x="1201" y="0"/>
                  </a:moveTo>
                  <a:cubicBezTo>
                    <a:pt x="540" y="0"/>
                    <a:pt x="1" y="540"/>
                    <a:pt x="1" y="1202"/>
                  </a:cubicBezTo>
                  <a:cubicBezTo>
                    <a:pt x="1" y="1864"/>
                    <a:pt x="540" y="2403"/>
                    <a:pt x="1201" y="2403"/>
                  </a:cubicBezTo>
                  <a:cubicBezTo>
                    <a:pt x="1864" y="2403"/>
                    <a:pt x="2403" y="1864"/>
                    <a:pt x="2403" y="1202"/>
                  </a:cubicBezTo>
                  <a:cubicBezTo>
                    <a:pt x="2403" y="540"/>
                    <a:pt x="1864" y="0"/>
                    <a:pt x="1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5016875" y="1474900"/>
              <a:ext cx="81750" cy="66775"/>
            </a:xfrm>
            <a:custGeom>
              <a:avLst/>
              <a:gdLst/>
              <a:ahLst/>
              <a:cxnLst/>
              <a:rect l="l" t="t" r="r" b="b"/>
              <a:pathLst>
                <a:path w="3270" h="2671" extrusionOk="0">
                  <a:moveTo>
                    <a:pt x="1635" y="1142"/>
                  </a:moveTo>
                  <a:lnTo>
                    <a:pt x="2103" y="1870"/>
                  </a:lnTo>
                  <a:lnTo>
                    <a:pt x="1168" y="1870"/>
                  </a:lnTo>
                  <a:lnTo>
                    <a:pt x="1635" y="1142"/>
                  </a:lnTo>
                  <a:close/>
                  <a:moveTo>
                    <a:pt x="1635" y="1"/>
                  </a:moveTo>
                  <a:cubicBezTo>
                    <a:pt x="1499" y="1"/>
                    <a:pt x="1373" y="71"/>
                    <a:pt x="1299" y="185"/>
                  </a:cubicBezTo>
                  <a:lnTo>
                    <a:pt x="98" y="2054"/>
                  </a:lnTo>
                  <a:cubicBezTo>
                    <a:pt x="1" y="2204"/>
                    <a:pt x="14" y="2405"/>
                    <a:pt x="141" y="2543"/>
                  </a:cubicBezTo>
                  <a:cubicBezTo>
                    <a:pt x="217" y="2626"/>
                    <a:pt x="330" y="2671"/>
                    <a:pt x="444" y="2671"/>
                  </a:cubicBezTo>
                  <a:lnTo>
                    <a:pt x="2826" y="2671"/>
                  </a:lnTo>
                  <a:cubicBezTo>
                    <a:pt x="2941" y="2671"/>
                    <a:pt x="3053" y="2627"/>
                    <a:pt x="3131" y="2543"/>
                  </a:cubicBezTo>
                  <a:cubicBezTo>
                    <a:pt x="3258" y="2405"/>
                    <a:pt x="3270" y="2204"/>
                    <a:pt x="3174" y="2054"/>
                  </a:cubicBezTo>
                  <a:lnTo>
                    <a:pt x="1972" y="185"/>
                  </a:lnTo>
                  <a:cubicBezTo>
                    <a:pt x="1899" y="71"/>
                    <a:pt x="1772" y="1"/>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4910550" y="1476900"/>
              <a:ext cx="135875" cy="140300"/>
            </a:xfrm>
            <a:custGeom>
              <a:avLst/>
              <a:gdLst/>
              <a:ahLst/>
              <a:cxnLst/>
              <a:rect l="l" t="t" r="r" b="b"/>
              <a:pathLst>
                <a:path w="5435" h="5612" extrusionOk="0">
                  <a:moveTo>
                    <a:pt x="1377" y="1"/>
                  </a:moveTo>
                  <a:cubicBezTo>
                    <a:pt x="1275" y="1"/>
                    <a:pt x="1172" y="40"/>
                    <a:pt x="1094" y="118"/>
                  </a:cubicBezTo>
                  <a:lnTo>
                    <a:pt x="168" y="1045"/>
                  </a:lnTo>
                  <a:cubicBezTo>
                    <a:pt x="22" y="1190"/>
                    <a:pt x="1" y="1424"/>
                    <a:pt x="129" y="1584"/>
                  </a:cubicBezTo>
                  <a:cubicBezTo>
                    <a:pt x="210" y="1685"/>
                    <a:pt x="326" y="1735"/>
                    <a:pt x="443" y="1735"/>
                  </a:cubicBezTo>
                  <a:cubicBezTo>
                    <a:pt x="545" y="1735"/>
                    <a:pt x="648" y="1696"/>
                    <a:pt x="726" y="1618"/>
                  </a:cubicBezTo>
                  <a:lnTo>
                    <a:pt x="977" y="1368"/>
                  </a:lnTo>
                  <a:lnTo>
                    <a:pt x="977" y="1877"/>
                  </a:lnTo>
                  <a:cubicBezTo>
                    <a:pt x="977" y="2221"/>
                    <a:pt x="1165" y="2535"/>
                    <a:pt x="1467" y="2699"/>
                  </a:cubicBezTo>
                  <a:lnTo>
                    <a:pt x="4564" y="4371"/>
                  </a:lnTo>
                  <a:cubicBezTo>
                    <a:pt x="4607" y="4395"/>
                    <a:pt x="4634" y="4440"/>
                    <a:pt x="4634" y="4489"/>
                  </a:cubicBezTo>
                  <a:lnTo>
                    <a:pt x="4634" y="5201"/>
                  </a:lnTo>
                  <a:cubicBezTo>
                    <a:pt x="4634" y="5407"/>
                    <a:pt x="4785" y="5587"/>
                    <a:pt x="4989" y="5609"/>
                  </a:cubicBezTo>
                  <a:cubicBezTo>
                    <a:pt x="5005" y="5611"/>
                    <a:pt x="5020" y="5612"/>
                    <a:pt x="5035" y="5612"/>
                  </a:cubicBezTo>
                  <a:cubicBezTo>
                    <a:pt x="5255" y="5612"/>
                    <a:pt x="5434" y="5433"/>
                    <a:pt x="5434" y="5211"/>
                  </a:cubicBezTo>
                  <a:lnTo>
                    <a:pt x="5434" y="4489"/>
                  </a:lnTo>
                  <a:cubicBezTo>
                    <a:pt x="5434" y="4145"/>
                    <a:pt x="5247" y="3830"/>
                    <a:pt x="4945" y="3667"/>
                  </a:cubicBezTo>
                  <a:lnTo>
                    <a:pt x="1848" y="1995"/>
                  </a:lnTo>
                  <a:cubicBezTo>
                    <a:pt x="1805" y="1971"/>
                    <a:pt x="1778" y="1926"/>
                    <a:pt x="1778" y="1877"/>
                  </a:cubicBezTo>
                  <a:lnTo>
                    <a:pt x="1778" y="1368"/>
                  </a:lnTo>
                  <a:lnTo>
                    <a:pt x="2028" y="1618"/>
                  </a:lnTo>
                  <a:cubicBezTo>
                    <a:pt x="2107" y="1697"/>
                    <a:pt x="2209" y="1735"/>
                    <a:pt x="2312" y="1735"/>
                  </a:cubicBezTo>
                  <a:cubicBezTo>
                    <a:pt x="2414" y="1735"/>
                    <a:pt x="2516" y="1697"/>
                    <a:pt x="2595" y="1618"/>
                  </a:cubicBezTo>
                  <a:cubicBezTo>
                    <a:pt x="2751" y="1462"/>
                    <a:pt x="2751" y="1209"/>
                    <a:pt x="2595" y="1052"/>
                  </a:cubicBezTo>
                  <a:lnTo>
                    <a:pt x="1661" y="118"/>
                  </a:lnTo>
                  <a:cubicBezTo>
                    <a:pt x="1583" y="40"/>
                    <a:pt x="1480" y="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36"/>
          <p:cNvSpPr/>
          <p:nvPr/>
        </p:nvSpPr>
        <p:spPr>
          <a:xfrm>
            <a:off x="8699414" y="19163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36"/>
          <p:cNvGrpSpPr/>
          <p:nvPr/>
        </p:nvGrpSpPr>
        <p:grpSpPr>
          <a:xfrm rot="900166">
            <a:off x="117758" y="1557899"/>
            <a:ext cx="450265" cy="415813"/>
            <a:chOff x="1381575" y="5040050"/>
            <a:chExt cx="353850" cy="326775"/>
          </a:xfrm>
        </p:grpSpPr>
        <p:sp>
          <p:nvSpPr>
            <p:cNvPr id="1075" name="Google Shape;1075;p36"/>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36"/>
          <p:cNvGrpSpPr/>
          <p:nvPr/>
        </p:nvGrpSpPr>
        <p:grpSpPr>
          <a:xfrm rot="-900166">
            <a:off x="70179" y="49575"/>
            <a:ext cx="459331" cy="579548"/>
            <a:chOff x="5191200" y="4689525"/>
            <a:chExt cx="360975" cy="455450"/>
          </a:xfrm>
        </p:grpSpPr>
        <p:sp>
          <p:nvSpPr>
            <p:cNvPr id="1078" name="Google Shape;1078;p36"/>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88545" y="542334"/>
            <a:ext cx="3109602" cy="30080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Lý lẽ 1:</a:t>
            </a:r>
            <a:r>
              <a:rPr lang="en-US" sz="3200">
                <a:solidFill>
                  <a:schemeClr val="tx1"/>
                </a:solidFill>
                <a:latin typeface="Times New Roman" panose="02020603050405020304" pitchFamily="18" charset="0"/>
                <a:cs typeface="Times New Roman" panose="02020603050405020304" pitchFamily="18" charset="0"/>
              </a:rPr>
              <a:t> Mọi người quanh ta đều khuyến khích ta đọc sách. </a:t>
            </a:r>
          </a:p>
        </p:txBody>
      </p:sp>
      <p:sp>
        <p:nvSpPr>
          <p:cNvPr id="4" name="Rounded Rectangle 3"/>
          <p:cNvSpPr/>
          <p:nvPr/>
        </p:nvSpPr>
        <p:spPr>
          <a:xfrm>
            <a:off x="3298147" y="1017725"/>
            <a:ext cx="5763872" cy="375600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Bằng chứng: </a:t>
            </a:r>
            <a:r>
              <a:rPr lang="en-US" sz="3200">
                <a:solidFill>
                  <a:schemeClr val="tx1"/>
                </a:solidFill>
                <a:latin typeface="Times New Roman" panose="02020603050405020304" pitchFamily="18" charset="0"/>
                <a:cs typeface="Times New Roman" panose="02020603050405020304" pitchFamily="18" charset="0"/>
              </a:rPr>
              <a:t>Thầy trao cho trò cuốn sách quý; mẹ đưa cho con món quà có ý nghĩa nhất là những cuốn sách hay; bạn bè chia sẻ với nhau những cuốn sách thú vị.</a:t>
            </a:r>
            <a:r>
              <a:rPr lang="en-US" sz="3200" b="1">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grpSp>
        <p:nvGrpSpPr>
          <p:cNvPr id="1053" name="Google Shape;1053;p36"/>
          <p:cNvGrpSpPr/>
          <p:nvPr/>
        </p:nvGrpSpPr>
        <p:grpSpPr>
          <a:xfrm>
            <a:off x="6446398" y="4526604"/>
            <a:ext cx="585435" cy="585400"/>
            <a:chOff x="6519600" y="1894075"/>
            <a:chExt cx="341700" cy="341700"/>
          </a:xfrm>
        </p:grpSpPr>
        <p:sp>
          <p:nvSpPr>
            <p:cNvPr id="1054" name="Google Shape;1054;p36"/>
            <p:cNvSpPr/>
            <p:nvPr/>
          </p:nvSpPr>
          <p:spPr>
            <a:xfrm>
              <a:off x="6519600" y="1894075"/>
              <a:ext cx="341700" cy="341700"/>
            </a:xfrm>
            <a:custGeom>
              <a:avLst/>
              <a:gdLst/>
              <a:ahLst/>
              <a:cxnLst/>
              <a:rect l="l" t="t" r="r" b="b"/>
              <a:pathLst>
                <a:path w="13668" h="13668" extrusionOk="0">
                  <a:moveTo>
                    <a:pt x="1576" y="1895"/>
                  </a:moveTo>
                  <a:lnTo>
                    <a:pt x="1970" y="3988"/>
                  </a:lnTo>
                  <a:cubicBezTo>
                    <a:pt x="2020" y="4256"/>
                    <a:pt x="2092" y="4517"/>
                    <a:pt x="2183" y="4766"/>
                  </a:cubicBezTo>
                  <a:lnTo>
                    <a:pt x="1518" y="4473"/>
                  </a:lnTo>
                  <a:cubicBezTo>
                    <a:pt x="1082" y="4281"/>
                    <a:pt x="801" y="3849"/>
                    <a:pt x="801" y="3374"/>
                  </a:cubicBezTo>
                  <a:lnTo>
                    <a:pt x="801" y="2029"/>
                  </a:lnTo>
                  <a:cubicBezTo>
                    <a:pt x="801" y="1956"/>
                    <a:pt x="861" y="1895"/>
                    <a:pt x="934" y="1895"/>
                  </a:cubicBezTo>
                  <a:close/>
                  <a:moveTo>
                    <a:pt x="12733" y="1895"/>
                  </a:moveTo>
                  <a:cubicBezTo>
                    <a:pt x="12806" y="1895"/>
                    <a:pt x="12867" y="1956"/>
                    <a:pt x="12867" y="2029"/>
                  </a:cubicBezTo>
                  <a:lnTo>
                    <a:pt x="12867" y="3374"/>
                  </a:lnTo>
                  <a:cubicBezTo>
                    <a:pt x="12867" y="3849"/>
                    <a:pt x="12585" y="4281"/>
                    <a:pt x="12150" y="4473"/>
                  </a:cubicBezTo>
                  <a:lnTo>
                    <a:pt x="11484" y="4766"/>
                  </a:lnTo>
                  <a:cubicBezTo>
                    <a:pt x="11575" y="4517"/>
                    <a:pt x="11647" y="4256"/>
                    <a:pt x="11697" y="3988"/>
                  </a:cubicBezTo>
                  <a:lnTo>
                    <a:pt x="12091" y="1895"/>
                  </a:lnTo>
                  <a:close/>
                  <a:moveTo>
                    <a:pt x="11480" y="801"/>
                  </a:moveTo>
                  <a:lnTo>
                    <a:pt x="10911" y="3827"/>
                  </a:lnTo>
                  <a:cubicBezTo>
                    <a:pt x="10542" y="5786"/>
                    <a:pt x="8827" y="7208"/>
                    <a:pt x="6834" y="7208"/>
                  </a:cubicBezTo>
                  <a:cubicBezTo>
                    <a:pt x="4840" y="7208"/>
                    <a:pt x="3126" y="5786"/>
                    <a:pt x="2757" y="3827"/>
                  </a:cubicBezTo>
                  <a:lnTo>
                    <a:pt x="2188" y="801"/>
                  </a:lnTo>
                  <a:close/>
                  <a:moveTo>
                    <a:pt x="7234" y="7993"/>
                  </a:moveTo>
                  <a:lnTo>
                    <a:pt x="7234" y="9637"/>
                  </a:lnTo>
                  <a:lnTo>
                    <a:pt x="6433" y="9637"/>
                  </a:lnTo>
                  <a:lnTo>
                    <a:pt x="6433" y="7993"/>
                  </a:lnTo>
                  <a:cubicBezTo>
                    <a:pt x="6565" y="8003"/>
                    <a:pt x="6699" y="8009"/>
                    <a:pt x="6834" y="8009"/>
                  </a:cubicBezTo>
                  <a:cubicBezTo>
                    <a:pt x="6969" y="8009"/>
                    <a:pt x="7102" y="8003"/>
                    <a:pt x="7234" y="7993"/>
                  </a:cubicBezTo>
                  <a:close/>
                  <a:moveTo>
                    <a:pt x="8027" y="10437"/>
                  </a:moveTo>
                  <a:cubicBezTo>
                    <a:pt x="8256" y="10437"/>
                    <a:pt x="8466" y="10553"/>
                    <a:pt x="8589" y="10745"/>
                  </a:cubicBezTo>
                  <a:lnTo>
                    <a:pt x="8905" y="11238"/>
                  </a:lnTo>
                  <a:lnTo>
                    <a:pt x="4763" y="11238"/>
                  </a:lnTo>
                  <a:lnTo>
                    <a:pt x="5078" y="10745"/>
                  </a:lnTo>
                  <a:cubicBezTo>
                    <a:pt x="5202" y="10553"/>
                    <a:pt x="5412" y="10437"/>
                    <a:pt x="5640" y="10437"/>
                  </a:cubicBezTo>
                  <a:close/>
                  <a:moveTo>
                    <a:pt x="10296" y="12066"/>
                  </a:moveTo>
                  <a:cubicBezTo>
                    <a:pt x="10525" y="12066"/>
                    <a:pt x="10734" y="12181"/>
                    <a:pt x="10857" y="12373"/>
                  </a:cubicBezTo>
                  <a:lnTo>
                    <a:pt x="11174" y="12866"/>
                  </a:lnTo>
                  <a:lnTo>
                    <a:pt x="2494" y="12866"/>
                  </a:lnTo>
                  <a:lnTo>
                    <a:pt x="2810" y="12373"/>
                  </a:lnTo>
                  <a:cubicBezTo>
                    <a:pt x="2932" y="12182"/>
                    <a:pt x="3144" y="12066"/>
                    <a:pt x="3372" y="12066"/>
                  </a:cubicBezTo>
                  <a:close/>
                  <a:moveTo>
                    <a:pt x="1962" y="1"/>
                  </a:moveTo>
                  <a:cubicBezTo>
                    <a:pt x="1930" y="1"/>
                    <a:pt x="1898" y="5"/>
                    <a:pt x="1868" y="15"/>
                  </a:cubicBezTo>
                  <a:cubicBezTo>
                    <a:pt x="1497" y="133"/>
                    <a:pt x="1311" y="479"/>
                    <a:pt x="1373" y="813"/>
                  </a:cubicBezTo>
                  <a:lnTo>
                    <a:pt x="1426" y="1095"/>
                  </a:lnTo>
                  <a:lnTo>
                    <a:pt x="401" y="1095"/>
                  </a:lnTo>
                  <a:cubicBezTo>
                    <a:pt x="179" y="1095"/>
                    <a:pt x="0" y="1274"/>
                    <a:pt x="0" y="1495"/>
                  </a:cubicBezTo>
                  <a:lnTo>
                    <a:pt x="0" y="3361"/>
                  </a:lnTo>
                  <a:cubicBezTo>
                    <a:pt x="0" y="4153"/>
                    <a:pt x="469" y="4873"/>
                    <a:pt x="1194" y="5192"/>
                  </a:cubicBezTo>
                  <a:lnTo>
                    <a:pt x="2772" y="5888"/>
                  </a:lnTo>
                  <a:cubicBezTo>
                    <a:pt x="3451" y="6860"/>
                    <a:pt x="4465" y="7569"/>
                    <a:pt x="5633" y="7862"/>
                  </a:cubicBezTo>
                  <a:lnTo>
                    <a:pt x="5633" y="9637"/>
                  </a:lnTo>
                  <a:cubicBezTo>
                    <a:pt x="5132" y="9639"/>
                    <a:pt x="4674" y="9892"/>
                    <a:pt x="4404" y="10313"/>
                  </a:cubicBezTo>
                  <a:lnTo>
                    <a:pt x="3795" y="11265"/>
                  </a:lnTo>
                  <a:lnTo>
                    <a:pt x="3371" y="11265"/>
                  </a:lnTo>
                  <a:cubicBezTo>
                    <a:pt x="2868" y="11265"/>
                    <a:pt x="2406" y="11518"/>
                    <a:pt x="2135" y="11942"/>
                  </a:cubicBezTo>
                  <a:lnTo>
                    <a:pt x="1688" y="12640"/>
                  </a:lnTo>
                  <a:cubicBezTo>
                    <a:pt x="1526" y="12893"/>
                    <a:pt x="1550" y="13230"/>
                    <a:pt x="1766" y="13460"/>
                  </a:cubicBezTo>
                  <a:cubicBezTo>
                    <a:pt x="1893" y="13595"/>
                    <a:pt x="2075" y="13667"/>
                    <a:pt x="2262" y="13667"/>
                  </a:cubicBezTo>
                  <a:lnTo>
                    <a:pt x="11405" y="13667"/>
                  </a:lnTo>
                  <a:cubicBezTo>
                    <a:pt x="11592" y="13667"/>
                    <a:pt x="11774" y="13595"/>
                    <a:pt x="11902" y="13459"/>
                  </a:cubicBezTo>
                  <a:cubicBezTo>
                    <a:pt x="12117" y="13229"/>
                    <a:pt x="12142" y="12893"/>
                    <a:pt x="11979" y="12640"/>
                  </a:cubicBezTo>
                  <a:lnTo>
                    <a:pt x="11532" y="11942"/>
                  </a:lnTo>
                  <a:cubicBezTo>
                    <a:pt x="11261" y="11518"/>
                    <a:pt x="10799" y="11265"/>
                    <a:pt x="10296" y="11265"/>
                  </a:cubicBezTo>
                  <a:lnTo>
                    <a:pt x="9873" y="11265"/>
                  </a:lnTo>
                  <a:lnTo>
                    <a:pt x="9263" y="10314"/>
                  </a:lnTo>
                  <a:cubicBezTo>
                    <a:pt x="8993" y="9893"/>
                    <a:pt x="8535" y="9642"/>
                    <a:pt x="8035" y="9639"/>
                  </a:cubicBezTo>
                  <a:lnTo>
                    <a:pt x="8035" y="7866"/>
                  </a:lnTo>
                  <a:cubicBezTo>
                    <a:pt x="9202" y="7574"/>
                    <a:pt x="10217" y="6866"/>
                    <a:pt x="10895" y="5895"/>
                  </a:cubicBezTo>
                  <a:lnTo>
                    <a:pt x="12473" y="5200"/>
                  </a:lnTo>
                  <a:cubicBezTo>
                    <a:pt x="13198" y="4881"/>
                    <a:pt x="13667" y="4163"/>
                    <a:pt x="13667" y="3371"/>
                  </a:cubicBezTo>
                  <a:lnTo>
                    <a:pt x="13667" y="2028"/>
                  </a:lnTo>
                  <a:cubicBezTo>
                    <a:pt x="13667" y="1513"/>
                    <a:pt x="13248" y="1095"/>
                    <a:pt x="12733" y="1095"/>
                  </a:cubicBezTo>
                  <a:lnTo>
                    <a:pt x="12241" y="1095"/>
                  </a:lnTo>
                  <a:lnTo>
                    <a:pt x="12309" y="734"/>
                  </a:lnTo>
                  <a:cubicBezTo>
                    <a:pt x="12315" y="704"/>
                    <a:pt x="12316" y="673"/>
                    <a:pt x="12311" y="642"/>
                  </a:cubicBezTo>
                  <a:cubicBezTo>
                    <a:pt x="12266" y="250"/>
                    <a:pt x="11964" y="1"/>
                    <a:pt x="1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6636975" y="1936950"/>
              <a:ext cx="106925" cy="101375"/>
            </a:xfrm>
            <a:custGeom>
              <a:avLst/>
              <a:gdLst/>
              <a:ahLst/>
              <a:cxnLst/>
              <a:rect l="l" t="t" r="r" b="b"/>
              <a:pathLst>
                <a:path w="4277" h="4055" extrusionOk="0">
                  <a:moveTo>
                    <a:pt x="2139" y="1306"/>
                  </a:moveTo>
                  <a:lnTo>
                    <a:pt x="2308" y="1649"/>
                  </a:lnTo>
                  <a:cubicBezTo>
                    <a:pt x="2366" y="1768"/>
                    <a:pt x="2480" y="1849"/>
                    <a:pt x="2610" y="1868"/>
                  </a:cubicBezTo>
                  <a:lnTo>
                    <a:pt x="2989" y="1923"/>
                  </a:lnTo>
                  <a:lnTo>
                    <a:pt x="2714" y="2190"/>
                  </a:lnTo>
                  <a:cubicBezTo>
                    <a:pt x="2620" y="2282"/>
                    <a:pt x="2576" y="2415"/>
                    <a:pt x="2599" y="2545"/>
                  </a:cubicBezTo>
                  <a:lnTo>
                    <a:pt x="2664" y="2922"/>
                  </a:lnTo>
                  <a:lnTo>
                    <a:pt x="2325" y="2744"/>
                  </a:lnTo>
                  <a:cubicBezTo>
                    <a:pt x="2267" y="2713"/>
                    <a:pt x="2203" y="2698"/>
                    <a:pt x="2139" y="2698"/>
                  </a:cubicBezTo>
                  <a:cubicBezTo>
                    <a:pt x="2074" y="2698"/>
                    <a:pt x="2011" y="2713"/>
                    <a:pt x="1952" y="2744"/>
                  </a:cubicBezTo>
                  <a:lnTo>
                    <a:pt x="1613" y="2922"/>
                  </a:lnTo>
                  <a:lnTo>
                    <a:pt x="1679" y="2545"/>
                  </a:lnTo>
                  <a:cubicBezTo>
                    <a:pt x="1701" y="2415"/>
                    <a:pt x="1658" y="2282"/>
                    <a:pt x="1564" y="2190"/>
                  </a:cubicBezTo>
                  <a:lnTo>
                    <a:pt x="1290" y="1923"/>
                  </a:lnTo>
                  <a:lnTo>
                    <a:pt x="1668" y="1868"/>
                  </a:lnTo>
                  <a:cubicBezTo>
                    <a:pt x="1799" y="1849"/>
                    <a:pt x="1911" y="1768"/>
                    <a:pt x="1970" y="1649"/>
                  </a:cubicBezTo>
                  <a:lnTo>
                    <a:pt x="2139" y="1306"/>
                  </a:lnTo>
                  <a:close/>
                  <a:moveTo>
                    <a:pt x="2139" y="1"/>
                  </a:moveTo>
                  <a:cubicBezTo>
                    <a:pt x="1986" y="1"/>
                    <a:pt x="1847" y="88"/>
                    <a:pt x="1779" y="224"/>
                  </a:cubicBezTo>
                  <a:lnTo>
                    <a:pt x="1345" y="1106"/>
                  </a:lnTo>
                  <a:lnTo>
                    <a:pt x="371" y="1247"/>
                  </a:lnTo>
                  <a:cubicBezTo>
                    <a:pt x="221" y="1269"/>
                    <a:pt x="95" y="1375"/>
                    <a:pt x="48" y="1520"/>
                  </a:cubicBezTo>
                  <a:cubicBezTo>
                    <a:pt x="1" y="1665"/>
                    <a:pt x="40" y="1824"/>
                    <a:pt x="149" y="1930"/>
                  </a:cubicBezTo>
                  <a:lnTo>
                    <a:pt x="854" y="2616"/>
                  </a:lnTo>
                  <a:lnTo>
                    <a:pt x="687" y="3587"/>
                  </a:lnTo>
                  <a:cubicBezTo>
                    <a:pt x="662" y="3737"/>
                    <a:pt x="724" y="3889"/>
                    <a:pt x="847" y="3978"/>
                  </a:cubicBezTo>
                  <a:cubicBezTo>
                    <a:pt x="916" y="4029"/>
                    <a:pt x="999" y="4054"/>
                    <a:pt x="1082" y="4054"/>
                  </a:cubicBezTo>
                  <a:cubicBezTo>
                    <a:pt x="1146" y="4054"/>
                    <a:pt x="1210" y="4039"/>
                    <a:pt x="1269" y="4008"/>
                  </a:cubicBezTo>
                  <a:lnTo>
                    <a:pt x="2139" y="3551"/>
                  </a:lnTo>
                  <a:lnTo>
                    <a:pt x="3010" y="4008"/>
                  </a:lnTo>
                  <a:cubicBezTo>
                    <a:pt x="3068" y="4039"/>
                    <a:pt x="3132" y="4055"/>
                    <a:pt x="3196" y="4055"/>
                  </a:cubicBezTo>
                  <a:cubicBezTo>
                    <a:pt x="3278" y="4055"/>
                    <a:pt x="3361" y="4028"/>
                    <a:pt x="3431" y="3978"/>
                  </a:cubicBezTo>
                  <a:cubicBezTo>
                    <a:pt x="3554" y="3889"/>
                    <a:pt x="3616" y="3737"/>
                    <a:pt x="3590" y="3587"/>
                  </a:cubicBezTo>
                  <a:lnTo>
                    <a:pt x="3424" y="2616"/>
                  </a:lnTo>
                  <a:lnTo>
                    <a:pt x="4128" y="1930"/>
                  </a:lnTo>
                  <a:cubicBezTo>
                    <a:pt x="4237" y="1824"/>
                    <a:pt x="4276" y="1665"/>
                    <a:pt x="4229" y="1520"/>
                  </a:cubicBezTo>
                  <a:cubicBezTo>
                    <a:pt x="4182" y="1375"/>
                    <a:pt x="4057" y="1269"/>
                    <a:pt x="3906" y="1247"/>
                  </a:cubicBezTo>
                  <a:lnTo>
                    <a:pt x="2933" y="1106"/>
                  </a:lnTo>
                  <a:lnTo>
                    <a:pt x="2498" y="224"/>
                  </a:lnTo>
                  <a:cubicBezTo>
                    <a:pt x="2431" y="88"/>
                    <a:pt x="2291" y="1"/>
                    <a:pt x="2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36"/>
          <p:cNvGrpSpPr/>
          <p:nvPr/>
        </p:nvGrpSpPr>
        <p:grpSpPr>
          <a:xfrm>
            <a:off x="1451316" y="3761539"/>
            <a:ext cx="446015" cy="585400"/>
            <a:chOff x="3687725" y="1894075"/>
            <a:chExt cx="260325" cy="341700"/>
          </a:xfrm>
        </p:grpSpPr>
        <p:sp>
          <p:nvSpPr>
            <p:cNvPr id="1057" name="Google Shape;1057;p36"/>
            <p:cNvSpPr/>
            <p:nvPr/>
          </p:nvSpPr>
          <p:spPr>
            <a:xfrm>
              <a:off x="3687725" y="1894075"/>
              <a:ext cx="260325" cy="341700"/>
            </a:xfrm>
            <a:custGeom>
              <a:avLst/>
              <a:gdLst/>
              <a:ahLst/>
              <a:cxnLst/>
              <a:rect l="l" t="t" r="r" b="b"/>
              <a:pathLst>
                <a:path w="10413" h="13668" extrusionOk="0">
                  <a:moveTo>
                    <a:pt x="7209" y="1367"/>
                  </a:moveTo>
                  <a:lnTo>
                    <a:pt x="9045" y="3203"/>
                  </a:lnTo>
                  <a:lnTo>
                    <a:pt x="7342" y="3203"/>
                  </a:lnTo>
                  <a:cubicBezTo>
                    <a:pt x="7268" y="3203"/>
                    <a:pt x="7209" y="3144"/>
                    <a:pt x="7209" y="3070"/>
                  </a:cubicBezTo>
                  <a:lnTo>
                    <a:pt x="7209" y="1367"/>
                  </a:lnTo>
                  <a:close/>
                  <a:moveTo>
                    <a:pt x="6408" y="801"/>
                  </a:moveTo>
                  <a:lnTo>
                    <a:pt x="6408" y="3070"/>
                  </a:lnTo>
                  <a:cubicBezTo>
                    <a:pt x="6408" y="3586"/>
                    <a:pt x="6826" y="4004"/>
                    <a:pt x="7342" y="4004"/>
                  </a:cubicBezTo>
                  <a:lnTo>
                    <a:pt x="9611" y="4004"/>
                  </a:lnTo>
                  <a:lnTo>
                    <a:pt x="9611" y="12733"/>
                  </a:lnTo>
                  <a:cubicBezTo>
                    <a:pt x="9611" y="12807"/>
                    <a:pt x="9551" y="12866"/>
                    <a:pt x="9478" y="12866"/>
                  </a:cubicBezTo>
                  <a:lnTo>
                    <a:pt x="936" y="12866"/>
                  </a:lnTo>
                  <a:cubicBezTo>
                    <a:pt x="862" y="12866"/>
                    <a:pt x="803" y="12807"/>
                    <a:pt x="803" y="12733"/>
                  </a:cubicBezTo>
                  <a:lnTo>
                    <a:pt x="803" y="935"/>
                  </a:lnTo>
                  <a:cubicBezTo>
                    <a:pt x="803" y="861"/>
                    <a:pt x="862" y="801"/>
                    <a:pt x="936" y="801"/>
                  </a:cubicBezTo>
                  <a:close/>
                  <a:moveTo>
                    <a:pt x="936" y="1"/>
                  </a:moveTo>
                  <a:cubicBezTo>
                    <a:pt x="420" y="1"/>
                    <a:pt x="1" y="419"/>
                    <a:pt x="1" y="935"/>
                  </a:cubicBezTo>
                  <a:lnTo>
                    <a:pt x="1" y="12733"/>
                  </a:lnTo>
                  <a:cubicBezTo>
                    <a:pt x="1" y="13249"/>
                    <a:pt x="420" y="13667"/>
                    <a:pt x="936" y="13667"/>
                  </a:cubicBezTo>
                  <a:lnTo>
                    <a:pt x="9478" y="13667"/>
                  </a:lnTo>
                  <a:cubicBezTo>
                    <a:pt x="9993" y="13667"/>
                    <a:pt x="10412" y="13249"/>
                    <a:pt x="10412" y="12733"/>
                  </a:cubicBezTo>
                  <a:lnTo>
                    <a:pt x="10412" y="3825"/>
                  </a:lnTo>
                  <a:cubicBezTo>
                    <a:pt x="10412" y="3575"/>
                    <a:pt x="10314" y="3341"/>
                    <a:pt x="10138" y="3164"/>
                  </a:cubicBezTo>
                  <a:lnTo>
                    <a:pt x="7248" y="274"/>
                  </a:lnTo>
                  <a:cubicBezTo>
                    <a:pt x="7072" y="98"/>
                    <a:pt x="6837"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3818000" y="2026850"/>
              <a:ext cx="85025" cy="20075"/>
            </a:xfrm>
            <a:custGeom>
              <a:avLst/>
              <a:gdLst/>
              <a:ahLst/>
              <a:cxnLst/>
              <a:rect l="l" t="t" r="r" b="b"/>
              <a:pathLst>
                <a:path w="3401" h="803" extrusionOk="0">
                  <a:moveTo>
                    <a:pt x="436" y="1"/>
                  </a:moveTo>
                  <a:cubicBezTo>
                    <a:pt x="230" y="1"/>
                    <a:pt x="50" y="152"/>
                    <a:pt x="28" y="356"/>
                  </a:cubicBezTo>
                  <a:cubicBezTo>
                    <a:pt x="1" y="597"/>
                    <a:pt x="189" y="803"/>
                    <a:pt x="425" y="803"/>
                  </a:cubicBezTo>
                  <a:lnTo>
                    <a:pt x="2966" y="803"/>
                  </a:lnTo>
                  <a:cubicBezTo>
                    <a:pt x="3171" y="803"/>
                    <a:pt x="3352" y="651"/>
                    <a:pt x="3375" y="447"/>
                  </a:cubicBezTo>
                  <a:cubicBezTo>
                    <a:pt x="3401" y="206"/>
                    <a:pt x="3213" y="1"/>
                    <a:pt x="2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3818000" y="2093625"/>
              <a:ext cx="85025" cy="20025"/>
            </a:xfrm>
            <a:custGeom>
              <a:avLst/>
              <a:gdLst/>
              <a:ahLst/>
              <a:cxnLst/>
              <a:rect l="l" t="t" r="r" b="b"/>
              <a:pathLst>
                <a:path w="3401" h="801" extrusionOk="0">
                  <a:moveTo>
                    <a:pt x="436" y="0"/>
                  </a:moveTo>
                  <a:cubicBezTo>
                    <a:pt x="230" y="0"/>
                    <a:pt x="50" y="150"/>
                    <a:pt x="28" y="355"/>
                  </a:cubicBezTo>
                  <a:cubicBezTo>
                    <a:pt x="1" y="596"/>
                    <a:pt x="189" y="801"/>
                    <a:pt x="425" y="801"/>
                  </a:cubicBezTo>
                  <a:lnTo>
                    <a:pt x="2966" y="801"/>
                  </a:lnTo>
                  <a:cubicBezTo>
                    <a:pt x="3171" y="801"/>
                    <a:pt x="3352" y="650"/>
                    <a:pt x="3375" y="445"/>
                  </a:cubicBezTo>
                  <a:cubicBezTo>
                    <a:pt x="3401" y="204"/>
                    <a:pt x="3213" y="0"/>
                    <a:pt x="2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3818000" y="2160350"/>
              <a:ext cx="85325" cy="20025"/>
            </a:xfrm>
            <a:custGeom>
              <a:avLst/>
              <a:gdLst/>
              <a:ahLst/>
              <a:cxnLst/>
              <a:rect l="l" t="t" r="r" b="b"/>
              <a:pathLst>
                <a:path w="3413" h="801" extrusionOk="0">
                  <a:moveTo>
                    <a:pt x="436" y="0"/>
                  </a:moveTo>
                  <a:cubicBezTo>
                    <a:pt x="230" y="0"/>
                    <a:pt x="50" y="150"/>
                    <a:pt x="28" y="355"/>
                  </a:cubicBezTo>
                  <a:cubicBezTo>
                    <a:pt x="1" y="597"/>
                    <a:pt x="189" y="801"/>
                    <a:pt x="425" y="801"/>
                  </a:cubicBezTo>
                  <a:lnTo>
                    <a:pt x="2977" y="801"/>
                  </a:lnTo>
                  <a:cubicBezTo>
                    <a:pt x="3183" y="801"/>
                    <a:pt x="3363" y="650"/>
                    <a:pt x="3386" y="446"/>
                  </a:cubicBezTo>
                  <a:cubicBezTo>
                    <a:pt x="3412" y="205"/>
                    <a:pt x="3224"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3732100" y="2006825"/>
              <a:ext cx="64675" cy="50200"/>
            </a:xfrm>
            <a:custGeom>
              <a:avLst/>
              <a:gdLst/>
              <a:ahLst/>
              <a:cxnLst/>
              <a:rect l="l" t="t" r="r" b="b"/>
              <a:pathLst>
                <a:path w="2587" h="2008" extrusionOk="0">
                  <a:moveTo>
                    <a:pt x="2147" y="0"/>
                  </a:moveTo>
                  <a:cubicBezTo>
                    <a:pt x="2044" y="0"/>
                    <a:pt x="1942" y="39"/>
                    <a:pt x="1863" y="117"/>
                  </a:cubicBezTo>
                  <a:lnTo>
                    <a:pt x="941" y="1040"/>
                  </a:lnTo>
                  <a:lnTo>
                    <a:pt x="722" y="823"/>
                  </a:lnTo>
                  <a:cubicBezTo>
                    <a:pt x="644" y="745"/>
                    <a:pt x="542" y="706"/>
                    <a:pt x="439" y="706"/>
                  </a:cubicBezTo>
                  <a:cubicBezTo>
                    <a:pt x="337" y="706"/>
                    <a:pt x="235" y="745"/>
                    <a:pt x="156" y="823"/>
                  </a:cubicBezTo>
                  <a:cubicBezTo>
                    <a:pt x="0" y="979"/>
                    <a:pt x="0" y="1232"/>
                    <a:pt x="156" y="1390"/>
                  </a:cubicBezTo>
                  <a:lnTo>
                    <a:pt x="657" y="1890"/>
                  </a:lnTo>
                  <a:cubicBezTo>
                    <a:pt x="735" y="1969"/>
                    <a:pt x="838" y="2008"/>
                    <a:pt x="941" y="2008"/>
                  </a:cubicBezTo>
                  <a:cubicBezTo>
                    <a:pt x="1043" y="2008"/>
                    <a:pt x="1145" y="1969"/>
                    <a:pt x="1223" y="1890"/>
                  </a:cubicBezTo>
                  <a:lnTo>
                    <a:pt x="2430" y="683"/>
                  </a:lnTo>
                  <a:cubicBezTo>
                    <a:pt x="2586" y="527"/>
                    <a:pt x="2586" y="274"/>
                    <a:pt x="2430" y="117"/>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3732100" y="2078650"/>
              <a:ext cx="64675" cy="50200"/>
            </a:xfrm>
            <a:custGeom>
              <a:avLst/>
              <a:gdLst/>
              <a:ahLst/>
              <a:cxnLst/>
              <a:rect l="l" t="t" r="r" b="b"/>
              <a:pathLst>
                <a:path w="2587" h="2008" extrusionOk="0">
                  <a:moveTo>
                    <a:pt x="2147" y="0"/>
                  </a:moveTo>
                  <a:cubicBezTo>
                    <a:pt x="2044" y="0"/>
                    <a:pt x="1942" y="39"/>
                    <a:pt x="1863" y="118"/>
                  </a:cubicBezTo>
                  <a:lnTo>
                    <a:pt x="941" y="1041"/>
                  </a:lnTo>
                  <a:lnTo>
                    <a:pt x="722" y="823"/>
                  </a:lnTo>
                  <a:cubicBezTo>
                    <a:pt x="644" y="745"/>
                    <a:pt x="542" y="706"/>
                    <a:pt x="439" y="706"/>
                  </a:cubicBezTo>
                  <a:cubicBezTo>
                    <a:pt x="337" y="706"/>
                    <a:pt x="235" y="745"/>
                    <a:pt x="156" y="823"/>
                  </a:cubicBezTo>
                  <a:cubicBezTo>
                    <a:pt x="0" y="980"/>
                    <a:pt x="0" y="1233"/>
                    <a:pt x="156" y="1389"/>
                  </a:cubicBezTo>
                  <a:lnTo>
                    <a:pt x="657" y="1890"/>
                  </a:lnTo>
                  <a:cubicBezTo>
                    <a:pt x="735" y="1968"/>
                    <a:pt x="838" y="2007"/>
                    <a:pt x="941" y="2007"/>
                  </a:cubicBezTo>
                  <a:cubicBezTo>
                    <a:pt x="1043" y="2007"/>
                    <a:pt x="1145" y="1968"/>
                    <a:pt x="1223" y="1890"/>
                  </a:cubicBezTo>
                  <a:lnTo>
                    <a:pt x="2430" y="684"/>
                  </a:lnTo>
                  <a:cubicBezTo>
                    <a:pt x="2586" y="527"/>
                    <a:pt x="2586" y="274"/>
                    <a:pt x="2430" y="118"/>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3732100" y="2145375"/>
              <a:ext cx="64675" cy="50200"/>
            </a:xfrm>
            <a:custGeom>
              <a:avLst/>
              <a:gdLst/>
              <a:ahLst/>
              <a:cxnLst/>
              <a:rect l="l" t="t" r="r" b="b"/>
              <a:pathLst>
                <a:path w="2587" h="2008" extrusionOk="0">
                  <a:moveTo>
                    <a:pt x="2147" y="1"/>
                  </a:moveTo>
                  <a:cubicBezTo>
                    <a:pt x="2044" y="1"/>
                    <a:pt x="1942" y="40"/>
                    <a:pt x="1863" y="118"/>
                  </a:cubicBezTo>
                  <a:lnTo>
                    <a:pt x="941" y="1041"/>
                  </a:lnTo>
                  <a:lnTo>
                    <a:pt x="722" y="824"/>
                  </a:lnTo>
                  <a:cubicBezTo>
                    <a:pt x="644" y="745"/>
                    <a:pt x="542" y="706"/>
                    <a:pt x="439" y="706"/>
                  </a:cubicBezTo>
                  <a:cubicBezTo>
                    <a:pt x="337" y="706"/>
                    <a:pt x="235" y="745"/>
                    <a:pt x="156" y="824"/>
                  </a:cubicBezTo>
                  <a:cubicBezTo>
                    <a:pt x="0" y="980"/>
                    <a:pt x="0" y="1233"/>
                    <a:pt x="156" y="1389"/>
                  </a:cubicBezTo>
                  <a:lnTo>
                    <a:pt x="657" y="1891"/>
                  </a:lnTo>
                  <a:cubicBezTo>
                    <a:pt x="735" y="1969"/>
                    <a:pt x="838" y="2008"/>
                    <a:pt x="941" y="2008"/>
                  </a:cubicBezTo>
                  <a:cubicBezTo>
                    <a:pt x="1043" y="2008"/>
                    <a:pt x="1145" y="1969"/>
                    <a:pt x="1223" y="1891"/>
                  </a:cubicBezTo>
                  <a:lnTo>
                    <a:pt x="2430" y="684"/>
                  </a:lnTo>
                  <a:cubicBezTo>
                    <a:pt x="2586" y="528"/>
                    <a:pt x="2586" y="274"/>
                    <a:pt x="2430" y="118"/>
                  </a:cubicBezTo>
                  <a:cubicBezTo>
                    <a:pt x="2352" y="40"/>
                    <a:pt x="2249"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6"/>
          <p:cNvGrpSpPr/>
          <p:nvPr/>
        </p:nvGrpSpPr>
        <p:grpSpPr>
          <a:xfrm>
            <a:off x="5502676" y="4642073"/>
            <a:ext cx="445929" cy="585400"/>
            <a:chOff x="3151850" y="1894075"/>
            <a:chExt cx="260275" cy="341700"/>
          </a:xfrm>
        </p:grpSpPr>
        <p:sp>
          <p:nvSpPr>
            <p:cNvPr id="1065" name="Google Shape;1065;p36"/>
            <p:cNvSpPr/>
            <p:nvPr/>
          </p:nvSpPr>
          <p:spPr>
            <a:xfrm>
              <a:off x="3151850" y="1894075"/>
              <a:ext cx="260275" cy="341700"/>
            </a:xfrm>
            <a:custGeom>
              <a:avLst/>
              <a:gdLst/>
              <a:ahLst/>
              <a:cxnLst/>
              <a:rect l="l" t="t" r="r" b="b"/>
              <a:pathLst>
                <a:path w="10411" h="13668" extrusionOk="0">
                  <a:moveTo>
                    <a:pt x="7208" y="1367"/>
                  </a:moveTo>
                  <a:lnTo>
                    <a:pt x="9044" y="3203"/>
                  </a:lnTo>
                  <a:lnTo>
                    <a:pt x="7342" y="3203"/>
                  </a:lnTo>
                  <a:cubicBezTo>
                    <a:pt x="7268" y="3203"/>
                    <a:pt x="7208" y="3144"/>
                    <a:pt x="7208" y="3070"/>
                  </a:cubicBezTo>
                  <a:lnTo>
                    <a:pt x="7208" y="1367"/>
                  </a:lnTo>
                  <a:close/>
                  <a:moveTo>
                    <a:pt x="6408" y="801"/>
                  </a:moveTo>
                  <a:lnTo>
                    <a:pt x="6408" y="3070"/>
                  </a:lnTo>
                  <a:cubicBezTo>
                    <a:pt x="6408" y="3586"/>
                    <a:pt x="6826" y="4004"/>
                    <a:pt x="7342" y="4004"/>
                  </a:cubicBezTo>
                  <a:lnTo>
                    <a:pt x="9610" y="4004"/>
                  </a:lnTo>
                  <a:lnTo>
                    <a:pt x="9610" y="12733"/>
                  </a:lnTo>
                  <a:cubicBezTo>
                    <a:pt x="9610" y="12807"/>
                    <a:pt x="9551" y="12866"/>
                    <a:pt x="9477" y="12866"/>
                  </a:cubicBezTo>
                  <a:lnTo>
                    <a:pt x="935" y="12866"/>
                  </a:lnTo>
                  <a:cubicBezTo>
                    <a:pt x="861" y="12866"/>
                    <a:pt x="801" y="12807"/>
                    <a:pt x="801" y="12733"/>
                  </a:cubicBezTo>
                  <a:lnTo>
                    <a:pt x="801" y="935"/>
                  </a:lnTo>
                  <a:cubicBezTo>
                    <a:pt x="801" y="861"/>
                    <a:pt x="861" y="801"/>
                    <a:pt x="935" y="801"/>
                  </a:cubicBezTo>
                  <a:close/>
                  <a:moveTo>
                    <a:pt x="935" y="1"/>
                  </a:moveTo>
                  <a:cubicBezTo>
                    <a:pt x="419" y="1"/>
                    <a:pt x="1" y="419"/>
                    <a:pt x="1" y="935"/>
                  </a:cubicBezTo>
                  <a:lnTo>
                    <a:pt x="1" y="12733"/>
                  </a:lnTo>
                  <a:cubicBezTo>
                    <a:pt x="1" y="13249"/>
                    <a:pt x="419" y="13667"/>
                    <a:pt x="935" y="13667"/>
                  </a:cubicBezTo>
                  <a:lnTo>
                    <a:pt x="9477" y="13667"/>
                  </a:lnTo>
                  <a:cubicBezTo>
                    <a:pt x="9993" y="13667"/>
                    <a:pt x="10411" y="13249"/>
                    <a:pt x="10411" y="12733"/>
                  </a:cubicBezTo>
                  <a:lnTo>
                    <a:pt x="10411" y="3825"/>
                  </a:lnTo>
                  <a:cubicBezTo>
                    <a:pt x="10411" y="3575"/>
                    <a:pt x="10314" y="3341"/>
                    <a:pt x="10138" y="3164"/>
                  </a:cubicBezTo>
                  <a:lnTo>
                    <a:pt x="7248" y="274"/>
                  </a:lnTo>
                  <a:cubicBezTo>
                    <a:pt x="7070" y="98"/>
                    <a:pt x="6836"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3222900" y="2001500"/>
              <a:ext cx="118200" cy="126825"/>
            </a:xfrm>
            <a:custGeom>
              <a:avLst/>
              <a:gdLst/>
              <a:ahLst/>
              <a:cxnLst/>
              <a:rect l="l" t="t" r="r" b="b"/>
              <a:pathLst>
                <a:path w="4728" h="5073" extrusionOk="0">
                  <a:moveTo>
                    <a:pt x="2364" y="806"/>
                  </a:moveTo>
                  <a:cubicBezTo>
                    <a:pt x="2732" y="806"/>
                    <a:pt x="3031" y="1106"/>
                    <a:pt x="3031" y="1474"/>
                  </a:cubicBezTo>
                  <a:cubicBezTo>
                    <a:pt x="3031" y="1842"/>
                    <a:pt x="2732" y="2141"/>
                    <a:pt x="2364" y="2141"/>
                  </a:cubicBezTo>
                  <a:cubicBezTo>
                    <a:pt x="1996" y="2141"/>
                    <a:pt x="1697" y="1842"/>
                    <a:pt x="1697" y="1474"/>
                  </a:cubicBezTo>
                  <a:cubicBezTo>
                    <a:pt x="1697" y="1106"/>
                    <a:pt x="1996" y="806"/>
                    <a:pt x="2364" y="806"/>
                  </a:cubicBezTo>
                  <a:close/>
                  <a:moveTo>
                    <a:pt x="3000" y="2938"/>
                  </a:moveTo>
                  <a:cubicBezTo>
                    <a:pt x="3306" y="2938"/>
                    <a:pt x="3573" y="3145"/>
                    <a:pt x="3647" y="3443"/>
                  </a:cubicBezTo>
                  <a:lnTo>
                    <a:pt x="3854" y="4272"/>
                  </a:lnTo>
                  <a:lnTo>
                    <a:pt x="875" y="4272"/>
                  </a:lnTo>
                  <a:lnTo>
                    <a:pt x="1082" y="3443"/>
                  </a:lnTo>
                  <a:cubicBezTo>
                    <a:pt x="1156" y="3145"/>
                    <a:pt x="1422" y="2938"/>
                    <a:pt x="1729" y="2938"/>
                  </a:cubicBezTo>
                  <a:close/>
                  <a:moveTo>
                    <a:pt x="2364" y="1"/>
                  </a:moveTo>
                  <a:cubicBezTo>
                    <a:pt x="1555" y="1"/>
                    <a:pt x="896" y="660"/>
                    <a:pt x="896" y="1469"/>
                  </a:cubicBezTo>
                  <a:cubicBezTo>
                    <a:pt x="896" y="1762"/>
                    <a:pt x="982" y="2034"/>
                    <a:pt x="1130" y="2264"/>
                  </a:cubicBezTo>
                  <a:cubicBezTo>
                    <a:pt x="728" y="2443"/>
                    <a:pt x="416" y="2800"/>
                    <a:pt x="304" y="3249"/>
                  </a:cubicBezTo>
                  <a:lnTo>
                    <a:pt x="56" y="4244"/>
                  </a:lnTo>
                  <a:cubicBezTo>
                    <a:pt x="1" y="4467"/>
                    <a:pt x="62" y="4701"/>
                    <a:pt x="225" y="4871"/>
                  </a:cubicBezTo>
                  <a:cubicBezTo>
                    <a:pt x="352" y="5003"/>
                    <a:pt x="532" y="5072"/>
                    <a:pt x="717" y="5072"/>
                  </a:cubicBezTo>
                  <a:lnTo>
                    <a:pt x="4012" y="5072"/>
                  </a:lnTo>
                  <a:cubicBezTo>
                    <a:pt x="4196" y="5072"/>
                    <a:pt x="4375" y="5003"/>
                    <a:pt x="4503" y="4871"/>
                  </a:cubicBezTo>
                  <a:cubicBezTo>
                    <a:pt x="4667" y="4701"/>
                    <a:pt x="4728" y="4467"/>
                    <a:pt x="4672" y="4244"/>
                  </a:cubicBezTo>
                  <a:lnTo>
                    <a:pt x="4424" y="3249"/>
                  </a:lnTo>
                  <a:cubicBezTo>
                    <a:pt x="4312" y="2800"/>
                    <a:pt x="4000" y="2443"/>
                    <a:pt x="3598" y="2264"/>
                  </a:cubicBezTo>
                  <a:cubicBezTo>
                    <a:pt x="3759" y="2014"/>
                    <a:pt x="3847" y="1714"/>
                    <a:pt x="3830" y="1392"/>
                  </a:cubicBezTo>
                  <a:cubicBezTo>
                    <a:pt x="3792" y="643"/>
                    <a:pt x="3182" y="37"/>
                    <a:pt x="2432" y="2"/>
                  </a:cubicBezTo>
                  <a:cubicBezTo>
                    <a:pt x="2409" y="1"/>
                    <a:pt x="2387" y="1"/>
                    <a:pt x="2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3226650" y="2148325"/>
              <a:ext cx="110675" cy="20050"/>
            </a:xfrm>
            <a:custGeom>
              <a:avLst/>
              <a:gdLst/>
              <a:ahLst/>
              <a:cxnLst/>
              <a:rect l="l" t="t" r="r" b="b"/>
              <a:pathLst>
                <a:path w="4427" h="802" extrusionOk="0">
                  <a:moveTo>
                    <a:pt x="436" y="0"/>
                  </a:moveTo>
                  <a:cubicBezTo>
                    <a:pt x="230" y="0"/>
                    <a:pt x="51" y="151"/>
                    <a:pt x="28" y="355"/>
                  </a:cubicBezTo>
                  <a:cubicBezTo>
                    <a:pt x="1" y="596"/>
                    <a:pt x="189" y="802"/>
                    <a:pt x="426" y="802"/>
                  </a:cubicBezTo>
                  <a:lnTo>
                    <a:pt x="3992" y="802"/>
                  </a:lnTo>
                  <a:cubicBezTo>
                    <a:pt x="4198" y="802"/>
                    <a:pt x="4378" y="651"/>
                    <a:pt x="4401" y="446"/>
                  </a:cubicBezTo>
                  <a:cubicBezTo>
                    <a:pt x="4427" y="205"/>
                    <a:pt x="4239" y="0"/>
                    <a:pt x="4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36"/>
          <p:cNvGrpSpPr/>
          <p:nvPr/>
        </p:nvGrpSpPr>
        <p:grpSpPr>
          <a:xfrm>
            <a:off x="188544" y="3016455"/>
            <a:ext cx="585435" cy="585400"/>
            <a:chOff x="4819525" y="1383500"/>
            <a:chExt cx="341700" cy="341700"/>
          </a:xfrm>
        </p:grpSpPr>
        <p:sp>
          <p:nvSpPr>
            <p:cNvPr id="1069" name="Google Shape;1069;p36"/>
            <p:cNvSpPr/>
            <p:nvPr/>
          </p:nvSpPr>
          <p:spPr>
            <a:xfrm>
              <a:off x="4819525" y="1383500"/>
              <a:ext cx="341700" cy="341700"/>
            </a:xfrm>
            <a:custGeom>
              <a:avLst/>
              <a:gdLst/>
              <a:ahLst/>
              <a:cxnLst/>
              <a:rect l="l" t="t" r="r" b="b"/>
              <a:pathLst>
                <a:path w="13668" h="13668" extrusionOk="0">
                  <a:moveTo>
                    <a:pt x="12733" y="801"/>
                  </a:moveTo>
                  <a:cubicBezTo>
                    <a:pt x="12806" y="801"/>
                    <a:pt x="12866" y="861"/>
                    <a:pt x="12866" y="934"/>
                  </a:cubicBezTo>
                  <a:lnTo>
                    <a:pt x="12866" y="2002"/>
                  </a:lnTo>
                  <a:cubicBezTo>
                    <a:pt x="12866" y="2076"/>
                    <a:pt x="12806" y="2136"/>
                    <a:pt x="12733" y="2136"/>
                  </a:cubicBezTo>
                  <a:lnTo>
                    <a:pt x="934" y="2136"/>
                  </a:lnTo>
                  <a:cubicBezTo>
                    <a:pt x="861" y="2136"/>
                    <a:pt x="801" y="2076"/>
                    <a:pt x="801" y="2002"/>
                  </a:cubicBezTo>
                  <a:lnTo>
                    <a:pt x="801" y="934"/>
                  </a:lnTo>
                  <a:cubicBezTo>
                    <a:pt x="801" y="861"/>
                    <a:pt x="861" y="801"/>
                    <a:pt x="934" y="801"/>
                  </a:cubicBezTo>
                  <a:close/>
                  <a:moveTo>
                    <a:pt x="12065" y="2937"/>
                  </a:moveTo>
                  <a:lnTo>
                    <a:pt x="12065" y="10011"/>
                  </a:lnTo>
                  <a:cubicBezTo>
                    <a:pt x="12065" y="10084"/>
                    <a:pt x="12006" y="10143"/>
                    <a:pt x="11932" y="10143"/>
                  </a:cubicBezTo>
                  <a:lnTo>
                    <a:pt x="1735" y="10143"/>
                  </a:lnTo>
                  <a:cubicBezTo>
                    <a:pt x="1662" y="10143"/>
                    <a:pt x="1601" y="10084"/>
                    <a:pt x="1601" y="10011"/>
                  </a:cubicBezTo>
                  <a:lnTo>
                    <a:pt x="1601" y="2937"/>
                  </a:lnTo>
                  <a:close/>
                  <a:moveTo>
                    <a:pt x="934" y="0"/>
                  </a:moveTo>
                  <a:cubicBezTo>
                    <a:pt x="418" y="0"/>
                    <a:pt x="0" y="418"/>
                    <a:pt x="0" y="934"/>
                  </a:cubicBezTo>
                  <a:lnTo>
                    <a:pt x="0" y="2002"/>
                  </a:lnTo>
                  <a:cubicBezTo>
                    <a:pt x="0" y="2472"/>
                    <a:pt x="348" y="2862"/>
                    <a:pt x="801" y="2927"/>
                  </a:cubicBezTo>
                  <a:lnTo>
                    <a:pt x="801" y="10011"/>
                  </a:lnTo>
                  <a:cubicBezTo>
                    <a:pt x="801" y="10527"/>
                    <a:pt x="1219" y="10945"/>
                    <a:pt x="1735" y="10945"/>
                  </a:cubicBezTo>
                  <a:lnTo>
                    <a:pt x="6433" y="10945"/>
                  </a:lnTo>
                  <a:lnTo>
                    <a:pt x="6433" y="11648"/>
                  </a:lnTo>
                  <a:lnTo>
                    <a:pt x="1924" y="12881"/>
                  </a:lnTo>
                  <a:cubicBezTo>
                    <a:pt x="1710" y="12939"/>
                    <a:pt x="1584" y="13159"/>
                    <a:pt x="1642" y="13372"/>
                  </a:cubicBezTo>
                  <a:cubicBezTo>
                    <a:pt x="1691" y="13550"/>
                    <a:pt x="1853" y="13667"/>
                    <a:pt x="2028" y="13667"/>
                  </a:cubicBezTo>
                  <a:cubicBezTo>
                    <a:pt x="2063" y="13667"/>
                    <a:pt x="6814" y="12373"/>
                    <a:pt x="6814" y="12373"/>
                  </a:cubicBezTo>
                  <a:lnTo>
                    <a:pt x="10108" y="13267"/>
                  </a:lnTo>
                  <a:lnTo>
                    <a:pt x="11533" y="13653"/>
                  </a:lnTo>
                  <a:cubicBezTo>
                    <a:pt x="11568" y="13663"/>
                    <a:pt x="11604" y="13667"/>
                    <a:pt x="11638" y="13667"/>
                  </a:cubicBezTo>
                  <a:cubicBezTo>
                    <a:pt x="11815" y="13667"/>
                    <a:pt x="11977" y="13550"/>
                    <a:pt x="12025" y="13371"/>
                  </a:cubicBezTo>
                  <a:cubicBezTo>
                    <a:pt x="12082" y="13158"/>
                    <a:pt x="11957" y="12938"/>
                    <a:pt x="11743" y="12881"/>
                  </a:cubicBezTo>
                  <a:lnTo>
                    <a:pt x="7234" y="11658"/>
                  </a:lnTo>
                  <a:lnTo>
                    <a:pt x="7234" y="10945"/>
                  </a:lnTo>
                  <a:lnTo>
                    <a:pt x="11932" y="10945"/>
                  </a:lnTo>
                  <a:cubicBezTo>
                    <a:pt x="12448" y="10945"/>
                    <a:pt x="12866" y="10527"/>
                    <a:pt x="12866" y="10011"/>
                  </a:cubicBezTo>
                  <a:lnTo>
                    <a:pt x="12866" y="2927"/>
                  </a:lnTo>
                  <a:cubicBezTo>
                    <a:pt x="13318" y="2862"/>
                    <a:pt x="13667" y="2472"/>
                    <a:pt x="13667" y="2002"/>
                  </a:cubicBezTo>
                  <a:lnTo>
                    <a:pt x="13667" y="934"/>
                  </a:lnTo>
                  <a:cubicBezTo>
                    <a:pt x="13667" y="419"/>
                    <a:pt x="13248"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4879575" y="1557125"/>
              <a:ext cx="60075" cy="60075"/>
            </a:xfrm>
            <a:custGeom>
              <a:avLst/>
              <a:gdLst/>
              <a:ahLst/>
              <a:cxnLst/>
              <a:rect l="l" t="t" r="r" b="b"/>
              <a:pathLst>
                <a:path w="2403" h="2403" extrusionOk="0">
                  <a:moveTo>
                    <a:pt x="1201" y="802"/>
                  </a:moveTo>
                  <a:cubicBezTo>
                    <a:pt x="1422" y="802"/>
                    <a:pt x="1602" y="981"/>
                    <a:pt x="1602" y="1202"/>
                  </a:cubicBezTo>
                  <a:cubicBezTo>
                    <a:pt x="1602" y="1422"/>
                    <a:pt x="1422" y="1602"/>
                    <a:pt x="1201" y="1602"/>
                  </a:cubicBezTo>
                  <a:cubicBezTo>
                    <a:pt x="981" y="1602"/>
                    <a:pt x="802" y="1422"/>
                    <a:pt x="802" y="1202"/>
                  </a:cubicBezTo>
                  <a:cubicBezTo>
                    <a:pt x="802" y="981"/>
                    <a:pt x="981" y="802"/>
                    <a:pt x="1201" y="802"/>
                  </a:cubicBezTo>
                  <a:close/>
                  <a:moveTo>
                    <a:pt x="1201" y="0"/>
                  </a:moveTo>
                  <a:cubicBezTo>
                    <a:pt x="540" y="0"/>
                    <a:pt x="1" y="540"/>
                    <a:pt x="1" y="1202"/>
                  </a:cubicBezTo>
                  <a:cubicBezTo>
                    <a:pt x="1" y="1864"/>
                    <a:pt x="540" y="2403"/>
                    <a:pt x="1201" y="2403"/>
                  </a:cubicBezTo>
                  <a:cubicBezTo>
                    <a:pt x="1864" y="2403"/>
                    <a:pt x="2403" y="1864"/>
                    <a:pt x="2403" y="1202"/>
                  </a:cubicBezTo>
                  <a:cubicBezTo>
                    <a:pt x="2403" y="540"/>
                    <a:pt x="1864" y="0"/>
                    <a:pt x="1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5016875" y="1474900"/>
              <a:ext cx="81750" cy="66775"/>
            </a:xfrm>
            <a:custGeom>
              <a:avLst/>
              <a:gdLst/>
              <a:ahLst/>
              <a:cxnLst/>
              <a:rect l="l" t="t" r="r" b="b"/>
              <a:pathLst>
                <a:path w="3270" h="2671" extrusionOk="0">
                  <a:moveTo>
                    <a:pt x="1635" y="1142"/>
                  </a:moveTo>
                  <a:lnTo>
                    <a:pt x="2103" y="1870"/>
                  </a:lnTo>
                  <a:lnTo>
                    <a:pt x="1168" y="1870"/>
                  </a:lnTo>
                  <a:lnTo>
                    <a:pt x="1635" y="1142"/>
                  </a:lnTo>
                  <a:close/>
                  <a:moveTo>
                    <a:pt x="1635" y="1"/>
                  </a:moveTo>
                  <a:cubicBezTo>
                    <a:pt x="1499" y="1"/>
                    <a:pt x="1373" y="71"/>
                    <a:pt x="1299" y="185"/>
                  </a:cubicBezTo>
                  <a:lnTo>
                    <a:pt x="98" y="2054"/>
                  </a:lnTo>
                  <a:cubicBezTo>
                    <a:pt x="1" y="2204"/>
                    <a:pt x="14" y="2405"/>
                    <a:pt x="141" y="2543"/>
                  </a:cubicBezTo>
                  <a:cubicBezTo>
                    <a:pt x="217" y="2626"/>
                    <a:pt x="330" y="2671"/>
                    <a:pt x="444" y="2671"/>
                  </a:cubicBezTo>
                  <a:lnTo>
                    <a:pt x="2826" y="2671"/>
                  </a:lnTo>
                  <a:cubicBezTo>
                    <a:pt x="2941" y="2671"/>
                    <a:pt x="3053" y="2627"/>
                    <a:pt x="3131" y="2543"/>
                  </a:cubicBezTo>
                  <a:cubicBezTo>
                    <a:pt x="3258" y="2405"/>
                    <a:pt x="3270" y="2204"/>
                    <a:pt x="3174" y="2054"/>
                  </a:cubicBezTo>
                  <a:lnTo>
                    <a:pt x="1972" y="185"/>
                  </a:lnTo>
                  <a:cubicBezTo>
                    <a:pt x="1899" y="71"/>
                    <a:pt x="1772" y="1"/>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4910550" y="1476900"/>
              <a:ext cx="135875" cy="140300"/>
            </a:xfrm>
            <a:custGeom>
              <a:avLst/>
              <a:gdLst/>
              <a:ahLst/>
              <a:cxnLst/>
              <a:rect l="l" t="t" r="r" b="b"/>
              <a:pathLst>
                <a:path w="5435" h="5612" extrusionOk="0">
                  <a:moveTo>
                    <a:pt x="1377" y="1"/>
                  </a:moveTo>
                  <a:cubicBezTo>
                    <a:pt x="1275" y="1"/>
                    <a:pt x="1172" y="40"/>
                    <a:pt x="1094" y="118"/>
                  </a:cubicBezTo>
                  <a:lnTo>
                    <a:pt x="168" y="1045"/>
                  </a:lnTo>
                  <a:cubicBezTo>
                    <a:pt x="22" y="1190"/>
                    <a:pt x="1" y="1424"/>
                    <a:pt x="129" y="1584"/>
                  </a:cubicBezTo>
                  <a:cubicBezTo>
                    <a:pt x="210" y="1685"/>
                    <a:pt x="326" y="1735"/>
                    <a:pt x="443" y="1735"/>
                  </a:cubicBezTo>
                  <a:cubicBezTo>
                    <a:pt x="545" y="1735"/>
                    <a:pt x="648" y="1696"/>
                    <a:pt x="726" y="1618"/>
                  </a:cubicBezTo>
                  <a:lnTo>
                    <a:pt x="977" y="1368"/>
                  </a:lnTo>
                  <a:lnTo>
                    <a:pt x="977" y="1877"/>
                  </a:lnTo>
                  <a:cubicBezTo>
                    <a:pt x="977" y="2221"/>
                    <a:pt x="1165" y="2535"/>
                    <a:pt x="1467" y="2699"/>
                  </a:cubicBezTo>
                  <a:lnTo>
                    <a:pt x="4564" y="4371"/>
                  </a:lnTo>
                  <a:cubicBezTo>
                    <a:pt x="4607" y="4395"/>
                    <a:pt x="4634" y="4440"/>
                    <a:pt x="4634" y="4489"/>
                  </a:cubicBezTo>
                  <a:lnTo>
                    <a:pt x="4634" y="5201"/>
                  </a:lnTo>
                  <a:cubicBezTo>
                    <a:pt x="4634" y="5407"/>
                    <a:pt x="4785" y="5587"/>
                    <a:pt x="4989" y="5609"/>
                  </a:cubicBezTo>
                  <a:cubicBezTo>
                    <a:pt x="5005" y="5611"/>
                    <a:pt x="5020" y="5612"/>
                    <a:pt x="5035" y="5612"/>
                  </a:cubicBezTo>
                  <a:cubicBezTo>
                    <a:pt x="5255" y="5612"/>
                    <a:pt x="5434" y="5433"/>
                    <a:pt x="5434" y="5211"/>
                  </a:cubicBezTo>
                  <a:lnTo>
                    <a:pt x="5434" y="4489"/>
                  </a:lnTo>
                  <a:cubicBezTo>
                    <a:pt x="5434" y="4145"/>
                    <a:pt x="5247" y="3830"/>
                    <a:pt x="4945" y="3667"/>
                  </a:cubicBezTo>
                  <a:lnTo>
                    <a:pt x="1848" y="1995"/>
                  </a:lnTo>
                  <a:cubicBezTo>
                    <a:pt x="1805" y="1971"/>
                    <a:pt x="1778" y="1926"/>
                    <a:pt x="1778" y="1877"/>
                  </a:cubicBezTo>
                  <a:lnTo>
                    <a:pt x="1778" y="1368"/>
                  </a:lnTo>
                  <a:lnTo>
                    <a:pt x="2028" y="1618"/>
                  </a:lnTo>
                  <a:cubicBezTo>
                    <a:pt x="2107" y="1697"/>
                    <a:pt x="2209" y="1735"/>
                    <a:pt x="2312" y="1735"/>
                  </a:cubicBezTo>
                  <a:cubicBezTo>
                    <a:pt x="2414" y="1735"/>
                    <a:pt x="2516" y="1697"/>
                    <a:pt x="2595" y="1618"/>
                  </a:cubicBezTo>
                  <a:cubicBezTo>
                    <a:pt x="2751" y="1462"/>
                    <a:pt x="2751" y="1209"/>
                    <a:pt x="2595" y="1052"/>
                  </a:cubicBezTo>
                  <a:lnTo>
                    <a:pt x="1661" y="118"/>
                  </a:lnTo>
                  <a:cubicBezTo>
                    <a:pt x="1583" y="40"/>
                    <a:pt x="1480" y="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36"/>
          <p:cNvSpPr/>
          <p:nvPr/>
        </p:nvSpPr>
        <p:spPr>
          <a:xfrm>
            <a:off x="8699414" y="19163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36"/>
          <p:cNvGrpSpPr/>
          <p:nvPr/>
        </p:nvGrpSpPr>
        <p:grpSpPr>
          <a:xfrm rot="900166">
            <a:off x="117758" y="1557899"/>
            <a:ext cx="450265" cy="415813"/>
            <a:chOff x="1381575" y="5040050"/>
            <a:chExt cx="353850" cy="326775"/>
          </a:xfrm>
        </p:grpSpPr>
        <p:sp>
          <p:nvSpPr>
            <p:cNvPr id="1075" name="Google Shape;1075;p36"/>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36"/>
          <p:cNvGrpSpPr/>
          <p:nvPr/>
        </p:nvGrpSpPr>
        <p:grpSpPr>
          <a:xfrm rot="-900166">
            <a:off x="70179" y="49575"/>
            <a:ext cx="459331" cy="579548"/>
            <a:chOff x="5191200" y="4689525"/>
            <a:chExt cx="360975" cy="455450"/>
          </a:xfrm>
        </p:grpSpPr>
        <p:sp>
          <p:nvSpPr>
            <p:cNvPr id="1078" name="Google Shape;1078;p36"/>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88545" y="542334"/>
            <a:ext cx="3109602" cy="30080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Lý lẽ 2:</a:t>
            </a:r>
            <a:r>
              <a:rPr lang="en-US" sz="2800">
                <a:solidFill>
                  <a:schemeClr val="tx1"/>
                </a:solidFill>
                <a:latin typeface="Times New Roman" panose="02020603050405020304" pitchFamily="18" charset="0"/>
                <a:cs typeface="Times New Roman" panose="02020603050405020304" pitchFamily="18" charset="0"/>
              </a:rPr>
              <a:t> Đọc sách còn là nhu cầu tự thân của mỗi người bởi sách có sự kỳ diệu và hấp dẫn vô cùng. </a:t>
            </a:r>
          </a:p>
        </p:txBody>
      </p:sp>
      <p:sp>
        <p:nvSpPr>
          <p:cNvPr id="4" name="Rounded Rectangle 3"/>
          <p:cNvSpPr/>
          <p:nvPr/>
        </p:nvSpPr>
        <p:spPr>
          <a:xfrm>
            <a:off x="3298147" y="763051"/>
            <a:ext cx="5763872" cy="40106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600" b="1">
                <a:solidFill>
                  <a:schemeClr val="tx1"/>
                </a:solidFill>
                <a:latin typeface="Times New Roman" panose="02020603050405020304" pitchFamily="18" charset="0"/>
                <a:cs typeface="Times New Roman" panose="02020603050405020304" pitchFamily="18" charset="0"/>
              </a:rPr>
              <a:t>Bằng chứng 1: </a:t>
            </a:r>
            <a:r>
              <a:rPr lang="en-US" sz="2600">
                <a:solidFill>
                  <a:schemeClr val="tx1"/>
                </a:solidFill>
                <a:latin typeface="Times New Roman" panose="02020603050405020304" pitchFamily="18" charset="0"/>
                <a:cs typeface="Times New Roman" panose="02020603050405020304" pitchFamily="18" charset="0"/>
              </a:rPr>
              <a:t>Con chữ trên mỗi trang sách đều hàm chứa văn hóa của dân tộc, kích thích trí tưởng tượng của người đọc, khơi dậy những sự đối thoại ở người đọc( hồi đáp, hộ ứng hay phản biện), cầu nối gắn kết các thế hệ cách xa nhau. Trong mỗi trang sách ẩn chứa những bí ẩn của thiên nhiên, vũ trụ, xã hội và con người.</a:t>
            </a:r>
          </a:p>
        </p:txBody>
      </p:sp>
    </p:spTree>
    <p:extLst>
      <p:ext uri="{BB962C8B-B14F-4D97-AF65-F5344CB8AC3E}">
        <p14:creationId xmlns:p14="http://schemas.microsoft.com/office/powerpoint/2010/main" xmlns="" val="327460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grpSp>
        <p:nvGrpSpPr>
          <p:cNvPr id="862" name="Google Shape;862;p33"/>
          <p:cNvGrpSpPr/>
          <p:nvPr/>
        </p:nvGrpSpPr>
        <p:grpSpPr>
          <a:xfrm>
            <a:off x="6933115" y="143731"/>
            <a:ext cx="1678122" cy="1667393"/>
            <a:chOff x="525703" y="2858931"/>
            <a:chExt cx="1678122" cy="1667393"/>
          </a:xfrm>
        </p:grpSpPr>
        <p:grpSp>
          <p:nvGrpSpPr>
            <p:cNvPr id="863" name="Google Shape;863;p33"/>
            <p:cNvGrpSpPr/>
            <p:nvPr/>
          </p:nvGrpSpPr>
          <p:grpSpPr>
            <a:xfrm rot="900166">
              <a:off x="678089" y="3013540"/>
              <a:ext cx="1373350" cy="1358176"/>
              <a:chOff x="1271525" y="1919275"/>
              <a:chExt cx="1079275" cy="1067350"/>
            </a:xfrm>
          </p:grpSpPr>
          <p:sp>
            <p:nvSpPr>
              <p:cNvPr id="864" name="Google Shape;864;p33"/>
              <p:cNvSpPr/>
              <p:nvPr/>
            </p:nvSpPr>
            <p:spPr>
              <a:xfrm>
                <a:off x="1334150" y="2150075"/>
                <a:ext cx="577400" cy="778200"/>
              </a:xfrm>
              <a:custGeom>
                <a:avLst/>
                <a:gdLst/>
                <a:ahLst/>
                <a:cxnLst/>
                <a:rect l="l" t="t" r="r" b="b"/>
                <a:pathLst>
                  <a:path w="23096" h="31128" extrusionOk="0">
                    <a:moveTo>
                      <a:pt x="4561" y="1"/>
                    </a:moveTo>
                    <a:cubicBezTo>
                      <a:pt x="4530" y="1"/>
                      <a:pt x="4498" y="20"/>
                      <a:pt x="4472" y="67"/>
                    </a:cubicBezTo>
                    <a:cubicBezTo>
                      <a:pt x="3002" y="1825"/>
                      <a:pt x="1916" y="3886"/>
                      <a:pt x="1190" y="6054"/>
                    </a:cubicBezTo>
                    <a:cubicBezTo>
                      <a:pt x="187" y="9047"/>
                      <a:pt x="0" y="12291"/>
                      <a:pt x="550" y="15392"/>
                    </a:cubicBezTo>
                    <a:cubicBezTo>
                      <a:pt x="774" y="16719"/>
                      <a:pt x="1139" y="18017"/>
                      <a:pt x="1589" y="19284"/>
                    </a:cubicBezTo>
                    <a:cubicBezTo>
                      <a:pt x="2356" y="21079"/>
                      <a:pt x="3377" y="22764"/>
                      <a:pt x="4613" y="24276"/>
                    </a:cubicBezTo>
                    <a:cubicBezTo>
                      <a:pt x="5432" y="25172"/>
                      <a:pt x="6305" y="26021"/>
                      <a:pt x="7252" y="26782"/>
                    </a:cubicBezTo>
                    <a:cubicBezTo>
                      <a:pt x="9202" y="28365"/>
                      <a:pt x="11448" y="29594"/>
                      <a:pt x="13854" y="30320"/>
                    </a:cubicBezTo>
                    <a:cubicBezTo>
                      <a:pt x="15356" y="30785"/>
                      <a:pt x="16920" y="31025"/>
                      <a:pt x="18487" y="31112"/>
                    </a:cubicBezTo>
                    <a:cubicBezTo>
                      <a:pt x="18762" y="31123"/>
                      <a:pt x="19038" y="31128"/>
                      <a:pt x="19313" y="31128"/>
                    </a:cubicBezTo>
                    <a:cubicBezTo>
                      <a:pt x="20559" y="31128"/>
                      <a:pt x="21807" y="31019"/>
                      <a:pt x="23025" y="30750"/>
                    </a:cubicBezTo>
                    <a:cubicBezTo>
                      <a:pt x="23042" y="30715"/>
                      <a:pt x="23077" y="30645"/>
                      <a:pt x="23095" y="30610"/>
                    </a:cubicBezTo>
                    <a:cubicBezTo>
                      <a:pt x="23036" y="30575"/>
                      <a:pt x="22976" y="30540"/>
                      <a:pt x="22908" y="30540"/>
                    </a:cubicBezTo>
                    <a:cubicBezTo>
                      <a:pt x="22907" y="30540"/>
                      <a:pt x="22906" y="30540"/>
                      <a:pt x="22905" y="30540"/>
                    </a:cubicBezTo>
                    <a:cubicBezTo>
                      <a:pt x="20266" y="30241"/>
                      <a:pt x="17664" y="29374"/>
                      <a:pt x="15480" y="27843"/>
                    </a:cubicBezTo>
                    <a:cubicBezTo>
                      <a:pt x="15398" y="27789"/>
                      <a:pt x="15351" y="27703"/>
                      <a:pt x="15303" y="27623"/>
                    </a:cubicBezTo>
                    <a:cubicBezTo>
                      <a:pt x="15340" y="27572"/>
                      <a:pt x="15379" y="27522"/>
                      <a:pt x="15419" y="27474"/>
                    </a:cubicBezTo>
                    <a:cubicBezTo>
                      <a:pt x="16422" y="27736"/>
                      <a:pt x="17457" y="27862"/>
                      <a:pt x="18493" y="27862"/>
                    </a:cubicBezTo>
                    <a:cubicBezTo>
                      <a:pt x="19172" y="27862"/>
                      <a:pt x="19851" y="27807"/>
                      <a:pt x="20521" y="27702"/>
                    </a:cubicBezTo>
                    <a:cubicBezTo>
                      <a:pt x="20584" y="27695"/>
                      <a:pt x="20642" y="27677"/>
                      <a:pt x="20693" y="27646"/>
                    </a:cubicBezTo>
                    <a:cubicBezTo>
                      <a:pt x="20723" y="27554"/>
                      <a:pt x="20657" y="27506"/>
                      <a:pt x="20577" y="27493"/>
                    </a:cubicBezTo>
                    <a:cubicBezTo>
                      <a:pt x="19290" y="27213"/>
                      <a:pt x="18044" y="26750"/>
                      <a:pt x="16882" y="26132"/>
                    </a:cubicBezTo>
                    <a:cubicBezTo>
                      <a:pt x="15694" y="25500"/>
                      <a:pt x="14599" y="24704"/>
                      <a:pt x="13576" y="23832"/>
                    </a:cubicBezTo>
                    <a:cubicBezTo>
                      <a:pt x="13482" y="23773"/>
                      <a:pt x="13354" y="23532"/>
                      <a:pt x="13540" y="23532"/>
                    </a:cubicBezTo>
                    <a:cubicBezTo>
                      <a:pt x="13544" y="23532"/>
                      <a:pt x="13548" y="23532"/>
                      <a:pt x="13552" y="23532"/>
                    </a:cubicBezTo>
                    <a:cubicBezTo>
                      <a:pt x="14617" y="23966"/>
                      <a:pt x="15739" y="24316"/>
                      <a:pt x="16898" y="24358"/>
                    </a:cubicBezTo>
                    <a:cubicBezTo>
                      <a:pt x="16914" y="24359"/>
                      <a:pt x="16929" y="24360"/>
                      <a:pt x="16945" y="24360"/>
                    </a:cubicBezTo>
                    <a:cubicBezTo>
                      <a:pt x="17082" y="24360"/>
                      <a:pt x="17211" y="24302"/>
                      <a:pt x="17301" y="24198"/>
                    </a:cubicBezTo>
                    <a:cubicBezTo>
                      <a:pt x="15089" y="23354"/>
                      <a:pt x="13084" y="21965"/>
                      <a:pt x="11539" y="20169"/>
                    </a:cubicBezTo>
                    <a:cubicBezTo>
                      <a:pt x="11537" y="20120"/>
                      <a:pt x="11533" y="20023"/>
                      <a:pt x="11531" y="19973"/>
                    </a:cubicBezTo>
                    <a:lnTo>
                      <a:pt x="11531" y="19973"/>
                    </a:lnTo>
                    <a:cubicBezTo>
                      <a:pt x="11815" y="19994"/>
                      <a:pt x="12045" y="20185"/>
                      <a:pt x="12312" y="20270"/>
                    </a:cubicBezTo>
                    <a:cubicBezTo>
                      <a:pt x="12800" y="20450"/>
                      <a:pt x="13300" y="20703"/>
                      <a:pt x="13827" y="20703"/>
                    </a:cubicBezTo>
                    <a:cubicBezTo>
                      <a:pt x="13889" y="20703"/>
                      <a:pt x="13952" y="20699"/>
                      <a:pt x="14015" y="20692"/>
                    </a:cubicBezTo>
                    <a:cubicBezTo>
                      <a:pt x="14010" y="20615"/>
                      <a:pt x="13976" y="20554"/>
                      <a:pt x="13915" y="20512"/>
                    </a:cubicBezTo>
                    <a:cubicBezTo>
                      <a:pt x="12400" y="19376"/>
                      <a:pt x="11156" y="17879"/>
                      <a:pt x="10317" y="16180"/>
                    </a:cubicBezTo>
                    <a:cubicBezTo>
                      <a:pt x="9806" y="15121"/>
                      <a:pt x="9461" y="13982"/>
                      <a:pt x="9285" y="12822"/>
                    </a:cubicBezTo>
                    <a:cubicBezTo>
                      <a:pt x="9282" y="12722"/>
                      <a:pt x="9220" y="12645"/>
                      <a:pt x="9142" y="12594"/>
                    </a:cubicBezTo>
                    <a:cubicBezTo>
                      <a:pt x="8786" y="13335"/>
                      <a:pt x="8769" y="14181"/>
                      <a:pt x="8692" y="14986"/>
                    </a:cubicBezTo>
                    <a:cubicBezTo>
                      <a:pt x="8660" y="15020"/>
                      <a:pt x="8596" y="15086"/>
                      <a:pt x="8564" y="15120"/>
                    </a:cubicBezTo>
                    <a:cubicBezTo>
                      <a:pt x="8498" y="15046"/>
                      <a:pt x="8423" y="14976"/>
                      <a:pt x="8391" y="14881"/>
                    </a:cubicBezTo>
                    <a:cubicBezTo>
                      <a:pt x="7594" y="12756"/>
                      <a:pt x="7362" y="10444"/>
                      <a:pt x="7610" y="8195"/>
                    </a:cubicBezTo>
                    <a:cubicBezTo>
                      <a:pt x="7566" y="8189"/>
                      <a:pt x="7475" y="8177"/>
                      <a:pt x="7430" y="8172"/>
                    </a:cubicBezTo>
                    <a:cubicBezTo>
                      <a:pt x="6836" y="9197"/>
                      <a:pt x="6605" y="10392"/>
                      <a:pt x="6472" y="11558"/>
                    </a:cubicBezTo>
                    <a:cubicBezTo>
                      <a:pt x="6472" y="11645"/>
                      <a:pt x="6383" y="11730"/>
                      <a:pt x="6310" y="11730"/>
                    </a:cubicBezTo>
                    <a:cubicBezTo>
                      <a:pt x="6268" y="11730"/>
                      <a:pt x="6231" y="11702"/>
                      <a:pt x="6219" y="11631"/>
                    </a:cubicBezTo>
                    <a:cubicBezTo>
                      <a:pt x="5689" y="9377"/>
                      <a:pt x="5539" y="7003"/>
                      <a:pt x="6013" y="4725"/>
                    </a:cubicBezTo>
                    <a:cubicBezTo>
                      <a:pt x="6046" y="4428"/>
                      <a:pt x="6165" y="4149"/>
                      <a:pt x="6194" y="3855"/>
                    </a:cubicBezTo>
                    <a:cubicBezTo>
                      <a:pt x="6195" y="3766"/>
                      <a:pt x="6145" y="3731"/>
                      <a:pt x="6086" y="3731"/>
                    </a:cubicBezTo>
                    <a:cubicBezTo>
                      <a:pt x="6021" y="3731"/>
                      <a:pt x="5944" y="3772"/>
                      <a:pt x="5907" y="3830"/>
                    </a:cubicBezTo>
                    <a:cubicBezTo>
                      <a:pt x="5210" y="4781"/>
                      <a:pt x="4640" y="5829"/>
                      <a:pt x="4243" y="6941"/>
                    </a:cubicBezTo>
                    <a:cubicBezTo>
                      <a:pt x="4057" y="7407"/>
                      <a:pt x="3958" y="7902"/>
                      <a:pt x="3795" y="8376"/>
                    </a:cubicBezTo>
                    <a:cubicBezTo>
                      <a:pt x="3750" y="8374"/>
                      <a:pt x="3660" y="8373"/>
                      <a:pt x="3616" y="8372"/>
                    </a:cubicBezTo>
                    <a:cubicBezTo>
                      <a:pt x="3185" y="5632"/>
                      <a:pt x="3652" y="2808"/>
                      <a:pt x="4652" y="240"/>
                    </a:cubicBezTo>
                    <a:cubicBezTo>
                      <a:pt x="4729" y="146"/>
                      <a:pt x="4648" y="1"/>
                      <a:pt x="4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1624825" y="2281475"/>
                <a:ext cx="372825" cy="212275"/>
              </a:xfrm>
              <a:custGeom>
                <a:avLst/>
                <a:gdLst/>
                <a:ahLst/>
                <a:cxnLst/>
                <a:rect l="l" t="t" r="r" b="b"/>
                <a:pathLst>
                  <a:path w="14913" h="8491" extrusionOk="0">
                    <a:moveTo>
                      <a:pt x="4555" y="3225"/>
                    </a:moveTo>
                    <a:cubicBezTo>
                      <a:pt x="4714" y="3225"/>
                      <a:pt x="4874" y="3295"/>
                      <a:pt x="4957" y="3434"/>
                    </a:cubicBezTo>
                    <a:cubicBezTo>
                      <a:pt x="5095" y="3638"/>
                      <a:pt x="5031" y="3896"/>
                      <a:pt x="4982" y="4120"/>
                    </a:cubicBezTo>
                    <a:cubicBezTo>
                      <a:pt x="4801" y="4711"/>
                      <a:pt x="4484" y="5259"/>
                      <a:pt x="4070" y="5718"/>
                    </a:cubicBezTo>
                    <a:cubicBezTo>
                      <a:pt x="3933" y="5867"/>
                      <a:pt x="3831" y="6058"/>
                      <a:pt x="3852" y="6267"/>
                    </a:cubicBezTo>
                    <a:cubicBezTo>
                      <a:pt x="3977" y="6330"/>
                      <a:pt x="4114" y="6362"/>
                      <a:pt x="4251" y="6362"/>
                    </a:cubicBezTo>
                    <a:cubicBezTo>
                      <a:pt x="4395" y="6362"/>
                      <a:pt x="4538" y="6326"/>
                      <a:pt x="4668" y="6253"/>
                    </a:cubicBezTo>
                    <a:cubicBezTo>
                      <a:pt x="4978" y="6086"/>
                      <a:pt x="5266" y="5856"/>
                      <a:pt x="5474" y="5571"/>
                    </a:cubicBezTo>
                    <a:cubicBezTo>
                      <a:pt x="5592" y="5150"/>
                      <a:pt x="5645" y="4692"/>
                      <a:pt x="5899" y="4321"/>
                    </a:cubicBezTo>
                    <a:cubicBezTo>
                      <a:pt x="6038" y="4116"/>
                      <a:pt x="6195" y="3892"/>
                      <a:pt x="6437" y="3802"/>
                    </a:cubicBezTo>
                    <a:cubicBezTo>
                      <a:pt x="6471" y="3789"/>
                      <a:pt x="6507" y="3782"/>
                      <a:pt x="6543" y="3782"/>
                    </a:cubicBezTo>
                    <a:cubicBezTo>
                      <a:pt x="6726" y="3782"/>
                      <a:pt x="6909" y="3944"/>
                      <a:pt x="6858" y="4142"/>
                    </a:cubicBezTo>
                    <a:cubicBezTo>
                      <a:pt x="6740" y="4756"/>
                      <a:pt x="6330" y="5257"/>
                      <a:pt x="5986" y="5761"/>
                    </a:cubicBezTo>
                    <a:cubicBezTo>
                      <a:pt x="5931" y="6031"/>
                      <a:pt x="5997" y="6429"/>
                      <a:pt x="6311" y="6506"/>
                    </a:cubicBezTo>
                    <a:cubicBezTo>
                      <a:pt x="6343" y="6509"/>
                      <a:pt x="6374" y="6511"/>
                      <a:pt x="6406" y="6511"/>
                    </a:cubicBezTo>
                    <a:cubicBezTo>
                      <a:pt x="6901" y="6511"/>
                      <a:pt x="7305" y="6126"/>
                      <a:pt x="7602" y="5761"/>
                    </a:cubicBezTo>
                    <a:cubicBezTo>
                      <a:pt x="7740" y="5628"/>
                      <a:pt x="7716" y="5424"/>
                      <a:pt x="7758" y="5254"/>
                    </a:cubicBezTo>
                    <a:cubicBezTo>
                      <a:pt x="7865" y="4861"/>
                      <a:pt x="8034" y="4454"/>
                      <a:pt x="8368" y="4202"/>
                    </a:cubicBezTo>
                    <a:cubicBezTo>
                      <a:pt x="8438" y="4145"/>
                      <a:pt x="8527" y="4115"/>
                      <a:pt x="8616" y="4115"/>
                    </a:cubicBezTo>
                    <a:cubicBezTo>
                      <a:pt x="8697" y="4115"/>
                      <a:pt x="8777" y="4140"/>
                      <a:pt x="8842" y="4194"/>
                    </a:cubicBezTo>
                    <a:cubicBezTo>
                      <a:pt x="8948" y="4297"/>
                      <a:pt x="8935" y="4465"/>
                      <a:pt x="8895" y="4596"/>
                    </a:cubicBezTo>
                    <a:cubicBezTo>
                      <a:pt x="8779" y="4964"/>
                      <a:pt x="8568" y="5292"/>
                      <a:pt x="8343" y="5602"/>
                    </a:cubicBezTo>
                    <a:cubicBezTo>
                      <a:pt x="8259" y="5714"/>
                      <a:pt x="8165" y="5867"/>
                      <a:pt x="8252" y="6006"/>
                    </a:cubicBezTo>
                    <a:cubicBezTo>
                      <a:pt x="8338" y="6198"/>
                      <a:pt x="8561" y="6239"/>
                      <a:pt x="8755" y="6239"/>
                    </a:cubicBezTo>
                    <a:cubicBezTo>
                      <a:pt x="8777" y="6239"/>
                      <a:pt x="8799" y="6239"/>
                      <a:pt x="8819" y="6238"/>
                    </a:cubicBezTo>
                    <a:cubicBezTo>
                      <a:pt x="9319" y="6193"/>
                      <a:pt x="9748" y="5887"/>
                      <a:pt x="10106" y="5555"/>
                    </a:cubicBezTo>
                    <a:cubicBezTo>
                      <a:pt x="10222" y="5430"/>
                      <a:pt x="10378" y="5310"/>
                      <a:pt x="10381" y="5126"/>
                    </a:cubicBezTo>
                    <a:cubicBezTo>
                      <a:pt x="10420" y="4726"/>
                      <a:pt x="10525" y="4308"/>
                      <a:pt x="10805" y="4006"/>
                    </a:cubicBezTo>
                    <a:cubicBezTo>
                      <a:pt x="10904" y="3889"/>
                      <a:pt x="11058" y="3810"/>
                      <a:pt x="11212" y="3810"/>
                    </a:cubicBezTo>
                    <a:cubicBezTo>
                      <a:pt x="11253" y="3810"/>
                      <a:pt x="11293" y="3815"/>
                      <a:pt x="11333" y="3827"/>
                    </a:cubicBezTo>
                    <a:cubicBezTo>
                      <a:pt x="11471" y="3894"/>
                      <a:pt x="11516" y="4063"/>
                      <a:pt x="11487" y="4204"/>
                    </a:cubicBezTo>
                    <a:cubicBezTo>
                      <a:pt x="11410" y="4697"/>
                      <a:pt x="11096" y="5099"/>
                      <a:pt x="10841" y="5511"/>
                    </a:cubicBezTo>
                    <a:cubicBezTo>
                      <a:pt x="10842" y="5733"/>
                      <a:pt x="10883" y="5972"/>
                      <a:pt x="11022" y="6152"/>
                    </a:cubicBezTo>
                    <a:cubicBezTo>
                      <a:pt x="11111" y="6260"/>
                      <a:pt x="11245" y="6298"/>
                      <a:pt x="11380" y="6298"/>
                    </a:cubicBezTo>
                    <a:cubicBezTo>
                      <a:pt x="11454" y="6298"/>
                      <a:pt x="11530" y="6287"/>
                      <a:pt x="11599" y="6269"/>
                    </a:cubicBezTo>
                    <a:cubicBezTo>
                      <a:pt x="11965" y="6172"/>
                      <a:pt x="12280" y="5938"/>
                      <a:pt x="12536" y="5664"/>
                    </a:cubicBezTo>
                    <a:cubicBezTo>
                      <a:pt x="12615" y="5590"/>
                      <a:pt x="12691" y="5486"/>
                      <a:pt x="12810" y="5486"/>
                    </a:cubicBezTo>
                    <a:cubicBezTo>
                      <a:pt x="12814" y="5486"/>
                      <a:pt x="12818" y="5486"/>
                      <a:pt x="12823" y="5486"/>
                    </a:cubicBezTo>
                    <a:cubicBezTo>
                      <a:pt x="12826" y="5486"/>
                      <a:pt x="12830" y="5486"/>
                      <a:pt x="12833" y="5486"/>
                    </a:cubicBezTo>
                    <a:cubicBezTo>
                      <a:pt x="13017" y="5486"/>
                      <a:pt x="13130" y="5736"/>
                      <a:pt x="13003" y="5873"/>
                    </a:cubicBezTo>
                    <a:cubicBezTo>
                      <a:pt x="12624" y="6311"/>
                      <a:pt x="12126" y="6690"/>
                      <a:pt x="11538" y="6773"/>
                    </a:cubicBezTo>
                    <a:cubicBezTo>
                      <a:pt x="11484" y="6782"/>
                      <a:pt x="11428" y="6786"/>
                      <a:pt x="11373" y="6786"/>
                    </a:cubicBezTo>
                    <a:cubicBezTo>
                      <a:pt x="11097" y="6786"/>
                      <a:pt x="10818" y="6678"/>
                      <a:pt x="10645" y="6457"/>
                    </a:cubicBezTo>
                    <a:cubicBezTo>
                      <a:pt x="10548" y="6359"/>
                      <a:pt x="10472" y="6197"/>
                      <a:pt x="10317" y="6197"/>
                    </a:cubicBezTo>
                    <a:cubicBezTo>
                      <a:pt x="10312" y="6197"/>
                      <a:pt x="10307" y="6197"/>
                      <a:pt x="10302" y="6198"/>
                    </a:cubicBezTo>
                    <a:cubicBezTo>
                      <a:pt x="10281" y="6196"/>
                      <a:pt x="10260" y="6195"/>
                      <a:pt x="10239" y="6195"/>
                    </a:cubicBezTo>
                    <a:cubicBezTo>
                      <a:pt x="10146" y="6195"/>
                      <a:pt x="10053" y="6217"/>
                      <a:pt x="9981" y="6279"/>
                    </a:cubicBezTo>
                    <a:cubicBezTo>
                      <a:pt x="9624" y="6533"/>
                      <a:pt x="9190" y="6725"/>
                      <a:pt x="8748" y="6725"/>
                    </a:cubicBezTo>
                    <a:cubicBezTo>
                      <a:pt x="8631" y="6725"/>
                      <a:pt x="8514" y="6712"/>
                      <a:pt x="8398" y="6682"/>
                    </a:cubicBezTo>
                    <a:cubicBezTo>
                      <a:pt x="8187" y="6630"/>
                      <a:pt x="7971" y="6502"/>
                      <a:pt x="7755" y="6502"/>
                    </a:cubicBezTo>
                    <a:cubicBezTo>
                      <a:pt x="7671" y="6502"/>
                      <a:pt x="7587" y="6521"/>
                      <a:pt x="7504" y="6572"/>
                    </a:cubicBezTo>
                    <a:cubicBezTo>
                      <a:pt x="7192" y="6788"/>
                      <a:pt x="6848" y="6996"/>
                      <a:pt x="6458" y="6996"/>
                    </a:cubicBezTo>
                    <a:cubicBezTo>
                      <a:pt x="6449" y="6996"/>
                      <a:pt x="6440" y="6996"/>
                      <a:pt x="6431" y="6996"/>
                    </a:cubicBezTo>
                    <a:cubicBezTo>
                      <a:pt x="6409" y="6998"/>
                      <a:pt x="6386" y="6999"/>
                      <a:pt x="6363" y="6999"/>
                    </a:cubicBezTo>
                    <a:cubicBezTo>
                      <a:pt x="6029" y="6999"/>
                      <a:pt x="5729" y="6773"/>
                      <a:pt x="5587" y="6476"/>
                    </a:cubicBezTo>
                    <a:cubicBezTo>
                      <a:pt x="5523" y="6438"/>
                      <a:pt x="5449" y="6408"/>
                      <a:pt x="5379" y="6408"/>
                    </a:cubicBezTo>
                    <a:cubicBezTo>
                      <a:pt x="5319" y="6408"/>
                      <a:pt x="5262" y="6429"/>
                      <a:pt x="5215" y="6484"/>
                    </a:cubicBezTo>
                    <a:cubicBezTo>
                      <a:pt x="4941" y="6704"/>
                      <a:pt x="4578" y="6849"/>
                      <a:pt x="4225" y="6849"/>
                    </a:cubicBezTo>
                    <a:cubicBezTo>
                      <a:pt x="3975" y="6849"/>
                      <a:pt x="3730" y="6777"/>
                      <a:pt x="3525" y="6607"/>
                    </a:cubicBezTo>
                    <a:cubicBezTo>
                      <a:pt x="3470" y="6552"/>
                      <a:pt x="3408" y="6531"/>
                      <a:pt x="3345" y="6531"/>
                    </a:cubicBezTo>
                    <a:cubicBezTo>
                      <a:pt x="3228" y="6531"/>
                      <a:pt x="3106" y="6600"/>
                      <a:pt x="3003" y="6653"/>
                    </a:cubicBezTo>
                    <a:cubicBezTo>
                      <a:pt x="2798" y="6729"/>
                      <a:pt x="2630" y="6872"/>
                      <a:pt x="2436" y="6969"/>
                    </a:cubicBezTo>
                    <a:cubicBezTo>
                      <a:pt x="2405" y="6986"/>
                      <a:pt x="2371" y="6994"/>
                      <a:pt x="2338" y="6994"/>
                    </a:cubicBezTo>
                    <a:cubicBezTo>
                      <a:pt x="2204" y="6994"/>
                      <a:pt x="2071" y="6865"/>
                      <a:pt x="2100" y="6724"/>
                    </a:cubicBezTo>
                    <a:cubicBezTo>
                      <a:pt x="2097" y="6618"/>
                      <a:pt x="2201" y="6558"/>
                      <a:pt x="2276" y="6505"/>
                    </a:cubicBezTo>
                    <a:cubicBezTo>
                      <a:pt x="2473" y="6379"/>
                      <a:pt x="2673" y="6258"/>
                      <a:pt x="2872" y="6136"/>
                    </a:cubicBezTo>
                    <a:cubicBezTo>
                      <a:pt x="2969" y="5911"/>
                      <a:pt x="3094" y="5690"/>
                      <a:pt x="3118" y="5442"/>
                    </a:cubicBezTo>
                    <a:cubicBezTo>
                      <a:pt x="3166" y="4905"/>
                      <a:pt x="3348" y="4381"/>
                      <a:pt x="3635" y="3925"/>
                    </a:cubicBezTo>
                    <a:cubicBezTo>
                      <a:pt x="3813" y="3660"/>
                      <a:pt x="4034" y="3410"/>
                      <a:pt x="4330" y="3275"/>
                    </a:cubicBezTo>
                    <a:cubicBezTo>
                      <a:pt x="4399" y="3241"/>
                      <a:pt x="4477" y="3225"/>
                      <a:pt x="4555" y="3225"/>
                    </a:cubicBezTo>
                    <a:close/>
                    <a:moveTo>
                      <a:pt x="7419" y="1"/>
                    </a:moveTo>
                    <a:cubicBezTo>
                      <a:pt x="6041" y="1"/>
                      <a:pt x="4663" y="403"/>
                      <a:pt x="3504" y="1149"/>
                    </a:cubicBezTo>
                    <a:cubicBezTo>
                      <a:pt x="2398" y="1854"/>
                      <a:pt x="1485" y="2862"/>
                      <a:pt x="900" y="4037"/>
                    </a:cubicBezTo>
                    <a:cubicBezTo>
                      <a:pt x="245" y="5326"/>
                      <a:pt x="1" y="6813"/>
                      <a:pt x="182" y="8246"/>
                    </a:cubicBezTo>
                    <a:cubicBezTo>
                      <a:pt x="254" y="8319"/>
                      <a:pt x="325" y="8395"/>
                      <a:pt x="396" y="8471"/>
                    </a:cubicBezTo>
                    <a:cubicBezTo>
                      <a:pt x="521" y="8485"/>
                      <a:pt x="646" y="8490"/>
                      <a:pt x="772" y="8490"/>
                    </a:cubicBezTo>
                    <a:cubicBezTo>
                      <a:pt x="1059" y="8490"/>
                      <a:pt x="1348" y="8463"/>
                      <a:pt x="1636" y="8463"/>
                    </a:cubicBezTo>
                    <a:cubicBezTo>
                      <a:pt x="1645" y="8463"/>
                      <a:pt x="1655" y="8464"/>
                      <a:pt x="1664" y="8464"/>
                    </a:cubicBezTo>
                    <a:cubicBezTo>
                      <a:pt x="5852" y="8343"/>
                      <a:pt x="10040" y="8225"/>
                      <a:pt x="14228" y="8102"/>
                    </a:cubicBezTo>
                    <a:cubicBezTo>
                      <a:pt x="14433" y="8101"/>
                      <a:pt x="14722" y="8011"/>
                      <a:pt x="14731" y="7767"/>
                    </a:cubicBezTo>
                    <a:cubicBezTo>
                      <a:pt x="14912" y="5370"/>
                      <a:pt x="13786" y="2933"/>
                      <a:pt x="11865" y="1496"/>
                    </a:cubicBezTo>
                    <a:cubicBezTo>
                      <a:pt x="10666" y="572"/>
                      <a:pt x="9169" y="44"/>
                      <a:pt x="7656" y="5"/>
                    </a:cubicBezTo>
                    <a:cubicBezTo>
                      <a:pt x="7577" y="2"/>
                      <a:pt x="7498" y="1"/>
                      <a:pt x="7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1715400" y="2374475"/>
                <a:ext cx="23175" cy="39650"/>
              </a:xfrm>
              <a:custGeom>
                <a:avLst/>
                <a:gdLst/>
                <a:ahLst/>
                <a:cxnLst/>
                <a:rect l="l" t="t" r="r" b="b"/>
                <a:pathLst>
                  <a:path w="927" h="1586" extrusionOk="0">
                    <a:moveTo>
                      <a:pt x="927" y="1"/>
                    </a:moveTo>
                    <a:lnTo>
                      <a:pt x="927" y="1"/>
                    </a:lnTo>
                    <a:cubicBezTo>
                      <a:pt x="713" y="78"/>
                      <a:pt x="566" y="259"/>
                      <a:pt x="440" y="438"/>
                    </a:cubicBezTo>
                    <a:cubicBezTo>
                      <a:pt x="213" y="783"/>
                      <a:pt x="66" y="1179"/>
                      <a:pt x="0" y="1585"/>
                    </a:cubicBezTo>
                    <a:cubicBezTo>
                      <a:pt x="3" y="1585"/>
                      <a:pt x="5" y="1586"/>
                      <a:pt x="8" y="1586"/>
                    </a:cubicBezTo>
                    <a:cubicBezTo>
                      <a:pt x="244" y="1586"/>
                      <a:pt x="349" y="1340"/>
                      <a:pt x="467" y="1176"/>
                    </a:cubicBezTo>
                    <a:cubicBezTo>
                      <a:pt x="682" y="814"/>
                      <a:pt x="902" y="429"/>
                      <a:pt x="9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1633375" y="2496250"/>
                <a:ext cx="355725" cy="150900"/>
              </a:xfrm>
              <a:custGeom>
                <a:avLst/>
                <a:gdLst/>
                <a:ahLst/>
                <a:cxnLst/>
                <a:rect l="l" t="t" r="r" b="b"/>
                <a:pathLst>
                  <a:path w="14229" h="6036" extrusionOk="0">
                    <a:moveTo>
                      <a:pt x="9527" y="1549"/>
                    </a:moveTo>
                    <a:cubicBezTo>
                      <a:pt x="9587" y="1549"/>
                      <a:pt x="9647" y="1551"/>
                      <a:pt x="9707" y="1555"/>
                    </a:cubicBezTo>
                    <a:cubicBezTo>
                      <a:pt x="9867" y="1578"/>
                      <a:pt x="9956" y="1787"/>
                      <a:pt x="9863" y="1922"/>
                    </a:cubicBezTo>
                    <a:cubicBezTo>
                      <a:pt x="9791" y="2044"/>
                      <a:pt x="9636" y="2039"/>
                      <a:pt x="9513" y="2044"/>
                    </a:cubicBezTo>
                    <a:cubicBezTo>
                      <a:pt x="7943" y="2082"/>
                      <a:pt x="6373" y="2139"/>
                      <a:pt x="4803" y="2173"/>
                    </a:cubicBezTo>
                    <a:cubicBezTo>
                      <a:pt x="4794" y="2174"/>
                      <a:pt x="4785" y="2175"/>
                      <a:pt x="4777" y="2175"/>
                    </a:cubicBezTo>
                    <a:cubicBezTo>
                      <a:pt x="4513" y="2175"/>
                      <a:pt x="4472" y="1736"/>
                      <a:pt x="4743" y="1697"/>
                    </a:cubicBezTo>
                    <a:cubicBezTo>
                      <a:pt x="6161" y="1634"/>
                      <a:pt x="7582" y="1612"/>
                      <a:pt x="9001" y="1565"/>
                    </a:cubicBezTo>
                    <a:cubicBezTo>
                      <a:pt x="9176" y="1563"/>
                      <a:pt x="9351" y="1549"/>
                      <a:pt x="9527" y="1549"/>
                    </a:cubicBezTo>
                    <a:close/>
                    <a:moveTo>
                      <a:pt x="10167" y="2733"/>
                    </a:moveTo>
                    <a:cubicBezTo>
                      <a:pt x="10187" y="2733"/>
                      <a:pt x="10208" y="2733"/>
                      <a:pt x="10228" y="2733"/>
                    </a:cubicBezTo>
                    <a:cubicBezTo>
                      <a:pt x="10403" y="2733"/>
                      <a:pt x="10514" y="2953"/>
                      <a:pt x="10418" y="3099"/>
                    </a:cubicBezTo>
                    <a:cubicBezTo>
                      <a:pt x="10356" y="3217"/>
                      <a:pt x="10211" y="3218"/>
                      <a:pt x="10095" y="3223"/>
                    </a:cubicBezTo>
                    <a:cubicBezTo>
                      <a:pt x="8159" y="3276"/>
                      <a:pt x="6222" y="3333"/>
                      <a:pt x="4285" y="3390"/>
                    </a:cubicBezTo>
                    <a:cubicBezTo>
                      <a:pt x="4269" y="3391"/>
                      <a:pt x="4254" y="3391"/>
                      <a:pt x="4238" y="3391"/>
                    </a:cubicBezTo>
                    <a:cubicBezTo>
                      <a:pt x="4120" y="3391"/>
                      <a:pt x="3992" y="3354"/>
                      <a:pt x="3954" y="3231"/>
                    </a:cubicBezTo>
                    <a:cubicBezTo>
                      <a:pt x="3888" y="3076"/>
                      <a:pt x="4017" y="2902"/>
                      <a:pt x="4177" y="2902"/>
                    </a:cubicBezTo>
                    <a:cubicBezTo>
                      <a:pt x="4182" y="2902"/>
                      <a:pt x="4186" y="2902"/>
                      <a:pt x="4191" y="2902"/>
                    </a:cubicBezTo>
                    <a:cubicBezTo>
                      <a:pt x="5675" y="2853"/>
                      <a:pt x="7159" y="2816"/>
                      <a:pt x="8643" y="2772"/>
                    </a:cubicBezTo>
                    <a:cubicBezTo>
                      <a:pt x="9151" y="2763"/>
                      <a:pt x="9659" y="2733"/>
                      <a:pt x="10167" y="2733"/>
                    </a:cubicBezTo>
                    <a:close/>
                    <a:moveTo>
                      <a:pt x="9569" y="3952"/>
                    </a:moveTo>
                    <a:cubicBezTo>
                      <a:pt x="9614" y="3952"/>
                      <a:pt x="9658" y="3952"/>
                      <a:pt x="9702" y="3953"/>
                    </a:cubicBezTo>
                    <a:cubicBezTo>
                      <a:pt x="9982" y="3989"/>
                      <a:pt x="9940" y="4435"/>
                      <a:pt x="9670" y="4435"/>
                    </a:cubicBezTo>
                    <a:cubicBezTo>
                      <a:pt x="9663" y="4435"/>
                      <a:pt x="9656" y="4434"/>
                      <a:pt x="9649" y="4434"/>
                    </a:cubicBezTo>
                    <a:cubicBezTo>
                      <a:pt x="8034" y="4484"/>
                      <a:pt x="6418" y="4533"/>
                      <a:pt x="4803" y="4572"/>
                    </a:cubicBezTo>
                    <a:cubicBezTo>
                      <a:pt x="4794" y="4573"/>
                      <a:pt x="4786" y="4573"/>
                      <a:pt x="4777" y="4573"/>
                    </a:cubicBezTo>
                    <a:cubicBezTo>
                      <a:pt x="4513" y="4573"/>
                      <a:pt x="4471" y="4136"/>
                      <a:pt x="4741" y="4094"/>
                    </a:cubicBezTo>
                    <a:cubicBezTo>
                      <a:pt x="5760" y="4044"/>
                      <a:pt x="6781" y="4032"/>
                      <a:pt x="7802" y="3997"/>
                    </a:cubicBezTo>
                    <a:cubicBezTo>
                      <a:pt x="8391" y="3988"/>
                      <a:pt x="8981" y="3952"/>
                      <a:pt x="9569" y="3952"/>
                    </a:cubicBezTo>
                    <a:close/>
                    <a:moveTo>
                      <a:pt x="13672" y="1"/>
                    </a:moveTo>
                    <a:cubicBezTo>
                      <a:pt x="13598" y="1"/>
                      <a:pt x="13524" y="7"/>
                      <a:pt x="13453" y="17"/>
                    </a:cubicBezTo>
                    <a:cubicBezTo>
                      <a:pt x="9063" y="144"/>
                      <a:pt x="4673" y="266"/>
                      <a:pt x="283" y="396"/>
                    </a:cubicBezTo>
                    <a:cubicBezTo>
                      <a:pt x="283" y="396"/>
                      <a:pt x="282" y="396"/>
                      <a:pt x="282" y="396"/>
                    </a:cubicBezTo>
                    <a:cubicBezTo>
                      <a:pt x="157" y="396"/>
                      <a:pt x="0" y="519"/>
                      <a:pt x="43" y="656"/>
                    </a:cubicBezTo>
                    <a:cubicBezTo>
                      <a:pt x="631" y="2870"/>
                      <a:pt x="2337" y="4746"/>
                      <a:pt x="4481" y="5552"/>
                    </a:cubicBezTo>
                    <a:cubicBezTo>
                      <a:pt x="5313" y="5874"/>
                      <a:pt x="6205" y="6035"/>
                      <a:pt x="7097" y="6035"/>
                    </a:cubicBezTo>
                    <a:cubicBezTo>
                      <a:pt x="7969" y="6035"/>
                      <a:pt x="8841" y="5881"/>
                      <a:pt x="9657" y="5572"/>
                    </a:cubicBezTo>
                    <a:cubicBezTo>
                      <a:pt x="11945" y="4732"/>
                      <a:pt x="13767" y="2667"/>
                      <a:pt x="14229" y="265"/>
                    </a:cubicBezTo>
                    <a:cubicBezTo>
                      <a:pt x="14107" y="58"/>
                      <a:pt x="13891" y="1"/>
                      <a:pt x="13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1271525" y="1919275"/>
                <a:ext cx="1079275" cy="1067350"/>
              </a:xfrm>
              <a:custGeom>
                <a:avLst/>
                <a:gdLst/>
                <a:ahLst/>
                <a:cxnLst/>
                <a:rect l="l" t="t" r="r" b="b"/>
                <a:pathLst>
                  <a:path w="43171" h="42694" extrusionOk="0">
                    <a:moveTo>
                      <a:pt x="21551" y="14489"/>
                    </a:moveTo>
                    <a:cubicBezTo>
                      <a:pt x="21630" y="14489"/>
                      <a:pt x="21709" y="14490"/>
                      <a:pt x="21788" y="14493"/>
                    </a:cubicBezTo>
                    <a:cubicBezTo>
                      <a:pt x="23301" y="14532"/>
                      <a:pt x="24798" y="15060"/>
                      <a:pt x="25997" y="15984"/>
                    </a:cubicBezTo>
                    <a:cubicBezTo>
                      <a:pt x="27918" y="17421"/>
                      <a:pt x="29044" y="19858"/>
                      <a:pt x="28863" y="22255"/>
                    </a:cubicBezTo>
                    <a:cubicBezTo>
                      <a:pt x="28854" y="22499"/>
                      <a:pt x="28565" y="22589"/>
                      <a:pt x="28360" y="22590"/>
                    </a:cubicBezTo>
                    <a:cubicBezTo>
                      <a:pt x="24172" y="22713"/>
                      <a:pt x="19984" y="22831"/>
                      <a:pt x="15796" y="22952"/>
                    </a:cubicBezTo>
                    <a:cubicBezTo>
                      <a:pt x="15787" y="22952"/>
                      <a:pt x="15777" y="22951"/>
                      <a:pt x="15768" y="22951"/>
                    </a:cubicBezTo>
                    <a:cubicBezTo>
                      <a:pt x="15480" y="22951"/>
                      <a:pt x="15191" y="22978"/>
                      <a:pt x="14904" y="22978"/>
                    </a:cubicBezTo>
                    <a:cubicBezTo>
                      <a:pt x="14778" y="22978"/>
                      <a:pt x="14653" y="22973"/>
                      <a:pt x="14528" y="22959"/>
                    </a:cubicBezTo>
                    <a:cubicBezTo>
                      <a:pt x="14457" y="22883"/>
                      <a:pt x="14386" y="22807"/>
                      <a:pt x="14314" y="22734"/>
                    </a:cubicBezTo>
                    <a:cubicBezTo>
                      <a:pt x="14133" y="21301"/>
                      <a:pt x="14377" y="19814"/>
                      <a:pt x="15032" y="18525"/>
                    </a:cubicBezTo>
                    <a:cubicBezTo>
                      <a:pt x="15617" y="17350"/>
                      <a:pt x="16530" y="16342"/>
                      <a:pt x="17636" y="15637"/>
                    </a:cubicBezTo>
                    <a:cubicBezTo>
                      <a:pt x="18795" y="14891"/>
                      <a:pt x="20173" y="14489"/>
                      <a:pt x="21551" y="14489"/>
                    </a:cubicBezTo>
                    <a:close/>
                    <a:moveTo>
                      <a:pt x="28146" y="23080"/>
                    </a:moveTo>
                    <a:cubicBezTo>
                      <a:pt x="28365" y="23080"/>
                      <a:pt x="28581" y="23137"/>
                      <a:pt x="28703" y="23344"/>
                    </a:cubicBezTo>
                    <a:cubicBezTo>
                      <a:pt x="28241" y="25746"/>
                      <a:pt x="26419" y="27811"/>
                      <a:pt x="24131" y="28651"/>
                    </a:cubicBezTo>
                    <a:cubicBezTo>
                      <a:pt x="23315" y="28960"/>
                      <a:pt x="22443" y="29114"/>
                      <a:pt x="21571" y="29114"/>
                    </a:cubicBezTo>
                    <a:cubicBezTo>
                      <a:pt x="20679" y="29114"/>
                      <a:pt x="19787" y="28953"/>
                      <a:pt x="18955" y="28631"/>
                    </a:cubicBezTo>
                    <a:cubicBezTo>
                      <a:pt x="16811" y="27825"/>
                      <a:pt x="15105" y="25949"/>
                      <a:pt x="14517" y="23735"/>
                    </a:cubicBezTo>
                    <a:cubicBezTo>
                      <a:pt x="14474" y="23598"/>
                      <a:pt x="14631" y="23475"/>
                      <a:pt x="14756" y="23475"/>
                    </a:cubicBezTo>
                    <a:cubicBezTo>
                      <a:pt x="14756" y="23475"/>
                      <a:pt x="14757" y="23475"/>
                      <a:pt x="14757" y="23475"/>
                    </a:cubicBezTo>
                    <a:cubicBezTo>
                      <a:pt x="19147" y="23345"/>
                      <a:pt x="23537" y="23223"/>
                      <a:pt x="27927" y="23096"/>
                    </a:cubicBezTo>
                    <a:cubicBezTo>
                      <a:pt x="27998" y="23086"/>
                      <a:pt x="28072" y="23080"/>
                      <a:pt x="28146" y="23080"/>
                    </a:cubicBezTo>
                    <a:close/>
                    <a:moveTo>
                      <a:pt x="7066" y="9233"/>
                    </a:moveTo>
                    <a:cubicBezTo>
                      <a:pt x="7153" y="9233"/>
                      <a:pt x="7234" y="9378"/>
                      <a:pt x="7157" y="9472"/>
                    </a:cubicBezTo>
                    <a:cubicBezTo>
                      <a:pt x="6157" y="12040"/>
                      <a:pt x="5690" y="14864"/>
                      <a:pt x="6121" y="17604"/>
                    </a:cubicBezTo>
                    <a:cubicBezTo>
                      <a:pt x="6165" y="17605"/>
                      <a:pt x="6255" y="17606"/>
                      <a:pt x="6300" y="17608"/>
                    </a:cubicBezTo>
                    <a:cubicBezTo>
                      <a:pt x="6463" y="17134"/>
                      <a:pt x="6562" y="16639"/>
                      <a:pt x="6748" y="16173"/>
                    </a:cubicBezTo>
                    <a:cubicBezTo>
                      <a:pt x="7145" y="15061"/>
                      <a:pt x="7715" y="14013"/>
                      <a:pt x="8412" y="13062"/>
                    </a:cubicBezTo>
                    <a:cubicBezTo>
                      <a:pt x="8449" y="13004"/>
                      <a:pt x="8526" y="12963"/>
                      <a:pt x="8591" y="12963"/>
                    </a:cubicBezTo>
                    <a:cubicBezTo>
                      <a:pt x="8650" y="12963"/>
                      <a:pt x="8700" y="12998"/>
                      <a:pt x="8699" y="13087"/>
                    </a:cubicBezTo>
                    <a:cubicBezTo>
                      <a:pt x="8670" y="13381"/>
                      <a:pt x="8551" y="13660"/>
                      <a:pt x="8518" y="13957"/>
                    </a:cubicBezTo>
                    <a:cubicBezTo>
                      <a:pt x="8044" y="16235"/>
                      <a:pt x="8194" y="18609"/>
                      <a:pt x="8724" y="20863"/>
                    </a:cubicBezTo>
                    <a:cubicBezTo>
                      <a:pt x="8736" y="20934"/>
                      <a:pt x="8773" y="20962"/>
                      <a:pt x="8815" y="20962"/>
                    </a:cubicBezTo>
                    <a:cubicBezTo>
                      <a:pt x="8888" y="20962"/>
                      <a:pt x="8977" y="20877"/>
                      <a:pt x="8977" y="20790"/>
                    </a:cubicBezTo>
                    <a:cubicBezTo>
                      <a:pt x="9110" y="19624"/>
                      <a:pt x="9341" y="18429"/>
                      <a:pt x="9935" y="17404"/>
                    </a:cubicBezTo>
                    <a:cubicBezTo>
                      <a:pt x="9980" y="17409"/>
                      <a:pt x="10071" y="17421"/>
                      <a:pt x="10115" y="17427"/>
                    </a:cubicBezTo>
                    <a:cubicBezTo>
                      <a:pt x="9867" y="19676"/>
                      <a:pt x="10099" y="21988"/>
                      <a:pt x="10896" y="24113"/>
                    </a:cubicBezTo>
                    <a:cubicBezTo>
                      <a:pt x="10928" y="24208"/>
                      <a:pt x="11003" y="24278"/>
                      <a:pt x="11069" y="24352"/>
                    </a:cubicBezTo>
                    <a:cubicBezTo>
                      <a:pt x="11101" y="24318"/>
                      <a:pt x="11165" y="24252"/>
                      <a:pt x="11196" y="24218"/>
                    </a:cubicBezTo>
                    <a:cubicBezTo>
                      <a:pt x="11274" y="23413"/>
                      <a:pt x="11291" y="22567"/>
                      <a:pt x="11647" y="21826"/>
                    </a:cubicBezTo>
                    <a:cubicBezTo>
                      <a:pt x="11725" y="21877"/>
                      <a:pt x="11787" y="21954"/>
                      <a:pt x="11790" y="22054"/>
                    </a:cubicBezTo>
                    <a:cubicBezTo>
                      <a:pt x="11966" y="23214"/>
                      <a:pt x="12311" y="24353"/>
                      <a:pt x="12821" y="25412"/>
                    </a:cubicBezTo>
                    <a:cubicBezTo>
                      <a:pt x="13661" y="27111"/>
                      <a:pt x="14905" y="28608"/>
                      <a:pt x="16420" y="29744"/>
                    </a:cubicBezTo>
                    <a:cubicBezTo>
                      <a:pt x="16481" y="29786"/>
                      <a:pt x="16515" y="29847"/>
                      <a:pt x="16520" y="29924"/>
                    </a:cubicBezTo>
                    <a:cubicBezTo>
                      <a:pt x="16457" y="29931"/>
                      <a:pt x="16394" y="29935"/>
                      <a:pt x="16332" y="29935"/>
                    </a:cubicBezTo>
                    <a:cubicBezTo>
                      <a:pt x="15805" y="29935"/>
                      <a:pt x="15305" y="29682"/>
                      <a:pt x="14817" y="29502"/>
                    </a:cubicBezTo>
                    <a:cubicBezTo>
                      <a:pt x="14550" y="29417"/>
                      <a:pt x="14320" y="29226"/>
                      <a:pt x="14036" y="29205"/>
                    </a:cubicBezTo>
                    <a:lnTo>
                      <a:pt x="14036" y="29205"/>
                    </a:lnTo>
                    <a:cubicBezTo>
                      <a:pt x="14038" y="29255"/>
                      <a:pt x="14042" y="29352"/>
                      <a:pt x="14044" y="29401"/>
                    </a:cubicBezTo>
                    <a:cubicBezTo>
                      <a:pt x="15589" y="31197"/>
                      <a:pt x="17594" y="32586"/>
                      <a:pt x="19806" y="33430"/>
                    </a:cubicBezTo>
                    <a:cubicBezTo>
                      <a:pt x="19716" y="33534"/>
                      <a:pt x="19587" y="33592"/>
                      <a:pt x="19450" y="33592"/>
                    </a:cubicBezTo>
                    <a:cubicBezTo>
                      <a:pt x="19434" y="33592"/>
                      <a:pt x="19419" y="33591"/>
                      <a:pt x="19403" y="33590"/>
                    </a:cubicBezTo>
                    <a:cubicBezTo>
                      <a:pt x="18244" y="33548"/>
                      <a:pt x="17122" y="33198"/>
                      <a:pt x="16057" y="32764"/>
                    </a:cubicBezTo>
                    <a:cubicBezTo>
                      <a:pt x="16053" y="32764"/>
                      <a:pt x="16049" y="32764"/>
                      <a:pt x="16045" y="32764"/>
                    </a:cubicBezTo>
                    <a:cubicBezTo>
                      <a:pt x="15859" y="32764"/>
                      <a:pt x="15987" y="33005"/>
                      <a:pt x="16081" y="33064"/>
                    </a:cubicBezTo>
                    <a:cubicBezTo>
                      <a:pt x="17104" y="33936"/>
                      <a:pt x="18199" y="34732"/>
                      <a:pt x="19387" y="35364"/>
                    </a:cubicBezTo>
                    <a:cubicBezTo>
                      <a:pt x="20549" y="35982"/>
                      <a:pt x="21795" y="36445"/>
                      <a:pt x="23082" y="36725"/>
                    </a:cubicBezTo>
                    <a:cubicBezTo>
                      <a:pt x="23162" y="36738"/>
                      <a:pt x="23228" y="36786"/>
                      <a:pt x="23198" y="36878"/>
                    </a:cubicBezTo>
                    <a:cubicBezTo>
                      <a:pt x="23146" y="36909"/>
                      <a:pt x="23089" y="36927"/>
                      <a:pt x="23026" y="36934"/>
                    </a:cubicBezTo>
                    <a:cubicBezTo>
                      <a:pt x="22356" y="37039"/>
                      <a:pt x="21677" y="37094"/>
                      <a:pt x="20998" y="37094"/>
                    </a:cubicBezTo>
                    <a:cubicBezTo>
                      <a:pt x="19962" y="37094"/>
                      <a:pt x="18927" y="36968"/>
                      <a:pt x="17924" y="36706"/>
                    </a:cubicBezTo>
                    <a:cubicBezTo>
                      <a:pt x="17884" y="36754"/>
                      <a:pt x="17845" y="36804"/>
                      <a:pt x="17808" y="36855"/>
                    </a:cubicBezTo>
                    <a:cubicBezTo>
                      <a:pt x="17856" y="36935"/>
                      <a:pt x="17903" y="37021"/>
                      <a:pt x="17985" y="37075"/>
                    </a:cubicBezTo>
                    <a:cubicBezTo>
                      <a:pt x="20169" y="38606"/>
                      <a:pt x="22771" y="39473"/>
                      <a:pt x="25410" y="39772"/>
                    </a:cubicBezTo>
                    <a:cubicBezTo>
                      <a:pt x="25411" y="39772"/>
                      <a:pt x="25412" y="39772"/>
                      <a:pt x="25413" y="39772"/>
                    </a:cubicBezTo>
                    <a:cubicBezTo>
                      <a:pt x="25481" y="39772"/>
                      <a:pt x="25541" y="39807"/>
                      <a:pt x="25600" y="39842"/>
                    </a:cubicBezTo>
                    <a:cubicBezTo>
                      <a:pt x="25582" y="39877"/>
                      <a:pt x="25547" y="39947"/>
                      <a:pt x="25530" y="39982"/>
                    </a:cubicBezTo>
                    <a:cubicBezTo>
                      <a:pt x="24312" y="40251"/>
                      <a:pt x="23064" y="40360"/>
                      <a:pt x="21818" y="40360"/>
                    </a:cubicBezTo>
                    <a:cubicBezTo>
                      <a:pt x="21543" y="40360"/>
                      <a:pt x="21267" y="40355"/>
                      <a:pt x="20992" y="40344"/>
                    </a:cubicBezTo>
                    <a:cubicBezTo>
                      <a:pt x="19425" y="40257"/>
                      <a:pt x="17861" y="40017"/>
                      <a:pt x="16359" y="39552"/>
                    </a:cubicBezTo>
                    <a:cubicBezTo>
                      <a:pt x="13953" y="38826"/>
                      <a:pt x="11707" y="37597"/>
                      <a:pt x="9757" y="36014"/>
                    </a:cubicBezTo>
                    <a:cubicBezTo>
                      <a:pt x="8810" y="35253"/>
                      <a:pt x="7937" y="34404"/>
                      <a:pt x="7118" y="33508"/>
                    </a:cubicBezTo>
                    <a:cubicBezTo>
                      <a:pt x="5882" y="31996"/>
                      <a:pt x="4861" y="30311"/>
                      <a:pt x="4094" y="28516"/>
                    </a:cubicBezTo>
                    <a:cubicBezTo>
                      <a:pt x="3644" y="27249"/>
                      <a:pt x="3279" y="25951"/>
                      <a:pt x="3055" y="24624"/>
                    </a:cubicBezTo>
                    <a:cubicBezTo>
                      <a:pt x="2505" y="21523"/>
                      <a:pt x="2692" y="18279"/>
                      <a:pt x="3695" y="15286"/>
                    </a:cubicBezTo>
                    <a:cubicBezTo>
                      <a:pt x="4421" y="13118"/>
                      <a:pt x="5507" y="11057"/>
                      <a:pt x="6977" y="9299"/>
                    </a:cubicBezTo>
                    <a:cubicBezTo>
                      <a:pt x="7003" y="9252"/>
                      <a:pt x="7035" y="9233"/>
                      <a:pt x="7066" y="9233"/>
                    </a:cubicBezTo>
                    <a:close/>
                    <a:moveTo>
                      <a:pt x="21586" y="1"/>
                    </a:moveTo>
                    <a:cubicBezTo>
                      <a:pt x="21108" y="1"/>
                      <a:pt x="20631" y="17"/>
                      <a:pt x="20155" y="49"/>
                    </a:cubicBezTo>
                    <a:cubicBezTo>
                      <a:pt x="15889" y="315"/>
                      <a:pt x="11723" y="1919"/>
                      <a:pt x="8375" y="4574"/>
                    </a:cubicBezTo>
                    <a:cubicBezTo>
                      <a:pt x="4341" y="7728"/>
                      <a:pt x="1505" y="12381"/>
                      <a:pt x="586" y="17421"/>
                    </a:cubicBezTo>
                    <a:cubicBezTo>
                      <a:pt x="0" y="20554"/>
                      <a:pt x="126" y="23818"/>
                      <a:pt x="953" y="26896"/>
                    </a:cubicBezTo>
                    <a:cubicBezTo>
                      <a:pt x="1619" y="29371"/>
                      <a:pt x="2737" y="31726"/>
                      <a:pt x="4239" y="33803"/>
                    </a:cubicBezTo>
                    <a:cubicBezTo>
                      <a:pt x="7197" y="37937"/>
                      <a:pt x="11678" y="40960"/>
                      <a:pt x="16632" y="42116"/>
                    </a:cubicBezTo>
                    <a:cubicBezTo>
                      <a:pt x="18247" y="42501"/>
                      <a:pt x="19908" y="42693"/>
                      <a:pt x="21568" y="42693"/>
                    </a:cubicBezTo>
                    <a:cubicBezTo>
                      <a:pt x="22919" y="42693"/>
                      <a:pt x="24270" y="42566"/>
                      <a:pt x="25596" y="42312"/>
                    </a:cubicBezTo>
                    <a:cubicBezTo>
                      <a:pt x="28310" y="41796"/>
                      <a:pt x="30919" y="40740"/>
                      <a:pt x="33228" y="39225"/>
                    </a:cubicBezTo>
                    <a:cubicBezTo>
                      <a:pt x="37193" y="36646"/>
                      <a:pt x="40264" y="32714"/>
                      <a:pt x="41776" y="28231"/>
                    </a:cubicBezTo>
                    <a:cubicBezTo>
                      <a:pt x="42867" y="25062"/>
                      <a:pt x="43170" y="21633"/>
                      <a:pt x="42702" y="18317"/>
                    </a:cubicBezTo>
                    <a:cubicBezTo>
                      <a:pt x="42317" y="15605"/>
                      <a:pt x="41401" y="12968"/>
                      <a:pt x="40013" y="10605"/>
                    </a:cubicBezTo>
                    <a:cubicBezTo>
                      <a:pt x="37477" y="6230"/>
                      <a:pt x="33334" y="2812"/>
                      <a:pt x="28549" y="1172"/>
                    </a:cubicBezTo>
                    <a:cubicBezTo>
                      <a:pt x="26316" y="395"/>
                      <a:pt x="23950" y="1"/>
                      <a:pt x="2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1745150" y="2534950"/>
                <a:ext cx="137150" cy="15675"/>
              </a:xfrm>
              <a:custGeom>
                <a:avLst/>
                <a:gdLst/>
                <a:ahLst/>
                <a:cxnLst/>
                <a:rect l="l" t="t" r="r" b="b"/>
                <a:pathLst>
                  <a:path w="5486" h="627" extrusionOk="0">
                    <a:moveTo>
                      <a:pt x="5056" y="1"/>
                    </a:moveTo>
                    <a:cubicBezTo>
                      <a:pt x="4880" y="1"/>
                      <a:pt x="4705" y="15"/>
                      <a:pt x="4530" y="17"/>
                    </a:cubicBezTo>
                    <a:cubicBezTo>
                      <a:pt x="3111" y="64"/>
                      <a:pt x="1690" y="86"/>
                      <a:pt x="272" y="149"/>
                    </a:cubicBezTo>
                    <a:cubicBezTo>
                      <a:pt x="1" y="188"/>
                      <a:pt x="42" y="627"/>
                      <a:pt x="306" y="627"/>
                    </a:cubicBezTo>
                    <a:cubicBezTo>
                      <a:pt x="314" y="627"/>
                      <a:pt x="323" y="626"/>
                      <a:pt x="332" y="625"/>
                    </a:cubicBezTo>
                    <a:cubicBezTo>
                      <a:pt x="1902" y="591"/>
                      <a:pt x="3472" y="534"/>
                      <a:pt x="5042" y="496"/>
                    </a:cubicBezTo>
                    <a:cubicBezTo>
                      <a:pt x="5165" y="491"/>
                      <a:pt x="5320" y="496"/>
                      <a:pt x="5392" y="374"/>
                    </a:cubicBezTo>
                    <a:cubicBezTo>
                      <a:pt x="5485" y="239"/>
                      <a:pt x="5396" y="30"/>
                      <a:pt x="5236" y="7"/>
                    </a:cubicBezTo>
                    <a:cubicBezTo>
                      <a:pt x="5176" y="3"/>
                      <a:pt x="5116" y="1"/>
                      <a:pt x="5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1730575" y="2564550"/>
                <a:ext cx="165675" cy="16500"/>
              </a:xfrm>
              <a:custGeom>
                <a:avLst/>
                <a:gdLst/>
                <a:ahLst/>
                <a:cxnLst/>
                <a:rect l="l" t="t" r="r" b="b"/>
                <a:pathLst>
                  <a:path w="6627" h="660" extrusionOk="0">
                    <a:moveTo>
                      <a:pt x="6279" y="1"/>
                    </a:moveTo>
                    <a:cubicBezTo>
                      <a:pt x="5771" y="1"/>
                      <a:pt x="5263" y="31"/>
                      <a:pt x="4755" y="40"/>
                    </a:cubicBezTo>
                    <a:cubicBezTo>
                      <a:pt x="3271" y="84"/>
                      <a:pt x="1787" y="121"/>
                      <a:pt x="303" y="170"/>
                    </a:cubicBezTo>
                    <a:cubicBezTo>
                      <a:pt x="298" y="170"/>
                      <a:pt x="294" y="170"/>
                      <a:pt x="289" y="170"/>
                    </a:cubicBezTo>
                    <a:cubicBezTo>
                      <a:pt x="129" y="170"/>
                      <a:pt x="0" y="344"/>
                      <a:pt x="66" y="499"/>
                    </a:cubicBezTo>
                    <a:cubicBezTo>
                      <a:pt x="104" y="622"/>
                      <a:pt x="232" y="659"/>
                      <a:pt x="350" y="659"/>
                    </a:cubicBezTo>
                    <a:cubicBezTo>
                      <a:pt x="366" y="659"/>
                      <a:pt x="381" y="659"/>
                      <a:pt x="397" y="658"/>
                    </a:cubicBezTo>
                    <a:cubicBezTo>
                      <a:pt x="2334" y="601"/>
                      <a:pt x="4271" y="544"/>
                      <a:pt x="6207" y="491"/>
                    </a:cubicBezTo>
                    <a:cubicBezTo>
                      <a:pt x="6323" y="485"/>
                      <a:pt x="6468" y="485"/>
                      <a:pt x="6530" y="367"/>
                    </a:cubicBezTo>
                    <a:cubicBezTo>
                      <a:pt x="6626" y="221"/>
                      <a:pt x="6515" y="1"/>
                      <a:pt x="6340" y="1"/>
                    </a:cubicBezTo>
                    <a:cubicBezTo>
                      <a:pt x="6320" y="1"/>
                      <a:pt x="6299" y="1"/>
                      <a:pt x="6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1745150" y="2595050"/>
                <a:ext cx="137775" cy="15550"/>
              </a:xfrm>
              <a:custGeom>
                <a:avLst/>
                <a:gdLst/>
                <a:ahLst/>
                <a:cxnLst/>
                <a:rect l="l" t="t" r="r" b="b"/>
                <a:pathLst>
                  <a:path w="5511" h="622" extrusionOk="0">
                    <a:moveTo>
                      <a:pt x="5098" y="0"/>
                    </a:moveTo>
                    <a:cubicBezTo>
                      <a:pt x="4510" y="0"/>
                      <a:pt x="3920" y="36"/>
                      <a:pt x="3331" y="45"/>
                    </a:cubicBezTo>
                    <a:cubicBezTo>
                      <a:pt x="2310" y="80"/>
                      <a:pt x="1289" y="92"/>
                      <a:pt x="270" y="142"/>
                    </a:cubicBezTo>
                    <a:cubicBezTo>
                      <a:pt x="0" y="184"/>
                      <a:pt x="42" y="621"/>
                      <a:pt x="306" y="621"/>
                    </a:cubicBezTo>
                    <a:cubicBezTo>
                      <a:pt x="315" y="621"/>
                      <a:pt x="323" y="621"/>
                      <a:pt x="332" y="620"/>
                    </a:cubicBezTo>
                    <a:cubicBezTo>
                      <a:pt x="1947" y="581"/>
                      <a:pt x="3563" y="532"/>
                      <a:pt x="5178" y="482"/>
                    </a:cubicBezTo>
                    <a:cubicBezTo>
                      <a:pt x="5185" y="482"/>
                      <a:pt x="5192" y="483"/>
                      <a:pt x="5199" y="483"/>
                    </a:cubicBezTo>
                    <a:cubicBezTo>
                      <a:pt x="5469" y="483"/>
                      <a:pt x="5511" y="37"/>
                      <a:pt x="5231" y="1"/>
                    </a:cubicBezTo>
                    <a:cubicBezTo>
                      <a:pt x="5187" y="0"/>
                      <a:pt x="5143" y="0"/>
                      <a:pt x="5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2" name="Google Shape;872;p33"/>
            <p:cNvSpPr/>
            <p:nvPr/>
          </p:nvSpPr>
          <p:spPr>
            <a:xfrm rot="900166">
              <a:off x="1207767" y="3580101"/>
              <a:ext cx="351839" cy="120090"/>
            </a:xfrm>
            <a:custGeom>
              <a:avLst/>
              <a:gdLst/>
              <a:ahLst/>
              <a:cxnLst/>
              <a:rect l="l" t="t" r="r" b="b"/>
              <a:pathLst>
                <a:path w="11060" h="3775" extrusionOk="0">
                  <a:moveTo>
                    <a:pt x="2479" y="497"/>
                  </a:moveTo>
                  <a:cubicBezTo>
                    <a:pt x="2454" y="925"/>
                    <a:pt x="2234" y="1310"/>
                    <a:pt x="2019" y="1672"/>
                  </a:cubicBezTo>
                  <a:cubicBezTo>
                    <a:pt x="1901" y="1836"/>
                    <a:pt x="1796" y="2082"/>
                    <a:pt x="1560" y="2082"/>
                  </a:cubicBezTo>
                  <a:cubicBezTo>
                    <a:pt x="1557" y="2082"/>
                    <a:pt x="1555" y="2081"/>
                    <a:pt x="1552" y="2081"/>
                  </a:cubicBezTo>
                  <a:cubicBezTo>
                    <a:pt x="1618" y="1675"/>
                    <a:pt x="1765" y="1279"/>
                    <a:pt x="1992" y="934"/>
                  </a:cubicBezTo>
                  <a:cubicBezTo>
                    <a:pt x="2118" y="755"/>
                    <a:pt x="2265" y="574"/>
                    <a:pt x="2479" y="497"/>
                  </a:cubicBezTo>
                  <a:close/>
                  <a:moveTo>
                    <a:pt x="2484" y="1"/>
                  </a:moveTo>
                  <a:cubicBezTo>
                    <a:pt x="2406" y="1"/>
                    <a:pt x="2328" y="17"/>
                    <a:pt x="2259" y="51"/>
                  </a:cubicBezTo>
                  <a:cubicBezTo>
                    <a:pt x="1963" y="186"/>
                    <a:pt x="1742" y="436"/>
                    <a:pt x="1564" y="701"/>
                  </a:cubicBezTo>
                  <a:cubicBezTo>
                    <a:pt x="1277" y="1157"/>
                    <a:pt x="1095" y="1681"/>
                    <a:pt x="1047" y="2218"/>
                  </a:cubicBezTo>
                  <a:cubicBezTo>
                    <a:pt x="1023" y="2466"/>
                    <a:pt x="898" y="2687"/>
                    <a:pt x="801" y="2912"/>
                  </a:cubicBezTo>
                  <a:cubicBezTo>
                    <a:pt x="602" y="3034"/>
                    <a:pt x="402" y="3155"/>
                    <a:pt x="205" y="3281"/>
                  </a:cubicBezTo>
                  <a:cubicBezTo>
                    <a:pt x="130" y="3334"/>
                    <a:pt x="26" y="3394"/>
                    <a:pt x="29" y="3500"/>
                  </a:cubicBezTo>
                  <a:cubicBezTo>
                    <a:pt x="0" y="3641"/>
                    <a:pt x="133" y="3770"/>
                    <a:pt x="267" y="3770"/>
                  </a:cubicBezTo>
                  <a:cubicBezTo>
                    <a:pt x="300" y="3770"/>
                    <a:pt x="334" y="3762"/>
                    <a:pt x="365" y="3745"/>
                  </a:cubicBezTo>
                  <a:cubicBezTo>
                    <a:pt x="559" y="3648"/>
                    <a:pt x="727" y="3505"/>
                    <a:pt x="932" y="3429"/>
                  </a:cubicBezTo>
                  <a:cubicBezTo>
                    <a:pt x="1035" y="3376"/>
                    <a:pt x="1157" y="3307"/>
                    <a:pt x="1274" y="3307"/>
                  </a:cubicBezTo>
                  <a:cubicBezTo>
                    <a:pt x="1337" y="3307"/>
                    <a:pt x="1399" y="3328"/>
                    <a:pt x="1454" y="3383"/>
                  </a:cubicBezTo>
                  <a:cubicBezTo>
                    <a:pt x="1659" y="3553"/>
                    <a:pt x="1904" y="3625"/>
                    <a:pt x="2154" y="3625"/>
                  </a:cubicBezTo>
                  <a:cubicBezTo>
                    <a:pt x="2507" y="3625"/>
                    <a:pt x="2870" y="3480"/>
                    <a:pt x="3144" y="3260"/>
                  </a:cubicBezTo>
                  <a:cubicBezTo>
                    <a:pt x="3191" y="3205"/>
                    <a:pt x="3248" y="3184"/>
                    <a:pt x="3308" y="3184"/>
                  </a:cubicBezTo>
                  <a:cubicBezTo>
                    <a:pt x="3378" y="3184"/>
                    <a:pt x="3452" y="3214"/>
                    <a:pt x="3516" y="3252"/>
                  </a:cubicBezTo>
                  <a:cubicBezTo>
                    <a:pt x="3658" y="3549"/>
                    <a:pt x="3958" y="3775"/>
                    <a:pt x="4292" y="3775"/>
                  </a:cubicBezTo>
                  <a:cubicBezTo>
                    <a:pt x="4315" y="3775"/>
                    <a:pt x="4338" y="3774"/>
                    <a:pt x="4360" y="3772"/>
                  </a:cubicBezTo>
                  <a:cubicBezTo>
                    <a:pt x="4369" y="3772"/>
                    <a:pt x="4378" y="3772"/>
                    <a:pt x="4387" y="3772"/>
                  </a:cubicBezTo>
                  <a:cubicBezTo>
                    <a:pt x="4777" y="3772"/>
                    <a:pt x="5121" y="3564"/>
                    <a:pt x="5433" y="3348"/>
                  </a:cubicBezTo>
                  <a:cubicBezTo>
                    <a:pt x="5516" y="3297"/>
                    <a:pt x="5600" y="3278"/>
                    <a:pt x="5684" y="3278"/>
                  </a:cubicBezTo>
                  <a:cubicBezTo>
                    <a:pt x="5900" y="3278"/>
                    <a:pt x="6116" y="3406"/>
                    <a:pt x="6327" y="3458"/>
                  </a:cubicBezTo>
                  <a:cubicBezTo>
                    <a:pt x="6443" y="3488"/>
                    <a:pt x="6560" y="3501"/>
                    <a:pt x="6677" y="3501"/>
                  </a:cubicBezTo>
                  <a:cubicBezTo>
                    <a:pt x="7119" y="3501"/>
                    <a:pt x="7553" y="3309"/>
                    <a:pt x="7910" y="3055"/>
                  </a:cubicBezTo>
                  <a:cubicBezTo>
                    <a:pt x="7982" y="2993"/>
                    <a:pt x="8075" y="2971"/>
                    <a:pt x="8168" y="2971"/>
                  </a:cubicBezTo>
                  <a:cubicBezTo>
                    <a:pt x="8189" y="2971"/>
                    <a:pt x="8210" y="2972"/>
                    <a:pt x="8231" y="2974"/>
                  </a:cubicBezTo>
                  <a:cubicBezTo>
                    <a:pt x="8236" y="2973"/>
                    <a:pt x="8241" y="2973"/>
                    <a:pt x="8246" y="2973"/>
                  </a:cubicBezTo>
                  <a:cubicBezTo>
                    <a:pt x="8401" y="2973"/>
                    <a:pt x="8477" y="3135"/>
                    <a:pt x="8574" y="3233"/>
                  </a:cubicBezTo>
                  <a:cubicBezTo>
                    <a:pt x="8747" y="3454"/>
                    <a:pt x="9026" y="3562"/>
                    <a:pt x="9302" y="3562"/>
                  </a:cubicBezTo>
                  <a:cubicBezTo>
                    <a:pt x="9357" y="3562"/>
                    <a:pt x="9413" y="3558"/>
                    <a:pt x="9467" y="3549"/>
                  </a:cubicBezTo>
                  <a:cubicBezTo>
                    <a:pt x="10055" y="3466"/>
                    <a:pt x="10553" y="3087"/>
                    <a:pt x="10932" y="2649"/>
                  </a:cubicBezTo>
                  <a:cubicBezTo>
                    <a:pt x="11059" y="2512"/>
                    <a:pt x="10946" y="2262"/>
                    <a:pt x="10762" y="2262"/>
                  </a:cubicBezTo>
                  <a:cubicBezTo>
                    <a:pt x="10759" y="2262"/>
                    <a:pt x="10755" y="2262"/>
                    <a:pt x="10752" y="2262"/>
                  </a:cubicBezTo>
                  <a:cubicBezTo>
                    <a:pt x="10747" y="2262"/>
                    <a:pt x="10743" y="2262"/>
                    <a:pt x="10739" y="2262"/>
                  </a:cubicBezTo>
                  <a:cubicBezTo>
                    <a:pt x="10620" y="2262"/>
                    <a:pt x="10544" y="2366"/>
                    <a:pt x="10465" y="2440"/>
                  </a:cubicBezTo>
                  <a:cubicBezTo>
                    <a:pt x="10209" y="2714"/>
                    <a:pt x="9894" y="2948"/>
                    <a:pt x="9528" y="3045"/>
                  </a:cubicBezTo>
                  <a:cubicBezTo>
                    <a:pt x="9459" y="3063"/>
                    <a:pt x="9383" y="3074"/>
                    <a:pt x="9309" y="3074"/>
                  </a:cubicBezTo>
                  <a:cubicBezTo>
                    <a:pt x="9174" y="3074"/>
                    <a:pt x="9040" y="3036"/>
                    <a:pt x="8951" y="2928"/>
                  </a:cubicBezTo>
                  <a:cubicBezTo>
                    <a:pt x="8812" y="2748"/>
                    <a:pt x="8771" y="2509"/>
                    <a:pt x="8770" y="2287"/>
                  </a:cubicBezTo>
                  <a:cubicBezTo>
                    <a:pt x="9025" y="1875"/>
                    <a:pt x="9339" y="1473"/>
                    <a:pt x="9416" y="980"/>
                  </a:cubicBezTo>
                  <a:cubicBezTo>
                    <a:pt x="9445" y="839"/>
                    <a:pt x="9400" y="670"/>
                    <a:pt x="9262" y="603"/>
                  </a:cubicBezTo>
                  <a:cubicBezTo>
                    <a:pt x="9222" y="591"/>
                    <a:pt x="9182" y="586"/>
                    <a:pt x="9141" y="586"/>
                  </a:cubicBezTo>
                  <a:cubicBezTo>
                    <a:pt x="8987" y="586"/>
                    <a:pt x="8833" y="665"/>
                    <a:pt x="8734" y="782"/>
                  </a:cubicBezTo>
                  <a:cubicBezTo>
                    <a:pt x="8454" y="1084"/>
                    <a:pt x="8349" y="1502"/>
                    <a:pt x="8310" y="1902"/>
                  </a:cubicBezTo>
                  <a:cubicBezTo>
                    <a:pt x="8307" y="2086"/>
                    <a:pt x="8151" y="2206"/>
                    <a:pt x="8035" y="2331"/>
                  </a:cubicBezTo>
                  <a:cubicBezTo>
                    <a:pt x="7677" y="2663"/>
                    <a:pt x="7248" y="2969"/>
                    <a:pt x="6748" y="3014"/>
                  </a:cubicBezTo>
                  <a:cubicBezTo>
                    <a:pt x="6728" y="3015"/>
                    <a:pt x="6706" y="3015"/>
                    <a:pt x="6684" y="3015"/>
                  </a:cubicBezTo>
                  <a:cubicBezTo>
                    <a:pt x="6490" y="3015"/>
                    <a:pt x="6267" y="2974"/>
                    <a:pt x="6181" y="2782"/>
                  </a:cubicBezTo>
                  <a:cubicBezTo>
                    <a:pt x="6094" y="2643"/>
                    <a:pt x="6188" y="2490"/>
                    <a:pt x="6272" y="2378"/>
                  </a:cubicBezTo>
                  <a:cubicBezTo>
                    <a:pt x="6497" y="2068"/>
                    <a:pt x="6708" y="1740"/>
                    <a:pt x="6824" y="1372"/>
                  </a:cubicBezTo>
                  <a:cubicBezTo>
                    <a:pt x="6864" y="1241"/>
                    <a:pt x="6877" y="1073"/>
                    <a:pt x="6771" y="970"/>
                  </a:cubicBezTo>
                  <a:cubicBezTo>
                    <a:pt x="6706" y="916"/>
                    <a:pt x="6626" y="891"/>
                    <a:pt x="6545" y="891"/>
                  </a:cubicBezTo>
                  <a:cubicBezTo>
                    <a:pt x="6456" y="891"/>
                    <a:pt x="6367" y="921"/>
                    <a:pt x="6297" y="978"/>
                  </a:cubicBezTo>
                  <a:cubicBezTo>
                    <a:pt x="5963" y="1230"/>
                    <a:pt x="5794" y="1637"/>
                    <a:pt x="5687" y="2030"/>
                  </a:cubicBezTo>
                  <a:cubicBezTo>
                    <a:pt x="5645" y="2201"/>
                    <a:pt x="5669" y="2404"/>
                    <a:pt x="5531" y="2537"/>
                  </a:cubicBezTo>
                  <a:cubicBezTo>
                    <a:pt x="5234" y="2902"/>
                    <a:pt x="4830" y="3287"/>
                    <a:pt x="4335" y="3287"/>
                  </a:cubicBezTo>
                  <a:cubicBezTo>
                    <a:pt x="4303" y="3287"/>
                    <a:pt x="4272" y="3285"/>
                    <a:pt x="4240" y="3282"/>
                  </a:cubicBezTo>
                  <a:cubicBezTo>
                    <a:pt x="3926" y="3205"/>
                    <a:pt x="3860" y="2807"/>
                    <a:pt x="3915" y="2537"/>
                  </a:cubicBezTo>
                  <a:cubicBezTo>
                    <a:pt x="4259" y="2033"/>
                    <a:pt x="4669" y="1532"/>
                    <a:pt x="4787" y="918"/>
                  </a:cubicBezTo>
                  <a:cubicBezTo>
                    <a:pt x="4838" y="720"/>
                    <a:pt x="4655" y="558"/>
                    <a:pt x="4472" y="558"/>
                  </a:cubicBezTo>
                  <a:cubicBezTo>
                    <a:pt x="4436" y="558"/>
                    <a:pt x="4400" y="565"/>
                    <a:pt x="4366" y="578"/>
                  </a:cubicBezTo>
                  <a:cubicBezTo>
                    <a:pt x="4124" y="668"/>
                    <a:pt x="3967" y="892"/>
                    <a:pt x="3828" y="1097"/>
                  </a:cubicBezTo>
                  <a:cubicBezTo>
                    <a:pt x="3574" y="1468"/>
                    <a:pt x="3521" y="1926"/>
                    <a:pt x="3403" y="2347"/>
                  </a:cubicBezTo>
                  <a:cubicBezTo>
                    <a:pt x="3195" y="2632"/>
                    <a:pt x="2907" y="2862"/>
                    <a:pt x="2597" y="3029"/>
                  </a:cubicBezTo>
                  <a:cubicBezTo>
                    <a:pt x="2467" y="3102"/>
                    <a:pt x="2324" y="3138"/>
                    <a:pt x="2180" y="3138"/>
                  </a:cubicBezTo>
                  <a:cubicBezTo>
                    <a:pt x="2043" y="3138"/>
                    <a:pt x="1906" y="3106"/>
                    <a:pt x="1781" y="3043"/>
                  </a:cubicBezTo>
                  <a:cubicBezTo>
                    <a:pt x="1760" y="2834"/>
                    <a:pt x="1862" y="2643"/>
                    <a:pt x="1999" y="2494"/>
                  </a:cubicBezTo>
                  <a:cubicBezTo>
                    <a:pt x="2413" y="2035"/>
                    <a:pt x="2730" y="1487"/>
                    <a:pt x="2911" y="896"/>
                  </a:cubicBezTo>
                  <a:cubicBezTo>
                    <a:pt x="2960" y="672"/>
                    <a:pt x="3024" y="414"/>
                    <a:pt x="2886" y="210"/>
                  </a:cubicBezTo>
                  <a:cubicBezTo>
                    <a:pt x="2803" y="71"/>
                    <a:pt x="2643"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33"/>
          <p:cNvGrpSpPr/>
          <p:nvPr/>
        </p:nvGrpSpPr>
        <p:grpSpPr>
          <a:xfrm>
            <a:off x="7207645" y="933344"/>
            <a:ext cx="1726652" cy="1513041"/>
            <a:chOff x="1386120" y="734369"/>
            <a:chExt cx="1726652" cy="1513041"/>
          </a:xfrm>
        </p:grpSpPr>
        <p:grpSp>
          <p:nvGrpSpPr>
            <p:cNvPr id="874" name="Google Shape;874;p33"/>
            <p:cNvGrpSpPr/>
            <p:nvPr/>
          </p:nvGrpSpPr>
          <p:grpSpPr>
            <a:xfrm rot="-900166">
              <a:off x="1578656" y="919016"/>
              <a:ext cx="1354104" cy="1140455"/>
              <a:chOff x="1316575" y="3131425"/>
              <a:chExt cx="1064150" cy="896250"/>
            </a:xfrm>
          </p:grpSpPr>
          <p:sp>
            <p:nvSpPr>
              <p:cNvPr id="875" name="Google Shape;875;p33"/>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 name="Google Shape;890;p33"/>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33"/>
          <p:cNvSpPr txBox="1">
            <a:spLocks noGrp="1"/>
          </p:cNvSpPr>
          <p:nvPr>
            <p:ph type="title"/>
          </p:nvPr>
        </p:nvSpPr>
        <p:spPr>
          <a:xfrm>
            <a:off x="1797008" y="2985525"/>
            <a:ext cx="6361017" cy="762900"/>
          </a:xfrm>
          <a:prstGeom prst="rect">
            <a:avLst/>
          </a:prstGeom>
        </p:spPr>
        <p:txBody>
          <a:bodyPr spcFirstLastPara="1" wrap="square" lIns="91425" tIns="91425" rIns="91425" bIns="91425" anchor="b" anchorCtr="0">
            <a:noAutofit/>
          </a:bodyPr>
          <a:lstStyle/>
          <a:p>
            <a:r>
              <a:rPr lang="en-US" smtClean="0">
                <a:latin typeface="Times New Roman" panose="02020603050405020304" pitchFamily="18" charset="0"/>
                <a:cs typeface="Times New Roman" panose="02020603050405020304" pitchFamily="18" charset="0"/>
              </a:rPr>
              <a:t>HÃY CẦM LẤY VÀ ĐỌC</a:t>
            </a:r>
            <a:r>
              <a:rPr lang="en-US"/>
              <a:t> </a:t>
            </a:r>
            <a:r>
              <a:rPr lang="en-US" smtClean="0"/>
              <a:t/>
            </a:r>
            <a:br>
              <a:rPr lang="en-US" smtClean="0"/>
            </a:br>
            <a:r>
              <a:rPr lang="en-US" smtClean="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HUỲNH NHƯ PHƯƠNG)</a:t>
            </a:r>
          </a:p>
        </p:txBody>
      </p:sp>
      <p:grpSp>
        <p:nvGrpSpPr>
          <p:cNvPr id="894" name="Google Shape;894;p33"/>
          <p:cNvGrpSpPr/>
          <p:nvPr/>
        </p:nvGrpSpPr>
        <p:grpSpPr>
          <a:xfrm rot="900236">
            <a:off x="6749991" y="1600514"/>
            <a:ext cx="535417" cy="510255"/>
            <a:chOff x="6395775" y="3663800"/>
            <a:chExt cx="420800" cy="401025"/>
          </a:xfrm>
        </p:grpSpPr>
        <p:sp>
          <p:nvSpPr>
            <p:cNvPr id="895" name="Google Shape;895;p33"/>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33"/>
          <p:cNvGrpSpPr/>
          <p:nvPr/>
        </p:nvGrpSpPr>
        <p:grpSpPr>
          <a:xfrm rot="900166">
            <a:off x="8048291" y="1017627"/>
            <a:ext cx="459331" cy="579548"/>
            <a:chOff x="5191200" y="4689525"/>
            <a:chExt cx="360975" cy="455450"/>
          </a:xfrm>
        </p:grpSpPr>
        <p:sp>
          <p:nvSpPr>
            <p:cNvPr id="900" name="Google Shape;900;p33"/>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3"/>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33"/>
          <p:cNvSpPr/>
          <p:nvPr/>
        </p:nvSpPr>
        <p:spPr>
          <a:xfrm>
            <a:off x="8479617" y="16467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p:nvPr/>
        </p:nvSpPr>
        <p:spPr>
          <a:xfrm>
            <a:off x="8083999" y="2258461"/>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33"/>
          <p:cNvGrpSpPr/>
          <p:nvPr/>
        </p:nvGrpSpPr>
        <p:grpSpPr>
          <a:xfrm rot="900166">
            <a:off x="7542516" y="1927127"/>
            <a:ext cx="459331" cy="579548"/>
            <a:chOff x="5191200" y="4689525"/>
            <a:chExt cx="360975" cy="455450"/>
          </a:xfrm>
        </p:grpSpPr>
        <p:sp>
          <p:nvSpPr>
            <p:cNvPr id="905" name="Google Shape;905;p33"/>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7" name="Google Shape;907;p33"/>
          <p:cNvSpPr/>
          <p:nvPr/>
        </p:nvSpPr>
        <p:spPr>
          <a:xfrm>
            <a:off x="8200728" y="291907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a:off x="1745588" y="1087750"/>
            <a:ext cx="965770" cy="1011238"/>
          </a:xfrm>
          <a:custGeom>
            <a:avLst/>
            <a:gdLst/>
            <a:ahLst/>
            <a:cxnLst/>
            <a:rect l="l" t="t" r="r" b="b"/>
            <a:pathLst>
              <a:path w="29716" h="31115" extrusionOk="0">
                <a:moveTo>
                  <a:pt x="14922" y="1196"/>
                </a:moveTo>
                <a:cubicBezTo>
                  <a:pt x="14961" y="1196"/>
                  <a:pt x="14999" y="1200"/>
                  <a:pt x="15034" y="1205"/>
                </a:cubicBezTo>
                <a:cubicBezTo>
                  <a:pt x="15818" y="3006"/>
                  <a:pt x="16603" y="4805"/>
                  <a:pt x="17391" y="6603"/>
                </a:cubicBezTo>
                <a:cubicBezTo>
                  <a:pt x="17459" y="6784"/>
                  <a:pt x="17631" y="6924"/>
                  <a:pt x="17827" y="6924"/>
                </a:cubicBezTo>
                <a:cubicBezTo>
                  <a:pt x="17843" y="6924"/>
                  <a:pt x="17858" y="6924"/>
                  <a:pt x="17874" y="6922"/>
                </a:cubicBezTo>
                <a:cubicBezTo>
                  <a:pt x="18058" y="6889"/>
                  <a:pt x="18212" y="6772"/>
                  <a:pt x="18373" y="6682"/>
                </a:cubicBezTo>
                <a:cubicBezTo>
                  <a:pt x="19836" y="5822"/>
                  <a:pt x="21299" y="4963"/>
                  <a:pt x="22763" y="4104"/>
                </a:cubicBezTo>
                <a:cubicBezTo>
                  <a:pt x="22897" y="4029"/>
                  <a:pt x="23030" y="3914"/>
                  <a:pt x="23188" y="3914"/>
                </a:cubicBezTo>
                <a:cubicBezTo>
                  <a:pt x="23215" y="3914"/>
                  <a:pt x="23242" y="3917"/>
                  <a:pt x="23270" y="3924"/>
                </a:cubicBezTo>
                <a:cubicBezTo>
                  <a:pt x="23397" y="4027"/>
                  <a:pt x="23375" y="4220"/>
                  <a:pt x="23364" y="4369"/>
                </a:cubicBezTo>
                <a:cubicBezTo>
                  <a:pt x="22965" y="6196"/>
                  <a:pt x="22559" y="8023"/>
                  <a:pt x="22159" y="9850"/>
                </a:cubicBezTo>
                <a:cubicBezTo>
                  <a:pt x="22089" y="10050"/>
                  <a:pt x="22233" y="10259"/>
                  <a:pt x="22409" y="10347"/>
                </a:cubicBezTo>
                <a:cubicBezTo>
                  <a:pt x="22586" y="10419"/>
                  <a:pt x="22781" y="10412"/>
                  <a:pt x="22970" y="10436"/>
                </a:cubicBezTo>
                <a:cubicBezTo>
                  <a:pt x="24743" y="10612"/>
                  <a:pt x="26516" y="10777"/>
                  <a:pt x="28288" y="10959"/>
                </a:cubicBezTo>
                <a:cubicBezTo>
                  <a:pt x="28362" y="11014"/>
                  <a:pt x="28441" y="11063"/>
                  <a:pt x="28528" y="11107"/>
                </a:cubicBezTo>
                <a:cubicBezTo>
                  <a:pt x="28510" y="11352"/>
                  <a:pt x="28303" y="11513"/>
                  <a:pt x="28132" y="11662"/>
                </a:cubicBezTo>
                <a:cubicBezTo>
                  <a:pt x="26810" y="12834"/>
                  <a:pt x="25488" y="14005"/>
                  <a:pt x="24169" y="15179"/>
                </a:cubicBezTo>
                <a:cubicBezTo>
                  <a:pt x="23935" y="15348"/>
                  <a:pt x="23912" y="15720"/>
                  <a:pt x="24141" y="15905"/>
                </a:cubicBezTo>
                <a:cubicBezTo>
                  <a:pt x="25469" y="17094"/>
                  <a:pt x="26806" y="18272"/>
                  <a:pt x="28139" y="19456"/>
                </a:cubicBezTo>
                <a:cubicBezTo>
                  <a:pt x="28310" y="19613"/>
                  <a:pt x="28565" y="19759"/>
                  <a:pt x="28512" y="20033"/>
                </a:cubicBezTo>
                <a:cubicBezTo>
                  <a:pt x="28286" y="20192"/>
                  <a:pt x="28005" y="20180"/>
                  <a:pt x="27745" y="20210"/>
                </a:cubicBezTo>
                <a:cubicBezTo>
                  <a:pt x="26043" y="20376"/>
                  <a:pt x="24341" y="20541"/>
                  <a:pt x="22639" y="20709"/>
                </a:cubicBezTo>
                <a:cubicBezTo>
                  <a:pt x="22465" y="20719"/>
                  <a:pt x="22284" y="20797"/>
                  <a:pt x="22205" y="20961"/>
                </a:cubicBezTo>
                <a:cubicBezTo>
                  <a:pt x="22107" y="21142"/>
                  <a:pt x="22181" y="21351"/>
                  <a:pt x="22219" y="21540"/>
                </a:cubicBezTo>
                <a:cubicBezTo>
                  <a:pt x="22610" y="23304"/>
                  <a:pt x="22997" y="25067"/>
                  <a:pt x="23385" y="26832"/>
                </a:cubicBezTo>
                <a:cubicBezTo>
                  <a:pt x="23449" y="27007"/>
                  <a:pt x="23282" y="27173"/>
                  <a:pt x="23116" y="27173"/>
                </a:cubicBezTo>
                <a:cubicBezTo>
                  <a:pt x="23072" y="27173"/>
                  <a:pt x="23028" y="27162"/>
                  <a:pt x="22989" y="27136"/>
                </a:cubicBezTo>
                <a:cubicBezTo>
                  <a:pt x="21342" y="26182"/>
                  <a:pt x="19709" y="25205"/>
                  <a:pt x="18063" y="24253"/>
                </a:cubicBezTo>
                <a:cubicBezTo>
                  <a:pt x="17994" y="24209"/>
                  <a:pt x="17915" y="24188"/>
                  <a:pt x="17837" y="24188"/>
                </a:cubicBezTo>
                <a:cubicBezTo>
                  <a:pt x="17655" y="24188"/>
                  <a:pt x="17475" y="24298"/>
                  <a:pt x="17408" y="24476"/>
                </a:cubicBezTo>
                <a:cubicBezTo>
                  <a:pt x="16665" y="26157"/>
                  <a:pt x="15936" y="27845"/>
                  <a:pt x="15199" y="29527"/>
                </a:cubicBezTo>
                <a:cubicBezTo>
                  <a:pt x="15145" y="29651"/>
                  <a:pt x="15006" y="29785"/>
                  <a:pt x="14866" y="29785"/>
                </a:cubicBezTo>
                <a:cubicBezTo>
                  <a:pt x="14827" y="29785"/>
                  <a:pt x="14788" y="29775"/>
                  <a:pt x="14751" y="29751"/>
                </a:cubicBezTo>
                <a:cubicBezTo>
                  <a:pt x="14581" y="29670"/>
                  <a:pt x="14538" y="29474"/>
                  <a:pt x="14466" y="29321"/>
                </a:cubicBezTo>
                <a:cubicBezTo>
                  <a:pt x="13769" y="27720"/>
                  <a:pt x="13070" y="26119"/>
                  <a:pt x="12370" y="24519"/>
                </a:cubicBezTo>
                <a:cubicBezTo>
                  <a:pt x="12306" y="24364"/>
                  <a:pt x="12181" y="24222"/>
                  <a:pt x="12010" y="24196"/>
                </a:cubicBezTo>
                <a:cubicBezTo>
                  <a:pt x="11983" y="24189"/>
                  <a:pt x="11956" y="24187"/>
                  <a:pt x="11929" y="24187"/>
                </a:cubicBezTo>
                <a:cubicBezTo>
                  <a:pt x="11800" y="24187"/>
                  <a:pt x="11681" y="24254"/>
                  <a:pt x="11572" y="24317"/>
                </a:cubicBezTo>
                <a:cubicBezTo>
                  <a:pt x="10354" y="25036"/>
                  <a:pt x="9135" y="25749"/>
                  <a:pt x="7915" y="26466"/>
                </a:cubicBezTo>
                <a:cubicBezTo>
                  <a:pt x="7470" y="26714"/>
                  <a:pt x="7048" y="27006"/>
                  <a:pt x="6582" y="27219"/>
                </a:cubicBezTo>
                <a:cubicBezTo>
                  <a:pt x="6521" y="27183"/>
                  <a:pt x="6462" y="27150"/>
                  <a:pt x="6405" y="27117"/>
                </a:cubicBezTo>
                <a:cubicBezTo>
                  <a:pt x="6322" y="26841"/>
                  <a:pt x="6438" y="26566"/>
                  <a:pt x="6489" y="26298"/>
                </a:cubicBezTo>
                <a:cubicBezTo>
                  <a:pt x="6834" y="24728"/>
                  <a:pt x="7179" y="23159"/>
                  <a:pt x="7525" y="21591"/>
                </a:cubicBezTo>
                <a:cubicBezTo>
                  <a:pt x="7560" y="21397"/>
                  <a:pt x="7643" y="21191"/>
                  <a:pt x="7568" y="20998"/>
                </a:cubicBezTo>
                <a:cubicBezTo>
                  <a:pt x="7498" y="20810"/>
                  <a:pt x="7299" y="20717"/>
                  <a:pt x="7112" y="20709"/>
                </a:cubicBezTo>
                <a:cubicBezTo>
                  <a:pt x="5473" y="20548"/>
                  <a:pt x="3834" y="20388"/>
                  <a:pt x="2196" y="20227"/>
                </a:cubicBezTo>
                <a:cubicBezTo>
                  <a:pt x="1897" y="20193"/>
                  <a:pt x="1593" y="20194"/>
                  <a:pt x="1307" y="20093"/>
                </a:cubicBezTo>
                <a:cubicBezTo>
                  <a:pt x="1239" y="19955"/>
                  <a:pt x="1241" y="19773"/>
                  <a:pt x="1373" y="19674"/>
                </a:cubicBezTo>
                <a:cubicBezTo>
                  <a:pt x="2773" y="18429"/>
                  <a:pt x="4176" y="17187"/>
                  <a:pt x="5578" y="15943"/>
                </a:cubicBezTo>
                <a:cubicBezTo>
                  <a:pt x="5711" y="15829"/>
                  <a:pt x="5810" y="15653"/>
                  <a:pt x="5770" y="15474"/>
                </a:cubicBezTo>
                <a:cubicBezTo>
                  <a:pt x="5746" y="15320"/>
                  <a:pt x="5626" y="15213"/>
                  <a:pt x="5520" y="15115"/>
                </a:cubicBezTo>
                <a:cubicBezTo>
                  <a:pt x="4206" y="13954"/>
                  <a:pt x="2896" y="12787"/>
                  <a:pt x="1583" y="11626"/>
                </a:cubicBezTo>
                <a:cubicBezTo>
                  <a:pt x="1434" y="11494"/>
                  <a:pt x="1249" y="11360"/>
                  <a:pt x="1228" y="11147"/>
                </a:cubicBezTo>
                <a:cubicBezTo>
                  <a:pt x="1197" y="11034"/>
                  <a:pt x="1305" y="10959"/>
                  <a:pt x="1406" y="10959"/>
                </a:cubicBezTo>
                <a:cubicBezTo>
                  <a:pt x="1411" y="10959"/>
                  <a:pt x="1415" y="10959"/>
                  <a:pt x="1420" y="10959"/>
                </a:cubicBezTo>
                <a:cubicBezTo>
                  <a:pt x="3228" y="10784"/>
                  <a:pt x="5038" y="10604"/>
                  <a:pt x="6847" y="10430"/>
                </a:cubicBezTo>
                <a:cubicBezTo>
                  <a:pt x="7036" y="10404"/>
                  <a:pt x="7248" y="10419"/>
                  <a:pt x="7415" y="10308"/>
                </a:cubicBezTo>
                <a:cubicBezTo>
                  <a:pt x="7581" y="10194"/>
                  <a:pt x="7632" y="9973"/>
                  <a:pt x="7582" y="9787"/>
                </a:cubicBezTo>
                <a:cubicBezTo>
                  <a:pt x="7167" y="7891"/>
                  <a:pt x="6750" y="5996"/>
                  <a:pt x="6330" y="4102"/>
                </a:cubicBezTo>
                <a:cubicBezTo>
                  <a:pt x="6356" y="4040"/>
                  <a:pt x="6383" y="3981"/>
                  <a:pt x="6412" y="3922"/>
                </a:cubicBezTo>
                <a:cubicBezTo>
                  <a:pt x="6428" y="3920"/>
                  <a:pt x="6444" y="3920"/>
                  <a:pt x="6459" y="3920"/>
                </a:cubicBezTo>
                <a:cubicBezTo>
                  <a:pt x="6710" y="3920"/>
                  <a:pt x="6934" y="4067"/>
                  <a:pt x="7145" y="4192"/>
                </a:cubicBezTo>
                <a:cubicBezTo>
                  <a:pt x="8649" y="5075"/>
                  <a:pt x="10153" y="5961"/>
                  <a:pt x="11659" y="6841"/>
                </a:cubicBezTo>
                <a:cubicBezTo>
                  <a:pt x="11736" y="6896"/>
                  <a:pt x="11826" y="6921"/>
                  <a:pt x="11917" y="6921"/>
                </a:cubicBezTo>
                <a:cubicBezTo>
                  <a:pt x="12094" y="6921"/>
                  <a:pt x="12271" y="6823"/>
                  <a:pt x="12342" y="6650"/>
                </a:cubicBezTo>
                <a:cubicBezTo>
                  <a:pt x="13124" y="4889"/>
                  <a:pt x="13881" y="3115"/>
                  <a:pt x="14662" y="1353"/>
                </a:cubicBezTo>
                <a:cubicBezTo>
                  <a:pt x="14697" y="1229"/>
                  <a:pt x="14809" y="1196"/>
                  <a:pt x="14922" y="1196"/>
                </a:cubicBezTo>
                <a:close/>
                <a:moveTo>
                  <a:pt x="14880" y="0"/>
                </a:moveTo>
                <a:cubicBezTo>
                  <a:pt x="14776" y="0"/>
                  <a:pt x="14671" y="61"/>
                  <a:pt x="14639" y="179"/>
                </a:cubicBezTo>
                <a:cubicBezTo>
                  <a:pt x="13804" y="2075"/>
                  <a:pt x="12983" y="3977"/>
                  <a:pt x="12150" y="5874"/>
                </a:cubicBezTo>
                <a:cubicBezTo>
                  <a:pt x="12068" y="6022"/>
                  <a:pt x="11945" y="6141"/>
                  <a:pt x="11820" y="6251"/>
                </a:cubicBezTo>
                <a:cubicBezTo>
                  <a:pt x="11800" y="6254"/>
                  <a:pt x="11779" y="6255"/>
                  <a:pt x="11760" y="6255"/>
                </a:cubicBezTo>
                <a:cubicBezTo>
                  <a:pt x="11547" y="6255"/>
                  <a:pt x="11379" y="6102"/>
                  <a:pt x="11200" y="6006"/>
                </a:cubicBezTo>
                <a:cubicBezTo>
                  <a:pt x="9498" y="5006"/>
                  <a:pt x="7795" y="4008"/>
                  <a:pt x="6095" y="3007"/>
                </a:cubicBezTo>
                <a:cubicBezTo>
                  <a:pt x="6026" y="2976"/>
                  <a:pt x="5948" y="2920"/>
                  <a:pt x="5872" y="2920"/>
                </a:cubicBezTo>
                <a:cubicBezTo>
                  <a:pt x="5850" y="2920"/>
                  <a:pt x="5828" y="2924"/>
                  <a:pt x="5806" y="2936"/>
                </a:cubicBezTo>
                <a:cubicBezTo>
                  <a:pt x="5651" y="2966"/>
                  <a:pt x="5606" y="3147"/>
                  <a:pt x="5651" y="3282"/>
                </a:cubicBezTo>
                <a:cubicBezTo>
                  <a:pt x="6098" y="5326"/>
                  <a:pt x="6552" y="7368"/>
                  <a:pt x="6998" y="9413"/>
                </a:cubicBezTo>
                <a:cubicBezTo>
                  <a:pt x="7047" y="9591"/>
                  <a:pt x="6987" y="9769"/>
                  <a:pt x="6894" y="9923"/>
                </a:cubicBezTo>
                <a:cubicBezTo>
                  <a:pt x="4689" y="10165"/>
                  <a:pt x="2476" y="10350"/>
                  <a:pt x="271" y="10586"/>
                </a:cubicBezTo>
                <a:cubicBezTo>
                  <a:pt x="50" y="10616"/>
                  <a:pt x="1" y="10916"/>
                  <a:pt x="182" y="11033"/>
                </a:cubicBezTo>
                <a:cubicBezTo>
                  <a:pt x="1815" y="12498"/>
                  <a:pt x="3472" y="13937"/>
                  <a:pt x="5099" y="15410"/>
                </a:cubicBezTo>
                <a:cubicBezTo>
                  <a:pt x="5085" y="15546"/>
                  <a:pt x="5105" y="15711"/>
                  <a:pt x="4989" y="15809"/>
                </a:cubicBezTo>
                <a:cubicBezTo>
                  <a:pt x="3386" y="17237"/>
                  <a:pt x="1775" y="18657"/>
                  <a:pt x="174" y="20086"/>
                </a:cubicBezTo>
                <a:cubicBezTo>
                  <a:pt x="36" y="20186"/>
                  <a:pt x="49" y="20370"/>
                  <a:pt x="151" y="20491"/>
                </a:cubicBezTo>
                <a:cubicBezTo>
                  <a:pt x="396" y="20568"/>
                  <a:pt x="657" y="20561"/>
                  <a:pt x="912" y="20594"/>
                </a:cubicBezTo>
                <a:cubicBezTo>
                  <a:pt x="2828" y="20781"/>
                  <a:pt x="4743" y="20970"/>
                  <a:pt x="6658" y="21155"/>
                </a:cubicBezTo>
                <a:cubicBezTo>
                  <a:pt x="6787" y="21158"/>
                  <a:pt x="6915" y="21227"/>
                  <a:pt x="6962" y="21356"/>
                </a:cubicBezTo>
                <a:cubicBezTo>
                  <a:pt x="7076" y="21532"/>
                  <a:pt x="6984" y="21741"/>
                  <a:pt x="6950" y="21928"/>
                </a:cubicBezTo>
                <a:cubicBezTo>
                  <a:pt x="6516" y="23890"/>
                  <a:pt x="6085" y="25854"/>
                  <a:pt x="5653" y="27817"/>
                </a:cubicBezTo>
                <a:cubicBezTo>
                  <a:pt x="5631" y="27910"/>
                  <a:pt x="5615" y="28021"/>
                  <a:pt x="5690" y="28100"/>
                </a:cubicBezTo>
                <a:cubicBezTo>
                  <a:pt x="5732" y="28161"/>
                  <a:pt x="5796" y="28184"/>
                  <a:pt x="5863" y="28184"/>
                </a:cubicBezTo>
                <a:cubicBezTo>
                  <a:pt x="5936" y="28184"/>
                  <a:pt x="6014" y="28157"/>
                  <a:pt x="6073" y="28117"/>
                </a:cubicBezTo>
                <a:cubicBezTo>
                  <a:pt x="7928" y="27026"/>
                  <a:pt x="9785" y="25936"/>
                  <a:pt x="11642" y="24846"/>
                </a:cubicBezTo>
                <a:cubicBezTo>
                  <a:pt x="11677" y="24822"/>
                  <a:pt x="11714" y="24813"/>
                  <a:pt x="11751" y="24813"/>
                </a:cubicBezTo>
                <a:cubicBezTo>
                  <a:pt x="11834" y="24813"/>
                  <a:pt x="11921" y="24860"/>
                  <a:pt x="11997" y="24894"/>
                </a:cubicBezTo>
                <a:cubicBezTo>
                  <a:pt x="12887" y="26909"/>
                  <a:pt x="13758" y="28933"/>
                  <a:pt x="14646" y="30948"/>
                </a:cubicBezTo>
                <a:cubicBezTo>
                  <a:pt x="14681" y="31046"/>
                  <a:pt x="14783" y="31114"/>
                  <a:pt x="14885" y="31114"/>
                </a:cubicBezTo>
                <a:cubicBezTo>
                  <a:pt x="14930" y="31114"/>
                  <a:pt x="14974" y="31102"/>
                  <a:pt x="15013" y="31073"/>
                </a:cubicBezTo>
                <a:cubicBezTo>
                  <a:pt x="15124" y="30971"/>
                  <a:pt x="15164" y="30818"/>
                  <a:pt x="15227" y="30688"/>
                </a:cubicBezTo>
                <a:cubicBezTo>
                  <a:pt x="16050" y="28799"/>
                  <a:pt x="16874" y="26912"/>
                  <a:pt x="17699" y="25025"/>
                </a:cubicBezTo>
                <a:cubicBezTo>
                  <a:pt x="17739" y="24941"/>
                  <a:pt x="17771" y="24829"/>
                  <a:pt x="17881" y="24814"/>
                </a:cubicBezTo>
                <a:cubicBezTo>
                  <a:pt x="17906" y="24807"/>
                  <a:pt x="17930" y="24804"/>
                  <a:pt x="17953" y="24804"/>
                </a:cubicBezTo>
                <a:cubicBezTo>
                  <a:pt x="18084" y="24804"/>
                  <a:pt x="18201" y="24901"/>
                  <a:pt x="18314" y="24962"/>
                </a:cubicBezTo>
                <a:cubicBezTo>
                  <a:pt x="20113" y="26020"/>
                  <a:pt x="21913" y="27076"/>
                  <a:pt x="23713" y="28132"/>
                </a:cubicBezTo>
                <a:cubicBezTo>
                  <a:pt x="23760" y="28171"/>
                  <a:pt x="23814" y="28188"/>
                  <a:pt x="23867" y="28188"/>
                </a:cubicBezTo>
                <a:cubicBezTo>
                  <a:pt x="24028" y="28188"/>
                  <a:pt x="24180" y="28028"/>
                  <a:pt x="24110" y="27851"/>
                </a:cubicBezTo>
                <a:cubicBezTo>
                  <a:pt x="23649" y="25741"/>
                  <a:pt x="23181" y="23635"/>
                  <a:pt x="22720" y="21527"/>
                </a:cubicBezTo>
                <a:cubicBezTo>
                  <a:pt x="22763" y="21418"/>
                  <a:pt x="22804" y="21308"/>
                  <a:pt x="22847" y="21200"/>
                </a:cubicBezTo>
                <a:cubicBezTo>
                  <a:pt x="23206" y="21122"/>
                  <a:pt x="23576" y="21118"/>
                  <a:pt x="23941" y="21074"/>
                </a:cubicBezTo>
                <a:cubicBezTo>
                  <a:pt x="25146" y="20955"/>
                  <a:pt x="26351" y="20838"/>
                  <a:pt x="27556" y="20720"/>
                </a:cubicBezTo>
                <a:cubicBezTo>
                  <a:pt x="28236" y="20637"/>
                  <a:pt x="28927" y="20619"/>
                  <a:pt x="29601" y="20494"/>
                </a:cubicBezTo>
                <a:cubicBezTo>
                  <a:pt x="29704" y="20372"/>
                  <a:pt x="29715" y="20179"/>
                  <a:pt x="29577" y="20079"/>
                </a:cubicBezTo>
                <a:cubicBezTo>
                  <a:pt x="28293" y="18936"/>
                  <a:pt x="27004" y="17796"/>
                  <a:pt x="25718" y="16654"/>
                </a:cubicBezTo>
                <a:cubicBezTo>
                  <a:pt x="25362" y="16321"/>
                  <a:pt x="24970" y="16025"/>
                  <a:pt x="24641" y="15667"/>
                </a:cubicBezTo>
                <a:cubicBezTo>
                  <a:pt x="24625" y="15518"/>
                  <a:pt x="24660" y="15374"/>
                  <a:pt x="24788" y="15285"/>
                </a:cubicBezTo>
                <a:cubicBezTo>
                  <a:pt x="26369" y="13877"/>
                  <a:pt x="27955" y="12474"/>
                  <a:pt x="29538" y="11068"/>
                </a:cubicBezTo>
                <a:cubicBezTo>
                  <a:pt x="29624" y="10991"/>
                  <a:pt x="29715" y="10887"/>
                  <a:pt x="29679" y="10762"/>
                </a:cubicBezTo>
                <a:cubicBezTo>
                  <a:pt x="29647" y="10617"/>
                  <a:pt x="29486" y="10570"/>
                  <a:pt x="29360" y="10567"/>
                </a:cubicBezTo>
                <a:cubicBezTo>
                  <a:pt x="27380" y="10375"/>
                  <a:pt x="25401" y="10179"/>
                  <a:pt x="23422" y="9987"/>
                </a:cubicBezTo>
                <a:cubicBezTo>
                  <a:pt x="23206" y="9971"/>
                  <a:pt x="22978" y="9965"/>
                  <a:pt x="22797" y="9833"/>
                </a:cubicBezTo>
                <a:cubicBezTo>
                  <a:pt x="22658" y="9670"/>
                  <a:pt x="22744" y="9463"/>
                  <a:pt x="22784" y="9283"/>
                </a:cubicBezTo>
                <a:cubicBezTo>
                  <a:pt x="23226" y="7282"/>
                  <a:pt x="23666" y="5281"/>
                  <a:pt x="24107" y="3281"/>
                </a:cubicBezTo>
                <a:cubicBezTo>
                  <a:pt x="24137" y="3165"/>
                  <a:pt x="24121" y="3006"/>
                  <a:pt x="23999" y="2954"/>
                </a:cubicBezTo>
                <a:cubicBezTo>
                  <a:pt x="23964" y="2931"/>
                  <a:pt x="23928" y="2922"/>
                  <a:pt x="23892" y="2922"/>
                </a:cubicBezTo>
                <a:cubicBezTo>
                  <a:pt x="23812" y="2922"/>
                  <a:pt x="23733" y="2967"/>
                  <a:pt x="23665" y="3006"/>
                </a:cubicBezTo>
                <a:cubicBezTo>
                  <a:pt x="21904" y="4042"/>
                  <a:pt x="20140" y="5074"/>
                  <a:pt x="18379" y="6111"/>
                </a:cubicBezTo>
                <a:cubicBezTo>
                  <a:pt x="18254" y="6176"/>
                  <a:pt x="18111" y="6226"/>
                  <a:pt x="17970" y="6226"/>
                </a:cubicBezTo>
                <a:cubicBezTo>
                  <a:pt x="17892" y="6226"/>
                  <a:pt x="17815" y="6211"/>
                  <a:pt x="17742" y="6175"/>
                </a:cubicBezTo>
                <a:cubicBezTo>
                  <a:pt x="16856" y="4176"/>
                  <a:pt x="15995" y="2166"/>
                  <a:pt x="15111" y="166"/>
                </a:cubicBezTo>
                <a:cubicBezTo>
                  <a:pt x="15076" y="55"/>
                  <a:pt x="14978" y="0"/>
                  <a:pt x="1488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a:off x="831238" y="1548850"/>
            <a:ext cx="965770" cy="1011238"/>
          </a:xfrm>
          <a:custGeom>
            <a:avLst/>
            <a:gdLst/>
            <a:ahLst/>
            <a:cxnLst/>
            <a:rect l="l" t="t" r="r" b="b"/>
            <a:pathLst>
              <a:path w="29716" h="31115" extrusionOk="0">
                <a:moveTo>
                  <a:pt x="14922" y="1196"/>
                </a:moveTo>
                <a:cubicBezTo>
                  <a:pt x="14961" y="1196"/>
                  <a:pt x="14999" y="1200"/>
                  <a:pt x="15034" y="1205"/>
                </a:cubicBezTo>
                <a:cubicBezTo>
                  <a:pt x="15818" y="3006"/>
                  <a:pt x="16603" y="4805"/>
                  <a:pt x="17391" y="6603"/>
                </a:cubicBezTo>
                <a:cubicBezTo>
                  <a:pt x="17459" y="6784"/>
                  <a:pt x="17631" y="6924"/>
                  <a:pt x="17827" y="6924"/>
                </a:cubicBezTo>
                <a:cubicBezTo>
                  <a:pt x="17843" y="6924"/>
                  <a:pt x="17858" y="6924"/>
                  <a:pt x="17874" y="6922"/>
                </a:cubicBezTo>
                <a:cubicBezTo>
                  <a:pt x="18058" y="6889"/>
                  <a:pt x="18212" y="6772"/>
                  <a:pt x="18373" y="6682"/>
                </a:cubicBezTo>
                <a:cubicBezTo>
                  <a:pt x="19836" y="5822"/>
                  <a:pt x="21299" y="4963"/>
                  <a:pt x="22763" y="4104"/>
                </a:cubicBezTo>
                <a:cubicBezTo>
                  <a:pt x="22897" y="4029"/>
                  <a:pt x="23030" y="3914"/>
                  <a:pt x="23188" y="3914"/>
                </a:cubicBezTo>
                <a:cubicBezTo>
                  <a:pt x="23215" y="3914"/>
                  <a:pt x="23242" y="3917"/>
                  <a:pt x="23270" y="3924"/>
                </a:cubicBezTo>
                <a:cubicBezTo>
                  <a:pt x="23397" y="4027"/>
                  <a:pt x="23375" y="4220"/>
                  <a:pt x="23364" y="4369"/>
                </a:cubicBezTo>
                <a:cubicBezTo>
                  <a:pt x="22965" y="6196"/>
                  <a:pt x="22559" y="8023"/>
                  <a:pt x="22159" y="9850"/>
                </a:cubicBezTo>
                <a:cubicBezTo>
                  <a:pt x="22089" y="10050"/>
                  <a:pt x="22233" y="10259"/>
                  <a:pt x="22409" y="10347"/>
                </a:cubicBezTo>
                <a:cubicBezTo>
                  <a:pt x="22586" y="10419"/>
                  <a:pt x="22781" y="10412"/>
                  <a:pt x="22970" y="10436"/>
                </a:cubicBezTo>
                <a:cubicBezTo>
                  <a:pt x="24743" y="10612"/>
                  <a:pt x="26516" y="10777"/>
                  <a:pt x="28288" y="10959"/>
                </a:cubicBezTo>
                <a:cubicBezTo>
                  <a:pt x="28362" y="11014"/>
                  <a:pt x="28441" y="11063"/>
                  <a:pt x="28528" y="11107"/>
                </a:cubicBezTo>
                <a:cubicBezTo>
                  <a:pt x="28510" y="11352"/>
                  <a:pt x="28303" y="11513"/>
                  <a:pt x="28132" y="11662"/>
                </a:cubicBezTo>
                <a:cubicBezTo>
                  <a:pt x="26810" y="12834"/>
                  <a:pt x="25488" y="14005"/>
                  <a:pt x="24169" y="15179"/>
                </a:cubicBezTo>
                <a:cubicBezTo>
                  <a:pt x="23935" y="15348"/>
                  <a:pt x="23912" y="15720"/>
                  <a:pt x="24141" y="15905"/>
                </a:cubicBezTo>
                <a:cubicBezTo>
                  <a:pt x="25469" y="17094"/>
                  <a:pt x="26806" y="18272"/>
                  <a:pt x="28139" y="19456"/>
                </a:cubicBezTo>
                <a:cubicBezTo>
                  <a:pt x="28310" y="19613"/>
                  <a:pt x="28565" y="19759"/>
                  <a:pt x="28512" y="20033"/>
                </a:cubicBezTo>
                <a:cubicBezTo>
                  <a:pt x="28286" y="20192"/>
                  <a:pt x="28005" y="20180"/>
                  <a:pt x="27745" y="20210"/>
                </a:cubicBezTo>
                <a:cubicBezTo>
                  <a:pt x="26043" y="20376"/>
                  <a:pt x="24341" y="20541"/>
                  <a:pt x="22639" y="20709"/>
                </a:cubicBezTo>
                <a:cubicBezTo>
                  <a:pt x="22465" y="20719"/>
                  <a:pt x="22284" y="20797"/>
                  <a:pt x="22205" y="20961"/>
                </a:cubicBezTo>
                <a:cubicBezTo>
                  <a:pt x="22107" y="21142"/>
                  <a:pt x="22181" y="21351"/>
                  <a:pt x="22219" y="21540"/>
                </a:cubicBezTo>
                <a:cubicBezTo>
                  <a:pt x="22610" y="23304"/>
                  <a:pt x="22997" y="25067"/>
                  <a:pt x="23385" y="26832"/>
                </a:cubicBezTo>
                <a:cubicBezTo>
                  <a:pt x="23449" y="27007"/>
                  <a:pt x="23282" y="27173"/>
                  <a:pt x="23116" y="27173"/>
                </a:cubicBezTo>
                <a:cubicBezTo>
                  <a:pt x="23072" y="27173"/>
                  <a:pt x="23028" y="27162"/>
                  <a:pt x="22989" y="27136"/>
                </a:cubicBezTo>
                <a:cubicBezTo>
                  <a:pt x="21342" y="26182"/>
                  <a:pt x="19709" y="25205"/>
                  <a:pt x="18063" y="24253"/>
                </a:cubicBezTo>
                <a:cubicBezTo>
                  <a:pt x="17994" y="24209"/>
                  <a:pt x="17915" y="24188"/>
                  <a:pt x="17837" y="24188"/>
                </a:cubicBezTo>
                <a:cubicBezTo>
                  <a:pt x="17655" y="24188"/>
                  <a:pt x="17475" y="24298"/>
                  <a:pt x="17408" y="24476"/>
                </a:cubicBezTo>
                <a:cubicBezTo>
                  <a:pt x="16665" y="26157"/>
                  <a:pt x="15936" y="27845"/>
                  <a:pt x="15199" y="29527"/>
                </a:cubicBezTo>
                <a:cubicBezTo>
                  <a:pt x="15145" y="29651"/>
                  <a:pt x="15006" y="29785"/>
                  <a:pt x="14866" y="29785"/>
                </a:cubicBezTo>
                <a:cubicBezTo>
                  <a:pt x="14827" y="29785"/>
                  <a:pt x="14788" y="29775"/>
                  <a:pt x="14751" y="29751"/>
                </a:cubicBezTo>
                <a:cubicBezTo>
                  <a:pt x="14581" y="29670"/>
                  <a:pt x="14538" y="29474"/>
                  <a:pt x="14466" y="29321"/>
                </a:cubicBezTo>
                <a:cubicBezTo>
                  <a:pt x="13769" y="27720"/>
                  <a:pt x="13070" y="26119"/>
                  <a:pt x="12370" y="24519"/>
                </a:cubicBezTo>
                <a:cubicBezTo>
                  <a:pt x="12306" y="24364"/>
                  <a:pt x="12181" y="24222"/>
                  <a:pt x="12010" y="24196"/>
                </a:cubicBezTo>
                <a:cubicBezTo>
                  <a:pt x="11983" y="24189"/>
                  <a:pt x="11956" y="24187"/>
                  <a:pt x="11929" y="24187"/>
                </a:cubicBezTo>
                <a:cubicBezTo>
                  <a:pt x="11800" y="24187"/>
                  <a:pt x="11681" y="24254"/>
                  <a:pt x="11572" y="24317"/>
                </a:cubicBezTo>
                <a:cubicBezTo>
                  <a:pt x="10354" y="25036"/>
                  <a:pt x="9135" y="25749"/>
                  <a:pt x="7915" y="26466"/>
                </a:cubicBezTo>
                <a:cubicBezTo>
                  <a:pt x="7470" y="26714"/>
                  <a:pt x="7048" y="27006"/>
                  <a:pt x="6582" y="27219"/>
                </a:cubicBezTo>
                <a:cubicBezTo>
                  <a:pt x="6521" y="27183"/>
                  <a:pt x="6462" y="27150"/>
                  <a:pt x="6405" y="27117"/>
                </a:cubicBezTo>
                <a:cubicBezTo>
                  <a:pt x="6322" y="26841"/>
                  <a:pt x="6438" y="26566"/>
                  <a:pt x="6489" y="26298"/>
                </a:cubicBezTo>
                <a:cubicBezTo>
                  <a:pt x="6834" y="24728"/>
                  <a:pt x="7179" y="23159"/>
                  <a:pt x="7525" y="21591"/>
                </a:cubicBezTo>
                <a:cubicBezTo>
                  <a:pt x="7560" y="21397"/>
                  <a:pt x="7643" y="21191"/>
                  <a:pt x="7568" y="20998"/>
                </a:cubicBezTo>
                <a:cubicBezTo>
                  <a:pt x="7498" y="20810"/>
                  <a:pt x="7299" y="20717"/>
                  <a:pt x="7112" y="20709"/>
                </a:cubicBezTo>
                <a:cubicBezTo>
                  <a:pt x="5473" y="20548"/>
                  <a:pt x="3834" y="20388"/>
                  <a:pt x="2196" y="20227"/>
                </a:cubicBezTo>
                <a:cubicBezTo>
                  <a:pt x="1897" y="20193"/>
                  <a:pt x="1593" y="20194"/>
                  <a:pt x="1307" y="20093"/>
                </a:cubicBezTo>
                <a:cubicBezTo>
                  <a:pt x="1239" y="19955"/>
                  <a:pt x="1241" y="19773"/>
                  <a:pt x="1373" y="19674"/>
                </a:cubicBezTo>
                <a:cubicBezTo>
                  <a:pt x="2773" y="18429"/>
                  <a:pt x="4176" y="17187"/>
                  <a:pt x="5578" y="15943"/>
                </a:cubicBezTo>
                <a:cubicBezTo>
                  <a:pt x="5711" y="15829"/>
                  <a:pt x="5810" y="15653"/>
                  <a:pt x="5770" y="15474"/>
                </a:cubicBezTo>
                <a:cubicBezTo>
                  <a:pt x="5746" y="15320"/>
                  <a:pt x="5626" y="15213"/>
                  <a:pt x="5520" y="15115"/>
                </a:cubicBezTo>
                <a:cubicBezTo>
                  <a:pt x="4206" y="13954"/>
                  <a:pt x="2896" y="12787"/>
                  <a:pt x="1583" y="11626"/>
                </a:cubicBezTo>
                <a:cubicBezTo>
                  <a:pt x="1434" y="11494"/>
                  <a:pt x="1249" y="11360"/>
                  <a:pt x="1228" y="11147"/>
                </a:cubicBezTo>
                <a:cubicBezTo>
                  <a:pt x="1197" y="11034"/>
                  <a:pt x="1305" y="10959"/>
                  <a:pt x="1406" y="10959"/>
                </a:cubicBezTo>
                <a:cubicBezTo>
                  <a:pt x="1411" y="10959"/>
                  <a:pt x="1415" y="10959"/>
                  <a:pt x="1420" y="10959"/>
                </a:cubicBezTo>
                <a:cubicBezTo>
                  <a:pt x="3228" y="10784"/>
                  <a:pt x="5038" y="10604"/>
                  <a:pt x="6847" y="10430"/>
                </a:cubicBezTo>
                <a:cubicBezTo>
                  <a:pt x="7036" y="10404"/>
                  <a:pt x="7248" y="10419"/>
                  <a:pt x="7415" y="10308"/>
                </a:cubicBezTo>
                <a:cubicBezTo>
                  <a:pt x="7581" y="10194"/>
                  <a:pt x="7632" y="9973"/>
                  <a:pt x="7582" y="9787"/>
                </a:cubicBezTo>
                <a:cubicBezTo>
                  <a:pt x="7167" y="7891"/>
                  <a:pt x="6750" y="5996"/>
                  <a:pt x="6330" y="4102"/>
                </a:cubicBezTo>
                <a:cubicBezTo>
                  <a:pt x="6356" y="4040"/>
                  <a:pt x="6383" y="3981"/>
                  <a:pt x="6412" y="3922"/>
                </a:cubicBezTo>
                <a:cubicBezTo>
                  <a:pt x="6428" y="3920"/>
                  <a:pt x="6444" y="3920"/>
                  <a:pt x="6459" y="3920"/>
                </a:cubicBezTo>
                <a:cubicBezTo>
                  <a:pt x="6710" y="3920"/>
                  <a:pt x="6934" y="4067"/>
                  <a:pt x="7145" y="4192"/>
                </a:cubicBezTo>
                <a:cubicBezTo>
                  <a:pt x="8649" y="5075"/>
                  <a:pt x="10153" y="5961"/>
                  <a:pt x="11659" y="6841"/>
                </a:cubicBezTo>
                <a:cubicBezTo>
                  <a:pt x="11736" y="6896"/>
                  <a:pt x="11826" y="6921"/>
                  <a:pt x="11917" y="6921"/>
                </a:cubicBezTo>
                <a:cubicBezTo>
                  <a:pt x="12094" y="6921"/>
                  <a:pt x="12271" y="6823"/>
                  <a:pt x="12342" y="6650"/>
                </a:cubicBezTo>
                <a:cubicBezTo>
                  <a:pt x="13124" y="4889"/>
                  <a:pt x="13881" y="3115"/>
                  <a:pt x="14662" y="1353"/>
                </a:cubicBezTo>
                <a:cubicBezTo>
                  <a:pt x="14697" y="1229"/>
                  <a:pt x="14809" y="1196"/>
                  <a:pt x="14922" y="1196"/>
                </a:cubicBezTo>
                <a:close/>
                <a:moveTo>
                  <a:pt x="14880" y="0"/>
                </a:moveTo>
                <a:cubicBezTo>
                  <a:pt x="14776" y="0"/>
                  <a:pt x="14671" y="61"/>
                  <a:pt x="14639" y="179"/>
                </a:cubicBezTo>
                <a:cubicBezTo>
                  <a:pt x="13804" y="2075"/>
                  <a:pt x="12983" y="3977"/>
                  <a:pt x="12150" y="5874"/>
                </a:cubicBezTo>
                <a:cubicBezTo>
                  <a:pt x="12068" y="6022"/>
                  <a:pt x="11945" y="6141"/>
                  <a:pt x="11820" y="6251"/>
                </a:cubicBezTo>
                <a:cubicBezTo>
                  <a:pt x="11800" y="6254"/>
                  <a:pt x="11779" y="6255"/>
                  <a:pt x="11760" y="6255"/>
                </a:cubicBezTo>
                <a:cubicBezTo>
                  <a:pt x="11547" y="6255"/>
                  <a:pt x="11379" y="6102"/>
                  <a:pt x="11200" y="6006"/>
                </a:cubicBezTo>
                <a:cubicBezTo>
                  <a:pt x="9498" y="5006"/>
                  <a:pt x="7795" y="4008"/>
                  <a:pt x="6095" y="3007"/>
                </a:cubicBezTo>
                <a:cubicBezTo>
                  <a:pt x="6026" y="2976"/>
                  <a:pt x="5948" y="2920"/>
                  <a:pt x="5872" y="2920"/>
                </a:cubicBezTo>
                <a:cubicBezTo>
                  <a:pt x="5850" y="2920"/>
                  <a:pt x="5828" y="2924"/>
                  <a:pt x="5806" y="2936"/>
                </a:cubicBezTo>
                <a:cubicBezTo>
                  <a:pt x="5651" y="2966"/>
                  <a:pt x="5606" y="3147"/>
                  <a:pt x="5651" y="3282"/>
                </a:cubicBezTo>
                <a:cubicBezTo>
                  <a:pt x="6098" y="5326"/>
                  <a:pt x="6552" y="7368"/>
                  <a:pt x="6998" y="9413"/>
                </a:cubicBezTo>
                <a:cubicBezTo>
                  <a:pt x="7047" y="9591"/>
                  <a:pt x="6987" y="9769"/>
                  <a:pt x="6894" y="9923"/>
                </a:cubicBezTo>
                <a:cubicBezTo>
                  <a:pt x="4689" y="10165"/>
                  <a:pt x="2476" y="10350"/>
                  <a:pt x="271" y="10586"/>
                </a:cubicBezTo>
                <a:cubicBezTo>
                  <a:pt x="50" y="10616"/>
                  <a:pt x="1" y="10916"/>
                  <a:pt x="182" y="11033"/>
                </a:cubicBezTo>
                <a:cubicBezTo>
                  <a:pt x="1815" y="12498"/>
                  <a:pt x="3472" y="13937"/>
                  <a:pt x="5099" y="15410"/>
                </a:cubicBezTo>
                <a:cubicBezTo>
                  <a:pt x="5085" y="15546"/>
                  <a:pt x="5105" y="15711"/>
                  <a:pt x="4989" y="15809"/>
                </a:cubicBezTo>
                <a:cubicBezTo>
                  <a:pt x="3386" y="17237"/>
                  <a:pt x="1775" y="18657"/>
                  <a:pt x="174" y="20086"/>
                </a:cubicBezTo>
                <a:cubicBezTo>
                  <a:pt x="36" y="20186"/>
                  <a:pt x="49" y="20370"/>
                  <a:pt x="151" y="20491"/>
                </a:cubicBezTo>
                <a:cubicBezTo>
                  <a:pt x="396" y="20568"/>
                  <a:pt x="657" y="20561"/>
                  <a:pt x="912" y="20594"/>
                </a:cubicBezTo>
                <a:cubicBezTo>
                  <a:pt x="2828" y="20781"/>
                  <a:pt x="4743" y="20970"/>
                  <a:pt x="6658" y="21155"/>
                </a:cubicBezTo>
                <a:cubicBezTo>
                  <a:pt x="6787" y="21158"/>
                  <a:pt x="6915" y="21227"/>
                  <a:pt x="6962" y="21356"/>
                </a:cubicBezTo>
                <a:cubicBezTo>
                  <a:pt x="7076" y="21532"/>
                  <a:pt x="6984" y="21741"/>
                  <a:pt x="6950" y="21928"/>
                </a:cubicBezTo>
                <a:cubicBezTo>
                  <a:pt x="6516" y="23890"/>
                  <a:pt x="6085" y="25854"/>
                  <a:pt x="5653" y="27817"/>
                </a:cubicBezTo>
                <a:cubicBezTo>
                  <a:pt x="5631" y="27910"/>
                  <a:pt x="5615" y="28021"/>
                  <a:pt x="5690" y="28100"/>
                </a:cubicBezTo>
                <a:cubicBezTo>
                  <a:pt x="5732" y="28161"/>
                  <a:pt x="5796" y="28184"/>
                  <a:pt x="5863" y="28184"/>
                </a:cubicBezTo>
                <a:cubicBezTo>
                  <a:pt x="5936" y="28184"/>
                  <a:pt x="6014" y="28157"/>
                  <a:pt x="6073" y="28117"/>
                </a:cubicBezTo>
                <a:cubicBezTo>
                  <a:pt x="7928" y="27026"/>
                  <a:pt x="9785" y="25936"/>
                  <a:pt x="11642" y="24846"/>
                </a:cubicBezTo>
                <a:cubicBezTo>
                  <a:pt x="11677" y="24822"/>
                  <a:pt x="11714" y="24813"/>
                  <a:pt x="11751" y="24813"/>
                </a:cubicBezTo>
                <a:cubicBezTo>
                  <a:pt x="11834" y="24813"/>
                  <a:pt x="11921" y="24860"/>
                  <a:pt x="11997" y="24894"/>
                </a:cubicBezTo>
                <a:cubicBezTo>
                  <a:pt x="12887" y="26909"/>
                  <a:pt x="13758" y="28933"/>
                  <a:pt x="14646" y="30948"/>
                </a:cubicBezTo>
                <a:cubicBezTo>
                  <a:pt x="14681" y="31046"/>
                  <a:pt x="14783" y="31114"/>
                  <a:pt x="14885" y="31114"/>
                </a:cubicBezTo>
                <a:cubicBezTo>
                  <a:pt x="14930" y="31114"/>
                  <a:pt x="14974" y="31102"/>
                  <a:pt x="15013" y="31073"/>
                </a:cubicBezTo>
                <a:cubicBezTo>
                  <a:pt x="15124" y="30971"/>
                  <a:pt x="15164" y="30818"/>
                  <a:pt x="15227" y="30688"/>
                </a:cubicBezTo>
                <a:cubicBezTo>
                  <a:pt x="16050" y="28799"/>
                  <a:pt x="16874" y="26912"/>
                  <a:pt x="17699" y="25025"/>
                </a:cubicBezTo>
                <a:cubicBezTo>
                  <a:pt x="17739" y="24941"/>
                  <a:pt x="17771" y="24829"/>
                  <a:pt x="17881" y="24814"/>
                </a:cubicBezTo>
                <a:cubicBezTo>
                  <a:pt x="17906" y="24807"/>
                  <a:pt x="17930" y="24804"/>
                  <a:pt x="17953" y="24804"/>
                </a:cubicBezTo>
                <a:cubicBezTo>
                  <a:pt x="18084" y="24804"/>
                  <a:pt x="18201" y="24901"/>
                  <a:pt x="18314" y="24962"/>
                </a:cubicBezTo>
                <a:cubicBezTo>
                  <a:pt x="20113" y="26020"/>
                  <a:pt x="21913" y="27076"/>
                  <a:pt x="23713" y="28132"/>
                </a:cubicBezTo>
                <a:cubicBezTo>
                  <a:pt x="23760" y="28171"/>
                  <a:pt x="23814" y="28188"/>
                  <a:pt x="23867" y="28188"/>
                </a:cubicBezTo>
                <a:cubicBezTo>
                  <a:pt x="24028" y="28188"/>
                  <a:pt x="24180" y="28028"/>
                  <a:pt x="24110" y="27851"/>
                </a:cubicBezTo>
                <a:cubicBezTo>
                  <a:pt x="23649" y="25741"/>
                  <a:pt x="23181" y="23635"/>
                  <a:pt x="22720" y="21527"/>
                </a:cubicBezTo>
                <a:cubicBezTo>
                  <a:pt x="22763" y="21418"/>
                  <a:pt x="22804" y="21308"/>
                  <a:pt x="22847" y="21200"/>
                </a:cubicBezTo>
                <a:cubicBezTo>
                  <a:pt x="23206" y="21122"/>
                  <a:pt x="23576" y="21118"/>
                  <a:pt x="23941" y="21074"/>
                </a:cubicBezTo>
                <a:cubicBezTo>
                  <a:pt x="25146" y="20955"/>
                  <a:pt x="26351" y="20838"/>
                  <a:pt x="27556" y="20720"/>
                </a:cubicBezTo>
                <a:cubicBezTo>
                  <a:pt x="28236" y="20637"/>
                  <a:pt x="28927" y="20619"/>
                  <a:pt x="29601" y="20494"/>
                </a:cubicBezTo>
                <a:cubicBezTo>
                  <a:pt x="29704" y="20372"/>
                  <a:pt x="29715" y="20179"/>
                  <a:pt x="29577" y="20079"/>
                </a:cubicBezTo>
                <a:cubicBezTo>
                  <a:pt x="28293" y="18936"/>
                  <a:pt x="27004" y="17796"/>
                  <a:pt x="25718" y="16654"/>
                </a:cubicBezTo>
                <a:cubicBezTo>
                  <a:pt x="25362" y="16321"/>
                  <a:pt x="24970" y="16025"/>
                  <a:pt x="24641" y="15667"/>
                </a:cubicBezTo>
                <a:cubicBezTo>
                  <a:pt x="24625" y="15518"/>
                  <a:pt x="24660" y="15374"/>
                  <a:pt x="24788" y="15285"/>
                </a:cubicBezTo>
                <a:cubicBezTo>
                  <a:pt x="26369" y="13877"/>
                  <a:pt x="27955" y="12474"/>
                  <a:pt x="29538" y="11068"/>
                </a:cubicBezTo>
                <a:cubicBezTo>
                  <a:pt x="29624" y="10991"/>
                  <a:pt x="29715" y="10887"/>
                  <a:pt x="29679" y="10762"/>
                </a:cubicBezTo>
                <a:cubicBezTo>
                  <a:pt x="29647" y="10617"/>
                  <a:pt x="29486" y="10570"/>
                  <a:pt x="29360" y="10567"/>
                </a:cubicBezTo>
                <a:cubicBezTo>
                  <a:pt x="27380" y="10375"/>
                  <a:pt x="25401" y="10179"/>
                  <a:pt x="23422" y="9987"/>
                </a:cubicBezTo>
                <a:cubicBezTo>
                  <a:pt x="23206" y="9971"/>
                  <a:pt x="22978" y="9965"/>
                  <a:pt x="22797" y="9833"/>
                </a:cubicBezTo>
                <a:cubicBezTo>
                  <a:pt x="22658" y="9670"/>
                  <a:pt x="22744" y="9463"/>
                  <a:pt x="22784" y="9283"/>
                </a:cubicBezTo>
                <a:cubicBezTo>
                  <a:pt x="23226" y="7282"/>
                  <a:pt x="23666" y="5281"/>
                  <a:pt x="24107" y="3281"/>
                </a:cubicBezTo>
                <a:cubicBezTo>
                  <a:pt x="24137" y="3165"/>
                  <a:pt x="24121" y="3006"/>
                  <a:pt x="23999" y="2954"/>
                </a:cubicBezTo>
                <a:cubicBezTo>
                  <a:pt x="23964" y="2931"/>
                  <a:pt x="23928" y="2922"/>
                  <a:pt x="23892" y="2922"/>
                </a:cubicBezTo>
                <a:cubicBezTo>
                  <a:pt x="23812" y="2922"/>
                  <a:pt x="23733" y="2967"/>
                  <a:pt x="23665" y="3006"/>
                </a:cubicBezTo>
                <a:cubicBezTo>
                  <a:pt x="21904" y="4042"/>
                  <a:pt x="20140" y="5074"/>
                  <a:pt x="18379" y="6111"/>
                </a:cubicBezTo>
                <a:cubicBezTo>
                  <a:pt x="18254" y="6176"/>
                  <a:pt x="18111" y="6226"/>
                  <a:pt x="17970" y="6226"/>
                </a:cubicBezTo>
                <a:cubicBezTo>
                  <a:pt x="17892" y="6226"/>
                  <a:pt x="17815" y="6211"/>
                  <a:pt x="17742" y="6175"/>
                </a:cubicBezTo>
                <a:cubicBezTo>
                  <a:pt x="16856" y="4176"/>
                  <a:pt x="15995" y="2166"/>
                  <a:pt x="15111" y="166"/>
                </a:cubicBezTo>
                <a:cubicBezTo>
                  <a:pt x="15076" y="55"/>
                  <a:pt x="14978" y="0"/>
                  <a:pt x="1488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a:off x="713213" y="539500"/>
            <a:ext cx="965770" cy="1011238"/>
          </a:xfrm>
          <a:custGeom>
            <a:avLst/>
            <a:gdLst/>
            <a:ahLst/>
            <a:cxnLst/>
            <a:rect l="l" t="t" r="r" b="b"/>
            <a:pathLst>
              <a:path w="29716" h="31115" extrusionOk="0">
                <a:moveTo>
                  <a:pt x="14922" y="1196"/>
                </a:moveTo>
                <a:cubicBezTo>
                  <a:pt x="14961" y="1196"/>
                  <a:pt x="14999" y="1200"/>
                  <a:pt x="15034" y="1205"/>
                </a:cubicBezTo>
                <a:cubicBezTo>
                  <a:pt x="15818" y="3006"/>
                  <a:pt x="16603" y="4805"/>
                  <a:pt x="17391" y="6603"/>
                </a:cubicBezTo>
                <a:cubicBezTo>
                  <a:pt x="17459" y="6784"/>
                  <a:pt x="17631" y="6924"/>
                  <a:pt x="17827" y="6924"/>
                </a:cubicBezTo>
                <a:cubicBezTo>
                  <a:pt x="17843" y="6924"/>
                  <a:pt x="17858" y="6924"/>
                  <a:pt x="17874" y="6922"/>
                </a:cubicBezTo>
                <a:cubicBezTo>
                  <a:pt x="18058" y="6889"/>
                  <a:pt x="18212" y="6772"/>
                  <a:pt x="18373" y="6682"/>
                </a:cubicBezTo>
                <a:cubicBezTo>
                  <a:pt x="19836" y="5822"/>
                  <a:pt x="21299" y="4963"/>
                  <a:pt x="22763" y="4104"/>
                </a:cubicBezTo>
                <a:cubicBezTo>
                  <a:pt x="22897" y="4029"/>
                  <a:pt x="23030" y="3914"/>
                  <a:pt x="23188" y="3914"/>
                </a:cubicBezTo>
                <a:cubicBezTo>
                  <a:pt x="23215" y="3914"/>
                  <a:pt x="23242" y="3917"/>
                  <a:pt x="23270" y="3924"/>
                </a:cubicBezTo>
                <a:cubicBezTo>
                  <a:pt x="23397" y="4027"/>
                  <a:pt x="23375" y="4220"/>
                  <a:pt x="23364" y="4369"/>
                </a:cubicBezTo>
                <a:cubicBezTo>
                  <a:pt x="22965" y="6196"/>
                  <a:pt x="22559" y="8023"/>
                  <a:pt x="22159" y="9850"/>
                </a:cubicBezTo>
                <a:cubicBezTo>
                  <a:pt x="22089" y="10050"/>
                  <a:pt x="22233" y="10259"/>
                  <a:pt x="22409" y="10347"/>
                </a:cubicBezTo>
                <a:cubicBezTo>
                  <a:pt x="22586" y="10419"/>
                  <a:pt x="22781" y="10412"/>
                  <a:pt x="22970" y="10436"/>
                </a:cubicBezTo>
                <a:cubicBezTo>
                  <a:pt x="24743" y="10612"/>
                  <a:pt x="26516" y="10777"/>
                  <a:pt x="28288" y="10959"/>
                </a:cubicBezTo>
                <a:cubicBezTo>
                  <a:pt x="28362" y="11014"/>
                  <a:pt x="28441" y="11063"/>
                  <a:pt x="28528" y="11107"/>
                </a:cubicBezTo>
                <a:cubicBezTo>
                  <a:pt x="28510" y="11352"/>
                  <a:pt x="28303" y="11513"/>
                  <a:pt x="28132" y="11662"/>
                </a:cubicBezTo>
                <a:cubicBezTo>
                  <a:pt x="26810" y="12834"/>
                  <a:pt x="25488" y="14005"/>
                  <a:pt x="24169" y="15179"/>
                </a:cubicBezTo>
                <a:cubicBezTo>
                  <a:pt x="23935" y="15348"/>
                  <a:pt x="23912" y="15720"/>
                  <a:pt x="24141" y="15905"/>
                </a:cubicBezTo>
                <a:cubicBezTo>
                  <a:pt x="25469" y="17094"/>
                  <a:pt x="26806" y="18272"/>
                  <a:pt x="28139" y="19456"/>
                </a:cubicBezTo>
                <a:cubicBezTo>
                  <a:pt x="28310" y="19613"/>
                  <a:pt x="28565" y="19759"/>
                  <a:pt x="28512" y="20033"/>
                </a:cubicBezTo>
                <a:cubicBezTo>
                  <a:pt x="28286" y="20192"/>
                  <a:pt x="28005" y="20180"/>
                  <a:pt x="27745" y="20210"/>
                </a:cubicBezTo>
                <a:cubicBezTo>
                  <a:pt x="26043" y="20376"/>
                  <a:pt x="24341" y="20541"/>
                  <a:pt x="22639" y="20709"/>
                </a:cubicBezTo>
                <a:cubicBezTo>
                  <a:pt x="22465" y="20719"/>
                  <a:pt x="22284" y="20797"/>
                  <a:pt x="22205" y="20961"/>
                </a:cubicBezTo>
                <a:cubicBezTo>
                  <a:pt x="22107" y="21142"/>
                  <a:pt x="22181" y="21351"/>
                  <a:pt x="22219" y="21540"/>
                </a:cubicBezTo>
                <a:cubicBezTo>
                  <a:pt x="22610" y="23304"/>
                  <a:pt x="22997" y="25067"/>
                  <a:pt x="23385" y="26832"/>
                </a:cubicBezTo>
                <a:cubicBezTo>
                  <a:pt x="23449" y="27007"/>
                  <a:pt x="23282" y="27173"/>
                  <a:pt x="23116" y="27173"/>
                </a:cubicBezTo>
                <a:cubicBezTo>
                  <a:pt x="23072" y="27173"/>
                  <a:pt x="23028" y="27162"/>
                  <a:pt x="22989" y="27136"/>
                </a:cubicBezTo>
                <a:cubicBezTo>
                  <a:pt x="21342" y="26182"/>
                  <a:pt x="19709" y="25205"/>
                  <a:pt x="18063" y="24253"/>
                </a:cubicBezTo>
                <a:cubicBezTo>
                  <a:pt x="17994" y="24209"/>
                  <a:pt x="17915" y="24188"/>
                  <a:pt x="17837" y="24188"/>
                </a:cubicBezTo>
                <a:cubicBezTo>
                  <a:pt x="17655" y="24188"/>
                  <a:pt x="17475" y="24298"/>
                  <a:pt x="17408" y="24476"/>
                </a:cubicBezTo>
                <a:cubicBezTo>
                  <a:pt x="16665" y="26157"/>
                  <a:pt x="15936" y="27845"/>
                  <a:pt x="15199" y="29527"/>
                </a:cubicBezTo>
                <a:cubicBezTo>
                  <a:pt x="15145" y="29651"/>
                  <a:pt x="15006" y="29785"/>
                  <a:pt x="14866" y="29785"/>
                </a:cubicBezTo>
                <a:cubicBezTo>
                  <a:pt x="14827" y="29785"/>
                  <a:pt x="14788" y="29775"/>
                  <a:pt x="14751" y="29751"/>
                </a:cubicBezTo>
                <a:cubicBezTo>
                  <a:pt x="14581" y="29670"/>
                  <a:pt x="14538" y="29474"/>
                  <a:pt x="14466" y="29321"/>
                </a:cubicBezTo>
                <a:cubicBezTo>
                  <a:pt x="13769" y="27720"/>
                  <a:pt x="13070" y="26119"/>
                  <a:pt x="12370" y="24519"/>
                </a:cubicBezTo>
                <a:cubicBezTo>
                  <a:pt x="12306" y="24364"/>
                  <a:pt x="12181" y="24222"/>
                  <a:pt x="12010" y="24196"/>
                </a:cubicBezTo>
                <a:cubicBezTo>
                  <a:pt x="11983" y="24189"/>
                  <a:pt x="11956" y="24187"/>
                  <a:pt x="11929" y="24187"/>
                </a:cubicBezTo>
                <a:cubicBezTo>
                  <a:pt x="11800" y="24187"/>
                  <a:pt x="11681" y="24254"/>
                  <a:pt x="11572" y="24317"/>
                </a:cubicBezTo>
                <a:cubicBezTo>
                  <a:pt x="10354" y="25036"/>
                  <a:pt x="9135" y="25749"/>
                  <a:pt x="7915" y="26466"/>
                </a:cubicBezTo>
                <a:cubicBezTo>
                  <a:pt x="7470" y="26714"/>
                  <a:pt x="7048" y="27006"/>
                  <a:pt x="6582" y="27219"/>
                </a:cubicBezTo>
                <a:cubicBezTo>
                  <a:pt x="6521" y="27183"/>
                  <a:pt x="6462" y="27150"/>
                  <a:pt x="6405" y="27117"/>
                </a:cubicBezTo>
                <a:cubicBezTo>
                  <a:pt x="6322" y="26841"/>
                  <a:pt x="6438" y="26566"/>
                  <a:pt x="6489" y="26298"/>
                </a:cubicBezTo>
                <a:cubicBezTo>
                  <a:pt x="6834" y="24728"/>
                  <a:pt x="7179" y="23159"/>
                  <a:pt x="7525" y="21591"/>
                </a:cubicBezTo>
                <a:cubicBezTo>
                  <a:pt x="7560" y="21397"/>
                  <a:pt x="7643" y="21191"/>
                  <a:pt x="7568" y="20998"/>
                </a:cubicBezTo>
                <a:cubicBezTo>
                  <a:pt x="7498" y="20810"/>
                  <a:pt x="7299" y="20717"/>
                  <a:pt x="7112" y="20709"/>
                </a:cubicBezTo>
                <a:cubicBezTo>
                  <a:pt x="5473" y="20548"/>
                  <a:pt x="3834" y="20388"/>
                  <a:pt x="2196" y="20227"/>
                </a:cubicBezTo>
                <a:cubicBezTo>
                  <a:pt x="1897" y="20193"/>
                  <a:pt x="1593" y="20194"/>
                  <a:pt x="1307" y="20093"/>
                </a:cubicBezTo>
                <a:cubicBezTo>
                  <a:pt x="1239" y="19955"/>
                  <a:pt x="1241" y="19773"/>
                  <a:pt x="1373" y="19674"/>
                </a:cubicBezTo>
                <a:cubicBezTo>
                  <a:pt x="2773" y="18429"/>
                  <a:pt x="4176" y="17187"/>
                  <a:pt x="5578" y="15943"/>
                </a:cubicBezTo>
                <a:cubicBezTo>
                  <a:pt x="5711" y="15829"/>
                  <a:pt x="5810" y="15653"/>
                  <a:pt x="5770" y="15474"/>
                </a:cubicBezTo>
                <a:cubicBezTo>
                  <a:pt x="5746" y="15320"/>
                  <a:pt x="5626" y="15213"/>
                  <a:pt x="5520" y="15115"/>
                </a:cubicBezTo>
                <a:cubicBezTo>
                  <a:pt x="4206" y="13954"/>
                  <a:pt x="2896" y="12787"/>
                  <a:pt x="1583" y="11626"/>
                </a:cubicBezTo>
                <a:cubicBezTo>
                  <a:pt x="1434" y="11494"/>
                  <a:pt x="1249" y="11360"/>
                  <a:pt x="1228" y="11147"/>
                </a:cubicBezTo>
                <a:cubicBezTo>
                  <a:pt x="1197" y="11034"/>
                  <a:pt x="1305" y="10959"/>
                  <a:pt x="1406" y="10959"/>
                </a:cubicBezTo>
                <a:cubicBezTo>
                  <a:pt x="1411" y="10959"/>
                  <a:pt x="1415" y="10959"/>
                  <a:pt x="1420" y="10959"/>
                </a:cubicBezTo>
                <a:cubicBezTo>
                  <a:pt x="3228" y="10784"/>
                  <a:pt x="5038" y="10604"/>
                  <a:pt x="6847" y="10430"/>
                </a:cubicBezTo>
                <a:cubicBezTo>
                  <a:pt x="7036" y="10404"/>
                  <a:pt x="7248" y="10419"/>
                  <a:pt x="7415" y="10308"/>
                </a:cubicBezTo>
                <a:cubicBezTo>
                  <a:pt x="7581" y="10194"/>
                  <a:pt x="7632" y="9973"/>
                  <a:pt x="7582" y="9787"/>
                </a:cubicBezTo>
                <a:cubicBezTo>
                  <a:pt x="7167" y="7891"/>
                  <a:pt x="6750" y="5996"/>
                  <a:pt x="6330" y="4102"/>
                </a:cubicBezTo>
                <a:cubicBezTo>
                  <a:pt x="6356" y="4040"/>
                  <a:pt x="6383" y="3981"/>
                  <a:pt x="6412" y="3922"/>
                </a:cubicBezTo>
                <a:cubicBezTo>
                  <a:pt x="6428" y="3920"/>
                  <a:pt x="6444" y="3920"/>
                  <a:pt x="6459" y="3920"/>
                </a:cubicBezTo>
                <a:cubicBezTo>
                  <a:pt x="6710" y="3920"/>
                  <a:pt x="6934" y="4067"/>
                  <a:pt x="7145" y="4192"/>
                </a:cubicBezTo>
                <a:cubicBezTo>
                  <a:pt x="8649" y="5075"/>
                  <a:pt x="10153" y="5961"/>
                  <a:pt x="11659" y="6841"/>
                </a:cubicBezTo>
                <a:cubicBezTo>
                  <a:pt x="11736" y="6896"/>
                  <a:pt x="11826" y="6921"/>
                  <a:pt x="11917" y="6921"/>
                </a:cubicBezTo>
                <a:cubicBezTo>
                  <a:pt x="12094" y="6921"/>
                  <a:pt x="12271" y="6823"/>
                  <a:pt x="12342" y="6650"/>
                </a:cubicBezTo>
                <a:cubicBezTo>
                  <a:pt x="13124" y="4889"/>
                  <a:pt x="13881" y="3115"/>
                  <a:pt x="14662" y="1353"/>
                </a:cubicBezTo>
                <a:cubicBezTo>
                  <a:pt x="14697" y="1229"/>
                  <a:pt x="14809" y="1196"/>
                  <a:pt x="14922" y="1196"/>
                </a:cubicBezTo>
                <a:close/>
                <a:moveTo>
                  <a:pt x="14880" y="0"/>
                </a:moveTo>
                <a:cubicBezTo>
                  <a:pt x="14776" y="0"/>
                  <a:pt x="14671" y="61"/>
                  <a:pt x="14639" y="179"/>
                </a:cubicBezTo>
                <a:cubicBezTo>
                  <a:pt x="13804" y="2075"/>
                  <a:pt x="12983" y="3977"/>
                  <a:pt x="12150" y="5874"/>
                </a:cubicBezTo>
                <a:cubicBezTo>
                  <a:pt x="12068" y="6022"/>
                  <a:pt x="11945" y="6141"/>
                  <a:pt x="11820" y="6251"/>
                </a:cubicBezTo>
                <a:cubicBezTo>
                  <a:pt x="11800" y="6254"/>
                  <a:pt x="11779" y="6255"/>
                  <a:pt x="11760" y="6255"/>
                </a:cubicBezTo>
                <a:cubicBezTo>
                  <a:pt x="11547" y="6255"/>
                  <a:pt x="11379" y="6102"/>
                  <a:pt x="11200" y="6006"/>
                </a:cubicBezTo>
                <a:cubicBezTo>
                  <a:pt x="9498" y="5006"/>
                  <a:pt x="7795" y="4008"/>
                  <a:pt x="6095" y="3007"/>
                </a:cubicBezTo>
                <a:cubicBezTo>
                  <a:pt x="6026" y="2976"/>
                  <a:pt x="5948" y="2920"/>
                  <a:pt x="5872" y="2920"/>
                </a:cubicBezTo>
                <a:cubicBezTo>
                  <a:pt x="5850" y="2920"/>
                  <a:pt x="5828" y="2924"/>
                  <a:pt x="5806" y="2936"/>
                </a:cubicBezTo>
                <a:cubicBezTo>
                  <a:pt x="5651" y="2966"/>
                  <a:pt x="5606" y="3147"/>
                  <a:pt x="5651" y="3282"/>
                </a:cubicBezTo>
                <a:cubicBezTo>
                  <a:pt x="6098" y="5326"/>
                  <a:pt x="6552" y="7368"/>
                  <a:pt x="6998" y="9413"/>
                </a:cubicBezTo>
                <a:cubicBezTo>
                  <a:pt x="7047" y="9591"/>
                  <a:pt x="6987" y="9769"/>
                  <a:pt x="6894" y="9923"/>
                </a:cubicBezTo>
                <a:cubicBezTo>
                  <a:pt x="4689" y="10165"/>
                  <a:pt x="2476" y="10350"/>
                  <a:pt x="271" y="10586"/>
                </a:cubicBezTo>
                <a:cubicBezTo>
                  <a:pt x="50" y="10616"/>
                  <a:pt x="1" y="10916"/>
                  <a:pt x="182" y="11033"/>
                </a:cubicBezTo>
                <a:cubicBezTo>
                  <a:pt x="1815" y="12498"/>
                  <a:pt x="3472" y="13937"/>
                  <a:pt x="5099" y="15410"/>
                </a:cubicBezTo>
                <a:cubicBezTo>
                  <a:pt x="5085" y="15546"/>
                  <a:pt x="5105" y="15711"/>
                  <a:pt x="4989" y="15809"/>
                </a:cubicBezTo>
                <a:cubicBezTo>
                  <a:pt x="3386" y="17237"/>
                  <a:pt x="1775" y="18657"/>
                  <a:pt x="174" y="20086"/>
                </a:cubicBezTo>
                <a:cubicBezTo>
                  <a:pt x="36" y="20186"/>
                  <a:pt x="49" y="20370"/>
                  <a:pt x="151" y="20491"/>
                </a:cubicBezTo>
                <a:cubicBezTo>
                  <a:pt x="396" y="20568"/>
                  <a:pt x="657" y="20561"/>
                  <a:pt x="912" y="20594"/>
                </a:cubicBezTo>
                <a:cubicBezTo>
                  <a:pt x="2828" y="20781"/>
                  <a:pt x="4743" y="20970"/>
                  <a:pt x="6658" y="21155"/>
                </a:cubicBezTo>
                <a:cubicBezTo>
                  <a:pt x="6787" y="21158"/>
                  <a:pt x="6915" y="21227"/>
                  <a:pt x="6962" y="21356"/>
                </a:cubicBezTo>
                <a:cubicBezTo>
                  <a:pt x="7076" y="21532"/>
                  <a:pt x="6984" y="21741"/>
                  <a:pt x="6950" y="21928"/>
                </a:cubicBezTo>
                <a:cubicBezTo>
                  <a:pt x="6516" y="23890"/>
                  <a:pt x="6085" y="25854"/>
                  <a:pt x="5653" y="27817"/>
                </a:cubicBezTo>
                <a:cubicBezTo>
                  <a:pt x="5631" y="27910"/>
                  <a:pt x="5615" y="28021"/>
                  <a:pt x="5690" y="28100"/>
                </a:cubicBezTo>
                <a:cubicBezTo>
                  <a:pt x="5732" y="28161"/>
                  <a:pt x="5796" y="28184"/>
                  <a:pt x="5863" y="28184"/>
                </a:cubicBezTo>
                <a:cubicBezTo>
                  <a:pt x="5936" y="28184"/>
                  <a:pt x="6014" y="28157"/>
                  <a:pt x="6073" y="28117"/>
                </a:cubicBezTo>
                <a:cubicBezTo>
                  <a:pt x="7928" y="27026"/>
                  <a:pt x="9785" y="25936"/>
                  <a:pt x="11642" y="24846"/>
                </a:cubicBezTo>
                <a:cubicBezTo>
                  <a:pt x="11677" y="24822"/>
                  <a:pt x="11714" y="24813"/>
                  <a:pt x="11751" y="24813"/>
                </a:cubicBezTo>
                <a:cubicBezTo>
                  <a:pt x="11834" y="24813"/>
                  <a:pt x="11921" y="24860"/>
                  <a:pt x="11997" y="24894"/>
                </a:cubicBezTo>
                <a:cubicBezTo>
                  <a:pt x="12887" y="26909"/>
                  <a:pt x="13758" y="28933"/>
                  <a:pt x="14646" y="30948"/>
                </a:cubicBezTo>
                <a:cubicBezTo>
                  <a:pt x="14681" y="31046"/>
                  <a:pt x="14783" y="31114"/>
                  <a:pt x="14885" y="31114"/>
                </a:cubicBezTo>
                <a:cubicBezTo>
                  <a:pt x="14930" y="31114"/>
                  <a:pt x="14974" y="31102"/>
                  <a:pt x="15013" y="31073"/>
                </a:cubicBezTo>
                <a:cubicBezTo>
                  <a:pt x="15124" y="30971"/>
                  <a:pt x="15164" y="30818"/>
                  <a:pt x="15227" y="30688"/>
                </a:cubicBezTo>
                <a:cubicBezTo>
                  <a:pt x="16050" y="28799"/>
                  <a:pt x="16874" y="26912"/>
                  <a:pt x="17699" y="25025"/>
                </a:cubicBezTo>
                <a:cubicBezTo>
                  <a:pt x="17739" y="24941"/>
                  <a:pt x="17771" y="24829"/>
                  <a:pt x="17881" y="24814"/>
                </a:cubicBezTo>
                <a:cubicBezTo>
                  <a:pt x="17906" y="24807"/>
                  <a:pt x="17930" y="24804"/>
                  <a:pt x="17953" y="24804"/>
                </a:cubicBezTo>
                <a:cubicBezTo>
                  <a:pt x="18084" y="24804"/>
                  <a:pt x="18201" y="24901"/>
                  <a:pt x="18314" y="24962"/>
                </a:cubicBezTo>
                <a:cubicBezTo>
                  <a:pt x="20113" y="26020"/>
                  <a:pt x="21913" y="27076"/>
                  <a:pt x="23713" y="28132"/>
                </a:cubicBezTo>
                <a:cubicBezTo>
                  <a:pt x="23760" y="28171"/>
                  <a:pt x="23814" y="28188"/>
                  <a:pt x="23867" y="28188"/>
                </a:cubicBezTo>
                <a:cubicBezTo>
                  <a:pt x="24028" y="28188"/>
                  <a:pt x="24180" y="28028"/>
                  <a:pt x="24110" y="27851"/>
                </a:cubicBezTo>
                <a:cubicBezTo>
                  <a:pt x="23649" y="25741"/>
                  <a:pt x="23181" y="23635"/>
                  <a:pt x="22720" y="21527"/>
                </a:cubicBezTo>
                <a:cubicBezTo>
                  <a:pt x="22763" y="21418"/>
                  <a:pt x="22804" y="21308"/>
                  <a:pt x="22847" y="21200"/>
                </a:cubicBezTo>
                <a:cubicBezTo>
                  <a:pt x="23206" y="21122"/>
                  <a:pt x="23576" y="21118"/>
                  <a:pt x="23941" y="21074"/>
                </a:cubicBezTo>
                <a:cubicBezTo>
                  <a:pt x="25146" y="20955"/>
                  <a:pt x="26351" y="20838"/>
                  <a:pt x="27556" y="20720"/>
                </a:cubicBezTo>
                <a:cubicBezTo>
                  <a:pt x="28236" y="20637"/>
                  <a:pt x="28927" y="20619"/>
                  <a:pt x="29601" y="20494"/>
                </a:cubicBezTo>
                <a:cubicBezTo>
                  <a:pt x="29704" y="20372"/>
                  <a:pt x="29715" y="20179"/>
                  <a:pt x="29577" y="20079"/>
                </a:cubicBezTo>
                <a:cubicBezTo>
                  <a:pt x="28293" y="18936"/>
                  <a:pt x="27004" y="17796"/>
                  <a:pt x="25718" y="16654"/>
                </a:cubicBezTo>
                <a:cubicBezTo>
                  <a:pt x="25362" y="16321"/>
                  <a:pt x="24970" y="16025"/>
                  <a:pt x="24641" y="15667"/>
                </a:cubicBezTo>
                <a:cubicBezTo>
                  <a:pt x="24625" y="15518"/>
                  <a:pt x="24660" y="15374"/>
                  <a:pt x="24788" y="15285"/>
                </a:cubicBezTo>
                <a:cubicBezTo>
                  <a:pt x="26369" y="13877"/>
                  <a:pt x="27955" y="12474"/>
                  <a:pt x="29538" y="11068"/>
                </a:cubicBezTo>
                <a:cubicBezTo>
                  <a:pt x="29624" y="10991"/>
                  <a:pt x="29715" y="10887"/>
                  <a:pt x="29679" y="10762"/>
                </a:cubicBezTo>
                <a:cubicBezTo>
                  <a:pt x="29647" y="10617"/>
                  <a:pt x="29486" y="10570"/>
                  <a:pt x="29360" y="10567"/>
                </a:cubicBezTo>
                <a:cubicBezTo>
                  <a:pt x="27380" y="10375"/>
                  <a:pt x="25401" y="10179"/>
                  <a:pt x="23422" y="9987"/>
                </a:cubicBezTo>
                <a:cubicBezTo>
                  <a:pt x="23206" y="9971"/>
                  <a:pt x="22978" y="9965"/>
                  <a:pt x="22797" y="9833"/>
                </a:cubicBezTo>
                <a:cubicBezTo>
                  <a:pt x="22658" y="9670"/>
                  <a:pt x="22744" y="9463"/>
                  <a:pt x="22784" y="9283"/>
                </a:cubicBezTo>
                <a:cubicBezTo>
                  <a:pt x="23226" y="7282"/>
                  <a:pt x="23666" y="5281"/>
                  <a:pt x="24107" y="3281"/>
                </a:cubicBezTo>
                <a:cubicBezTo>
                  <a:pt x="24137" y="3165"/>
                  <a:pt x="24121" y="3006"/>
                  <a:pt x="23999" y="2954"/>
                </a:cubicBezTo>
                <a:cubicBezTo>
                  <a:pt x="23964" y="2931"/>
                  <a:pt x="23928" y="2922"/>
                  <a:pt x="23892" y="2922"/>
                </a:cubicBezTo>
                <a:cubicBezTo>
                  <a:pt x="23812" y="2922"/>
                  <a:pt x="23733" y="2967"/>
                  <a:pt x="23665" y="3006"/>
                </a:cubicBezTo>
                <a:cubicBezTo>
                  <a:pt x="21904" y="4042"/>
                  <a:pt x="20140" y="5074"/>
                  <a:pt x="18379" y="6111"/>
                </a:cubicBezTo>
                <a:cubicBezTo>
                  <a:pt x="18254" y="6176"/>
                  <a:pt x="18111" y="6226"/>
                  <a:pt x="17970" y="6226"/>
                </a:cubicBezTo>
                <a:cubicBezTo>
                  <a:pt x="17892" y="6226"/>
                  <a:pt x="17815" y="6211"/>
                  <a:pt x="17742" y="6175"/>
                </a:cubicBezTo>
                <a:cubicBezTo>
                  <a:pt x="16856" y="4176"/>
                  <a:pt x="15995" y="2166"/>
                  <a:pt x="15111" y="166"/>
                </a:cubicBezTo>
                <a:cubicBezTo>
                  <a:pt x="15076" y="55"/>
                  <a:pt x="14978" y="0"/>
                  <a:pt x="1488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grpSp>
        <p:nvGrpSpPr>
          <p:cNvPr id="1053" name="Google Shape;1053;p36"/>
          <p:cNvGrpSpPr/>
          <p:nvPr/>
        </p:nvGrpSpPr>
        <p:grpSpPr>
          <a:xfrm>
            <a:off x="6446398" y="4526604"/>
            <a:ext cx="585435" cy="585400"/>
            <a:chOff x="6519600" y="1894075"/>
            <a:chExt cx="341700" cy="341700"/>
          </a:xfrm>
        </p:grpSpPr>
        <p:sp>
          <p:nvSpPr>
            <p:cNvPr id="1054" name="Google Shape;1054;p36"/>
            <p:cNvSpPr/>
            <p:nvPr/>
          </p:nvSpPr>
          <p:spPr>
            <a:xfrm>
              <a:off x="6519600" y="1894075"/>
              <a:ext cx="341700" cy="341700"/>
            </a:xfrm>
            <a:custGeom>
              <a:avLst/>
              <a:gdLst/>
              <a:ahLst/>
              <a:cxnLst/>
              <a:rect l="l" t="t" r="r" b="b"/>
              <a:pathLst>
                <a:path w="13668" h="13668" extrusionOk="0">
                  <a:moveTo>
                    <a:pt x="1576" y="1895"/>
                  </a:moveTo>
                  <a:lnTo>
                    <a:pt x="1970" y="3988"/>
                  </a:lnTo>
                  <a:cubicBezTo>
                    <a:pt x="2020" y="4256"/>
                    <a:pt x="2092" y="4517"/>
                    <a:pt x="2183" y="4766"/>
                  </a:cubicBezTo>
                  <a:lnTo>
                    <a:pt x="1518" y="4473"/>
                  </a:lnTo>
                  <a:cubicBezTo>
                    <a:pt x="1082" y="4281"/>
                    <a:pt x="801" y="3849"/>
                    <a:pt x="801" y="3374"/>
                  </a:cubicBezTo>
                  <a:lnTo>
                    <a:pt x="801" y="2029"/>
                  </a:lnTo>
                  <a:cubicBezTo>
                    <a:pt x="801" y="1956"/>
                    <a:pt x="861" y="1895"/>
                    <a:pt x="934" y="1895"/>
                  </a:cubicBezTo>
                  <a:close/>
                  <a:moveTo>
                    <a:pt x="12733" y="1895"/>
                  </a:moveTo>
                  <a:cubicBezTo>
                    <a:pt x="12806" y="1895"/>
                    <a:pt x="12867" y="1956"/>
                    <a:pt x="12867" y="2029"/>
                  </a:cubicBezTo>
                  <a:lnTo>
                    <a:pt x="12867" y="3374"/>
                  </a:lnTo>
                  <a:cubicBezTo>
                    <a:pt x="12867" y="3849"/>
                    <a:pt x="12585" y="4281"/>
                    <a:pt x="12150" y="4473"/>
                  </a:cubicBezTo>
                  <a:lnTo>
                    <a:pt x="11484" y="4766"/>
                  </a:lnTo>
                  <a:cubicBezTo>
                    <a:pt x="11575" y="4517"/>
                    <a:pt x="11647" y="4256"/>
                    <a:pt x="11697" y="3988"/>
                  </a:cubicBezTo>
                  <a:lnTo>
                    <a:pt x="12091" y="1895"/>
                  </a:lnTo>
                  <a:close/>
                  <a:moveTo>
                    <a:pt x="11480" y="801"/>
                  </a:moveTo>
                  <a:lnTo>
                    <a:pt x="10911" y="3827"/>
                  </a:lnTo>
                  <a:cubicBezTo>
                    <a:pt x="10542" y="5786"/>
                    <a:pt x="8827" y="7208"/>
                    <a:pt x="6834" y="7208"/>
                  </a:cubicBezTo>
                  <a:cubicBezTo>
                    <a:pt x="4840" y="7208"/>
                    <a:pt x="3126" y="5786"/>
                    <a:pt x="2757" y="3827"/>
                  </a:cubicBezTo>
                  <a:lnTo>
                    <a:pt x="2188" y="801"/>
                  </a:lnTo>
                  <a:close/>
                  <a:moveTo>
                    <a:pt x="7234" y="7993"/>
                  </a:moveTo>
                  <a:lnTo>
                    <a:pt x="7234" y="9637"/>
                  </a:lnTo>
                  <a:lnTo>
                    <a:pt x="6433" y="9637"/>
                  </a:lnTo>
                  <a:lnTo>
                    <a:pt x="6433" y="7993"/>
                  </a:lnTo>
                  <a:cubicBezTo>
                    <a:pt x="6565" y="8003"/>
                    <a:pt x="6699" y="8009"/>
                    <a:pt x="6834" y="8009"/>
                  </a:cubicBezTo>
                  <a:cubicBezTo>
                    <a:pt x="6969" y="8009"/>
                    <a:pt x="7102" y="8003"/>
                    <a:pt x="7234" y="7993"/>
                  </a:cubicBezTo>
                  <a:close/>
                  <a:moveTo>
                    <a:pt x="8027" y="10437"/>
                  </a:moveTo>
                  <a:cubicBezTo>
                    <a:pt x="8256" y="10437"/>
                    <a:pt x="8466" y="10553"/>
                    <a:pt x="8589" y="10745"/>
                  </a:cubicBezTo>
                  <a:lnTo>
                    <a:pt x="8905" y="11238"/>
                  </a:lnTo>
                  <a:lnTo>
                    <a:pt x="4763" y="11238"/>
                  </a:lnTo>
                  <a:lnTo>
                    <a:pt x="5078" y="10745"/>
                  </a:lnTo>
                  <a:cubicBezTo>
                    <a:pt x="5202" y="10553"/>
                    <a:pt x="5412" y="10437"/>
                    <a:pt x="5640" y="10437"/>
                  </a:cubicBezTo>
                  <a:close/>
                  <a:moveTo>
                    <a:pt x="10296" y="12066"/>
                  </a:moveTo>
                  <a:cubicBezTo>
                    <a:pt x="10525" y="12066"/>
                    <a:pt x="10734" y="12181"/>
                    <a:pt x="10857" y="12373"/>
                  </a:cubicBezTo>
                  <a:lnTo>
                    <a:pt x="11174" y="12866"/>
                  </a:lnTo>
                  <a:lnTo>
                    <a:pt x="2494" y="12866"/>
                  </a:lnTo>
                  <a:lnTo>
                    <a:pt x="2810" y="12373"/>
                  </a:lnTo>
                  <a:cubicBezTo>
                    <a:pt x="2932" y="12182"/>
                    <a:pt x="3144" y="12066"/>
                    <a:pt x="3372" y="12066"/>
                  </a:cubicBezTo>
                  <a:close/>
                  <a:moveTo>
                    <a:pt x="1962" y="1"/>
                  </a:moveTo>
                  <a:cubicBezTo>
                    <a:pt x="1930" y="1"/>
                    <a:pt x="1898" y="5"/>
                    <a:pt x="1868" y="15"/>
                  </a:cubicBezTo>
                  <a:cubicBezTo>
                    <a:pt x="1497" y="133"/>
                    <a:pt x="1311" y="479"/>
                    <a:pt x="1373" y="813"/>
                  </a:cubicBezTo>
                  <a:lnTo>
                    <a:pt x="1426" y="1095"/>
                  </a:lnTo>
                  <a:lnTo>
                    <a:pt x="401" y="1095"/>
                  </a:lnTo>
                  <a:cubicBezTo>
                    <a:pt x="179" y="1095"/>
                    <a:pt x="0" y="1274"/>
                    <a:pt x="0" y="1495"/>
                  </a:cubicBezTo>
                  <a:lnTo>
                    <a:pt x="0" y="3361"/>
                  </a:lnTo>
                  <a:cubicBezTo>
                    <a:pt x="0" y="4153"/>
                    <a:pt x="469" y="4873"/>
                    <a:pt x="1194" y="5192"/>
                  </a:cubicBezTo>
                  <a:lnTo>
                    <a:pt x="2772" y="5888"/>
                  </a:lnTo>
                  <a:cubicBezTo>
                    <a:pt x="3451" y="6860"/>
                    <a:pt x="4465" y="7569"/>
                    <a:pt x="5633" y="7862"/>
                  </a:cubicBezTo>
                  <a:lnTo>
                    <a:pt x="5633" y="9637"/>
                  </a:lnTo>
                  <a:cubicBezTo>
                    <a:pt x="5132" y="9639"/>
                    <a:pt x="4674" y="9892"/>
                    <a:pt x="4404" y="10313"/>
                  </a:cubicBezTo>
                  <a:lnTo>
                    <a:pt x="3795" y="11265"/>
                  </a:lnTo>
                  <a:lnTo>
                    <a:pt x="3371" y="11265"/>
                  </a:lnTo>
                  <a:cubicBezTo>
                    <a:pt x="2868" y="11265"/>
                    <a:pt x="2406" y="11518"/>
                    <a:pt x="2135" y="11942"/>
                  </a:cubicBezTo>
                  <a:lnTo>
                    <a:pt x="1688" y="12640"/>
                  </a:lnTo>
                  <a:cubicBezTo>
                    <a:pt x="1526" y="12893"/>
                    <a:pt x="1550" y="13230"/>
                    <a:pt x="1766" y="13460"/>
                  </a:cubicBezTo>
                  <a:cubicBezTo>
                    <a:pt x="1893" y="13595"/>
                    <a:pt x="2075" y="13667"/>
                    <a:pt x="2262" y="13667"/>
                  </a:cubicBezTo>
                  <a:lnTo>
                    <a:pt x="11405" y="13667"/>
                  </a:lnTo>
                  <a:cubicBezTo>
                    <a:pt x="11592" y="13667"/>
                    <a:pt x="11774" y="13595"/>
                    <a:pt x="11902" y="13459"/>
                  </a:cubicBezTo>
                  <a:cubicBezTo>
                    <a:pt x="12117" y="13229"/>
                    <a:pt x="12142" y="12893"/>
                    <a:pt x="11979" y="12640"/>
                  </a:cubicBezTo>
                  <a:lnTo>
                    <a:pt x="11532" y="11942"/>
                  </a:lnTo>
                  <a:cubicBezTo>
                    <a:pt x="11261" y="11518"/>
                    <a:pt x="10799" y="11265"/>
                    <a:pt x="10296" y="11265"/>
                  </a:cubicBezTo>
                  <a:lnTo>
                    <a:pt x="9873" y="11265"/>
                  </a:lnTo>
                  <a:lnTo>
                    <a:pt x="9263" y="10314"/>
                  </a:lnTo>
                  <a:cubicBezTo>
                    <a:pt x="8993" y="9893"/>
                    <a:pt x="8535" y="9642"/>
                    <a:pt x="8035" y="9639"/>
                  </a:cubicBezTo>
                  <a:lnTo>
                    <a:pt x="8035" y="7866"/>
                  </a:lnTo>
                  <a:cubicBezTo>
                    <a:pt x="9202" y="7574"/>
                    <a:pt x="10217" y="6866"/>
                    <a:pt x="10895" y="5895"/>
                  </a:cubicBezTo>
                  <a:lnTo>
                    <a:pt x="12473" y="5200"/>
                  </a:lnTo>
                  <a:cubicBezTo>
                    <a:pt x="13198" y="4881"/>
                    <a:pt x="13667" y="4163"/>
                    <a:pt x="13667" y="3371"/>
                  </a:cubicBezTo>
                  <a:lnTo>
                    <a:pt x="13667" y="2028"/>
                  </a:lnTo>
                  <a:cubicBezTo>
                    <a:pt x="13667" y="1513"/>
                    <a:pt x="13248" y="1095"/>
                    <a:pt x="12733" y="1095"/>
                  </a:cubicBezTo>
                  <a:lnTo>
                    <a:pt x="12241" y="1095"/>
                  </a:lnTo>
                  <a:lnTo>
                    <a:pt x="12309" y="734"/>
                  </a:lnTo>
                  <a:cubicBezTo>
                    <a:pt x="12315" y="704"/>
                    <a:pt x="12316" y="673"/>
                    <a:pt x="12311" y="642"/>
                  </a:cubicBezTo>
                  <a:cubicBezTo>
                    <a:pt x="12266" y="250"/>
                    <a:pt x="11964" y="1"/>
                    <a:pt x="1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6636975" y="1936950"/>
              <a:ext cx="106925" cy="101375"/>
            </a:xfrm>
            <a:custGeom>
              <a:avLst/>
              <a:gdLst/>
              <a:ahLst/>
              <a:cxnLst/>
              <a:rect l="l" t="t" r="r" b="b"/>
              <a:pathLst>
                <a:path w="4277" h="4055" extrusionOk="0">
                  <a:moveTo>
                    <a:pt x="2139" y="1306"/>
                  </a:moveTo>
                  <a:lnTo>
                    <a:pt x="2308" y="1649"/>
                  </a:lnTo>
                  <a:cubicBezTo>
                    <a:pt x="2366" y="1768"/>
                    <a:pt x="2480" y="1849"/>
                    <a:pt x="2610" y="1868"/>
                  </a:cubicBezTo>
                  <a:lnTo>
                    <a:pt x="2989" y="1923"/>
                  </a:lnTo>
                  <a:lnTo>
                    <a:pt x="2714" y="2190"/>
                  </a:lnTo>
                  <a:cubicBezTo>
                    <a:pt x="2620" y="2282"/>
                    <a:pt x="2576" y="2415"/>
                    <a:pt x="2599" y="2545"/>
                  </a:cubicBezTo>
                  <a:lnTo>
                    <a:pt x="2664" y="2922"/>
                  </a:lnTo>
                  <a:lnTo>
                    <a:pt x="2325" y="2744"/>
                  </a:lnTo>
                  <a:cubicBezTo>
                    <a:pt x="2267" y="2713"/>
                    <a:pt x="2203" y="2698"/>
                    <a:pt x="2139" y="2698"/>
                  </a:cubicBezTo>
                  <a:cubicBezTo>
                    <a:pt x="2074" y="2698"/>
                    <a:pt x="2011" y="2713"/>
                    <a:pt x="1952" y="2744"/>
                  </a:cubicBezTo>
                  <a:lnTo>
                    <a:pt x="1613" y="2922"/>
                  </a:lnTo>
                  <a:lnTo>
                    <a:pt x="1679" y="2545"/>
                  </a:lnTo>
                  <a:cubicBezTo>
                    <a:pt x="1701" y="2415"/>
                    <a:pt x="1658" y="2282"/>
                    <a:pt x="1564" y="2190"/>
                  </a:cubicBezTo>
                  <a:lnTo>
                    <a:pt x="1290" y="1923"/>
                  </a:lnTo>
                  <a:lnTo>
                    <a:pt x="1668" y="1868"/>
                  </a:lnTo>
                  <a:cubicBezTo>
                    <a:pt x="1799" y="1849"/>
                    <a:pt x="1911" y="1768"/>
                    <a:pt x="1970" y="1649"/>
                  </a:cubicBezTo>
                  <a:lnTo>
                    <a:pt x="2139" y="1306"/>
                  </a:lnTo>
                  <a:close/>
                  <a:moveTo>
                    <a:pt x="2139" y="1"/>
                  </a:moveTo>
                  <a:cubicBezTo>
                    <a:pt x="1986" y="1"/>
                    <a:pt x="1847" y="88"/>
                    <a:pt x="1779" y="224"/>
                  </a:cubicBezTo>
                  <a:lnTo>
                    <a:pt x="1345" y="1106"/>
                  </a:lnTo>
                  <a:lnTo>
                    <a:pt x="371" y="1247"/>
                  </a:lnTo>
                  <a:cubicBezTo>
                    <a:pt x="221" y="1269"/>
                    <a:pt x="95" y="1375"/>
                    <a:pt x="48" y="1520"/>
                  </a:cubicBezTo>
                  <a:cubicBezTo>
                    <a:pt x="1" y="1665"/>
                    <a:pt x="40" y="1824"/>
                    <a:pt x="149" y="1930"/>
                  </a:cubicBezTo>
                  <a:lnTo>
                    <a:pt x="854" y="2616"/>
                  </a:lnTo>
                  <a:lnTo>
                    <a:pt x="687" y="3587"/>
                  </a:lnTo>
                  <a:cubicBezTo>
                    <a:pt x="662" y="3737"/>
                    <a:pt x="724" y="3889"/>
                    <a:pt x="847" y="3978"/>
                  </a:cubicBezTo>
                  <a:cubicBezTo>
                    <a:pt x="916" y="4029"/>
                    <a:pt x="999" y="4054"/>
                    <a:pt x="1082" y="4054"/>
                  </a:cubicBezTo>
                  <a:cubicBezTo>
                    <a:pt x="1146" y="4054"/>
                    <a:pt x="1210" y="4039"/>
                    <a:pt x="1269" y="4008"/>
                  </a:cubicBezTo>
                  <a:lnTo>
                    <a:pt x="2139" y="3551"/>
                  </a:lnTo>
                  <a:lnTo>
                    <a:pt x="3010" y="4008"/>
                  </a:lnTo>
                  <a:cubicBezTo>
                    <a:pt x="3068" y="4039"/>
                    <a:pt x="3132" y="4055"/>
                    <a:pt x="3196" y="4055"/>
                  </a:cubicBezTo>
                  <a:cubicBezTo>
                    <a:pt x="3278" y="4055"/>
                    <a:pt x="3361" y="4028"/>
                    <a:pt x="3431" y="3978"/>
                  </a:cubicBezTo>
                  <a:cubicBezTo>
                    <a:pt x="3554" y="3889"/>
                    <a:pt x="3616" y="3737"/>
                    <a:pt x="3590" y="3587"/>
                  </a:cubicBezTo>
                  <a:lnTo>
                    <a:pt x="3424" y="2616"/>
                  </a:lnTo>
                  <a:lnTo>
                    <a:pt x="4128" y="1930"/>
                  </a:lnTo>
                  <a:cubicBezTo>
                    <a:pt x="4237" y="1824"/>
                    <a:pt x="4276" y="1665"/>
                    <a:pt x="4229" y="1520"/>
                  </a:cubicBezTo>
                  <a:cubicBezTo>
                    <a:pt x="4182" y="1375"/>
                    <a:pt x="4057" y="1269"/>
                    <a:pt x="3906" y="1247"/>
                  </a:cubicBezTo>
                  <a:lnTo>
                    <a:pt x="2933" y="1106"/>
                  </a:lnTo>
                  <a:lnTo>
                    <a:pt x="2498" y="224"/>
                  </a:lnTo>
                  <a:cubicBezTo>
                    <a:pt x="2431" y="88"/>
                    <a:pt x="2291" y="1"/>
                    <a:pt x="2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36"/>
          <p:cNvGrpSpPr/>
          <p:nvPr/>
        </p:nvGrpSpPr>
        <p:grpSpPr>
          <a:xfrm>
            <a:off x="1451316" y="3761539"/>
            <a:ext cx="446015" cy="585400"/>
            <a:chOff x="3687725" y="1894075"/>
            <a:chExt cx="260325" cy="341700"/>
          </a:xfrm>
        </p:grpSpPr>
        <p:sp>
          <p:nvSpPr>
            <p:cNvPr id="1057" name="Google Shape;1057;p36"/>
            <p:cNvSpPr/>
            <p:nvPr/>
          </p:nvSpPr>
          <p:spPr>
            <a:xfrm>
              <a:off x="3687725" y="1894075"/>
              <a:ext cx="260325" cy="341700"/>
            </a:xfrm>
            <a:custGeom>
              <a:avLst/>
              <a:gdLst/>
              <a:ahLst/>
              <a:cxnLst/>
              <a:rect l="l" t="t" r="r" b="b"/>
              <a:pathLst>
                <a:path w="10413" h="13668" extrusionOk="0">
                  <a:moveTo>
                    <a:pt x="7209" y="1367"/>
                  </a:moveTo>
                  <a:lnTo>
                    <a:pt x="9045" y="3203"/>
                  </a:lnTo>
                  <a:lnTo>
                    <a:pt x="7342" y="3203"/>
                  </a:lnTo>
                  <a:cubicBezTo>
                    <a:pt x="7268" y="3203"/>
                    <a:pt x="7209" y="3144"/>
                    <a:pt x="7209" y="3070"/>
                  </a:cubicBezTo>
                  <a:lnTo>
                    <a:pt x="7209" y="1367"/>
                  </a:lnTo>
                  <a:close/>
                  <a:moveTo>
                    <a:pt x="6408" y="801"/>
                  </a:moveTo>
                  <a:lnTo>
                    <a:pt x="6408" y="3070"/>
                  </a:lnTo>
                  <a:cubicBezTo>
                    <a:pt x="6408" y="3586"/>
                    <a:pt x="6826" y="4004"/>
                    <a:pt x="7342" y="4004"/>
                  </a:cubicBezTo>
                  <a:lnTo>
                    <a:pt x="9611" y="4004"/>
                  </a:lnTo>
                  <a:lnTo>
                    <a:pt x="9611" y="12733"/>
                  </a:lnTo>
                  <a:cubicBezTo>
                    <a:pt x="9611" y="12807"/>
                    <a:pt x="9551" y="12866"/>
                    <a:pt x="9478" y="12866"/>
                  </a:cubicBezTo>
                  <a:lnTo>
                    <a:pt x="936" y="12866"/>
                  </a:lnTo>
                  <a:cubicBezTo>
                    <a:pt x="862" y="12866"/>
                    <a:pt x="803" y="12807"/>
                    <a:pt x="803" y="12733"/>
                  </a:cubicBezTo>
                  <a:lnTo>
                    <a:pt x="803" y="935"/>
                  </a:lnTo>
                  <a:cubicBezTo>
                    <a:pt x="803" y="861"/>
                    <a:pt x="862" y="801"/>
                    <a:pt x="936" y="801"/>
                  </a:cubicBezTo>
                  <a:close/>
                  <a:moveTo>
                    <a:pt x="936" y="1"/>
                  </a:moveTo>
                  <a:cubicBezTo>
                    <a:pt x="420" y="1"/>
                    <a:pt x="1" y="419"/>
                    <a:pt x="1" y="935"/>
                  </a:cubicBezTo>
                  <a:lnTo>
                    <a:pt x="1" y="12733"/>
                  </a:lnTo>
                  <a:cubicBezTo>
                    <a:pt x="1" y="13249"/>
                    <a:pt x="420" y="13667"/>
                    <a:pt x="936" y="13667"/>
                  </a:cubicBezTo>
                  <a:lnTo>
                    <a:pt x="9478" y="13667"/>
                  </a:lnTo>
                  <a:cubicBezTo>
                    <a:pt x="9993" y="13667"/>
                    <a:pt x="10412" y="13249"/>
                    <a:pt x="10412" y="12733"/>
                  </a:cubicBezTo>
                  <a:lnTo>
                    <a:pt x="10412" y="3825"/>
                  </a:lnTo>
                  <a:cubicBezTo>
                    <a:pt x="10412" y="3575"/>
                    <a:pt x="10314" y="3341"/>
                    <a:pt x="10138" y="3164"/>
                  </a:cubicBezTo>
                  <a:lnTo>
                    <a:pt x="7248" y="274"/>
                  </a:lnTo>
                  <a:cubicBezTo>
                    <a:pt x="7072" y="98"/>
                    <a:pt x="6837"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3818000" y="2026850"/>
              <a:ext cx="85025" cy="20075"/>
            </a:xfrm>
            <a:custGeom>
              <a:avLst/>
              <a:gdLst/>
              <a:ahLst/>
              <a:cxnLst/>
              <a:rect l="l" t="t" r="r" b="b"/>
              <a:pathLst>
                <a:path w="3401" h="803" extrusionOk="0">
                  <a:moveTo>
                    <a:pt x="436" y="1"/>
                  </a:moveTo>
                  <a:cubicBezTo>
                    <a:pt x="230" y="1"/>
                    <a:pt x="50" y="152"/>
                    <a:pt x="28" y="356"/>
                  </a:cubicBezTo>
                  <a:cubicBezTo>
                    <a:pt x="1" y="597"/>
                    <a:pt x="189" y="803"/>
                    <a:pt x="425" y="803"/>
                  </a:cubicBezTo>
                  <a:lnTo>
                    <a:pt x="2966" y="803"/>
                  </a:lnTo>
                  <a:cubicBezTo>
                    <a:pt x="3171" y="803"/>
                    <a:pt x="3352" y="651"/>
                    <a:pt x="3375" y="447"/>
                  </a:cubicBezTo>
                  <a:cubicBezTo>
                    <a:pt x="3401" y="206"/>
                    <a:pt x="3213" y="1"/>
                    <a:pt x="2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3818000" y="2093625"/>
              <a:ext cx="85025" cy="20025"/>
            </a:xfrm>
            <a:custGeom>
              <a:avLst/>
              <a:gdLst/>
              <a:ahLst/>
              <a:cxnLst/>
              <a:rect l="l" t="t" r="r" b="b"/>
              <a:pathLst>
                <a:path w="3401" h="801" extrusionOk="0">
                  <a:moveTo>
                    <a:pt x="436" y="0"/>
                  </a:moveTo>
                  <a:cubicBezTo>
                    <a:pt x="230" y="0"/>
                    <a:pt x="50" y="150"/>
                    <a:pt x="28" y="355"/>
                  </a:cubicBezTo>
                  <a:cubicBezTo>
                    <a:pt x="1" y="596"/>
                    <a:pt x="189" y="801"/>
                    <a:pt x="425" y="801"/>
                  </a:cubicBezTo>
                  <a:lnTo>
                    <a:pt x="2966" y="801"/>
                  </a:lnTo>
                  <a:cubicBezTo>
                    <a:pt x="3171" y="801"/>
                    <a:pt x="3352" y="650"/>
                    <a:pt x="3375" y="445"/>
                  </a:cubicBezTo>
                  <a:cubicBezTo>
                    <a:pt x="3401" y="204"/>
                    <a:pt x="3213" y="0"/>
                    <a:pt x="2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3818000" y="2160350"/>
              <a:ext cx="85325" cy="20025"/>
            </a:xfrm>
            <a:custGeom>
              <a:avLst/>
              <a:gdLst/>
              <a:ahLst/>
              <a:cxnLst/>
              <a:rect l="l" t="t" r="r" b="b"/>
              <a:pathLst>
                <a:path w="3413" h="801" extrusionOk="0">
                  <a:moveTo>
                    <a:pt x="436" y="0"/>
                  </a:moveTo>
                  <a:cubicBezTo>
                    <a:pt x="230" y="0"/>
                    <a:pt x="50" y="150"/>
                    <a:pt x="28" y="355"/>
                  </a:cubicBezTo>
                  <a:cubicBezTo>
                    <a:pt x="1" y="597"/>
                    <a:pt x="189" y="801"/>
                    <a:pt x="425" y="801"/>
                  </a:cubicBezTo>
                  <a:lnTo>
                    <a:pt x="2977" y="801"/>
                  </a:lnTo>
                  <a:cubicBezTo>
                    <a:pt x="3183" y="801"/>
                    <a:pt x="3363" y="650"/>
                    <a:pt x="3386" y="446"/>
                  </a:cubicBezTo>
                  <a:cubicBezTo>
                    <a:pt x="3412" y="205"/>
                    <a:pt x="3224"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3732100" y="2006825"/>
              <a:ext cx="64675" cy="50200"/>
            </a:xfrm>
            <a:custGeom>
              <a:avLst/>
              <a:gdLst/>
              <a:ahLst/>
              <a:cxnLst/>
              <a:rect l="l" t="t" r="r" b="b"/>
              <a:pathLst>
                <a:path w="2587" h="2008" extrusionOk="0">
                  <a:moveTo>
                    <a:pt x="2147" y="0"/>
                  </a:moveTo>
                  <a:cubicBezTo>
                    <a:pt x="2044" y="0"/>
                    <a:pt x="1942" y="39"/>
                    <a:pt x="1863" y="117"/>
                  </a:cubicBezTo>
                  <a:lnTo>
                    <a:pt x="941" y="1040"/>
                  </a:lnTo>
                  <a:lnTo>
                    <a:pt x="722" y="823"/>
                  </a:lnTo>
                  <a:cubicBezTo>
                    <a:pt x="644" y="745"/>
                    <a:pt x="542" y="706"/>
                    <a:pt x="439" y="706"/>
                  </a:cubicBezTo>
                  <a:cubicBezTo>
                    <a:pt x="337" y="706"/>
                    <a:pt x="235" y="745"/>
                    <a:pt x="156" y="823"/>
                  </a:cubicBezTo>
                  <a:cubicBezTo>
                    <a:pt x="0" y="979"/>
                    <a:pt x="0" y="1232"/>
                    <a:pt x="156" y="1390"/>
                  </a:cubicBezTo>
                  <a:lnTo>
                    <a:pt x="657" y="1890"/>
                  </a:lnTo>
                  <a:cubicBezTo>
                    <a:pt x="735" y="1969"/>
                    <a:pt x="838" y="2008"/>
                    <a:pt x="941" y="2008"/>
                  </a:cubicBezTo>
                  <a:cubicBezTo>
                    <a:pt x="1043" y="2008"/>
                    <a:pt x="1145" y="1969"/>
                    <a:pt x="1223" y="1890"/>
                  </a:cubicBezTo>
                  <a:lnTo>
                    <a:pt x="2430" y="683"/>
                  </a:lnTo>
                  <a:cubicBezTo>
                    <a:pt x="2586" y="527"/>
                    <a:pt x="2586" y="274"/>
                    <a:pt x="2430" y="117"/>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3732100" y="2078650"/>
              <a:ext cx="64675" cy="50200"/>
            </a:xfrm>
            <a:custGeom>
              <a:avLst/>
              <a:gdLst/>
              <a:ahLst/>
              <a:cxnLst/>
              <a:rect l="l" t="t" r="r" b="b"/>
              <a:pathLst>
                <a:path w="2587" h="2008" extrusionOk="0">
                  <a:moveTo>
                    <a:pt x="2147" y="0"/>
                  </a:moveTo>
                  <a:cubicBezTo>
                    <a:pt x="2044" y="0"/>
                    <a:pt x="1942" y="39"/>
                    <a:pt x="1863" y="118"/>
                  </a:cubicBezTo>
                  <a:lnTo>
                    <a:pt x="941" y="1041"/>
                  </a:lnTo>
                  <a:lnTo>
                    <a:pt x="722" y="823"/>
                  </a:lnTo>
                  <a:cubicBezTo>
                    <a:pt x="644" y="745"/>
                    <a:pt x="542" y="706"/>
                    <a:pt x="439" y="706"/>
                  </a:cubicBezTo>
                  <a:cubicBezTo>
                    <a:pt x="337" y="706"/>
                    <a:pt x="235" y="745"/>
                    <a:pt x="156" y="823"/>
                  </a:cubicBezTo>
                  <a:cubicBezTo>
                    <a:pt x="0" y="980"/>
                    <a:pt x="0" y="1233"/>
                    <a:pt x="156" y="1389"/>
                  </a:cubicBezTo>
                  <a:lnTo>
                    <a:pt x="657" y="1890"/>
                  </a:lnTo>
                  <a:cubicBezTo>
                    <a:pt x="735" y="1968"/>
                    <a:pt x="838" y="2007"/>
                    <a:pt x="941" y="2007"/>
                  </a:cubicBezTo>
                  <a:cubicBezTo>
                    <a:pt x="1043" y="2007"/>
                    <a:pt x="1145" y="1968"/>
                    <a:pt x="1223" y="1890"/>
                  </a:cubicBezTo>
                  <a:lnTo>
                    <a:pt x="2430" y="684"/>
                  </a:lnTo>
                  <a:cubicBezTo>
                    <a:pt x="2586" y="527"/>
                    <a:pt x="2586" y="274"/>
                    <a:pt x="2430" y="118"/>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3732100" y="2145375"/>
              <a:ext cx="64675" cy="50200"/>
            </a:xfrm>
            <a:custGeom>
              <a:avLst/>
              <a:gdLst/>
              <a:ahLst/>
              <a:cxnLst/>
              <a:rect l="l" t="t" r="r" b="b"/>
              <a:pathLst>
                <a:path w="2587" h="2008" extrusionOk="0">
                  <a:moveTo>
                    <a:pt x="2147" y="1"/>
                  </a:moveTo>
                  <a:cubicBezTo>
                    <a:pt x="2044" y="1"/>
                    <a:pt x="1942" y="40"/>
                    <a:pt x="1863" y="118"/>
                  </a:cubicBezTo>
                  <a:lnTo>
                    <a:pt x="941" y="1041"/>
                  </a:lnTo>
                  <a:lnTo>
                    <a:pt x="722" y="824"/>
                  </a:lnTo>
                  <a:cubicBezTo>
                    <a:pt x="644" y="745"/>
                    <a:pt x="542" y="706"/>
                    <a:pt x="439" y="706"/>
                  </a:cubicBezTo>
                  <a:cubicBezTo>
                    <a:pt x="337" y="706"/>
                    <a:pt x="235" y="745"/>
                    <a:pt x="156" y="824"/>
                  </a:cubicBezTo>
                  <a:cubicBezTo>
                    <a:pt x="0" y="980"/>
                    <a:pt x="0" y="1233"/>
                    <a:pt x="156" y="1389"/>
                  </a:cubicBezTo>
                  <a:lnTo>
                    <a:pt x="657" y="1891"/>
                  </a:lnTo>
                  <a:cubicBezTo>
                    <a:pt x="735" y="1969"/>
                    <a:pt x="838" y="2008"/>
                    <a:pt x="941" y="2008"/>
                  </a:cubicBezTo>
                  <a:cubicBezTo>
                    <a:pt x="1043" y="2008"/>
                    <a:pt x="1145" y="1969"/>
                    <a:pt x="1223" y="1891"/>
                  </a:cubicBezTo>
                  <a:lnTo>
                    <a:pt x="2430" y="684"/>
                  </a:lnTo>
                  <a:cubicBezTo>
                    <a:pt x="2586" y="528"/>
                    <a:pt x="2586" y="274"/>
                    <a:pt x="2430" y="118"/>
                  </a:cubicBezTo>
                  <a:cubicBezTo>
                    <a:pt x="2352" y="40"/>
                    <a:pt x="2249"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6"/>
          <p:cNvGrpSpPr/>
          <p:nvPr/>
        </p:nvGrpSpPr>
        <p:grpSpPr>
          <a:xfrm>
            <a:off x="5502676" y="4642073"/>
            <a:ext cx="445929" cy="585400"/>
            <a:chOff x="3151850" y="1894075"/>
            <a:chExt cx="260275" cy="341700"/>
          </a:xfrm>
        </p:grpSpPr>
        <p:sp>
          <p:nvSpPr>
            <p:cNvPr id="1065" name="Google Shape;1065;p36"/>
            <p:cNvSpPr/>
            <p:nvPr/>
          </p:nvSpPr>
          <p:spPr>
            <a:xfrm>
              <a:off x="3151850" y="1894075"/>
              <a:ext cx="260275" cy="341700"/>
            </a:xfrm>
            <a:custGeom>
              <a:avLst/>
              <a:gdLst/>
              <a:ahLst/>
              <a:cxnLst/>
              <a:rect l="l" t="t" r="r" b="b"/>
              <a:pathLst>
                <a:path w="10411" h="13668" extrusionOk="0">
                  <a:moveTo>
                    <a:pt x="7208" y="1367"/>
                  </a:moveTo>
                  <a:lnTo>
                    <a:pt x="9044" y="3203"/>
                  </a:lnTo>
                  <a:lnTo>
                    <a:pt x="7342" y="3203"/>
                  </a:lnTo>
                  <a:cubicBezTo>
                    <a:pt x="7268" y="3203"/>
                    <a:pt x="7208" y="3144"/>
                    <a:pt x="7208" y="3070"/>
                  </a:cubicBezTo>
                  <a:lnTo>
                    <a:pt x="7208" y="1367"/>
                  </a:lnTo>
                  <a:close/>
                  <a:moveTo>
                    <a:pt x="6408" y="801"/>
                  </a:moveTo>
                  <a:lnTo>
                    <a:pt x="6408" y="3070"/>
                  </a:lnTo>
                  <a:cubicBezTo>
                    <a:pt x="6408" y="3586"/>
                    <a:pt x="6826" y="4004"/>
                    <a:pt x="7342" y="4004"/>
                  </a:cubicBezTo>
                  <a:lnTo>
                    <a:pt x="9610" y="4004"/>
                  </a:lnTo>
                  <a:lnTo>
                    <a:pt x="9610" y="12733"/>
                  </a:lnTo>
                  <a:cubicBezTo>
                    <a:pt x="9610" y="12807"/>
                    <a:pt x="9551" y="12866"/>
                    <a:pt x="9477" y="12866"/>
                  </a:cubicBezTo>
                  <a:lnTo>
                    <a:pt x="935" y="12866"/>
                  </a:lnTo>
                  <a:cubicBezTo>
                    <a:pt x="861" y="12866"/>
                    <a:pt x="801" y="12807"/>
                    <a:pt x="801" y="12733"/>
                  </a:cubicBezTo>
                  <a:lnTo>
                    <a:pt x="801" y="935"/>
                  </a:lnTo>
                  <a:cubicBezTo>
                    <a:pt x="801" y="861"/>
                    <a:pt x="861" y="801"/>
                    <a:pt x="935" y="801"/>
                  </a:cubicBezTo>
                  <a:close/>
                  <a:moveTo>
                    <a:pt x="935" y="1"/>
                  </a:moveTo>
                  <a:cubicBezTo>
                    <a:pt x="419" y="1"/>
                    <a:pt x="1" y="419"/>
                    <a:pt x="1" y="935"/>
                  </a:cubicBezTo>
                  <a:lnTo>
                    <a:pt x="1" y="12733"/>
                  </a:lnTo>
                  <a:cubicBezTo>
                    <a:pt x="1" y="13249"/>
                    <a:pt x="419" y="13667"/>
                    <a:pt x="935" y="13667"/>
                  </a:cubicBezTo>
                  <a:lnTo>
                    <a:pt x="9477" y="13667"/>
                  </a:lnTo>
                  <a:cubicBezTo>
                    <a:pt x="9993" y="13667"/>
                    <a:pt x="10411" y="13249"/>
                    <a:pt x="10411" y="12733"/>
                  </a:cubicBezTo>
                  <a:lnTo>
                    <a:pt x="10411" y="3825"/>
                  </a:lnTo>
                  <a:cubicBezTo>
                    <a:pt x="10411" y="3575"/>
                    <a:pt x="10314" y="3341"/>
                    <a:pt x="10138" y="3164"/>
                  </a:cubicBezTo>
                  <a:lnTo>
                    <a:pt x="7248" y="274"/>
                  </a:lnTo>
                  <a:cubicBezTo>
                    <a:pt x="7070" y="98"/>
                    <a:pt x="6836"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3222900" y="2001500"/>
              <a:ext cx="118200" cy="126825"/>
            </a:xfrm>
            <a:custGeom>
              <a:avLst/>
              <a:gdLst/>
              <a:ahLst/>
              <a:cxnLst/>
              <a:rect l="l" t="t" r="r" b="b"/>
              <a:pathLst>
                <a:path w="4728" h="5073" extrusionOk="0">
                  <a:moveTo>
                    <a:pt x="2364" y="806"/>
                  </a:moveTo>
                  <a:cubicBezTo>
                    <a:pt x="2732" y="806"/>
                    <a:pt x="3031" y="1106"/>
                    <a:pt x="3031" y="1474"/>
                  </a:cubicBezTo>
                  <a:cubicBezTo>
                    <a:pt x="3031" y="1842"/>
                    <a:pt x="2732" y="2141"/>
                    <a:pt x="2364" y="2141"/>
                  </a:cubicBezTo>
                  <a:cubicBezTo>
                    <a:pt x="1996" y="2141"/>
                    <a:pt x="1697" y="1842"/>
                    <a:pt x="1697" y="1474"/>
                  </a:cubicBezTo>
                  <a:cubicBezTo>
                    <a:pt x="1697" y="1106"/>
                    <a:pt x="1996" y="806"/>
                    <a:pt x="2364" y="806"/>
                  </a:cubicBezTo>
                  <a:close/>
                  <a:moveTo>
                    <a:pt x="3000" y="2938"/>
                  </a:moveTo>
                  <a:cubicBezTo>
                    <a:pt x="3306" y="2938"/>
                    <a:pt x="3573" y="3145"/>
                    <a:pt x="3647" y="3443"/>
                  </a:cubicBezTo>
                  <a:lnTo>
                    <a:pt x="3854" y="4272"/>
                  </a:lnTo>
                  <a:lnTo>
                    <a:pt x="875" y="4272"/>
                  </a:lnTo>
                  <a:lnTo>
                    <a:pt x="1082" y="3443"/>
                  </a:lnTo>
                  <a:cubicBezTo>
                    <a:pt x="1156" y="3145"/>
                    <a:pt x="1422" y="2938"/>
                    <a:pt x="1729" y="2938"/>
                  </a:cubicBezTo>
                  <a:close/>
                  <a:moveTo>
                    <a:pt x="2364" y="1"/>
                  </a:moveTo>
                  <a:cubicBezTo>
                    <a:pt x="1555" y="1"/>
                    <a:pt x="896" y="660"/>
                    <a:pt x="896" y="1469"/>
                  </a:cubicBezTo>
                  <a:cubicBezTo>
                    <a:pt x="896" y="1762"/>
                    <a:pt x="982" y="2034"/>
                    <a:pt x="1130" y="2264"/>
                  </a:cubicBezTo>
                  <a:cubicBezTo>
                    <a:pt x="728" y="2443"/>
                    <a:pt x="416" y="2800"/>
                    <a:pt x="304" y="3249"/>
                  </a:cubicBezTo>
                  <a:lnTo>
                    <a:pt x="56" y="4244"/>
                  </a:lnTo>
                  <a:cubicBezTo>
                    <a:pt x="1" y="4467"/>
                    <a:pt x="62" y="4701"/>
                    <a:pt x="225" y="4871"/>
                  </a:cubicBezTo>
                  <a:cubicBezTo>
                    <a:pt x="352" y="5003"/>
                    <a:pt x="532" y="5072"/>
                    <a:pt x="717" y="5072"/>
                  </a:cubicBezTo>
                  <a:lnTo>
                    <a:pt x="4012" y="5072"/>
                  </a:lnTo>
                  <a:cubicBezTo>
                    <a:pt x="4196" y="5072"/>
                    <a:pt x="4375" y="5003"/>
                    <a:pt x="4503" y="4871"/>
                  </a:cubicBezTo>
                  <a:cubicBezTo>
                    <a:pt x="4667" y="4701"/>
                    <a:pt x="4728" y="4467"/>
                    <a:pt x="4672" y="4244"/>
                  </a:cubicBezTo>
                  <a:lnTo>
                    <a:pt x="4424" y="3249"/>
                  </a:lnTo>
                  <a:cubicBezTo>
                    <a:pt x="4312" y="2800"/>
                    <a:pt x="4000" y="2443"/>
                    <a:pt x="3598" y="2264"/>
                  </a:cubicBezTo>
                  <a:cubicBezTo>
                    <a:pt x="3759" y="2014"/>
                    <a:pt x="3847" y="1714"/>
                    <a:pt x="3830" y="1392"/>
                  </a:cubicBezTo>
                  <a:cubicBezTo>
                    <a:pt x="3792" y="643"/>
                    <a:pt x="3182" y="37"/>
                    <a:pt x="2432" y="2"/>
                  </a:cubicBezTo>
                  <a:cubicBezTo>
                    <a:pt x="2409" y="1"/>
                    <a:pt x="2387" y="1"/>
                    <a:pt x="2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3226650" y="2148325"/>
              <a:ext cx="110675" cy="20050"/>
            </a:xfrm>
            <a:custGeom>
              <a:avLst/>
              <a:gdLst/>
              <a:ahLst/>
              <a:cxnLst/>
              <a:rect l="l" t="t" r="r" b="b"/>
              <a:pathLst>
                <a:path w="4427" h="802" extrusionOk="0">
                  <a:moveTo>
                    <a:pt x="436" y="0"/>
                  </a:moveTo>
                  <a:cubicBezTo>
                    <a:pt x="230" y="0"/>
                    <a:pt x="51" y="151"/>
                    <a:pt x="28" y="355"/>
                  </a:cubicBezTo>
                  <a:cubicBezTo>
                    <a:pt x="1" y="596"/>
                    <a:pt x="189" y="802"/>
                    <a:pt x="426" y="802"/>
                  </a:cubicBezTo>
                  <a:lnTo>
                    <a:pt x="3992" y="802"/>
                  </a:lnTo>
                  <a:cubicBezTo>
                    <a:pt x="4198" y="802"/>
                    <a:pt x="4378" y="651"/>
                    <a:pt x="4401" y="446"/>
                  </a:cubicBezTo>
                  <a:cubicBezTo>
                    <a:pt x="4427" y="205"/>
                    <a:pt x="4239" y="0"/>
                    <a:pt x="4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36"/>
          <p:cNvGrpSpPr/>
          <p:nvPr/>
        </p:nvGrpSpPr>
        <p:grpSpPr>
          <a:xfrm>
            <a:off x="188544" y="3016455"/>
            <a:ext cx="585435" cy="585400"/>
            <a:chOff x="4819525" y="1383500"/>
            <a:chExt cx="341700" cy="341700"/>
          </a:xfrm>
        </p:grpSpPr>
        <p:sp>
          <p:nvSpPr>
            <p:cNvPr id="1069" name="Google Shape;1069;p36"/>
            <p:cNvSpPr/>
            <p:nvPr/>
          </p:nvSpPr>
          <p:spPr>
            <a:xfrm>
              <a:off x="4819525" y="1383500"/>
              <a:ext cx="341700" cy="341700"/>
            </a:xfrm>
            <a:custGeom>
              <a:avLst/>
              <a:gdLst/>
              <a:ahLst/>
              <a:cxnLst/>
              <a:rect l="l" t="t" r="r" b="b"/>
              <a:pathLst>
                <a:path w="13668" h="13668" extrusionOk="0">
                  <a:moveTo>
                    <a:pt x="12733" y="801"/>
                  </a:moveTo>
                  <a:cubicBezTo>
                    <a:pt x="12806" y="801"/>
                    <a:pt x="12866" y="861"/>
                    <a:pt x="12866" y="934"/>
                  </a:cubicBezTo>
                  <a:lnTo>
                    <a:pt x="12866" y="2002"/>
                  </a:lnTo>
                  <a:cubicBezTo>
                    <a:pt x="12866" y="2076"/>
                    <a:pt x="12806" y="2136"/>
                    <a:pt x="12733" y="2136"/>
                  </a:cubicBezTo>
                  <a:lnTo>
                    <a:pt x="934" y="2136"/>
                  </a:lnTo>
                  <a:cubicBezTo>
                    <a:pt x="861" y="2136"/>
                    <a:pt x="801" y="2076"/>
                    <a:pt x="801" y="2002"/>
                  </a:cubicBezTo>
                  <a:lnTo>
                    <a:pt x="801" y="934"/>
                  </a:lnTo>
                  <a:cubicBezTo>
                    <a:pt x="801" y="861"/>
                    <a:pt x="861" y="801"/>
                    <a:pt x="934" y="801"/>
                  </a:cubicBezTo>
                  <a:close/>
                  <a:moveTo>
                    <a:pt x="12065" y="2937"/>
                  </a:moveTo>
                  <a:lnTo>
                    <a:pt x="12065" y="10011"/>
                  </a:lnTo>
                  <a:cubicBezTo>
                    <a:pt x="12065" y="10084"/>
                    <a:pt x="12006" y="10143"/>
                    <a:pt x="11932" y="10143"/>
                  </a:cubicBezTo>
                  <a:lnTo>
                    <a:pt x="1735" y="10143"/>
                  </a:lnTo>
                  <a:cubicBezTo>
                    <a:pt x="1662" y="10143"/>
                    <a:pt x="1601" y="10084"/>
                    <a:pt x="1601" y="10011"/>
                  </a:cubicBezTo>
                  <a:lnTo>
                    <a:pt x="1601" y="2937"/>
                  </a:lnTo>
                  <a:close/>
                  <a:moveTo>
                    <a:pt x="934" y="0"/>
                  </a:moveTo>
                  <a:cubicBezTo>
                    <a:pt x="418" y="0"/>
                    <a:pt x="0" y="418"/>
                    <a:pt x="0" y="934"/>
                  </a:cubicBezTo>
                  <a:lnTo>
                    <a:pt x="0" y="2002"/>
                  </a:lnTo>
                  <a:cubicBezTo>
                    <a:pt x="0" y="2472"/>
                    <a:pt x="348" y="2862"/>
                    <a:pt x="801" y="2927"/>
                  </a:cubicBezTo>
                  <a:lnTo>
                    <a:pt x="801" y="10011"/>
                  </a:lnTo>
                  <a:cubicBezTo>
                    <a:pt x="801" y="10527"/>
                    <a:pt x="1219" y="10945"/>
                    <a:pt x="1735" y="10945"/>
                  </a:cubicBezTo>
                  <a:lnTo>
                    <a:pt x="6433" y="10945"/>
                  </a:lnTo>
                  <a:lnTo>
                    <a:pt x="6433" y="11648"/>
                  </a:lnTo>
                  <a:lnTo>
                    <a:pt x="1924" y="12881"/>
                  </a:lnTo>
                  <a:cubicBezTo>
                    <a:pt x="1710" y="12939"/>
                    <a:pt x="1584" y="13159"/>
                    <a:pt x="1642" y="13372"/>
                  </a:cubicBezTo>
                  <a:cubicBezTo>
                    <a:pt x="1691" y="13550"/>
                    <a:pt x="1853" y="13667"/>
                    <a:pt x="2028" y="13667"/>
                  </a:cubicBezTo>
                  <a:cubicBezTo>
                    <a:pt x="2063" y="13667"/>
                    <a:pt x="6814" y="12373"/>
                    <a:pt x="6814" y="12373"/>
                  </a:cubicBezTo>
                  <a:lnTo>
                    <a:pt x="10108" y="13267"/>
                  </a:lnTo>
                  <a:lnTo>
                    <a:pt x="11533" y="13653"/>
                  </a:lnTo>
                  <a:cubicBezTo>
                    <a:pt x="11568" y="13663"/>
                    <a:pt x="11604" y="13667"/>
                    <a:pt x="11638" y="13667"/>
                  </a:cubicBezTo>
                  <a:cubicBezTo>
                    <a:pt x="11815" y="13667"/>
                    <a:pt x="11977" y="13550"/>
                    <a:pt x="12025" y="13371"/>
                  </a:cubicBezTo>
                  <a:cubicBezTo>
                    <a:pt x="12082" y="13158"/>
                    <a:pt x="11957" y="12938"/>
                    <a:pt x="11743" y="12881"/>
                  </a:cubicBezTo>
                  <a:lnTo>
                    <a:pt x="7234" y="11658"/>
                  </a:lnTo>
                  <a:lnTo>
                    <a:pt x="7234" y="10945"/>
                  </a:lnTo>
                  <a:lnTo>
                    <a:pt x="11932" y="10945"/>
                  </a:lnTo>
                  <a:cubicBezTo>
                    <a:pt x="12448" y="10945"/>
                    <a:pt x="12866" y="10527"/>
                    <a:pt x="12866" y="10011"/>
                  </a:cubicBezTo>
                  <a:lnTo>
                    <a:pt x="12866" y="2927"/>
                  </a:lnTo>
                  <a:cubicBezTo>
                    <a:pt x="13318" y="2862"/>
                    <a:pt x="13667" y="2472"/>
                    <a:pt x="13667" y="2002"/>
                  </a:cubicBezTo>
                  <a:lnTo>
                    <a:pt x="13667" y="934"/>
                  </a:lnTo>
                  <a:cubicBezTo>
                    <a:pt x="13667" y="419"/>
                    <a:pt x="13248"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4879575" y="1557125"/>
              <a:ext cx="60075" cy="60075"/>
            </a:xfrm>
            <a:custGeom>
              <a:avLst/>
              <a:gdLst/>
              <a:ahLst/>
              <a:cxnLst/>
              <a:rect l="l" t="t" r="r" b="b"/>
              <a:pathLst>
                <a:path w="2403" h="2403" extrusionOk="0">
                  <a:moveTo>
                    <a:pt x="1201" y="802"/>
                  </a:moveTo>
                  <a:cubicBezTo>
                    <a:pt x="1422" y="802"/>
                    <a:pt x="1602" y="981"/>
                    <a:pt x="1602" y="1202"/>
                  </a:cubicBezTo>
                  <a:cubicBezTo>
                    <a:pt x="1602" y="1422"/>
                    <a:pt x="1422" y="1602"/>
                    <a:pt x="1201" y="1602"/>
                  </a:cubicBezTo>
                  <a:cubicBezTo>
                    <a:pt x="981" y="1602"/>
                    <a:pt x="802" y="1422"/>
                    <a:pt x="802" y="1202"/>
                  </a:cubicBezTo>
                  <a:cubicBezTo>
                    <a:pt x="802" y="981"/>
                    <a:pt x="981" y="802"/>
                    <a:pt x="1201" y="802"/>
                  </a:cubicBezTo>
                  <a:close/>
                  <a:moveTo>
                    <a:pt x="1201" y="0"/>
                  </a:moveTo>
                  <a:cubicBezTo>
                    <a:pt x="540" y="0"/>
                    <a:pt x="1" y="540"/>
                    <a:pt x="1" y="1202"/>
                  </a:cubicBezTo>
                  <a:cubicBezTo>
                    <a:pt x="1" y="1864"/>
                    <a:pt x="540" y="2403"/>
                    <a:pt x="1201" y="2403"/>
                  </a:cubicBezTo>
                  <a:cubicBezTo>
                    <a:pt x="1864" y="2403"/>
                    <a:pt x="2403" y="1864"/>
                    <a:pt x="2403" y="1202"/>
                  </a:cubicBezTo>
                  <a:cubicBezTo>
                    <a:pt x="2403" y="540"/>
                    <a:pt x="1864" y="0"/>
                    <a:pt x="1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5016875" y="1474900"/>
              <a:ext cx="81750" cy="66775"/>
            </a:xfrm>
            <a:custGeom>
              <a:avLst/>
              <a:gdLst/>
              <a:ahLst/>
              <a:cxnLst/>
              <a:rect l="l" t="t" r="r" b="b"/>
              <a:pathLst>
                <a:path w="3270" h="2671" extrusionOk="0">
                  <a:moveTo>
                    <a:pt x="1635" y="1142"/>
                  </a:moveTo>
                  <a:lnTo>
                    <a:pt x="2103" y="1870"/>
                  </a:lnTo>
                  <a:lnTo>
                    <a:pt x="1168" y="1870"/>
                  </a:lnTo>
                  <a:lnTo>
                    <a:pt x="1635" y="1142"/>
                  </a:lnTo>
                  <a:close/>
                  <a:moveTo>
                    <a:pt x="1635" y="1"/>
                  </a:moveTo>
                  <a:cubicBezTo>
                    <a:pt x="1499" y="1"/>
                    <a:pt x="1373" y="71"/>
                    <a:pt x="1299" y="185"/>
                  </a:cubicBezTo>
                  <a:lnTo>
                    <a:pt x="98" y="2054"/>
                  </a:lnTo>
                  <a:cubicBezTo>
                    <a:pt x="1" y="2204"/>
                    <a:pt x="14" y="2405"/>
                    <a:pt x="141" y="2543"/>
                  </a:cubicBezTo>
                  <a:cubicBezTo>
                    <a:pt x="217" y="2626"/>
                    <a:pt x="330" y="2671"/>
                    <a:pt x="444" y="2671"/>
                  </a:cubicBezTo>
                  <a:lnTo>
                    <a:pt x="2826" y="2671"/>
                  </a:lnTo>
                  <a:cubicBezTo>
                    <a:pt x="2941" y="2671"/>
                    <a:pt x="3053" y="2627"/>
                    <a:pt x="3131" y="2543"/>
                  </a:cubicBezTo>
                  <a:cubicBezTo>
                    <a:pt x="3258" y="2405"/>
                    <a:pt x="3270" y="2204"/>
                    <a:pt x="3174" y="2054"/>
                  </a:cubicBezTo>
                  <a:lnTo>
                    <a:pt x="1972" y="185"/>
                  </a:lnTo>
                  <a:cubicBezTo>
                    <a:pt x="1899" y="71"/>
                    <a:pt x="1772" y="1"/>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4910550" y="1476900"/>
              <a:ext cx="135875" cy="140300"/>
            </a:xfrm>
            <a:custGeom>
              <a:avLst/>
              <a:gdLst/>
              <a:ahLst/>
              <a:cxnLst/>
              <a:rect l="l" t="t" r="r" b="b"/>
              <a:pathLst>
                <a:path w="5435" h="5612" extrusionOk="0">
                  <a:moveTo>
                    <a:pt x="1377" y="1"/>
                  </a:moveTo>
                  <a:cubicBezTo>
                    <a:pt x="1275" y="1"/>
                    <a:pt x="1172" y="40"/>
                    <a:pt x="1094" y="118"/>
                  </a:cubicBezTo>
                  <a:lnTo>
                    <a:pt x="168" y="1045"/>
                  </a:lnTo>
                  <a:cubicBezTo>
                    <a:pt x="22" y="1190"/>
                    <a:pt x="1" y="1424"/>
                    <a:pt x="129" y="1584"/>
                  </a:cubicBezTo>
                  <a:cubicBezTo>
                    <a:pt x="210" y="1685"/>
                    <a:pt x="326" y="1735"/>
                    <a:pt x="443" y="1735"/>
                  </a:cubicBezTo>
                  <a:cubicBezTo>
                    <a:pt x="545" y="1735"/>
                    <a:pt x="648" y="1696"/>
                    <a:pt x="726" y="1618"/>
                  </a:cubicBezTo>
                  <a:lnTo>
                    <a:pt x="977" y="1368"/>
                  </a:lnTo>
                  <a:lnTo>
                    <a:pt x="977" y="1877"/>
                  </a:lnTo>
                  <a:cubicBezTo>
                    <a:pt x="977" y="2221"/>
                    <a:pt x="1165" y="2535"/>
                    <a:pt x="1467" y="2699"/>
                  </a:cubicBezTo>
                  <a:lnTo>
                    <a:pt x="4564" y="4371"/>
                  </a:lnTo>
                  <a:cubicBezTo>
                    <a:pt x="4607" y="4395"/>
                    <a:pt x="4634" y="4440"/>
                    <a:pt x="4634" y="4489"/>
                  </a:cubicBezTo>
                  <a:lnTo>
                    <a:pt x="4634" y="5201"/>
                  </a:lnTo>
                  <a:cubicBezTo>
                    <a:pt x="4634" y="5407"/>
                    <a:pt x="4785" y="5587"/>
                    <a:pt x="4989" y="5609"/>
                  </a:cubicBezTo>
                  <a:cubicBezTo>
                    <a:pt x="5005" y="5611"/>
                    <a:pt x="5020" y="5612"/>
                    <a:pt x="5035" y="5612"/>
                  </a:cubicBezTo>
                  <a:cubicBezTo>
                    <a:pt x="5255" y="5612"/>
                    <a:pt x="5434" y="5433"/>
                    <a:pt x="5434" y="5211"/>
                  </a:cubicBezTo>
                  <a:lnTo>
                    <a:pt x="5434" y="4489"/>
                  </a:lnTo>
                  <a:cubicBezTo>
                    <a:pt x="5434" y="4145"/>
                    <a:pt x="5247" y="3830"/>
                    <a:pt x="4945" y="3667"/>
                  </a:cubicBezTo>
                  <a:lnTo>
                    <a:pt x="1848" y="1995"/>
                  </a:lnTo>
                  <a:cubicBezTo>
                    <a:pt x="1805" y="1971"/>
                    <a:pt x="1778" y="1926"/>
                    <a:pt x="1778" y="1877"/>
                  </a:cubicBezTo>
                  <a:lnTo>
                    <a:pt x="1778" y="1368"/>
                  </a:lnTo>
                  <a:lnTo>
                    <a:pt x="2028" y="1618"/>
                  </a:lnTo>
                  <a:cubicBezTo>
                    <a:pt x="2107" y="1697"/>
                    <a:pt x="2209" y="1735"/>
                    <a:pt x="2312" y="1735"/>
                  </a:cubicBezTo>
                  <a:cubicBezTo>
                    <a:pt x="2414" y="1735"/>
                    <a:pt x="2516" y="1697"/>
                    <a:pt x="2595" y="1618"/>
                  </a:cubicBezTo>
                  <a:cubicBezTo>
                    <a:pt x="2751" y="1462"/>
                    <a:pt x="2751" y="1209"/>
                    <a:pt x="2595" y="1052"/>
                  </a:cubicBezTo>
                  <a:lnTo>
                    <a:pt x="1661" y="118"/>
                  </a:lnTo>
                  <a:cubicBezTo>
                    <a:pt x="1583" y="40"/>
                    <a:pt x="1480" y="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36"/>
          <p:cNvSpPr/>
          <p:nvPr/>
        </p:nvSpPr>
        <p:spPr>
          <a:xfrm>
            <a:off x="8699414" y="19163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36"/>
          <p:cNvGrpSpPr/>
          <p:nvPr/>
        </p:nvGrpSpPr>
        <p:grpSpPr>
          <a:xfrm rot="900166">
            <a:off x="117758" y="1557899"/>
            <a:ext cx="450265" cy="415813"/>
            <a:chOff x="1381575" y="5040050"/>
            <a:chExt cx="353850" cy="326775"/>
          </a:xfrm>
        </p:grpSpPr>
        <p:sp>
          <p:nvSpPr>
            <p:cNvPr id="1075" name="Google Shape;1075;p36"/>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36"/>
          <p:cNvGrpSpPr/>
          <p:nvPr/>
        </p:nvGrpSpPr>
        <p:grpSpPr>
          <a:xfrm rot="-900166">
            <a:off x="70179" y="49575"/>
            <a:ext cx="459331" cy="579548"/>
            <a:chOff x="5191200" y="4689525"/>
            <a:chExt cx="360975" cy="455450"/>
          </a:xfrm>
        </p:grpSpPr>
        <p:sp>
          <p:nvSpPr>
            <p:cNvPr id="1078" name="Google Shape;1078;p36"/>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88545" y="542334"/>
            <a:ext cx="3109602" cy="30080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Lý lẽ 2:</a:t>
            </a:r>
            <a:r>
              <a:rPr lang="en-US" sz="2800">
                <a:solidFill>
                  <a:schemeClr val="tx1"/>
                </a:solidFill>
                <a:latin typeface="Times New Roman" panose="02020603050405020304" pitchFamily="18" charset="0"/>
                <a:cs typeface="Times New Roman" panose="02020603050405020304" pitchFamily="18" charset="0"/>
              </a:rPr>
              <a:t> Đọc sách còn là nhu cầu tự thân của mỗi người bởi sách có sự kỳ diệu và hấp dẫn vô cùng. </a:t>
            </a:r>
          </a:p>
        </p:txBody>
      </p:sp>
      <p:sp>
        <p:nvSpPr>
          <p:cNvPr id="4" name="Rounded Rectangle 3"/>
          <p:cNvSpPr/>
          <p:nvPr/>
        </p:nvSpPr>
        <p:spPr>
          <a:xfrm>
            <a:off x="3298147" y="763051"/>
            <a:ext cx="5763872" cy="40106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Bằng chứng 2: </a:t>
            </a:r>
            <a:r>
              <a:rPr lang="en-US" sz="3200">
                <a:solidFill>
                  <a:schemeClr val="tx1"/>
                </a:solidFill>
                <a:latin typeface="Times New Roman" panose="02020603050405020304" pitchFamily="18" charset="0"/>
                <a:cs typeface="Times New Roman" panose="02020603050405020304" pitchFamily="18" charset="0"/>
              </a:rPr>
              <a:t>Đọc sách là đọc thế giới và đọc cả tâm hồn con người. Nhờ đọc sách mà ta hiểu người, hiểu đời rồi cuối cùng hiểu được chính mình một cách toàn vẹn và sâu sắc.</a:t>
            </a:r>
          </a:p>
        </p:txBody>
      </p:sp>
    </p:spTree>
    <p:extLst>
      <p:ext uri="{BB962C8B-B14F-4D97-AF65-F5344CB8AC3E}">
        <p14:creationId xmlns:p14="http://schemas.microsoft.com/office/powerpoint/2010/main" xmlns="" val="311708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grpSp>
        <p:nvGrpSpPr>
          <p:cNvPr id="1053" name="Google Shape;1053;p36"/>
          <p:cNvGrpSpPr/>
          <p:nvPr/>
        </p:nvGrpSpPr>
        <p:grpSpPr>
          <a:xfrm>
            <a:off x="6446398" y="4526604"/>
            <a:ext cx="585435" cy="585400"/>
            <a:chOff x="6519600" y="1894075"/>
            <a:chExt cx="341700" cy="341700"/>
          </a:xfrm>
        </p:grpSpPr>
        <p:sp>
          <p:nvSpPr>
            <p:cNvPr id="1054" name="Google Shape;1054;p36"/>
            <p:cNvSpPr/>
            <p:nvPr/>
          </p:nvSpPr>
          <p:spPr>
            <a:xfrm>
              <a:off x="6519600" y="1894075"/>
              <a:ext cx="341700" cy="341700"/>
            </a:xfrm>
            <a:custGeom>
              <a:avLst/>
              <a:gdLst/>
              <a:ahLst/>
              <a:cxnLst/>
              <a:rect l="l" t="t" r="r" b="b"/>
              <a:pathLst>
                <a:path w="13668" h="13668" extrusionOk="0">
                  <a:moveTo>
                    <a:pt x="1576" y="1895"/>
                  </a:moveTo>
                  <a:lnTo>
                    <a:pt x="1970" y="3988"/>
                  </a:lnTo>
                  <a:cubicBezTo>
                    <a:pt x="2020" y="4256"/>
                    <a:pt x="2092" y="4517"/>
                    <a:pt x="2183" y="4766"/>
                  </a:cubicBezTo>
                  <a:lnTo>
                    <a:pt x="1518" y="4473"/>
                  </a:lnTo>
                  <a:cubicBezTo>
                    <a:pt x="1082" y="4281"/>
                    <a:pt x="801" y="3849"/>
                    <a:pt x="801" y="3374"/>
                  </a:cubicBezTo>
                  <a:lnTo>
                    <a:pt x="801" y="2029"/>
                  </a:lnTo>
                  <a:cubicBezTo>
                    <a:pt x="801" y="1956"/>
                    <a:pt x="861" y="1895"/>
                    <a:pt x="934" y="1895"/>
                  </a:cubicBezTo>
                  <a:close/>
                  <a:moveTo>
                    <a:pt x="12733" y="1895"/>
                  </a:moveTo>
                  <a:cubicBezTo>
                    <a:pt x="12806" y="1895"/>
                    <a:pt x="12867" y="1956"/>
                    <a:pt x="12867" y="2029"/>
                  </a:cubicBezTo>
                  <a:lnTo>
                    <a:pt x="12867" y="3374"/>
                  </a:lnTo>
                  <a:cubicBezTo>
                    <a:pt x="12867" y="3849"/>
                    <a:pt x="12585" y="4281"/>
                    <a:pt x="12150" y="4473"/>
                  </a:cubicBezTo>
                  <a:lnTo>
                    <a:pt x="11484" y="4766"/>
                  </a:lnTo>
                  <a:cubicBezTo>
                    <a:pt x="11575" y="4517"/>
                    <a:pt x="11647" y="4256"/>
                    <a:pt x="11697" y="3988"/>
                  </a:cubicBezTo>
                  <a:lnTo>
                    <a:pt x="12091" y="1895"/>
                  </a:lnTo>
                  <a:close/>
                  <a:moveTo>
                    <a:pt x="11480" y="801"/>
                  </a:moveTo>
                  <a:lnTo>
                    <a:pt x="10911" y="3827"/>
                  </a:lnTo>
                  <a:cubicBezTo>
                    <a:pt x="10542" y="5786"/>
                    <a:pt x="8827" y="7208"/>
                    <a:pt x="6834" y="7208"/>
                  </a:cubicBezTo>
                  <a:cubicBezTo>
                    <a:pt x="4840" y="7208"/>
                    <a:pt x="3126" y="5786"/>
                    <a:pt x="2757" y="3827"/>
                  </a:cubicBezTo>
                  <a:lnTo>
                    <a:pt x="2188" y="801"/>
                  </a:lnTo>
                  <a:close/>
                  <a:moveTo>
                    <a:pt x="7234" y="7993"/>
                  </a:moveTo>
                  <a:lnTo>
                    <a:pt x="7234" y="9637"/>
                  </a:lnTo>
                  <a:lnTo>
                    <a:pt x="6433" y="9637"/>
                  </a:lnTo>
                  <a:lnTo>
                    <a:pt x="6433" y="7993"/>
                  </a:lnTo>
                  <a:cubicBezTo>
                    <a:pt x="6565" y="8003"/>
                    <a:pt x="6699" y="8009"/>
                    <a:pt x="6834" y="8009"/>
                  </a:cubicBezTo>
                  <a:cubicBezTo>
                    <a:pt x="6969" y="8009"/>
                    <a:pt x="7102" y="8003"/>
                    <a:pt x="7234" y="7993"/>
                  </a:cubicBezTo>
                  <a:close/>
                  <a:moveTo>
                    <a:pt x="8027" y="10437"/>
                  </a:moveTo>
                  <a:cubicBezTo>
                    <a:pt x="8256" y="10437"/>
                    <a:pt x="8466" y="10553"/>
                    <a:pt x="8589" y="10745"/>
                  </a:cubicBezTo>
                  <a:lnTo>
                    <a:pt x="8905" y="11238"/>
                  </a:lnTo>
                  <a:lnTo>
                    <a:pt x="4763" y="11238"/>
                  </a:lnTo>
                  <a:lnTo>
                    <a:pt x="5078" y="10745"/>
                  </a:lnTo>
                  <a:cubicBezTo>
                    <a:pt x="5202" y="10553"/>
                    <a:pt x="5412" y="10437"/>
                    <a:pt x="5640" y="10437"/>
                  </a:cubicBezTo>
                  <a:close/>
                  <a:moveTo>
                    <a:pt x="10296" y="12066"/>
                  </a:moveTo>
                  <a:cubicBezTo>
                    <a:pt x="10525" y="12066"/>
                    <a:pt x="10734" y="12181"/>
                    <a:pt x="10857" y="12373"/>
                  </a:cubicBezTo>
                  <a:lnTo>
                    <a:pt x="11174" y="12866"/>
                  </a:lnTo>
                  <a:lnTo>
                    <a:pt x="2494" y="12866"/>
                  </a:lnTo>
                  <a:lnTo>
                    <a:pt x="2810" y="12373"/>
                  </a:lnTo>
                  <a:cubicBezTo>
                    <a:pt x="2932" y="12182"/>
                    <a:pt x="3144" y="12066"/>
                    <a:pt x="3372" y="12066"/>
                  </a:cubicBezTo>
                  <a:close/>
                  <a:moveTo>
                    <a:pt x="1962" y="1"/>
                  </a:moveTo>
                  <a:cubicBezTo>
                    <a:pt x="1930" y="1"/>
                    <a:pt x="1898" y="5"/>
                    <a:pt x="1868" y="15"/>
                  </a:cubicBezTo>
                  <a:cubicBezTo>
                    <a:pt x="1497" y="133"/>
                    <a:pt x="1311" y="479"/>
                    <a:pt x="1373" y="813"/>
                  </a:cubicBezTo>
                  <a:lnTo>
                    <a:pt x="1426" y="1095"/>
                  </a:lnTo>
                  <a:lnTo>
                    <a:pt x="401" y="1095"/>
                  </a:lnTo>
                  <a:cubicBezTo>
                    <a:pt x="179" y="1095"/>
                    <a:pt x="0" y="1274"/>
                    <a:pt x="0" y="1495"/>
                  </a:cubicBezTo>
                  <a:lnTo>
                    <a:pt x="0" y="3361"/>
                  </a:lnTo>
                  <a:cubicBezTo>
                    <a:pt x="0" y="4153"/>
                    <a:pt x="469" y="4873"/>
                    <a:pt x="1194" y="5192"/>
                  </a:cubicBezTo>
                  <a:lnTo>
                    <a:pt x="2772" y="5888"/>
                  </a:lnTo>
                  <a:cubicBezTo>
                    <a:pt x="3451" y="6860"/>
                    <a:pt x="4465" y="7569"/>
                    <a:pt x="5633" y="7862"/>
                  </a:cubicBezTo>
                  <a:lnTo>
                    <a:pt x="5633" y="9637"/>
                  </a:lnTo>
                  <a:cubicBezTo>
                    <a:pt x="5132" y="9639"/>
                    <a:pt x="4674" y="9892"/>
                    <a:pt x="4404" y="10313"/>
                  </a:cubicBezTo>
                  <a:lnTo>
                    <a:pt x="3795" y="11265"/>
                  </a:lnTo>
                  <a:lnTo>
                    <a:pt x="3371" y="11265"/>
                  </a:lnTo>
                  <a:cubicBezTo>
                    <a:pt x="2868" y="11265"/>
                    <a:pt x="2406" y="11518"/>
                    <a:pt x="2135" y="11942"/>
                  </a:cubicBezTo>
                  <a:lnTo>
                    <a:pt x="1688" y="12640"/>
                  </a:lnTo>
                  <a:cubicBezTo>
                    <a:pt x="1526" y="12893"/>
                    <a:pt x="1550" y="13230"/>
                    <a:pt x="1766" y="13460"/>
                  </a:cubicBezTo>
                  <a:cubicBezTo>
                    <a:pt x="1893" y="13595"/>
                    <a:pt x="2075" y="13667"/>
                    <a:pt x="2262" y="13667"/>
                  </a:cubicBezTo>
                  <a:lnTo>
                    <a:pt x="11405" y="13667"/>
                  </a:lnTo>
                  <a:cubicBezTo>
                    <a:pt x="11592" y="13667"/>
                    <a:pt x="11774" y="13595"/>
                    <a:pt x="11902" y="13459"/>
                  </a:cubicBezTo>
                  <a:cubicBezTo>
                    <a:pt x="12117" y="13229"/>
                    <a:pt x="12142" y="12893"/>
                    <a:pt x="11979" y="12640"/>
                  </a:cubicBezTo>
                  <a:lnTo>
                    <a:pt x="11532" y="11942"/>
                  </a:lnTo>
                  <a:cubicBezTo>
                    <a:pt x="11261" y="11518"/>
                    <a:pt x="10799" y="11265"/>
                    <a:pt x="10296" y="11265"/>
                  </a:cubicBezTo>
                  <a:lnTo>
                    <a:pt x="9873" y="11265"/>
                  </a:lnTo>
                  <a:lnTo>
                    <a:pt x="9263" y="10314"/>
                  </a:lnTo>
                  <a:cubicBezTo>
                    <a:pt x="8993" y="9893"/>
                    <a:pt x="8535" y="9642"/>
                    <a:pt x="8035" y="9639"/>
                  </a:cubicBezTo>
                  <a:lnTo>
                    <a:pt x="8035" y="7866"/>
                  </a:lnTo>
                  <a:cubicBezTo>
                    <a:pt x="9202" y="7574"/>
                    <a:pt x="10217" y="6866"/>
                    <a:pt x="10895" y="5895"/>
                  </a:cubicBezTo>
                  <a:lnTo>
                    <a:pt x="12473" y="5200"/>
                  </a:lnTo>
                  <a:cubicBezTo>
                    <a:pt x="13198" y="4881"/>
                    <a:pt x="13667" y="4163"/>
                    <a:pt x="13667" y="3371"/>
                  </a:cubicBezTo>
                  <a:lnTo>
                    <a:pt x="13667" y="2028"/>
                  </a:lnTo>
                  <a:cubicBezTo>
                    <a:pt x="13667" y="1513"/>
                    <a:pt x="13248" y="1095"/>
                    <a:pt x="12733" y="1095"/>
                  </a:cubicBezTo>
                  <a:lnTo>
                    <a:pt x="12241" y="1095"/>
                  </a:lnTo>
                  <a:lnTo>
                    <a:pt x="12309" y="734"/>
                  </a:lnTo>
                  <a:cubicBezTo>
                    <a:pt x="12315" y="704"/>
                    <a:pt x="12316" y="673"/>
                    <a:pt x="12311" y="642"/>
                  </a:cubicBezTo>
                  <a:cubicBezTo>
                    <a:pt x="12266" y="250"/>
                    <a:pt x="11964" y="1"/>
                    <a:pt x="1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6636975" y="1936950"/>
              <a:ext cx="106925" cy="101375"/>
            </a:xfrm>
            <a:custGeom>
              <a:avLst/>
              <a:gdLst/>
              <a:ahLst/>
              <a:cxnLst/>
              <a:rect l="l" t="t" r="r" b="b"/>
              <a:pathLst>
                <a:path w="4277" h="4055" extrusionOk="0">
                  <a:moveTo>
                    <a:pt x="2139" y="1306"/>
                  </a:moveTo>
                  <a:lnTo>
                    <a:pt x="2308" y="1649"/>
                  </a:lnTo>
                  <a:cubicBezTo>
                    <a:pt x="2366" y="1768"/>
                    <a:pt x="2480" y="1849"/>
                    <a:pt x="2610" y="1868"/>
                  </a:cubicBezTo>
                  <a:lnTo>
                    <a:pt x="2989" y="1923"/>
                  </a:lnTo>
                  <a:lnTo>
                    <a:pt x="2714" y="2190"/>
                  </a:lnTo>
                  <a:cubicBezTo>
                    <a:pt x="2620" y="2282"/>
                    <a:pt x="2576" y="2415"/>
                    <a:pt x="2599" y="2545"/>
                  </a:cubicBezTo>
                  <a:lnTo>
                    <a:pt x="2664" y="2922"/>
                  </a:lnTo>
                  <a:lnTo>
                    <a:pt x="2325" y="2744"/>
                  </a:lnTo>
                  <a:cubicBezTo>
                    <a:pt x="2267" y="2713"/>
                    <a:pt x="2203" y="2698"/>
                    <a:pt x="2139" y="2698"/>
                  </a:cubicBezTo>
                  <a:cubicBezTo>
                    <a:pt x="2074" y="2698"/>
                    <a:pt x="2011" y="2713"/>
                    <a:pt x="1952" y="2744"/>
                  </a:cubicBezTo>
                  <a:lnTo>
                    <a:pt x="1613" y="2922"/>
                  </a:lnTo>
                  <a:lnTo>
                    <a:pt x="1679" y="2545"/>
                  </a:lnTo>
                  <a:cubicBezTo>
                    <a:pt x="1701" y="2415"/>
                    <a:pt x="1658" y="2282"/>
                    <a:pt x="1564" y="2190"/>
                  </a:cubicBezTo>
                  <a:lnTo>
                    <a:pt x="1290" y="1923"/>
                  </a:lnTo>
                  <a:lnTo>
                    <a:pt x="1668" y="1868"/>
                  </a:lnTo>
                  <a:cubicBezTo>
                    <a:pt x="1799" y="1849"/>
                    <a:pt x="1911" y="1768"/>
                    <a:pt x="1970" y="1649"/>
                  </a:cubicBezTo>
                  <a:lnTo>
                    <a:pt x="2139" y="1306"/>
                  </a:lnTo>
                  <a:close/>
                  <a:moveTo>
                    <a:pt x="2139" y="1"/>
                  </a:moveTo>
                  <a:cubicBezTo>
                    <a:pt x="1986" y="1"/>
                    <a:pt x="1847" y="88"/>
                    <a:pt x="1779" y="224"/>
                  </a:cubicBezTo>
                  <a:lnTo>
                    <a:pt x="1345" y="1106"/>
                  </a:lnTo>
                  <a:lnTo>
                    <a:pt x="371" y="1247"/>
                  </a:lnTo>
                  <a:cubicBezTo>
                    <a:pt x="221" y="1269"/>
                    <a:pt x="95" y="1375"/>
                    <a:pt x="48" y="1520"/>
                  </a:cubicBezTo>
                  <a:cubicBezTo>
                    <a:pt x="1" y="1665"/>
                    <a:pt x="40" y="1824"/>
                    <a:pt x="149" y="1930"/>
                  </a:cubicBezTo>
                  <a:lnTo>
                    <a:pt x="854" y="2616"/>
                  </a:lnTo>
                  <a:lnTo>
                    <a:pt x="687" y="3587"/>
                  </a:lnTo>
                  <a:cubicBezTo>
                    <a:pt x="662" y="3737"/>
                    <a:pt x="724" y="3889"/>
                    <a:pt x="847" y="3978"/>
                  </a:cubicBezTo>
                  <a:cubicBezTo>
                    <a:pt x="916" y="4029"/>
                    <a:pt x="999" y="4054"/>
                    <a:pt x="1082" y="4054"/>
                  </a:cubicBezTo>
                  <a:cubicBezTo>
                    <a:pt x="1146" y="4054"/>
                    <a:pt x="1210" y="4039"/>
                    <a:pt x="1269" y="4008"/>
                  </a:cubicBezTo>
                  <a:lnTo>
                    <a:pt x="2139" y="3551"/>
                  </a:lnTo>
                  <a:lnTo>
                    <a:pt x="3010" y="4008"/>
                  </a:lnTo>
                  <a:cubicBezTo>
                    <a:pt x="3068" y="4039"/>
                    <a:pt x="3132" y="4055"/>
                    <a:pt x="3196" y="4055"/>
                  </a:cubicBezTo>
                  <a:cubicBezTo>
                    <a:pt x="3278" y="4055"/>
                    <a:pt x="3361" y="4028"/>
                    <a:pt x="3431" y="3978"/>
                  </a:cubicBezTo>
                  <a:cubicBezTo>
                    <a:pt x="3554" y="3889"/>
                    <a:pt x="3616" y="3737"/>
                    <a:pt x="3590" y="3587"/>
                  </a:cubicBezTo>
                  <a:lnTo>
                    <a:pt x="3424" y="2616"/>
                  </a:lnTo>
                  <a:lnTo>
                    <a:pt x="4128" y="1930"/>
                  </a:lnTo>
                  <a:cubicBezTo>
                    <a:pt x="4237" y="1824"/>
                    <a:pt x="4276" y="1665"/>
                    <a:pt x="4229" y="1520"/>
                  </a:cubicBezTo>
                  <a:cubicBezTo>
                    <a:pt x="4182" y="1375"/>
                    <a:pt x="4057" y="1269"/>
                    <a:pt x="3906" y="1247"/>
                  </a:cubicBezTo>
                  <a:lnTo>
                    <a:pt x="2933" y="1106"/>
                  </a:lnTo>
                  <a:lnTo>
                    <a:pt x="2498" y="224"/>
                  </a:lnTo>
                  <a:cubicBezTo>
                    <a:pt x="2431" y="88"/>
                    <a:pt x="2291" y="1"/>
                    <a:pt x="2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36"/>
          <p:cNvGrpSpPr/>
          <p:nvPr/>
        </p:nvGrpSpPr>
        <p:grpSpPr>
          <a:xfrm>
            <a:off x="1451316" y="3761539"/>
            <a:ext cx="446015" cy="585400"/>
            <a:chOff x="3687725" y="1894075"/>
            <a:chExt cx="260325" cy="341700"/>
          </a:xfrm>
        </p:grpSpPr>
        <p:sp>
          <p:nvSpPr>
            <p:cNvPr id="1057" name="Google Shape;1057;p36"/>
            <p:cNvSpPr/>
            <p:nvPr/>
          </p:nvSpPr>
          <p:spPr>
            <a:xfrm>
              <a:off x="3687725" y="1894075"/>
              <a:ext cx="260325" cy="341700"/>
            </a:xfrm>
            <a:custGeom>
              <a:avLst/>
              <a:gdLst/>
              <a:ahLst/>
              <a:cxnLst/>
              <a:rect l="l" t="t" r="r" b="b"/>
              <a:pathLst>
                <a:path w="10413" h="13668" extrusionOk="0">
                  <a:moveTo>
                    <a:pt x="7209" y="1367"/>
                  </a:moveTo>
                  <a:lnTo>
                    <a:pt x="9045" y="3203"/>
                  </a:lnTo>
                  <a:lnTo>
                    <a:pt x="7342" y="3203"/>
                  </a:lnTo>
                  <a:cubicBezTo>
                    <a:pt x="7268" y="3203"/>
                    <a:pt x="7209" y="3144"/>
                    <a:pt x="7209" y="3070"/>
                  </a:cubicBezTo>
                  <a:lnTo>
                    <a:pt x="7209" y="1367"/>
                  </a:lnTo>
                  <a:close/>
                  <a:moveTo>
                    <a:pt x="6408" y="801"/>
                  </a:moveTo>
                  <a:lnTo>
                    <a:pt x="6408" y="3070"/>
                  </a:lnTo>
                  <a:cubicBezTo>
                    <a:pt x="6408" y="3586"/>
                    <a:pt x="6826" y="4004"/>
                    <a:pt x="7342" y="4004"/>
                  </a:cubicBezTo>
                  <a:lnTo>
                    <a:pt x="9611" y="4004"/>
                  </a:lnTo>
                  <a:lnTo>
                    <a:pt x="9611" y="12733"/>
                  </a:lnTo>
                  <a:cubicBezTo>
                    <a:pt x="9611" y="12807"/>
                    <a:pt x="9551" y="12866"/>
                    <a:pt x="9478" y="12866"/>
                  </a:cubicBezTo>
                  <a:lnTo>
                    <a:pt x="936" y="12866"/>
                  </a:lnTo>
                  <a:cubicBezTo>
                    <a:pt x="862" y="12866"/>
                    <a:pt x="803" y="12807"/>
                    <a:pt x="803" y="12733"/>
                  </a:cubicBezTo>
                  <a:lnTo>
                    <a:pt x="803" y="935"/>
                  </a:lnTo>
                  <a:cubicBezTo>
                    <a:pt x="803" y="861"/>
                    <a:pt x="862" y="801"/>
                    <a:pt x="936" y="801"/>
                  </a:cubicBezTo>
                  <a:close/>
                  <a:moveTo>
                    <a:pt x="936" y="1"/>
                  </a:moveTo>
                  <a:cubicBezTo>
                    <a:pt x="420" y="1"/>
                    <a:pt x="1" y="419"/>
                    <a:pt x="1" y="935"/>
                  </a:cubicBezTo>
                  <a:lnTo>
                    <a:pt x="1" y="12733"/>
                  </a:lnTo>
                  <a:cubicBezTo>
                    <a:pt x="1" y="13249"/>
                    <a:pt x="420" y="13667"/>
                    <a:pt x="936" y="13667"/>
                  </a:cubicBezTo>
                  <a:lnTo>
                    <a:pt x="9478" y="13667"/>
                  </a:lnTo>
                  <a:cubicBezTo>
                    <a:pt x="9993" y="13667"/>
                    <a:pt x="10412" y="13249"/>
                    <a:pt x="10412" y="12733"/>
                  </a:cubicBezTo>
                  <a:lnTo>
                    <a:pt x="10412" y="3825"/>
                  </a:lnTo>
                  <a:cubicBezTo>
                    <a:pt x="10412" y="3575"/>
                    <a:pt x="10314" y="3341"/>
                    <a:pt x="10138" y="3164"/>
                  </a:cubicBezTo>
                  <a:lnTo>
                    <a:pt x="7248" y="274"/>
                  </a:lnTo>
                  <a:cubicBezTo>
                    <a:pt x="7072" y="98"/>
                    <a:pt x="6837"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3818000" y="2026850"/>
              <a:ext cx="85025" cy="20075"/>
            </a:xfrm>
            <a:custGeom>
              <a:avLst/>
              <a:gdLst/>
              <a:ahLst/>
              <a:cxnLst/>
              <a:rect l="l" t="t" r="r" b="b"/>
              <a:pathLst>
                <a:path w="3401" h="803" extrusionOk="0">
                  <a:moveTo>
                    <a:pt x="436" y="1"/>
                  </a:moveTo>
                  <a:cubicBezTo>
                    <a:pt x="230" y="1"/>
                    <a:pt x="50" y="152"/>
                    <a:pt x="28" y="356"/>
                  </a:cubicBezTo>
                  <a:cubicBezTo>
                    <a:pt x="1" y="597"/>
                    <a:pt x="189" y="803"/>
                    <a:pt x="425" y="803"/>
                  </a:cubicBezTo>
                  <a:lnTo>
                    <a:pt x="2966" y="803"/>
                  </a:lnTo>
                  <a:cubicBezTo>
                    <a:pt x="3171" y="803"/>
                    <a:pt x="3352" y="651"/>
                    <a:pt x="3375" y="447"/>
                  </a:cubicBezTo>
                  <a:cubicBezTo>
                    <a:pt x="3401" y="206"/>
                    <a:pt x="3213" y="1"/>
                    <a:pt x="2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3818000" y="2093625"/>
              <a:ext cx="85025" cy="20025"/>
            </a:xfrm>
            <a:custGeom>
              <a:avLst/>
              <a:gdLst/>
              <a:ahLst/>
              <a:cxnLst/>
              <a:rect l="l" t="t" r="r" b="b"/>
              <a:pathLst>
                <a:path w="3401" h="801" extrusionOk="0">
                  <a:moveTo>
                    <a:pt x="436" y="0"/>
                  </a:moveTo>
                  <a:cubicBezTo>
                    <a:pt x="230" y="0"/>
                    <a:pt x="50" y="150"/>
                    <a:pt x="28" y="355"/>
                  </a:cubicBezTo>
                  <a:cubicBezTo>
                    <a:pt x="1" y="596"/>
                    <a:pt x="189" y="801"/>
                    <a:pt x="425" y="801"/>
                  </a:cubicBezTo>
                  <a:lnTo>
                    <a:pt x="2966" y="801"/>
                  </a:lnTo>
                  <a:cubicBezTo>
                    <a:pt x="3171" y="801"/>
                    <a:pt x="3352" y="650"/>
                    <a:pt x="3375" y="445"/>
                  </a:cubicBezTo>
                  <a:cubicBezTo>
                    <a:pt x="3401" y="204"/>
                    <a:pt x="3213" y="0"/>
                    <a:pt x="2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3818000" y="2160350"/>
              <a:ext cx="85325" cy="20025"/>
            </a:xfrm>
            <a:custGeom>
              <a:avLst/>
              <a:gdLst/>
              <a:ahLst/>
              <a:cxnLst/>
              <a:rect l="l" t="t" r="r" b="b"/>
              <a:pathLst>
                <a:path w="3413" h="801" extrusionOk="0">
                  <a:moveTo>
                    <a:pt x="436" y="0"/>
                  </a:moveTo>
                  <a:cubicBezTo>
                    <a:pt x="230" y="0"/>
                    <a:pt x="50" y="150"/>
                    <a:pt x="28" y="355"/>
                  </a:cubicBezTo>
                  <a:cubicBezTo>
                    <a:pt x="1" y="597"/>
                    <a:pt x="189" y="801"/>
                    <a:pt x="425" y="801"/>
                  </a:cubicBezTo>
                  <a:lnTo>
                    <a:pt x="2977" y="801"/>
                  </a:lnTo>
                  <a:cubicBezTo>
                    <a:pt x="3183" y="801"/>
                    <a:pt x="3363" y="650"/>
                    <a:pt x="3386" y="446"/>
                  </a:cubicBezTo>
                  <a:cubicBezTo>
                    <a:pt x="3412" y="205"/>
                    <a:pt x="3224"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3732100" y="2006825"/>
              <a:ext cx="64675" cy="50200"/>
            </a:xfrm>
            <a:custGeom>
              <a:avLst/>
              <a:gdLst/>
              <a:ahLst/>
              <a:cxnLst/>
              <a:rect l="l" t="t" r="r" b="b"/>
              <a:pathLst>
                <a:path w="2587" h="2008" extrusionOk="0">
                  <a:moveTo>
                    <a:pt x="2147" y="0"/>
                  </a:moveTo>
                  <a:cubicBezTo>
                    <a:pt x="2044" y="0"/>
                    <a:pt x="1942" y="39"/>
                    <a:pt x="1863" y="117"/>
                  </a:cubicBezTo>
                  <a:lnTo>
                    <a:pt x="941" y="1040"/>
                  </a:lnTo>
                  <a:lnTo>
                    <a:pt x="722" y="823"/>
                  </a:lnTo>
                  <a:cubicBezTo>
                    <a:pt x="644" y="745"/>
                    <a:pt x="542" y="706"/>
                    <a:pt x="439" y="706"/>
                  </a:cubicBezTo>
                  <a:cubicBezTo>
                    <a:pt x="337" y="706"/>
                    <a:pt x="235" y="745"/>
                    <a:pt x="156" y="823"/>
                  </a:cubicBezTo>
                  <a:cubicBezTo>
                    <a:pt x="0" y="979"/>
                    <a:pt x="0" y="1232"/>
                    <a:pt x="156" y="1390"/>
                  </a:cubicBezTo>
                  <a:lnTo>
                    <a:pt x="657" y="1890"/>
                  </a:lnTo>
                  <a:cubicBezTo>
                    <a:pt x="735" y="1969"/>
                    <a:pt x="838" y="2008"/>
                    <a:pt x="941" y="2008"/>
                  </a:cubicBezTo>
                  <a:cubicBezTo>
                    <a:pt x="1043" y="2008"/>
                    <a:pt x="1145" y="1969"/>
                    <a:pt x="1223" y="1890"/>
                  </a:cubicBezTo>
                  <a:lnTo>
                    <a:pt x="2430" y="683"/>
                  </a:lnTo>
                  <a:cubicBezTo>
                    <a:pt x="2586" y="527"/>
                    <a:pt x="2586" y="274"/>
                    <a:pt x="2430" y="117"/>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3732100" y="2078650"/>
              <a:ext cx="64675" cy="50200"/>
            </a:xfrm>
            <a:custGeom>
              <a:avLst/>
              <a:gdLst/>
              <a:ahLst/>
              <a:cxnLst/>
              <a:rect l="l" t="t" r="r" b="b"/>
              <a:pathLst>
                <a:path w="2587" h="2008" extrusionOk="0">
                  <a:moveTo>
                    <a:pt x="2147" y="0"/>
                  </a:moveTo>
                  <a:cubicBezTo>
                    <a:pt x="2044" y="0"/>
                    <a:pt x="1942" y="39"/>
                    <a:pt x="1863" y="118"/>
                  </a:cubicBezTo>
                  <a:lnTo>
                    <a:pt x="941" y="1041"/>
                  </a:lnTo>
                  <a:lnTo>
                    <a:pt x="722" y="823"/>
                  </a:lnTo>
                  <a:cubicBezTo>
                    <a:pt x="644" y="745"/>
                    <a:pt x="542" y="706"/>
                    <a:pt x="439" y="706"/>
                  </a:cubicBezTo>
                  <a:cubicBezTo>
                    <a:pt x="337" y="706"/>
                    <a:pt x="235" y="745"/>
                    <a:pt x="156" y="823"/>
                  </a:cubicBezTo>
                  <a:cubicBezTo>
                    <a:pt x="0" y="980"/>
                    <a:pt x="0" y="1233"/>
                    <a:pt x="156" y="1389"/>
                  </a:cubicBezTo>
                  <a:lnTo>
                    <a:pt x="657" y="1890"/>
                  </a:lnTo>
                  <a:cubicBezTo>
                    <a:pt x="735" y="1968"/>
                    <a:pt x="838" y="2007"/>
                    <a:pt x="941" y="2007"/>
                  </a:cubicBezTo>
                  <a:cubicBezTo>
                    <a:pt x="1043" y="2007"/>
                    <a:pt x="1145" y="1968"/>
                    <a:pt x="1223" y="1890"/>
                  </a:cubicBezTo>
                  <a:lnTo>
                    <a:pt x="2430" y="684"/>
                  </a:lnTo>
                  <a:cubicBezTo>
                    <a:pt x="2586" y="527"/>
                    <a:pt x="2586" y="274"/>
                    <a:pt x="2430" y="118"/>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3732100" y="2145375"/>
              <a:ext cx="64675" cy="50200"/>
            </a:xfrm>
            <a:custGeom>
              <a:avLst/>
              <a:gdLst/>
              <a:ahLst/>
              <a:cxnLst/>
              <a:rect l="l" t="t" r="r" b="b"/>
              <a:pathLst>
                <a:path w="2587" h="2008" extrusionOk="0">
                  <a:moveTo>
                    <a:pt x="2147" y="1"/>
                  </a:moveTo>
                  <a:cubicBezTo>
                    <a:pt x="2044" y="1"/>
                    <a:pt x="1942" y="40"/>
                    <a:pt x="1863" y="118"/>
                  </a:cubicBezTo>
                  <a:lnTo>
                    <a:pt x="941" y="1041"/>
                  </a:lnTo>
                  <a:lnTo>
                    <a:pt x="722" y="824"/>
                  </a:lnTo>
                  <a:cubicBezTo>
                    <a:pt x="644" y="745"/>
                    <a:pt x="542" y="706"/>
                    <a:pt x="439" y="706"/>
                  </a:cubicBezTo>
                  <a:cubicBezTo>
                    <a:pt x="337" y="706"/>
                    <a:pt x="235" y="745"/>
                    <a:pt x="156" y="824"/>
                  </a:cubicBezTo>
                  <a:cubicBezTo>
                    <a:pt x="0" y="980"/>
                    <a:pt x="0" y="1233"/>
                    <a:pt x="156" y="1389"/>
                  </a:cubicBezTo>
                  <a:lnTo>
                    <a:pt x="657" y="1891"/>
                  </a:lnTo>
                  <a:cubicBezTo>
                    <a:pt x="735" y="1969"/>
                    <a:pt x="838" y="2008"/>
                    <a:pt x="941" y="2008"/>
                  </a:cubicBezTo>
                  <a:cubicBezTo>
                    <a:pt x="1043" y="2008"/>
                    <a:pt x="1145" y="1969"/>
                    <a:pt x="1223" y="1891"/>
                  </a:cubicBezTo>
                  <a:lnTo>
                    <a:pt x="2430" y="684"/>
                  </a:lnTo>
                  <a:cubicBezTo>
                    <a:pt x="2586" y="528"/>
                    <a:pt x="2586" y="274"/>
                    <a:pt x="2430" y="118"/>
                  </a:cubicBezTo>
                  <a:cubicBezTo>
                    <a:pt x="2352" y="40"/>
                    <a:pt x="2249"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6"/>
          <p:cNvGrpSpPr/>
          <p:nvPr/>
        </p:nvGrpSpPr>
        <p:grpSpPr>
          <a:xfrm>
            <a:off x="5502676" y="4642073"/>
            <a:ext cx="445929" cy="585400"/>
            <a:chOff x="3151850" y="1894075"/>
            <a:chExt cx="260275" cy="341700"/>
          </a:xfrm>
        </p:grpSpPr>
        <p:sp>
          <p:nvSpPr>
            <p:cNvPr id="1065" name="Google Shape;1065;p36"/>
            <p:cNvSpPr/>
            <p:nvPr/>
          </p:nvSpPr>
          <p:spPr>
            <a:xfrm>
              <a:off x="3151850" y="1894075"/>
              <a:ext cx="260275" cy="341700"/>
            </a:xfrm>
            <a:custGeom>
              <a:avLst/>
              <a:gdLst/>
              <a:ahLst/>
              <a:cxnLst/>
              <a:rect l="l" t="t" r="r" b="b"/>
              <a:pathLst>
                <a:path w="10411" h="13668" extrusionOk="0">
                  <a:moveTo>
                    <a:pt x="7208" y="1367"/>
                  </a:moveTo>
                  <a:lnTo>
                    <a:pt x="9044" y="3203"/>
                  </a:lnTo>
                  <a:lnTo>
                    <a:pt x="7342" y="3203"/>
                  </a:lnTo>
                  <a:cubicBezTo>
                    <a:pt x="7268" y="3203"/>
                    <a:pt x="7208" y="3144"/>
                    <a:pt x="7208" y="3070"/>
                  </a:cubicBezTo>
                  <a:lnTo>
                    <a:pt x="7208" y="1367"/>
                  </a:lnTo>
                  <a:close/>
                  <a:moveTo>
                    <a:pt x="6408" y="801"/>
                  </a:moveTo>
                  <a:lnTo>
                    <a:pt x="6408" y="3070"/>
                  </a:lnTo>
                  <a:cubicBezTo>
                    <a:pt x="6408" y="3586"/>
                    <a:pt x="6826" y="4004"/>
                    <a:pt x="7342" y="4004"/>
                  </a:cubicBezTo>
                  <a:lnTo>
                    <a:pt x="9610" y="4004"/>
                  </a:lnTo>
                  <a:lnTo>
                    <a:pt x="9610" y="12733"/>
                  </a:lnTo>
                  <a:cubicBezTo>
                    <a:pt x="9610" y="12807"/>
                    <a:pt x="9551" y="12866"/>
                    <a:pt x="9477" y="12866"/>
                  </a:cubicBezTo>
                  <a:lnTo>
                    <a:pt x="935" y="12866"/>
                  </a:lnTo>
                  <a:cubicBezTo>
                    <a:pt x="861" y="12866"/>
                    <a:pt x="801" y="12807"/>
                    <a:pt x="801" y="12733"/>
                  </a:cubicBezTo>
                  <a:lnTo>
                    <a:pt x="801" y="935"/>
                  </a:lnTo>
                  <a:cubicBezTo>
                    <a:pt x="801" y="861"/>
                    <a:pt x="861" y="801"/>
                    <a:pt x="935" y="801"/>
                  </a:cubicBezTo>
                  <a:close/>
                  <a:moveTo>
                    <a:pt x="935" y="1"/>
                  </a:moveTo>
                  <a:cubicBezTo>
                    <a:pt x="419" y="1"/>
                    <a:pt x="1" y="419"/>
                    <a:pt x="1" y="935"/>
                  </a:cubicBezTo>
                  <a:lnTo>
                    <a:pt x="1" y="12733"/>
                  </a:lnTo>
                  <a:cubicBezTo>
                    <a:pt x="1" y="13249"/>
                    <a:pt x="419" y="13667"/>
                    <a:pt x="935" y="13667"/>
                  </a:cubicBezTo>
                  <a:lnTo>
                    <a:pt x="9477" y="13667"/>
                  </a:lnTo>
                  <a:cubicBezTo>
                    <a:pt x="9993" y="13667"/>
                    <a:pt x="10411" y="13249"/>
                    <a:pt x="10411" y="12733"/>
                  </a:cubicBezTo>
                  <a:lnTo>
                    <a:pt x="10411" y="3825"/>
                  </a:lnTo>
                  <a:cubicBezTo>
                    <a:pt x="10411" y="3575"/>
                    <a:pt x="10314" y="3341"/>
                    <a:pt x="10138" y="3164"/>
                  </a:cubicBezTo>
                  <a:lnTo>
                    <a:pt x="7248" y="274"/>
                  </a:lnTo>
                  <a:cubicBezTo>
                    <a:pt x="7070" y="98"/>
                    <a:pt x="6836"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3222900" y="2001500"/>
              <a:ext cx="118200" cy="126825"/>
            </a:xfrm>
            <a:custGeom>
              <a:avLst/>
              <a:gdLst/>
              <a:ahLst/>
              <a:cxnLst/>
              <a:rect l="l" t="t" r="r" b="b"/>
              <a:pathLst>
                <a:path w="4728" h="5073" extrusionOk="0">
                  <a:moveTo>
                    <a:pt x="2364" y="806"/>
                  </a:moveTo>
                  <a:cubicBezTo>
                    <a:pt x="2732" y="806"/>
                    <a:pt x="3031" y="1106"/>
                    <a:pt x="3031" y="1474"/>
                  </a:cubicBezTo>
                  <a:cubicBezTo>
                    <a:pt x="3031" y="1842"/>
                    <a:pt x="2732" y="2141"/>
                    <a:pt x="2364" y="2141"/>
                  </a:cubicBezTo>
                  <a:cubicBezTo>
                    <a:pt x="1996" y="2141"/>
                    <a:pt x="1697" y="1842"/>
                    <a:pt x="1697" y="1474"/>
                  </a:cubicBezTo>
                  <a:cubicBezTo>
                    <a:pt x="1697" y="1106"/>
                    <a:pt x="1996" y="806"/>
                    <a:pt x="2364" y="806"/>
                  </a:cubicBezTo>
                  <a:close/>
                  <a:moveTo>
                    <a:pt x="3000" y="2938"/>
                  </a:moveTo>
                  <a:cubicBezTo>
                    <a:pt x="3306" y="2938"/>
                    <a:pt x="3573" y="3145"/>
                    <a:pt x="3647" y="3443"/>
                  </a:cubicBezTo>
                  <a:lnTo>
                    <a:pt x="3854" y="4272"/>
                  </a:lnTo>
                  <a:lnTo>
                    <a:pt x="875" y="4272"/>
                  </a:lnTo>
                  <a:lnTo>
                    <a:pt x="1082" y="3443"/>
                  </a:lnTo>
                  <a:cubicBezTo>
                    <a:pt x="1156" y="3145"/>
                    <a:pt x="1422" y="2938"/>
                    <a:pt x="1729" y="2938"/>
                  </a:cubicBezTo>
                  <a:close/>
                  <a:moveTo>
                    <a:pt x="2364" y="1"/>
                  </a:moveTo>
                  <a:cubicBezTo>
                    <a:pt x="1555" y="1"/>
                    <a:pt x="896" y="660"/>
                    <a:pt x="896" y="1469"/>
                  </a:cubicBezTo>
                  <a:cubicBezTo>
                    <a:pt x="896" y="1762"/>
                    <a:pt x="982" y="2034"/>
                    <a:pt x="1130" y="2264"/>
                  </a:cubicBezTo>
                  <a:cubicBezTo>
                    <a:pt x="728" y="2443"/>
                    <a:pt x="416" y="2800"/>
                    <a:pt x="304" y="3249"/>
                  </a:cubicBezTo>
                  <a:lnTo>
                    <a:pt x="56" y="4244"/>
                  </a:lnTo>
                  <a:cubicBezTo>
                    <a:pt x="1" y="4467"/>
                    <a:pt x="62" y="4701"/>
                    <a:pt x="225" y="4871"/>
                  </a:cubicBezTo>
                  <a:cubicBezTo>
                    <a:pt x="352" y="5003"/>
                    <a:pt x="532" y="5072"/>
                    <a:pt x="717" y="5072"/>
                  </a:cubicBezTo>
                  <a:lnTo>
                    <a:pt x="4012" y="5072"/>
                  </a:lnTo>
                  <a:cubicBezTo>
                    <a:pt x="4196" y="5072"/>
                    <a:pt x="4375" y="5003"/>
                    <a:pt x="4503" y="4871"/>
                  </a:cubicBezTo>
                  <a:cubicBezTo>
                    <a:pt x="4667" y="4701"/>
                    <a:pt x="4728" y="4467"/>
                    <a:pt x="4672" y="4244"/>
                  </a:cubicBezTo>
                  <a:lnTo>
                    <a:pt x="4424" y="3249"/>
                  </a:lnTo>
                  <a:cubicBezTo>
                    <a:pt x="4312" y="2800"/>
                    <a:pt x="4000" y="2443"/>
                    <a:pt x="3598" y="2264"/>
                  </a:cubicBezTo>
                  <a:cubicBezTo>
                    <a:pt x="3759" y="2014"/>
                    <a:pt x="3847" y="1714"/>
                    <a:pt x="3830" y="1392"/>
                  </a:cubicBezTo>
                  <a:cubicBezTo>
                    <a:pt x="3792" y="643"/>
                    <a:pt x="3182" y="37"/>
                    <a:pt x="2432" y="2"/>
                  </a:cubicBezTo>
                  <a:cubicBezTo>
                    <a:pt x="2409" y="1"/>
                    <a:pt x="2387" y="1"/>
                    <a:pt x="2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3226650" y="2148325"/>
              <a:ext cx="110675" cy="20050"/>
            </a:xfrm>
            <a:custGeom>
              <a:avLst/>
              <a:gdLst/>
              <a:ahLst/>
              <a:cxnLst/>
              <a:rect l="l" t="t" r="r" b="b"/>
              <a:pathLst>
                <a:path w="4427" h="802" extrusionOk="0">
                  <a:moveTo>
                    <a:pt x="436" y="0"/>
                  </a:moveTo>
                  <a:cubicBezTo>
                    <a:pt x="230" y="0"/>
                    <a:pt x="51" y="151"/>
                    <a:pt x="28" y="355"/>
                  </a:cubicBezTo>
                  <a:cubicBezTo>
                    <a:pt x="1" y="596"/>
                    <a:pt x="189" y="802"/>
                    <a:pt x="426" y="802"/>
                  </a:cubicBezTo>
                  <a:lnTo>
                    <a:pt x="3992" y="802"/>
                  </a:lnTo>
                  <a:cubicBezTo>
                    <a:pt x="4198" y="802"/>
                    <a:pt x="4378" y="651"/>
                    <a:pt x="4401" y="446"/>
                  </a:cubicBezTo>
                  <a:cubicBezTo>
                    <a:pt x="4427" y="205"/>
                    <a:pt x="4239" y="0"/>
                    <a:pt x="4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36"/>
          <p:cNvGrpSpPr/>
          <p:nvPr/>
        </p:nvGrpSpPr>
        <p:grpSpPr>
          <a:xfrm>
            <a:off x="188544" y="3016455"/>
            <a:ext cx="585435" cy="585400"/>
            <a:chOff x="4819525" y="1383500"/>
            <a:chExt cx="341700" cy="341700"/>
          </a:xfrm>
        </p:grpSpPr>
        <p:sp>
          <p:nvSpPr>
            <p:cNvPr id="1069" name="Google Shape;1069;p36"/>
            <p:cNvSpPr/>
            <p:nvPr/>
          </p:nvSpPr>
          <p:spPr>
            <a:xfrm>
              <a:off x="4819525" y="1383500"/>
              <a:ext cx="341700" cy="341700"/>
            </a:xfrm>
            <a:custGeom>
              <a:avLst/>
              <a:gdLst/>
              <a:ahLst/>
              <a:cxnLst/>
              <a:rect l="l" t="t" r="r" b="b"/>
              <a:pathLst>
                <a:path w="13668" h="13668" extrusionOk="0">
                  <a:moveTo>
                    <a:pt x="12733" y="801"/>
                  </a:moveTo>
                  <a:cubicBezTo>
                    <a:pt x="12806" y="801"/>
                    <a:pt x="12866" y="861"/>
                    <a:pt x="12866" y="934"/>
                  </a:cubicBezTo>
                  <a:lnTo>
                    <a:pt x="12866" y="2002"/>
                  </a:lnTo>
                  <a:cubicBezTo>
                    <a:pt x="12866" y="2076"/>
                    <a:pt x="12806" y="2136"/>
                    <a:pt x="12733" y="2136"/>
                  </a:cubicBezTo>
                  <a:lnTo>
                    <a:pt x="934" y="2136"/>
                  </a:lnTo>
                  <a:cubicBezTo>
                    <a:pt x="861" y="2136"/>
                    <a:pt x="801" y="2076"/>
                    <a:pt x="801" y="2002"/>
                  </a:cubicBezTo>
                  <a:lnTo>
                    <a:pt x="801" y="934"/>
                  </a:lnTo>
                  <a:cubicBezTo>
                    <a:pt x="801" y="861"/>
                    <a:pt x="861" y="801"/>
                    <a:pt x="934" y="801"/>
                  </a:cubicBezTo>
                  <a:close/>
                  <a:moveTo>
                    <a:pt x="12065" y="2937"/>
                  </a:moveTo>
                  <a:lnTo>
                    <a:pt x="12065" y="10011"/>
                  </a:lnTo>
                  <a:cubicBezTo>
                    <a:pt x="12065" y="10084"/>
                    <a:pt x="12006" y="10143"/>
                    <a:pt x="11932" y="10143"/>
                  </a:cubicBezTo>
                  <a:lnTo>
                    <a:pt x="1735" y="10143"/>
                  </a:lnTo>
                  <a:cubicBezTo>
                    <a:pt x="1662" y="10143"/>
                    <a:pt x="1601" y="10084"/>
                    <a:pt x="1601" y="10011"/>
                  </a:cubicBezTo>
                  <a:lnTo>
                    <a:pt x="1601" y="2937"/>
                  </a:lnTo>
                  <a:close/>
                  <a:moveTo>
                    <a:pt x="934" y="0"/>
                  </a:moveTo>
                  <a:cubicBezTo>
                    <a:pt x="418" y="0"/>
                    <a:pt x="0" y="418"/>
                    <a:pt x="0" y="934"/>
                  </a:cubicBezTo>
                  <a:lnTo>
                    <a:pt x="0" y="2002"/>
                  </a:lnTo>
                  <a:cubicBezTo>
                    <a:pt x="0" y="2472"/>
                    <a:pt x="348" y="2862"/>
                    <a:pt x="801" y="2927"/>
                  </a:cubicBezTo>
                  <a:lnTo>
                    <a:pt x="801" y="10011"/>
                  </a:lnTo>
                  <a:cubicBezTo>
                    <a:pt x="801" y="10527"/>
                    <a:pt x="1219" y="10945"/>
                    <a:pt x="1735" y="10945"/>
                  </a:cubicBezTo>
                  <a:lnTo>
                    <a:pt x="6433" y="10945"/>
                  </a:lnTo>
                  <a:lnTo>
                    <a:pt x="6433" y="11648"/>
                  </a:lnTo>
                  <a:lnTo>
                    <a:pt x="1924" y="12881"/>
                  </a:lnTo>
                  <a:cubicBezTo>
                    <a:pt x="1710" y="12939"/>
                    <a:pt x="1584" y="13159"/>
                    <a:pt x="1642" y="13372"/>
                  </a:cubicBezTo>
                  <a:cubicBezTo>
                    <a:pt x="1691" y="13550"/>
                    <a:pt x="1853" y="13667"/>
                    <a:pt x="2028" y="13667"/>
                  </a:cubicBezTo>
                  <a:cubicBezTo>
                    <a:pt x="2063" y="13667"/>
                    <a:pt x="6814" y="12373"/>
                    <a:pt x="6814" y="12373"/>
                  </a:cubicBezTo>
                  <a:lnTo>
                    <a:pt x="10108" y="13267"/>
                  </a:lnTo>
                  <a:lnTo>
                    <a:pt x="11533" y="13653"/>
                  </a:lnTo>
                  <a:cubicBezTo>
                    <a:pt x="11568" y="13663"/>
                    <a:pt x="11604" y="13667"/>
                    <a:pt x="11638" y="13667"/>
                  </a:cubicBezTo>
                  <a:cubicBezTo>
                    <a:pt x="11815" y="13667"/>
                    <a:pt x="11977" y="13550"/>
                    <a:pt x="12025" y="13371"/>
                  </a:cubicBezTo>
                  <a:cubicBezTo>
                    <a:pt x="12082" y="13158"/>
                    <a:pt x="11957" y="12938"/>
                    <a:pt x="11743" y="12881"/>
                  </a:cubicBezTo>
                  <a:lnTo>
                    <a:pt x="7234" y="11658"/>
                  </a:lnTo>
                  <a:lnTo>
                    <a:pt x="7234" y="10945"/>
                  </a:lnTo>
                  <a:lnTo>
                    <a:pt x="11932" y="10945"/>
                  </a:lnTo>
                  <a:cubicBezTo>
                    <a:pt x="12448" y="10945"/>
                    <a:pt x="12866" y="10527"/>
                    <a:pt x="12866" y="10011"/>
                  </a:cubicBezTo>
                  <a:lnTo>
                    <a:pt x="12866" y="2927"/>
                  </a:lnTo>
                  <a:cubicBezTo>
                    <a:pt x="13318" y="2862"/>
                    <a:pt x="13667" y="2472"/>
                    <a:pt x="13667" y="2002"/>
                  </a:cubicBezTo>
                  <a:lnTo>
                    <a:pt x="13667" y="934"/>
                  </a:lnTo>
                  <a:cubicBezTo>
                    <a:pt x="13667" y="419"/>
                    <a:pt x="13248"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4879575" y="1557125"/>
              <a:ext cx="60075" cy="60075"/>
            </a:xfrm>
            <a:custGeom>
              <a:avLst/>
              <a:gdLst/>
              <a:ahLst/>
              <a:cxnLst/>
              <a:rect l="l" t="t" r="r" b="b"/>
              <a:pathLst>
                <a:path w="2403" h="2403" extrusionOk="0">
                  <a:moveTo>
                    <a:pt x="1201" y="802"/>
                  </a:moveTo>
                  <a:cubicBezTo>
                    <a:pt x="1422" y="802"/>
                    <a:pt x="1602" y="981"/>
                    <a:pt x="1602" y="1202"/>
                  </a:cubicBezTo>
                  <a:cubicBezTo>
                    <a:pt x="1602" y="1422"/>
                    <a:pt x="1422" y="1602"/>
                    <a:pt x="1201" y="1602"/>
                  </a:cubicBezTo>
                  <a:cubicBezTo>
                    <a:pt x="981" y="1602"/>
                    <a:pt x="802" y="1422"/>
                    <a:pt x="802" y="1202"/>
                  </a:cubicBezTo>
                  <a:cubicBezTo>
                    <a:pt x="802" y="981"/>
                    <a:pt x="981" y="802"/>
                    <a:pt x="1201" y="802"/>
                  </a:cubicBezTo>
                  <a:close/>
                  <a:moveTo>
                    <a:pt x="1201" y="0"/>
                  </a:moveTo>
                  <a:cubicBezTo>
                    <a:pt x="540" y="0"/>
                    <a:pt x="1" y="540"/>
                    <a:pt x="1" y="1202"/>
                  </a:cubicBezTo>
                  <a:cubicBezTo>
                    <a:pt x="1" y="1864"/>
                    <a:pt x="540" y="2403"/>
                    <a:pt x="1201" y="2403"/>
                  </a:cubicBezTo>
                  <a:cubicBezTo>
                    <a:pt x="1864" y="2403"/>
                    <a:pt x="2403" y="1864"/>
                    <a:pt x="2403" y="1202"/>
                  </a:cubicBezTo>
                  <a:cubicBezTo>
                    <a:pt x="2403" y="540"/>
                    <a:pt x="1864" y="0"/>
                    <a:pt x="1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5016875" y="1474900"/>
              <a:ext cx="81750" cy="66775"/>
            </a:xfrm>
            <a:custGeom>
              <a:avLst/>
              <a:gdLst/>
              <a:ahLst/>
              <a:cxnLst/>
              <a:rect l="l" t="t" r="r" b="b"/>
              <a:pathLst>
                <a:path w="3270" h="2671" extrusionOk="0">
                  <a:moveTo>
                    <a:pt x="1635" y="1142"/>
                  </a:moveTo>
                  <a:lnTo>
                    <a:pt x="2103" y="1870"/>
                  </a:lnTo>
                  <a:lnTo>
                    <a:pt x="1168" y="1870"/>
                  </a:lnTo>
                  <a:lnTo>
                    <a:pt x="1635" y="1142"/>
                  </a:lnTo>
                  <a:close/>
                  <a:moveTo>
                    <a:pt x="1635" y="1"/>
                  </a:moveTo>
                  <a:cubicBezTo>
                    <a:pt x="1499" y="1"/>
                    <a:pt x="1373" y="71"/>
                    <a:pt x="1299" y="185"/>
                  </a:cubicBezTo>
                  <a:lnTo>
                    <a:pt x="98" y="2054"/>
                  </a:lnTo>
                  <a:cubicBezTo>
                    <a:pt x="1" y="2204"/>
                    <a:pt x="14" y="2405"/>
                    <a:pt x="141" y="2543"/>
                  </a:cubicBezTo>
                  <a:cubicBezTo>
                    <a:pt x="217" y="2626"/>
                    <a:pt x="330" y="2671"/>
                    <a:pt x="444" y="2671"/>
                  </a:cubicBezTo>
                  <a:lnTo>
                    <a:pt x="2826" y="2671"/>
                  </a:lnTo>
                  <a:cubicBezTo>
                    <a:pt x="2941" y="2671"/>
                    <a:pt x="3053" y="2627"/>
                    <a:pt x="3131" y="2543"/>
                  </a:cubicBezTo>
                  <a:cubicBezTo>
                    <a:pt x="3258" y="2405"/>
                    <a:pt x="3270" y="2204"/>
                    <a:pt x="3174" y="2054"/>
                  </a:cubicBezTo>
                  <a:lnTo>
                    <a:pt x="1972" y="185"/>
                  </a:lnTo>
                  <a:cubicBezTo>
                    <a:pt x="1899" y="71"/>
                    <a:pt x="1772" y="1"/>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4910550" y="1476900"/>
              <a:ext cx="135875" cy="140300"/>
            </a:xfrm>
            <a:custGeom>
              <a:avLst/>
              <a:gdLst/>
              <a:ahLst/>
              <a:cxnLst/>
              <a:rect l="l" t="t" r="r" b="b"/>
              <a:pathLst>
                <a:path w="5435" h="5612" extrusionOk="0">
                  <a:moveTo>
                    <a:pt x="1377" y="1"/>
                  </a:moveTo>
                  <a:cubicBezTo>
                    <a:pt x="1275" y="1"/>
                    <a:pt x="1172" y="40"/>
                    <a:pt x="1094" y="118"/>
                  </a:cubicBezTo>
                  <a:lnTo>
                    <a:pt x="168" y="1045"/>
                  </a:lnTo>
                  <a:cubicBezTo>
                    <a:pt x="22" y="1190"/>
                    <a:pt x="1" y="1424"/>
                    <a:pt x="129" y="1584"/>
                  </a:cubicBezTo>
                  <a:cubicBezTo>
                    <a:pt x="210" y="1685"/>
                    <a:pt x="326" y="1735"/>
                    <a:pt x="443" y="1735"/>
                  </a:cubicBezTo>
                  <a:cubicBezTo>
                    <a:pt x="545" y="1735"/>
                    <a:pt x="648" y="1696"/>
                    <a:pt x="726" y="1618"/>
                  </a:cubicBezTo>
                  <a:lnTo>
                    <a:pt x="977" y="1368"/>
                  </a:lnTo>
                  <a:lnTo>
                    <a:pt x="977" y="1877"/>
                  </a:lnTo>
                  <a:cubicBezTo>
                    <a:pt x="977" y="2221"/>
                    <a:pt x="1165" y="2535"/>
                    <a:pt x="1467" y="2699"/>
                  </a:cubicBezTo>
                  <a:lnTo>
                    <a:pt x="4564" y="4371"/>
                  </a:lnTo>
                  <a:cubicBezTo>
                    <a:pt x="4607" y="4395"/>
                    <a:pt x="4634" y="4440"/>
                    <a:pt x="4634" y="4489"/>
                  </a:cubicBezTo>
                  <a:lnTo>
                    <a:pt x="4634" y="5201"/>
                  </a:lnTo>
                  <a:cubicBezTo>
                    <a:pt x="4634" y="5407"/>
                    <a:pt x="4785" y="5587"/>
                    <a:pt x="4989" y="5609"/>
                  </a:cubicBezTo>
                  <a:cubicBezTo>
                    <a:pt x="5005" y="5611"/>
                    <a:pt x="5020" y="5612"/>
                    <a:pt x="5035" y="5612"/>
                  </a:cubicBezTo>
                  <a:cubicBezTo>
                    <a:pt x="5255" y="5612"/>
                    <a:pt x="5434" y="5433"/>
                    <a:pt x="5434" y="5211"/>
                  </a:cubicBezTo>
                  <a:lnTo>
                    <a:pt x="5434" y="4489"/>
                  </a:lnTo>
                  <a:cubicBezTo>
                    <a:pt x="5434" y="4145"/>
                    <a:pt x="5247" y="3830"/>
                    <a:pt x="4945" y="3667"/>
                  </a:cubicBezTo>
                  <a:lnTo>
                    <a:pt x="1848" y="1995"/>
                  </a:lnTo>
                  <a:cubicBezTo>
                    <a:pt x="1805" y="1971"/>
                    <a:pt x="1778" y="1926"/>
                    <a:pt x="1778" y="1877"/>
                  </a:cubicBezTo>
                  <a:lnTo>
                    <a:pt x="1778" y="1368"/>
                  </a:lnTo>
                  <a:lnTo>
                    <a:pt x="2028" y="1618"/>
                  </a:lnTo>
                  <a:cubicBezTo>
                    <a:pt x="2107" y="1697"/>
                    <a:pt x="2209" y="1735"/>
                    <a:pt x="2312" y="1735"/>
                  </a:cubicBezTo>
                  <a:cubicBezTo>
                    <a:pt x="2414" y="1735"/>
                    <a:pt x="2516" y="1697"/>
                    <a:pt x="2595" y="1618"/>
                  </a:cubicBezTo>
                  <a:cubicBezTo>
                    <a:pt x="2751" y="1462"/>
                    <a:pt x="2751" y="1209"/>
                    <a:pt x="2595" y="1052"/>
                  </a:cubicBezTo>
                  <a:lnTo>
                    <a:pt x="1661" y="118"/>
                  </a:lnTo>
                  <a:cubicBezTo>
                    <a:pt x="1583" y="40"/>
                    <a:pt x="1480" y="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36"/>
          <p:cNvSpPr/>
          <p:nvPr/>
        </p:nvSpPr>
        <p:spPr>
          <a:xfrm>
            <a:off x="8699414" y="19163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36"/>
          <p:cNvGrpSpPr/>
          <p:nvPr/>
        </p:nvGrpSpPr>
        <p:grpSpPr>
          <a:xfrm rot="900166">
            <a:off x="117758" y="1557899"/>
            <a:ext cx="450265" cy="415813"/>
            <a:chOff x="1381575" y="5040050"/>
            <a:chExt cx="353850" cy="326775"/>
          </a:xfrm>
        </p:grpSpPr>
        <p:sp>
          <p:nvSpPr>
            <p:cNvPr id="1075" name="Google Shape;1075;p36"/>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36"/>
          <p:cNvGrpSpPr/>
          <p:nvPr/>
        </p:nvGrpSpPr>
        <p:grpSpPr>
          <a:xfrm rot="-900166">
            <a:off x="70179" y="49575"/>
            <a:ext cx="459331" cy="579548"/>
            <a:chOff x="5191200" y="4689525"/>
            <a:chExt cx="360975" cy="455450"/>
          </a:xfrm>
        </p:grpSpPr>
        <p:sp>
          <p:nvSpPr>
            <p:cNvPr id="1078" name="Google Shape;1078;p36"/>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88545" y="542334"/>
            <a:ext cx="3109602" cy="30080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Lý lẽ 2:</a:t>
            </a:r>
            <a:r>
              <a:rPr lang="en-US" sz="2800">
                <a:solidFill>
                  <a:schemeClr val="tx1"/>
                </a:solidFill>
                <a:latin typeface="Times New Roman" panose="02020603050405020304" pitchFamily="18" charset="0"/>
                <a:cs typeface="Times New Roman" panose="02020603050405020304" pitchFamily="18" charset="0"/>
              </a:rPr>
              <a:t> Đọc sách còn là nhu cầu tự thân của mỗi người bởi sách có sự kỳ diệu và hấp dẫn vô cùng. </a:t>
            </a:r>
          </a:p>
        </p:txBody>
      </p:sp>
      <p:sp>
        <p:nvSpPr>
          <p:cNvPr id="4" name="Rounded Rectangle 3"/>
          <p:cNvSpPr/>
          <p:nvPr/>
        </p:nvSpPr>
        <p:spPr>
          <a:xfrm>
            <a:off x="3298147" y="763051"/>
            <a:ext cx="5763872" cy="41991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600" b="1">
                <a:solidFill>
                  <a:schemeClr val="tx1"/>
                </a:solidFill>
                <a:latin typeface="Times New Roman" panose="02020603050405020304" pitchFamily="18" charset="0"/>
                <a:cs typeface="Times New Roman" panose="02020603050405020304" pitchFamily="18" charset="0"/>
              </a:rPr>
              <a:t>Bằng chứng 3: </a:t>
            </a:r>
            <a:r>
              <a:rPr lang="en-US" sz="2600">
                <a:solidFill>
                  <a:schemeClr val="tx1"/>
                </a:solidFill>
                <a:latin typeface="Times New Roman" panose="02020603050405020304" pitchFamily="18" charset="0"/>
                <a:cs typeface="Times New Roman" panose="02020603050405020304" pitchFamily="18" charset="0"/>
              </a:rPr>
              <a:t>Đọc sách, nhất là những cuốn sách hay còn khiến ta cảm thấy hạnh phúc, hồi hộp và mê đắm. Đọc sách là một cuộc khám phá và chinh phục, khám phá thế giới ẩn giấu</a:t>
            </a:r>
            <a:r>
              <a:rPr lang="en-US" sz="2600" b="1">
                <a:solidFill>
                  <a:schemeClr val="tx1"/>
                </a:solidFill>
                <a:latin typeface="Times New Roman" panose="02020603050405020304" pitchFamily="18" charset="0"/>
                <a:cs typeface="Times New Roman" panose="02020603050405020304" pitchFamily="18" charset="0"/>
              </a:rPr>
              <a:t> </a:t>
            </a:r>
            <a:r>
              <a:rPr lang="en-US" sz="2600">
                <a:solidFill>
                  <a:schemeClr val="tx1"/>
                </a:solidFill>
                <a:latin typeface="Times New Roman" panose="02020603050405020304" pitchFamily="18" charset="0"/>
                <a:cs typeface="Times New Roman" panose="02020603050405020304" pitchFamily="18" charset="0"/>
              </a:rPr>
              <a:t>trong những</a:t>
            </a:r>
            <a:r>
              <a:rPr lang="en-US" sz="2600" b="1">
                <a:solidFill>
                  <a:schemeClr val="tx1"/>
                </a:solidFill>
                <a:latin typeface="Times New Roman" panose="02020603050405020304" pitchFamily="18" charset="0"/>
                <a:cs typeface="Times New Roman" panose="02020603050405020304" pitchFamily="18" charset="0"/>
              </a:rPr>
              <a:t> </a:t>
            </a:r>
            <a:r>
              <a:rPr lang="en-US" sz="2600">
                <a:solidFill>
                  <a:schemeClr val="tx1"/>
                </a:solidFill>
                <a:latin typeface="Times New Roman" panose="02020603050405020304" pitchFamily="18" charset="0"/>
                <a:cs typeface="Times New Roman" panose="02020603050405020304" pitchFamily="18" charset="0"/>
              </a:rPr>
              <a:t>trang sách và chiếm lĩnh những tầng  sâu tư tưởng, thưởng thức những vẻ đẹp của ngôn từ, của tâm hồn, của lý tưởng, mà tác giả gửi vào cuốn sách.</a:t>
            </a:r>
          </a:p>
        </p:txBody>
      </p:sp>
    </p:spTree>
    <p:extLst>
      <p:ext uri="{BB962C8B-B14F-4D97-AF65-F5344CB8AC3E}">
        <p14:creationId xmlns:p14="http://schemas.microsoft.com/office/powerpoint/2010/main" xmlns="" val="82064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grpSp>
        <p:nvGrpSpPr>
          <p:cNvPr id="1053" name="Google Shape;1053;p36"/>
          <p:cNvGrpSpPr/>
          <p:nvPr/>
        </p:nvGrpSpPr>
        <p:grpSpPr>
          <a:xfrm>
            <a:off x="6446398" y="4526604"/>
            <a:ext cx="585435" cy="585400"/>
            <a:chOff x="6519600" y="1894075"/>
            <a:chExt cx="341700" cy="341700"/>
          </a:xfrm>
        </p:grpSpPr>
        <p:sp>
          <p:nvSpPr>
            <p:cNvPr id="1054" name="Google Shape;1054;p36"/>
            <p:cNvSpPr/>
            <p:nvPr/>
          </p:nvSpPr>
          <p:spPr>
            <a:xfrm>
              <a:off x="6519600" y="1894075"/>
              <a:ext cx="341700" cy="341700"/>
            </a:xfrm>
            <a:custGeom>
              <a:avLst/>
              <a:gdLst/>
              <a:ahLst/>
              <a:cxnLst/>
              <a:rect l="l" t="t" r="r" b="b"/>
              <a:pathLst>
                <a:path w="13668" h="13668" extrusionOk="0">
                  <a:moveTo>
                    <a:pt x="1576" y="1895"/>
                  </a:moveTo>
                  <a:lnTo>
                    <a:pt x="1970" y="3988"/>
                  </a:lnTo>
                  <a:cubicBezTo>
                    <a:pt x="2020" y="4256"/>
                    <a:pt x="2092" y="4517"/>
                    <a:pt x="2183" y="4766"/>
                  </a:cubicBezTo>
                  <a:lnTo>
                    <a:pt x="1518" y="4473"/>
                  </a:lnTo>
                  <a:cubicBezTo>
                    <a:pt x="1082" y="4281"/>
                    <a:pt x="801" y="3849"/>
                    <a:pt x="801" y="3374"/>
                  </a:cubicBezTo>
                  <a:lnTo>
                    <a:pt x="801" y="2029"/>
                  </a:lnTo>
                  <a:cubicBezTo>
                    <a:pt x="801" y="1956"/>
                    <a:pt x="861" y="1895"/>
                    <a:pt x="934" y="1895"/>
                  </a:cubicBezTo>
                  <a:close/>
                  <a:moveTo>
                    <a:pt x="12733" y="1895"/>
                  </a:moveTo>
                  <a:cubicBezTo>
                    <a:pt x="12806" y="1895"/>
                    <a:pt x="12867" y="1956"/>
                    <a:pt x="12867" y="2029"/>
                  </a:cubicBezTo>
                  <a:lnTo>
                    <a:pt x="12867" y="3374"/>
                  </a:lnTo>
                  <a:cubicBezTo>
                    <a:pt x="12867" y="3849"/>
                    <a:pt x="12585" y="4281"/>
                    <a:pt x="12150" y="4473"/>
                  </a:cubicBezTo>
                  <a:lnTo>
                    <a:pt x="11484" y="4766"/>
                  </a:lnTo>
                  <a:cubicBezTo>
                    <a:pt x="11575" y="4517"/>
                    <a:pt x="11647" y="4256"/>
                    <a:pt x="11697" y="3988"/>
                  </a:cubicBezTo>
                  <a:lnTo>
                    <a:pt x="12091" y="1895"/>
                  </a:lnTo>
                  <a:close/>
                  <a:moveTo>
                    <a:pt x="11480" y="801"/>
                  </a:moveTo>
                  <a:lnTo>
                    <a:pt x="10911" y="3827"/>
                  </a:lnTo>
                  <a:cubicBezTo>
                    <a:pt x="10542" y="5786"/>
                    <a:pt x="8827" y="7208"/>
                    <a:pt x="6834" y="7208"/>
                  </a:cubicBezTo>
                  <a:cubicBezTo>
                    <a:pt x="4840" y="7208"/>
                    <a:pt x="3126" y="5786"/>
                    <a:pt x="2757" y="3827"/>
                  </a:cubicBezTo>
                  <a:lnTo>
                    <a:pt x="2188" y="801"/>
                  </a:lnTo>
                  <a:close/>
                  <a:moveTo>
                    <a:pt x="7234" y="7993"/>
                  </a:moveTo>
                  <a:lnTo>
                    <a:pt x="7234" y="9637"/>
                  </a:lnTo>
                  <a:lnTo>
                    <a:pt x="6433" y="9637"/>
                  </a:lnTo>
                  <a:lnTo>
                    <a:pt x="6433" y="7993"/>
                  </a:lnTo>
                  <a:cubicBezTo>
                    <a:pt x="6565" y="8003"/>
                    <a:pt x="6699" y="8009"/>
                    <a:pt x="6834" y="8009"/>
                  </a:cubicBezTo>
                  <a:cubicBezTo>
                    <a:pt x="6969" y="8009"/>
                    <a:pt x="7102" y="8003"/>
                    <a:pt x="7234" y="7993"/>
                  </a:cubicBezTo>
                  <a:close/>
                  <a:moveTo>
                    <a:pt x="8027" y="10437"/>
                  </a:moveTo>
                  <a:cubicBezTo>
                    <a:pt x="8256" y="10437"/>
                    <a:pt x="8466" y="10553"/>
                    <a:pt x="8589" y="10745"/>
                  </a:cubicBezTo>
                  <a:lnTo>
                    <a:pt x="8905" y="11238"/>
                  </a:lnTo>
                  <a:lnTo>
                    <a:pt x="4763" y="11238"/>
                  </a:lnTo>
                  <a:lnTo>
                    <a:pt x="5078" y="10745"/>
                  </a:lnTo>
                  <a:cubicBezTo>
                    <a:pt x="5202" y="10553"/>
                    <a:pt x="5412" y="10437"/>
                    <a:pt x="5640" y="10437"/>
                  </a:cubicBezTo>
                  <a:close/>
                  <a:moveTo>
                    <a:pt x="10296" y="12066"/>
                  </a:moveTo>
                  <a:cubicBezTo>
                    <a:pt x="10525" y="12066"/>
                    <a:pt x="10734" y="12181"/>
                    <a:pt x="10857" y="12373"/>
                  </a:cubicBezTo>
                  <a:lnTo>
                    <a:pt x="11174" y="12866"/>
                  </a:lnTo>
                  <a:lnTo>
                    <a:pt x="2494" y="12866"/>
                  </a:lnTo>
                  <a:lnTo>
                    <a:pt x="2810" y="12373"/>
                  </a:lnTo>
                  <a:cubicBezTo>
                    <a:pt x="2932" y="12182"/>
                    <a:pt x="3144" y="12066"/>
                    <a:pt x="3372" y="12066"/>
                  </a:cubicBezTo>
                  <a:close/>
                  <a:moveTo>
                    <a:pt x="1962" y="1"/>
                  </a:moveTo>
                  <a:cubicBezTo>
                    <a:pt x="1930" y="1"/>
                    <a:pt x="1898" y="5"/>
                    <a:pt x="1868" y="15"/>
                  </a:cubicBezTo>
                  <a:cubicBezTo>
                    <a:pt x="1497" y="133"/>
                    <a:pt x="1311" y="479"/>
                    <a:pt x="1373" y="813"/>
                  </a:cubicBezTo>
                  <a:lnTo>
                    <a:pt x="1426" y="1095"/>
                  </a:lnTo>
                  <a:lnTo>
                    <a:pt x="401" y="1095"/>
                  </a:lnTo>
                  <a:cubicBezTo>
                    <a:pt x="179" y="1095"/>
                    <a:pt x="0" y="1274"/>
                    <a:pt x="0" y="1495"/>
                  </a:cubicBezTo>
                  <a:lnTo>
                    <a:pt x="0" y="3361"/>
                  </a:lnTo>
                  <a:cubicBezTo>
                    <a:pt x="0" y="4153"/>
                    <a:pt x="469" y="4873"/>
                    <a:pt x="1194" y="5192"/>
                  </a:cubicBezTo>
                  <a:lnTo>
                    <a:pt x="2772" y="5888"/>
                  </a:lnTo>
                  <a:cubicBezTo>
                    <a:pt x="3451" y="6860"/>
                    <a:pt x="4465" y="7569"/>
                    <a:pt x="5633" y="7862"/>
                  </a:cubicBezTo>
                  <a:lnTo>
                    <a:pt x="5633" y="9637"/>
                  </a:lnTo>
                  <a:cubicBezTo>
                    <a:pt x="5132" y="9639"/>
                    <a:pt x="4674" y="9892"/>
                    <a:pt x="4404" y="10313"/>
                  </a:cubicBezTo>
                  <a:lnTo>
                    <a:pt x="3795" y="11265"/>
                  </a:lnTo>
                  <a:lnTo>
                    <a:pt x="3371" y="11265"/>
                  </a:lnTo>
                  <a:cubicBezTo>
                    <a:pt x="2868" y="11265"/>
                    <a:pt x="2406" y="11518"/>
                    <a:pt x="2135" y="11942"/>
                  </a:cubicBezTo>
                  <a:lnTo>
                    <a:pt x="1688" y="12640"/>
                  </a:lnTo>
                  <a:cubicBezTo>
                    <a:pt x="1526" y="12893"/>
                    <a:pt x="1550" y="13230"/>
                    <a:pt x="1766" y="13460"/>
                  </a:cubicBezTo>
                  <a:cubicBezTo>
                    <a:pt x="1893" y="13595"/>
                    <a:pt x="2075" y="13667"/>
                    <a:pt x="2262" y="13667"/>
                  </a:cubicBezTo>
                  <a:lnTo>
                    <a:pt x="11405" y="13667"/>
                  </a:lnTo>
                  <a:cubicBezTo>
                    <a:pt x="11592" y="13667"/>
                    <a:pt x="11774" y="13595"/>
                    <a:pt x="11902" y="13459"/>
                  </a:cubicBezTo>
                  <a:cubicBezTo>
                    <a:pt x="12117" y="13229"/>
                    <a:pt x="12142" y="12893"/>
                    <a:pt x="11979" y="12640"/>
                  </a:cubicBezTo>
                  <a:lnTo>
                    <a:pt x="11532" y="11942"/>
                  </a:lnTo>
                  <a:cubicBezTo>
                    <a:pt x="11261" y="11518"/>
                    <a:pt x="10799" y="11265"/>
                    <a:pt x="10296" y="11265"/>
                  </a:cubicBezTo>
                  <a:lnTo>
                    <a:pt x="9873" y="11265"/>
                  </a:lnTo>
                  <a:lnTo>
                    <a:pt x="9263" y="10314"/>
                  </a:lnTo>
                  <a:cubicBezTo>
                    <a:pt x="8993" y="9893"/>
                    <a:pt x="8535" y="9642"/>
                    <a:pt x="8035" y="9639"/>
                  </a:cubicBezTo>
                  <a:lnTo>
                    <a:pt x="8035" y="7866"/>
                  </a:lnTo>
                  <a:cubicBezTo>
                    <a:pt x="9202" y="7574"/>
                    <a:pt x="10217" y="6866"/>
                    <a:pt x="10895" y="5895"/>
                  </a:cubicBezTo>
                  <a:lnTo>
                    <a:pt x="12473" y="5200"/>
                  </a:lnTo>
                  <a:cubicBezTo>
                    <a:pt x="13198" y="4881"/>
                    <a:pt x="13667" y="4163"/>
                    <a:pt x="13667" y="3371"/>
                  </a:cubicBezTo>
                  <a:lnTo>
                    <a:pt x="13667" y="2028"/>
                  </a:lnTo>
                  <a:cubicBezTo>
                    <a:pt x="13667" y="1513"/>
                    <a:pt x="13248" y="1095"/>
                    <a:pt x="12733" y="1095"/>
                  </a:cubicBezTo>
                  <a:lnTo>
                    <a:pt x="12241" y="1095"/>
                  </a:lnTo>
                  <a:lnTo>
                    <a:pt x="12309" y="734"/>
                  </a:lnTo>
                  <a:cubicBezTo>
                    <a:pt x="12315" y="704"/>
                    <a:pt x="12316" y="673"/>
                    <a:pt x="12311" y="642"/>
                  </a:cubicBezTo>
                  <a:cubicBezTo>
                    <a:pt x="12266" y="250"/>
                    <a:pt x="11964" y="1"/>
                    <a:pt x="1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6636975" y="1936950"/>
              <a:ext cx="106925" cy="101375"/>
            </a:xfrm>
            <a:custGeom>
              <a:avLst/>
              <a:gdLst/>
              <a:ahLst/>
              <a:cxnLst/>
              <a:rect l="l" t="t" r="r" b="b"/>
              <a:pathLst>
                <a:path w="4277" h="4055" extrusionOk="0">
                  <a:moveTo>
                    <a:pt x="2139" y="1306"/>
                  </a:moveTo>
                  <a:lnTo>
                    <a:pt x="2308" y="1649"/>
                  </a:lnTo>
                  <a:cubicBezTo>
                    <a:pt x="2366" y="1768"/>
                    <a:pt x="2480" y="1849"/>
                    <a:pt x="2610" y="1868"/>
                  </a:cubicBezTo>
                  <a:lnTo>
                    <a:pt x="2989" y="1923"/>
                  </a:lnTo>
                  <a:lnTo>
                    <a:pt x="2714" y="2190"/>
                  </a:lnTo>
                  <a:cubicBezTo>
                    <a:pt x="2620" y="2282"/>
                    <a:pt x="2576" y="2415"/>
                    <a:pt x="2599" y="2545"/>
                  </a:cubicBezTo>
                  <a:lnTo>
                    <a:pt x="2664" y="2922"/>
                  </a:lnTo>
                  <a:lnTo>
                    <a:pt x="2325" y="2744"/>
                  </a:lnTo>
                  <a:cubicBezTo>
                    <a:pt x="2267" y="2713"/>
                    <a:pt x="2203" y="2698"/>
                    <a:pt x="2139" y="2698"/>
                  </a:cubicBezTo>
                  <a:cubicBezTo>
                    <a:pt x="2074" y="2698"/>
                    <a:pt x="2011" y="2713"/>
                    <a:pt x="1952" y="2744"/>
                  </a:cubicBezTo>
                  <a:lnTo>
                    <a:pt x="1613" y="2922"/>
                  </a:lnTo>
                  <a:lnTo>
                    <a:pt x="1679" y="2545"/>
                  </a:lnTo>
                  <a:cubicBezTo>
                    <a:pt x="1701" y="2415"/>
                    <a:pt x="1658" y="2282"/>
                    <a:pt x="1564" y="2190"/>
                  </a:cubicBezTo>
                  <a:lnTo>
                    <a:pt x="1290" y="1923"/>
                  </a:lnTo>
                  <a:lnTo>
                    <a:pt x="1668" y="1868"/>
                  </a:lnTo>
                  <a:cubicBezTo>
                    <a:pt x="1799" y="1849"/>
                    <a:pt x="1911" y="1768"/>
                    <a:pt x="1970" y="1649"/>
                  </a:cubicBezTo>
                  <a:lnTo>
                    <a:pt x="2139" y="1306"/>
                  </a:lnTo>
                  <a:close/>
                  <a:moveTo>
                    <a:pt x="2139" y="1"/>
                  </a:moveTo>
                  <a:cubicBezTo>
                    <a:pt x="1986" y="1"/>
                    <a:pt x="1847" y="88"/>
                    <a:pt x="1779" y="224"/>
                  </a:cubicBezTo>
                  <a:lnTo>
                    <a:pt x="1345" y="1106"/>
                  </a:lnTo>
                  <a:lnTo>
                    <a:pt x="371" y="1247"/>
                  </a:lnTo>
                  <a:cubicBezTo>
                    <a:pt x="221" y="1269"/>
                    <a:pt x="95" y="1375"/>
                    <a:pt x="48" y="1520"/>
                  </a:cubicBezTo>
                  <a:cubicBezTo>
                    <a:pt x="1" y="1665"/>
                    <a:pt x="40" y="1824"/>
                    <a:pt x="149" y="1930"/>
                  </a:cubicBezTo>
                  <a:lnTo>
                    <a:pt x="854" y="2616"/>
                  </a:lnTo>
                  <a:lnTo>
                    <a:pt x="687" y="3587"/>
                  </a:lnTo>
                  <a:cubicBezTo>
                    <a:pt x="662" y="3737"/>
                    <a:pt x="724" y="3889"/>
                    <a:pt x="847" y="3978"/>
                  </a:cubicBezTo>
                  <a:cubicBezTo>
                    <a:pt x="916" y="4029"/>
                    <a:pt x="999" y="4054"/>
                    <a:pt x="1082" y="4054"/>
                  </a:cubicBezTo>
                  <a:cubicBezTo>
                    <a:pt x="1146" y="4054"/>
                    <a:pt x="1210" y="4039"/>
                    <a:pt x="1269" y="4008"/>
                  </a:cubicBezTo>
                  <a:lnTo>
                    <a:pt x="2139" y="3551"/>
                  </a:lnTo>
                  <a:lnTo>
                    <a:pt x="3010" y="4008"/>
                  </a:lnTo>
                  <a:cubicBezTo>
                    <a:pt x="3068" y="4039"/>
                    <a:pt x="3132" y="4055"/>
                    <a:pt x="3196" y="4055"/>
                  </a:cubicBezTo>
                  <a:cubicBezTo>
                    <a:pt x="3278" y="4055"/>
                    <a:pt x="3361" y="4028"/>
                    <a:pt x="3431" y="3978"/>
                  </a:cubicBezTo>
                  <a:cubicBezTo>
                    <a:pt x="3554" y="3889"/>
                    <a:pt x="3616" y="3737"/>
                    <a:pt x="3590" y="3587"/>
                  </a:cubicBezTo>
                  <a:lnTo>
                    <a:pt x="3424" y="2616"/>
                  </a:lnTo>
                  <a:lnTo>
                    <a:pt x="4128" y="1930"/>
                  </a:lnTo>
                  <a:cubicBezTo>
                    <a:pt x="4237" y="1824"/>
                    <a:pt x="4276" y="1665"/>
                    <a:pt x="4229" y="1520"/>
                  </a:cubicBezTo>
                  <a:cubicBezTo>
                    <a:pt x="4182" y="1375"/>
                    <a:pt x="4057" y="1269"/>
                    <a:pt x="3906" y="1247"/>
                  </a:cubicBezTo>
                  <a:lnTo>
                    <a:pt x="2933" y="1106"/>
                  </a:lnTo>
                  <a:lnTo>
                    <a:pt x="2498" y="224"/>
                  </a:lnTo>
                  <a:cubicBezTo>
                    <a:pt x="2431" y="88"/>
                    <a:pt x="2291" y="1"/>
                    <a:pt x="2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36"/>
          <p:cNvGrpSpPr/>
          <p:nvPr/>
        </p:nvGrpSpPr>
        <p:grpSpPr>
          <a:xfrm>
            <a:off x="1451316" y="3761539"/>
            <a:ext cx="446015" cy="585400"/>
            <a:chOff x="3687725" y="1894075"/>
            <a:chExt cx="260325" cy="341700"/>
          </a:xfrm>
        </p:grpSpPr>
        <p:sp>
          <p:nvSpPr>
            <p:cNvPr id="1057" name="Google Shape;1057;p36"/>
            <p:cNvSpPr/>
            <p:nvPr/>
          </p:nvSpPr>
          <p:spPr>
            <a:xfrm>
              <a:off x="3687725" y="1894075"/>
              <a:ext cx="260325" cy="341700"/>
            </a:xfrm>
            <a:custGeom>
              <a:avLst/>
              <a:gdLst/>
              <a:ahLst/>
              <a:cxnLst/>
              <a:rect l="l" t="t" r="r" b="b"/>
              <a:pathLst>
                <a:path w="10413" h="13668" extrusionOk="0">
                  <a:moveTo>
                    <a:pt x="7209" y="1367"/>
                  </a:moveTo>
                  <a:lnTo>
                    <a:pt x="9045" y="3203"/>
                  </a:lnTo>
                  <a:lnTo>
                    <a:pt x="7342" y="3203"/>
                  </a:lnTo>
                  <a:cubicBezTo>
                    <a:pt x="7268" y="3203"/>
                    <a:pt x="7209" y="3144"/>
                    <a:pt x="7209" y="3070"/>
                  </a:cubicBezTo>
                  <a:lnTo>
                    <a:pt x="7209" y="1367"/>
                  </a:lnTo>
                  <a:close/>
                  <a:moveTo>
                    <a:pt x="6408" y="801"/>
                  </a:moveTo>
                  <a:lnTo>
                    <a:pt x="6408" y="3070"/>
                  </a:lnTo>
                  <a:cubicBezTo>
                    <a:pt x="6408" y="3586"/>
                    <a:pt x="6826" y="4004"/>
                    <a:pt x="7342" y="4004"/>
                  </a:cubicBezTo>
                  <a:lnTo>
                    <a:pt x="9611" y="4004"/>
                  </a:lnTo>
                  <a:lnTo>
                    <a:pt x="9611" y="12733"/>
                  </a:lnTo>
                  <a:cubicBezTo>
                    <a:pt x="9611" y="12807"/>
                    <a:pt x="9551" y="12866"/>
                    <a:pt x="9478" y="12866"/>
                  </a:cubicBezTo>
                  <a:lnTo>
                    <a:pt x="936" y="12866"/>
                  </a:lnTo>
                  <a:cubicBezTo>
                    <a:pt x="862" y="12866"/>
                    <a:pt x="803" y="12807"/>
                    <a:pt x="803" y="12733"/>
                  </a:cubicBezTo>
                  <a:lnTo>
                    <a:pt x="803" y="935"/>
                  </a:lnTo>
                  <a:cubicBezTo>
                    <a:pt x="803" y="861"/>
                    <a:pt x="862" y="801"/>
                    <a:pt x="936" y="801"/>
                  </a:cubicBezTo>
                  <a:close/>
                  <a:moveTo>
                    <a:pt x="936" y="1"/>
                  </a:moveTo>
                  <a:cubicBezTo>
                    <a:pt x="420" y="1"/>
                    <a:pt x="1" y="419"/>
                    <a:pt x="1" y="935"/>
                  </a:cubicBezTo>
                  <a:lnTo>
                    <a:pt x="1" y="12733"/>
                  </a:lnTo>
                  <a:cubicBezTo>
                    <a:pt x="1" y="13249"/>
                    <a:pt x="420" y="13667"/>
                    <a:pt x="936" y="13667"/>
                  </a:cubicBezTo>
                  <a:lnTo>
                    <a:pt x="9478" y="13667"/>
                  </a:lnTo>
                  <a:cubicBezTo>
                    <a:pt x="9993" y="13667"/>
                    <a:pt x="10412" y="13249"/>
                    <a:pt x="10412" y="12733"/>
                  </a:cubicBezTo>
                  <a:lnTo>
                    <a:pt x="10412" y="3825"/>
                  </a:lnTo>
                  <a:cubicBezTo>
                    <a:pt x="10412" y="3575"/>
                    <a:pt x="10314" y="3341"/>
                    <a:pt x="10138" y="3164"/>
                  </a:cubicBezTo>
                  <a:lnTo>
                    <a:pt x="7248" y="274"/>
                  </a:lnTo>
                  <a:cubicBezTo>
                    <a:pt x="7072" y="98"/>
                    <a:pt x="6837"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3818000" y="2026850"/>
              <a:ext cx="85025" cy="20075"/>
            </a:xfrm>
            <a:custGeom>
              <a:avLst/>
              <a:gdLst/>
              <a:ahLst/>
              <a:cxnLst/>
              <a:rect l="l" t="t" r="r" b="b"/>
              <a:pathLst>
                <a:path w="3401" h="803" extrusionOk="0">
                  <a:moveTo>
                    <a:pt x="436" y="1"/>
                  </a:moveTo>
                  <a:cubicBezTo>
                    <a:pt x="230" y="1"/>
                    <a:pt x="50" y="152"/>
                    <a:pt x="28" y="356"/>
                  </a:cubicBezTo>
                  <a:cubicBezTo>
                    <a:pt x="1" y="597"/>
                    <a:pt x="189" y="803"/>
                    <a:pt x="425" y="803"/>
                  </a:cubicBezTo>
                  <a:lnTo>
                    <a:pt x="2966" y="803"/>
                  </a:lnTo>
                  <a:cubicBezTo>
                    <a:pt x="3171" y="803"/>
                    <a:pt x="3352" y="651"/>
                    <a:pt x="3375" y="447"/>
                  </a:cubicBezTo>
                  <a:cubicBezTo>
                    <a:pt x="3401" y="206"/>
                    <a:pt x="3213" y="1"/>
                    <a:pt x="2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3818000" y="2093625"/>
              <a:ext cx="85025" cy="20025"/>
            </a:xfrm>
            <a:custGeom>
              <a:avLst/>
              <a:gdLst/>
              <a:ahLst/>
              <a:cxnLst/>
              <a:rect l="l" t="t" r="r" b="b"/>
              <a:pathLst>
                <a:path w="3401" h="801" extrusionOk="0">
                  <a:moveTo>
                    <a:pt x="436" y="0"/>
                  </a:moveTo>
                  <a:cubicBezTo>
                    <a:pt x="230" y="0"/>
                    <a:pt x="50" y="150"/>
                    <a:pt x="28" y="355"/>
                  </a:cubicBezTo>
                  <a:cubicBezTo>
                    <a:pt x="1" y="596"/>
                    <a:pt x="189" y="801"/>
                    <a:pt x="425" y="801"/>
                  </a:cubicBezTo>
                  <a:lnTo>
                    <a:pt x="2966" y="801"/>
                  </a:lnTo>
                  <a:cubicBezTo>
                    <a:pt x="3171" y="801"/>
                    <a:pt x="3352" y="650"/>
                    <a:pt x="3375" y="445"/>
                  </a:cubicBezTo>
                  <a:cubicBezTo>
                    <a:pt x="3401" y="204"/>
                    <a:pt x="3213" y="0"/>
                    <a:pt x="2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3818000" y="2160350"/>
              <a:ext cx="85325" cy="20025"/>
            </a:xfrm>
            <a:custGeom>
              <a:avLst/>
              <a:gdLst/>
              <a:ahLst/>
              <a:cxnLst/>
              <a:rect l="l" t="t" r="r" b="b"/>
              <a:pathLst>
                <a:path w="3413" h="801" extrusionOk="0">
                  <a:moveTo>
                    <a:pt x="436" y="0"/>
                  </a:moveTo>
                  <a:cubicBezTo>
                    <a:pt x="230" y="0"/>
                    <a:pt x="50" y="150"/>
                    <a:pt x="28" y="355"/>
                  </a:cubicBezTo>
                  <a:cubicBezTo>
                    <a:pt x="1" y="597"/>
                    <a:pt x="189" y="801"/>
                    <a:pt x="425" y="801"/>
                  </a:cubicBezTo>
                  <a:lnTo>
                    <a:pt x="2977" y="801"/>
                  </a:lnTo>
                  <a:cubicBezTo>
                    <a:pt x="3183" y="801"/>
                    <a:pt x="3363" y="650"/>
                    <a:pt x="3386" y="446"/>
                  </a:cubicBezTo>
                  <a:cubicBezTo>
                    <a:pt x="3412" y="205"/>
                    <a:pt x="3224"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3732100" y="2006825"/>
              <a:ext cx="64675" cy="50200"/>
            </a:xfrm>
            <a:custGeom>
              <a:avLst/>
              <a:gdLst/>
              <a:ahLst/>
              <a:cxnLst/>
              <a:rect l="l" t="t" r="r" b="b"/>
              <a:pathLst>
                <a:path w="2587" h="2008" extrusionOk="0">
                  <a:moveTo>
                    <a:pt x="2147" y="0"/>
                  </a:moveTo>
                  <a:cubicBezTo>
                    <a:pt x="2044" y="0"/>
                    <a:pt x="1942" y="39"/>
                    <a:pt x="1863" y="117"/>
                  </a:cubicBezTo>
                  <a:lnTo>
                    <a:pt x="941" y="1040"/>
                  </a:lnTo>
                  <a:lnTo>
                    <a:pt x="722" y="823"/>
                  </a:lnTo>
                  <a:cubicBezTo>
                    <a:pt x="644" y="745"/>
                    <a:pt x="542" y="706"/>
                    <a:pt x="439" y="706"/>
                  </a:cubicBezTo>
                  <a:cubicBezTo>
                    <a:pt x="337" y="706"/>
                    <a:pt x="235" y="745"/>
                    <a:pt x="156" y="823"/>
                  </a:cubicBezTo>
                  <a:cubicBezTo>
                    <a:pt x="0" y="979"/>
                    <a:pt x="0" y="1232"/>
                    <a:pt x="156" y="1390"/>
                  </a:cubicBezTo>
                  <a:lnTo>
                    <a:pt x="657" y="1890"/>
                  </a:lnTo>
                  <a:cubicBezTo>
                    <a:pt x="735" y="1969"/>
                    <a:pt x="838" y="2008"/>
                    <a:pt x="941" y="2008"/>
                  </a:cubicBezTo>
                  <a:cubicBezTo>
                    <a:pt x="1043" y="2008"/>
                    <a:pt x="1145" y="1969"/>
                    <a:pt x="1223" y="1890"/>
                  </a:cubicBezTo>
                  <a:lnTo>
                    <a:pt x="2430" y="683"/>
                  </a:lnTo>
                  <a:cubicBezTo>
                    <a:pt x="2586" y="527"/>
                    <a:pt x="2586" y="274"/>
                    <a:pt x="2430" y="117"/>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3732100" y="2078650"/>
              <a:ext cx="64675" cy="50200"/>
            </a:xfrm>
            <a:custGeom>
              <a:avLst/>
              <a:gdLst/>
              <a:ahLst/>
              <a:cxnLst/>
              <a:rect l="l" t="t" r="r" b="b"/>
              <a:pathLst>
                <a:path w="2587" h="2008" extrusionOk="0">
                  <a:moveTo>
                    <a:pt x="2147" y="0"/>
                  </a:moveTo>
                  <a:cubicBezTo>
                    <a:pt x="2044" y="0"/>
                    <a:pt x="1942" y="39"/>
                    <a:pt x="1863" y="118"/>
                  </a:cubicBezTo>
                  <a:lnTo>
                    <a:pt x="941" y="1041"/>
                  </a:lnTo>
                  <a:lnTo>
                    <a:pt x="722" y="823"/>
                  </a:lnTo>
                  <a:cubicBezTo>
                    <a:pt x="644" y="745"/>
                    <a:pt x="542" y="706"/>
                    <a:pt x="439" y="706"/>
                  </a:cubicBezTo>
                  <a:cubicBezTo>
                    <a:pt x="337" y="706"/>
                    <a:pt x="235" y="745"/>
                    <a:pt x="156" y="823"/>
                  </a:cubicBezTo>
                  <a:cubicBezTo>
                    <a:pt x="0" y="980"/>
                    <a:pt x="0" y="1233"/>
                    <a:pt x="156" y="1389"/>
                  </a:cubicBezTo>
                  <a:lnTo>
                    <a:pt x="657" y="1890"/>
                  </a:lnTo>
                  <a:cubicBezTo>
                    <a:pt x="735" y="1968"/>
                    <a:pt x="838" y="2007"/>
                    <a:pt x="941" y="2007"/>
                  </a:cubicBezTo>
                  <a:cubicBezTo>
                    <a:pt x="1043" y="2007"/>
                    <a:pt x="1145" y="1968"/>
                    <a:pt x="1223" y="1890"/>
                  </a:cubicBezTo>
                  <a:lnTo>
                    <a:pt x="2430" y="684"/>
                  </a:lnTo>
                  <a:cubicBezTo>
                    <a:pt x="2586" y="527"/>
                    <a:pt x="2586" y="274"/>
                    <a:pt x="2430" y="118"/>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3732100" y="2145375"/>
              <a:ext cx="64675" cy="50200"/>
            </a:xfrm>
            <a:custGeom>
              <a:avLst/>
              <a:gdLst/>
              <a:ahLst/>
              <a:cxnLst/>
              <a:rect l="l" t="t" r="r" b="b"/>
              <a:pathLst>
                <a:path w="2587" h="2008" extrusionOk="0">
                  <a:moveTo>
                    <a:pt x="2147" y="1"/>
                  </a:moveTo>
                  <a:cubicBezTo>
                    <a:pt x="2044" y="1"/>
                    <a:pt x="1942" y="40"/>
                    <a:pt x="1863" y="118"/>
                  </a:cubicBezTo>
                  <a:lnTo>
                    <a:pt x="941" y="1041"/>
                  </a:lnTo>
                  <a:lnTo>
                    <a:pt x="722" y="824"/>
                  </a:lnTo>
                  <a:cubicBezTo>
                    <a:pt x="644" y="745"/>
                    <a:pt x="542" y="706"/>
                    <a:pt x="439" y="706"/>
                  </a:cubicBezTo>
                  <a:cubicBezTo>
                    <a:pt x="337" y="706"/>
                    <a:pt x="235" y="745"/>
                    <a:pt x="156" y="824"/>
                  </a:cubicBezTo>
                  <a:cubicBezTo>
                    <a:pt x="0" y="980"/>
                    <a:pt x="0" y="1233"/>
                    <a:pt x="156" y="1389"/>
                  </a:cubicBezTo>
                  <a:lnTo>
                    <a:pt x="657" y="1891"/>
                  </a:lnTo>
                  <a:cubicBezTo>
                    <a:pt x="735" y="1969"/>
                    <a:pt x="838" y="2008"/>
                    <a:pt x="941" y="2008"/>
                  </a:cubicBezTo>
                  <a:cubicBezTo>
                    <a:pt x="1043" y="2008"/>
                    <a:pt x="1145" y="1969"/>
                    <a:pt x="1223" y="1891"/>
                  </a:cubicBezTo>
                  <a:lnTo>
                    <a:pt x="2430" y="684"/>
                  </a:lnTo>
                  <a:cubicBezTo>
                    <a:pt x="2586" y="528"/>
                    <a:pt x="2586" y="274"/>
                    <a:pt x="2430" y="118"/>
                  </a:cubicBezTo>
                  <a:cubicBezTo>
                    <a:pt x="2352" y="40"/>
                    <a:pt x="2249"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6"/>
          <p:cNvGrpSpPr/>
          <p:nvPr/>
        </p:nvGrpSpPr>
        <p:grpSpPr>
          <a:xfrm>
            <a:off x="5502676" y="4642073"/>
            <a:ext cx="445929" cy="585400"/>
            <a:chOff x="3151850" y="1894075"/>
            <a:chExt cx="260275" cy="341700"/>
          </a:xfrm>
        </p:grpSpPr>
        <p:sp>
          <p:nvSpPr>
            <p:cNvPr id="1065" name="Google Shape;1065;p36"/>
            <p:cNvSpPr/>
            <p:nvPr/>
          </p:nvSpPr>
          <p:spPr>
            <a:xfrm>
              <a:off x="3151850" y="1894075"/>
              <a:ext cx="260275" cy="341700"/>
            </a:xfrm>
            <a:custGeom>
              <a:avLst/>
              <a:gdLst/>
              <a:ahLst/>
              <a:cxnLst/>
              <a:rect l="l" t="t" r="r" b="b"/>
              <a:pathLst>
                <a:path w="10411" h="13668" extrusionOk="0">
                  <a:moveTo>
                    <a:pt x="7208" y="1367"/>
                  </a:moveTo>
                  <a:lnTo>
                    <a:pt x="9044" y="3203"/>
                  </a:lnTo>
                  <a:lnTo>
                    <a:pt x="7342" y="3203"/>
                  </a:lnTo>
                  <a:cubicBezTo>
                    <a:pt x="7268" y="3203"/>
                    <a:pt x="7208" y="3144"/>
                    <a:pt x="7208" y="3070"/>
                  </a:cubicBezTo>
                  <a:lnTo>
                    <a:pt x="7208" y="1367"/>
                  </a:lnTo>
                  <a:close/>
                  <a:moveTo>
                    <a:pt x="6408" y="801"/>
                  </a:moveTo>
                  <a:lnTo>
                    <a:pt x="6408" y="3070"/>
                  </a:lnTo>
                  <a:cubicBezTo>
                    <a:pt x="6408" y="3586"/>
                    <a:pt x="6826" y="4004"/>
                    <a:pt x="7342" y="4004"/>
                  </a:cubicBezTo>
                  <a:lnTo>
                    <a:pt x="9610" y="4004"/>
                  </a:lnTo>
                  <a:lnTo>
                    <a:pt x="9610" y="12733"/>
                  </a:lnTo>
                  <a:cubicBezTo>
                    <a:pt x="9610" y="12807"/>
                    <a:pt x="9551" y="12866"/>
                    <a:pt x="9477" y="12866"/>
                  </a:cubicBezTo>
                  <a:lnTo>
                    <a:pt x="935" y="12866"/>
                  </a:lnTo>
                  <a:cubicBezTo>
                    <a:pt x="861" y="12866"/>
                    <a:pt x="801" y="12807"/>
                    <a:pt x="801" y="12733"/>
                  </a:cubicBezTo>
                  <a:lnTo>
                    <a:pt x="801" y="935"/>
                  </a:lnTo>
                  <a:cubicBezTo>
                    <a:pt x="801" y="861"/>
                    <a:pt x="861" y="801"/>
                    <a:pt x="935" y="801"/>
                  </a:cubicBezTo>
                  <a:close/>
                  <a:moveTo>
                    <a:pt x="935" y="1"/>
                  </a:moveTo>
                  <a:cubicBezTo>
                    <a:pt x="419" y="1"/>
                    <a:pt x="1" y="419"/>
                    <a:pt x="1" y="935"/>
                  </a:cubicBezTo>
                  <a:lnTo>
                    <a:pt x="1" y="12733"/>
                  </a:lnTo>
                  <a:cubicBezTo>
                    <a:pt x="1" y="13249"/>
                    <a:pt x="419" y="13667"/>
                    <a:pt x="935" y="13667"/>
                  </a:cubicBezTo>
                  <a:lnTo>
                    <a:pt x="9477" y="13667"/>
                  </a:lnTo>
                  <a:cubicBezTo>
                    <a:pt x="9993" y="13667"/>
                    <a:pt x="10411" y="13249"/>
                    <a:pt x="10411" y="12733"/>
                  </a:cubicBezTo>
                  <a:lnTo>
                    <a:pt x="10411" y="3825"/>
                  </a:lnTo>
                  <a:cubicBezTo>
                    <a:pt x="10411" y="3575"/>
                    <a:pt x="10314" y="3341"/>
                    <a:pt x="10138" y="3164"/>
                  </a:cubicBezTo>
                  <a:lnTo>
                    <a:pt x="7248" y="274"/>
                  </a:lnTo>
                  <a:cubicBezTo>
                    <a:pt x="7070" y="98"/>
                    <a:pt x="6836"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3222900" y="2001500"/>
              <a:ext cx="118200" cy="126825"/>
            </a:xfrm>
            <a:custGeom>
              <a:avLst/>
              <a:gdLst/>
              <a:ahLst/>
              <a:cxnLst/>
              <a:rect l="l" t="t" r="r" b="b"/>
              <a:pathLst>
                <a:path w="4728" h="5073" extrusionOk="0">
                  <a:moveTo>
                    <a:pt x="2364" y="806"/>
                  </a:moveTo>
                  <a:cubicBezTo>
                    <a:pt x="2732" y="806"/>
                    <a:pt x="3031" y="1106"/>
                    <a:pt x="3031" y="1474"/>
                  </a:cubicBezTo>
                  <a:cubicBezTo>
                    <a:pt x="3031" y="1842"/>
                    <a:pt x="2732" y="2141"/>
                    <a:pt x="2364" y="2141"/>
                  </a:cubicBezTo>
                  <a:cubicBezTo>
                    <a:pt x="1996" y="2141"/>
                    <a:pt x="1697" y="1842"/>
                    <a:pt x="1697" y="1474"/>
                  </a:cubicBezTo>
                  <a:cubicBezTo>
                    <a:pt x="1697" y="1106"/>
                    <a:pt x="1996" y="806"/>
                    <a:pt x="2364" y="806"/>
                  </a:cubicBezTo>
                  <a:close/>
                  <a:moveTo>
                    <a:pt x="3000" y="2938"/>
                  </a:moveTo>
                  <a:cubicBezTo>
                    <a:pt x="3306" y="2938"/>
                    <a:pt x="3573" y="3145"/>
                    <a:pt x="3647" y="3443"/>
                  </a:cubicBezTo>
                  <a:lnTo>
                    <a:pt x="3854" y="4272"/>
                  </a:lnTo>
                  <a:lnTo>
                    <a:pt x="875" y="4272"/>
                  </a:lnTo>
                  <a:lnTo>
                    <a:pt x="1082" y="3443"/>
                  </a:lnTo>
                  <a:cubicBezTo>
                    <a:pt x="1156" y="3145"/>
                    <a:pt x="1422" y="2938"/>
                    <a:pt x="1729" y="2938"/>
                  </a:cubicBezTo>
                  <a:close/>
                  <a:moveTo>
                    <a:pt x="2364" y="1"/>
                  </a:moveTo>
                  <a:cubicBezTo>
                    <a:pt x="1555" y="1"/>
                    <a:pt x="896" y="660"/>
                    <a:pt x="896" y="1469"/>
                  </a:cubicBezTo>
                  <a:cubicBezTo>
                    <a:pt x="896" y="1762"/>
                    <a:pt x="982" y="2034"/>
                    <a:pt x="1130" y="2264"/>
                  </a:cubicBezTo>
                  <a:cubicBezTo>
                    <a:pt x="728" y="2443"/>
                    <a:pt x="416" y="2800"/>
                    <a:pt x="304" y="3249"/>
                  </a:cubicBezTo>
                  <a:lnTo>
                    <a:pt x="56" y="4244"/>
                  </a:lnTo>
                  <a:cubicBezTo>
                    <a:pt x="1" y="4467"/>
                    <a:pt x="62" y="4701"/>
                    <a:pt x="225" y="4871"/>
                  </a:cubicBezTo>
                  <a:cubicBezTo>
                    <a:pt x="352" y="5003"/>
                    <a:pt x="532" y="5072"/>
                    <a:pt x="717" y="5072"/>
                  </a:cubicBezTo>
                  <a:lnTo>
                    <a:pt x="4012" y="5072"/>
                  </a:lnTo>
                  <a:cubicBezTo>
                    <a:pt x="4196" y="5072"/>
                    <a:pt x="4375" y="5003"/>
                    <a:pt x="4503" y="4871"/>
                  </a:cubicBezTo>
                  <a:cubicBezTo>
                    <a:pt x="4667" y="4701"/>
                    <a:pt x="4728" y="4467"/>
                    <a:pt x="4672" y="4244"/>
                  </a:cubicBezTo>
                  <a:lnTo>
                    <a:pt x="4424" y="3249"/>
                  </a:lnTo>
                  <a:cubicBezTo>
                    <a:pt x="4312" y="2800"/>
                    <a:pt x="4000" y="2443"/>
                    <a:pt x="3598" y="2264"/>
                  </a:cubicBezTo>
                  <a:cubicBezTo>
                    <a:pt x="3759" y="2014"/>
                    <a:pt x="3847" y="1714"/>
                    <a:pt x="3830" y="1392"/>
                  </a:cubicBezTo>
                  <a:cubicBezTo>
                    <a:pt x="3792" y="643"/>
                    <a:pt x="3182" y="37"/>
                    <a:pt x="2432" y="2"/>
                  </a:cubicBezTo>
                  <a:cubicBezTo>
                    <a:pt x="2409" y="1"/>
                    <a:pt x="2387" y="1"/>
                    <a:pt x="2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3226650" y="2148325"/>
              <a:ext cx="110675" cy="20050"/>
            </a:xfrm>
            <a:custGeom>
              <a:avLst/>
              <a:gdLst/>
              <a:ahLst/>
              <a:cxnLst/>
              <a:rect l="l" t="t" r="r" b="b"/>
              <a:pathLst>
                <a:path w="4427" h="802" extrusionOk="0">
                  <a:moveTo>
                    <a:pt x="436" y="0"/>
                  </a:moveTo>
                  <a:cubicBezTo>
                    <a:pt x="230" y="0"/>
                    <a:pt x="51" y="151"/>
                    <a:pt x="28" y="355"/>
                  </a:cubicBezTo>
                  <a:cubicBezTo>
                    <a:pt x="1" y="596"/>
                    <a:pt x="189" y="802"/>
                    <a:pt x="426" y="802"/>
                  </a:cubicBezTo>
                  <a:lnTo>
                    <a:pt x="3992" y="802"/>
                  </a:lnTo>
                  <a:cubicBezTo>
                    <a:pt x="4198" y="802"/>
                    <a:pt x="4378" y="651"/>
                    <a:pt x="4401" y="446"/>
                  </a:cubicBezTo>
                  <a:cubicBezTo>
                    <a:pt x="4427" y="205"/>
                    <a:pt x="4239" y="0"/>
                    <a:pt x="4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36"/>
          <p:cNvGrpSpPr/>
          <p:nvPr/>
        </p:nvGrpSpPr>
        <p:grpSpPr>
          <a:xfrm>
            <a:off x="188544" y="3016455"/>
            <a:ext cx="585435" cy="585400"/>
            <a:chOff x="4819525" y="1383500"/>
            <a:chExt cx="341700" cy="341700"/>
          </a:xfrm>
        </p:grpSpPr>
        <p:sp>
          <p:nvSpPr>
            <p:cNvPr id="1069" name="Google Shape;1069;p36"/>
            <p:cNvSpPr/>
            <p:nvPr/>
          </p:nvSpPr>
          <p:spPr>
            <a:xfrm>
              <a:off x="4819525" y="1383500"/>
              <a:ext cx="341700" cy="341700"/>
            </a:xfrm>
            <a:custGeom>
              <a:avLst/>
              <a:gdLst/>
              <a:ahLst/>
              <a:cxnLst/>
              <a:rect l="l" t="t" r="r" b="b"/>
              <a:pathLst>
                <a:path w="13668" h="13668" extrusionOk="0">
                  <a:moveTo>
                    <a:pt x="12733" y="801"/>
                  </a:moveTo>
                  <a:cubicBezTo>
                    <a:pt x="12806" y="801"/>
                    <a:pt x="12866" y="861"/>
                    <a:pt x="12866" y="934"/>
                  </a:cubicBezTo>
                  <a:lnTo>
                    <a:pt x="12866" y="2002"/>
                  </a:lnTo>
                  <a:cubicBezTo>
                    <a:pt x="12866" y="2076"/>
                    <a:pt x="12806" y="2136"/>
                    <a:pt x="12733" y="2136"/>
                  </a:cubicBezTo>
                  <a:lnTo>
                    <a:pt x="934" y="2136"/>
                  </a:lnTo>
                  <a:cubicBezTo>
                    <a:pt x="861" y="2136"/>
                    <a:pt x="801" y="2076"/>
                    <a:pt x="801" y="2002"/>
                  </a:cubicBezTo>
                  <a:lnTo>
                    <a:pt x="801" y="934"/>
                  </a:lnTo>
                  <a:cubicBezTo>
                    <a:pt x="801" y="861"/>
                    <a:pt x="861" y="801"/>
                    <a:pt x="934" y="801"/>
                  </a:cubicBezTo>
                  <a:close/>
                  <a:moveTo>
                    <a:pt x="12065" y="2937"/>
                  </a:moveTo>
                  <a:lnTo>
                    <a:pt x="12065" y="10011"/>
                  </a:lnTo>
                  <a:cubicBezTo>
                    <a:pt x="12065" y="10084"/>
                    <a:pt x="12006" y="10143"/>
                    <a:pt x="11932" y="10143"/>
                  </a:cubicBezTo>
                  <a:lnTo>
                    <a:pt x="1735" y="10143"/>
                  </a:lnTo>
                  <a:cubicBezTo>
                    <a:pt x="1662" y="10143"/>
                    <a:pt x="1601" y="10084"/>
                    <a:pt x="1601" y="10011"/>
                  </a:cubicBezTo>
                  <a:lnTo>
                    <a:pt x="1601" y="2937"/>
                  </a:lnTo>
                  <a:close/>
                  <a:moveTo>
                    <a:pt x="934" y="0"/>
                  </a:moveTo>
                  <a:cubicBezTo>
                    <a:pt x="418" y="0"/>
                    <a:pt x="0" y="418"/>
                    <a:pt x="0" y="934"/>
                  </a:cubicBezTo>
                  <a:lnTo>
                    <a:pt x="0" y="2002"/>
                  </a:lnTo>
                  <a:cubicBezTo>
                    <a:pt x="0" y="2472"/>
                    <a:pt x="348" y="2862"/>
                    <a:pt x="801" y="2927"/>
                  </a:cubicBezTo>
                  <a:lnTo>
                    <a:pt x="801" y="10011"/>
                  </a:lnTo>
                  <a:cubicBezTo>
                    <a:pt x="801" y="10527"/>
                    <a:pt x="1219" y="10945"/>
                    <a:pt x="1735" y="10945"/>
                  </a:cubicBezTo>
                  <a:lnTo>
                    <a:pt x="6433" y="10945"/>
                  </a:lnTo>
                  <a:lnTo>
                    <a:pt x="6433" y="11648"/>
                  </a:lnTo>
                  <a:lnTo>
                    <a:pt x="1924" y="12881"/>
                  </a:lnTo>
                  <a:cubicBezTo>
                    <a:pt x="1710" y="12939"/>
                    <a:pt x="1584" y="13159"/>
                    <a:pt x="1642" y="13372"/>
                  </a:cubicBezTo>
                  <a:cubicBezTo>
                    <a:pt x="1691" y="13550"/>
                    <a:pt x="1853" y="13667"/>
                    <a:pt x="2028" y="13667"/>
                  </a:cubicBezTo>
                  <a:cubicBezTo>
                    <a:pt x="2063" y="13667"/>
                    <a:pt x="6814" y="12373"/>
                    <a:pt x="6814" y="12373"/>
                  </a:cubicBezTo>
                  <a:lnTo>
                    <a:pt x="10108" y="13267"/>
                  </a:lnTo>
                  <a:lnTo>
                    <a:pt x="11533" y="13653"/>
                  </a:lnTo>
                  <a:cubicBezTo>
                    <a:pt x="11568" y="13663"/>
                    <a:pt x="11604" y="13667"/>
                    <a:pt x="11638" y="13667"/>
                  </a:cubicBezTo>
                  <a:cubicBezTo>
                    <a:pt x="11815" y="13667"/>
                    <a:pt x="11977" y="13550"/>
                    <a:pt x="12025" y="13371"/>
                  </a:cubicBezTo>
                  <a:cubicBezTo>
                    <a:pt x="12082" y="13158"/>
                    <a:pt x="11957" y="12938"/>
                    <a:pt x="11743" y="12881"/>
                  </a:cubicBezTo>
                  <a:lnTo>
                    <a:pt x="7234" y="11658"/>
                  </a:lnTo>
                  <a:lnTo>
                    <a:pt x="7234" y="10945"/>
                  </a:lnTo>
                  <a:lnTo>
                    <a:pt x="11932" y="10945"/>
                  </a:lnTo>
                  <a:cubicBezTo>
                    <a:pt x="12448" y="10945"/>
                    <a:pt x="12866" y="10527"/>
                    <a:pt x="12866" y="10011"/>
                  </a:cubicBezTo>
                  <a:lnTo>
                    <a:pt x="12866" y="2927"/>
                  </a:lnTo>
                  <a:cubicBezTo>
                    <a:pt x="13318" y="2862"/>
                    <a:pt x="13667" y="2472"/>
                    <a:pt x="13667" y="2002"/>
                  </a:cubicBezTo>
                  <a:lnTo>
                    <a:pt x="13667" y="934"/>
                  </a:lnTo>
                  <a:cubicBezTo>
                    <a:pt x="13667" y="419"/>
                    <a:pt x="13248"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4879575" y="1557125"/>
              <a:ext cx="60075" cy="60075"/>
            </a:xfrm>
            <a:custGeom>
              <a:avLst/>
              <a:gdLst/>
              <a:ahLst/>
              <a:cxnLst/>
              <a:rect l="l" t="t" r="r" b="b"/>
              <a:pathLst>
                <a:path w="2403" h="2403" extrusionOk="0">
                  <a:moveTo>
                    <a:pt x="1201" y="802"/>
                  </a:moveTo>
                  <a:cubicBezTo>
                    <a:pt x="1422" y="802"/>
                    <a:pt x="1602" y="981"/>
                    <a:pt x="1602" y="1202"/>
                  </a:cubicBezTo>
                  <a:cubicBezTo>
                    <a:pt x="1602" y="1422"/>
                    <a:pt x="1422" y="1602"/>
                    <a:pt x="1201" y="1602"/>
                  </a:cubicBezTo>
                  <a:cubicBezTo>
                    <a:pt x="981" y="1602"/>
                    <a:pt x="802" y="1422"/>
                    <a:pt x="802" y="1202"/>
                  </a:cubicBezTo>
                  <a:cubicBezTo>
                    <a:pt x="802" y="981"/>
                    <a:pt x="981" y="802"/>
                    <a:pt x="1201" y="802"/>
                  </a:cubicBezTo>
                  <a:close/>
                  <a:moveTo>
                    <a:pt x="1201" y="0"/>
                  </a:moveTo>
                  <a:cubicBezTo>
                    <a:pt x="540" y="0"/>
                    <a:pt x="1" y="540"/>
                    <a:pt x="1" y="1202"/>
                  </a:cubicBezTo>
                  <a:cubicBezTo>
                    <a:pt x="1" y="1864"/>
                    <a:pt x="540" y="2403"/>
                    <a:pt x="1201" y="2403"/>
                  </a:cubicBezTo>
                  <a:cubicBezTo>
                    <a:pt x="1864" y="2403"/>
                    <a:pt x="2403" y="1864"/>
                    <a:pt x="2403" y="1202"/>
                  </a:cubicBezTo>
                  <a:cubicBezTo>
                    <a:pt x="2403" y="540"/>
                    <a:pt x="1864" y="0"/>
                    <a:pt x="1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5016875" y="1474900"/>
              <a:ext cx="81750" cy="66775"/>
            </a:xfrm>
            <a:custGeom>
              <a:avLst/>
              <a:gdLst/>
              <a:ahLst/>
              <a:cxnLst/>
              <a:rect l="l" t="t" r="r" b="b"/>
              <a:pathLst>
                <a:path w="3270" h="2671" extrusionOk="0">
                  <a:moveTo>
                    <a:pt x="1635" y="1142"/>
                  </a:moveTo>
                  <a:lnTo>
                    <a:pt x="2103" y="1870"/>
                  </a:lnTo>
                  <a:lnTo>
                    <a:pt x="1168" y="1870"/>
                  </a:lnTo>
                  <a:lnTo>
                    <a:pt x="1635" y="1142"/>
                  </a:lnTo>
                  <a:close/>
                  <a:moveTo>
                    <a:pt x="1635" y="1"/>
                  </a:moveTo>
                  <a:cubicBezTo>
                    <a:pt x="1499" y="1"/>
                    <a:pt x="1373" y="71"/>
                    <a:pt x="1299" y="185"/>
                  </a:cubicBezTo>
                  <a:lnTo>
                    <a:pt x="98" y="2054"/>
                  </a:lnTo>
                  <a:cubicBezTo>
                    <a:pt x="1" y="2204"/>
                    <a:pt x="14" y="2405"/>
                    <a:pt x="141" y="2543"/>
                  </a:cubicBezTo>
                  <a:cubicBezTo>
                    <a:pt x="217" y="2626"/>
                    <a:pt x="330" y="2671"/>
                    <a:pt x="444" y="2671"/>
                  </a:cubicBezTo>
                  <a:lnTo>
                    <a:pt x="2826" y="2671"/>
                  </a:lnTo>
                  <a:cubicBezTo>
                    <a:pt x="2941" y="2671"/>
                    <a:pt x="3053" y="2627"/>
                    <a:pt x="3131" y="2543"/>
                  </a:cubicBezTo>
                  <a:cubicBezTo>
                    <a:pt x="3258" y="2405"/>
                    <a:pt x="3270" y="2204"/>
                    <a:pt x="3174" y="2054"/>
                  </a:cubicBezTo>
                  <a:lnTo>
                    <a:pt x="1972" y="185"/>
                  </a:lnTo>
                  <a:cubicBezTo>
                    <a:pt x="1899" y="71"/>
                    <a:pt x="1772" y="1"/>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4910550" y="1476900"/>
              <a:ext cx="135875" cy="140300"/>
            </a:xfrm>
            <a:custGeom>
              <a:avLst/>
              <a:gdLst/>
              <a:ahLst/>
              <a:cxnLst/>
              <a:rect l="l" t="t" r="r" b="b"/>
              <a:pathLst>
                <a:path w="5435" h="5612" extrusionOk="0">
                  <a:moveTo>
                    <a:pt x="1377" y="1"/>
                  </a:moveTo>
                  <a:cubicBezTo>
                    <a:pt x="1275" y="1"/>
                    <a:pt x="1172" y="40"/>
                    <a:pt x="1094" y="118"/>
                  </a:cubicBezTo>
                  <a:lnTo>
                    <a:pt x="168" y="1045"/>
                  </a:lnTo>
                  <a:cubicBezTo>
                    <a:pt x="22" y="1190"/>
                    <a:pt x="1" y="1424"/>
                    <a:pt x="129" y="1584"/>
                  </a:cubicBezTo>
                  <a:cubicBezTo>
                    <a:pt x="210" y="1685"/>
                    <a:pt x="326" y="1735"/>
                    <a:pt x="443" y="1735"/>
                  </a:cubicBezTo>
                  <a:cubicBezTo>
                    <a:pt x="545" y="1735"/>
                    <a:pt x="648" y="1696"/>
                    <a:pt x="726" y="1618"/>
                  </a:cubicBezTo>
                  <a:lnTo>
                    <a:pt x="977" y="1368"/>
                  </a:lnTo>
                  <a:lnTo>
                    <a:pt x="977" y="1877"/>
                  </a:lnTo>
                  <a:cubicBezTo>
                    <a:pt x="977" y="2221"/>
                    <a:pt x="1165" y="2535"/>
                    <a:pt x="1467" y="2699"/>
                  </a:cubicBezTo>
                  <a:lnTo>
                    <a:pt x="4564" y="4371"/>
                  </a:lnTo>
                  <a:cubicBezTo>
                    <a:pt x="4607" y="4395"/>
                    <a:pt x="4634" y="4440"/>
                    <a:pt x="4634" y="4489"/>
                  </a:cubicBezTo>
                  <a:lnTo>
                    <a:pt x="4634" y="5201"/>
                  </a:lnTo>
                  <a:cubicBezTo>
                    <a:pt x="4634" y="5407"/>
                    <a:pt x="4785" y="5587"/>
                    <a:pt x="4989" y="5609"/>
                  </a:cubicBezTo>
                  <a:cubicBezTo>
                    <a:pt x="5005" y="5611"/>
                    <a:pt x="5020" y="5612"/>
                    <a:pt x="5035" y="5612"/>
                  </a:cubicBezTo>
                  <a:cubicBezTo>
                    <a:pt x="5255" y="5612"/>
                    <a:pt x="5434" y="5433"/>
                    <a:pt x="5434" y="5211"/>
                  </a:cubicBezTo>
                  <a:lnTo>
                    <a:pt x="5434" y="4489"/>
                  </a:lnTo>
                  <a:cubicBezTo>
                    <a:pt x="5434" y="4145"/>
                    <a:pt x="5247" y="3830"/>
                    <a:pt x="4945" y="3667"/>
                  </a:cubicBezTo>
                  <a:lnTo>
                    <a:pt x="1848" y="1995"/>
                  </a:lnTo>
                  <a:cubicBezTo>
                    <a:pt x="1805" y="1971"/>
                    <a:pt x="1778" y="1926"/>
                    <a:pt x="1778" y="1877"/>
                  </a:cubicBezTo>
                  <a:lnTo>
                    <a:pt x="1778" y="1368"/>
                  </a:lnTo>
                  <a:lnTo>
                    <a:pt x="2028" y="1618"/>
                  </a:lnTo>
                  <a:cubicBezTo>
                    <a:pt x="2107" y="1697"/>
                    <a:pt x="2209" y="1735"/>
                    <a:pt x="2312" y="1735"/>
                  </a:cubicBezTo>
                  <a:cubicBezTo>
                    <a:pt x="2414" y="1735"/>
                    <a:pt x="2516" y="1697"/>
                    <a:pt x="2595" y="1618"/>
                  </a:cubicBezTo>
                  <a:cubicBezTo>
                    <a:pt x="2751" y="1462"/>
                    <a:pt x="2751" y="1209"/>
                    <a:pt x="2595" y="1052"/>
                  </a:cubicBezTo>
                  <a:lnTo>
                    <a:pt x="1661" y="118"/>
                  </a:lnTo>
                  <a:cubicBezTo>
                    <a:pt x="1583" y="40"/>
                    <a:pt x="1480" y="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36"/>
          <p:cNvSpPr/>
          <p:nvPr/>
        </p:nvSpPr>
        <p:spPr>
          <a:xfrm>
            <a:off x="8699414" y="19163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36"/>
          <p:cNvGrpSpPr/>
          <p:nvPr/>
        </p:nvGrpSpPr>
        <p:grpSpPr>
          <a:xfrm rot="900166">
            <a:off x="117758" y="1557899"/>
            <a:ext cx="450265" cy="415813"/>
            <a:chOff x="1381575" y="5040050"/>
            <a:chExt cx="353850" cy="326775"/>
          </a:xfrm>
        </p:grpSpPr>
        <p:sp>
          <p:nvSpPr>
            <p:cNvPr id="1075" name="Google Shape;1075;p36"/>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36"/>
          <p:cNvGrpSpPr/>
          <p:nvPr/>
        </p:nvGrpSpPr>
        <p:grpSpPr>
          <a:xfrm rot="-900166">
            <a:off x="70179" y="49575"/>
            <a:ext cx="459331" cy="579548"/>
            <a:chOff x="5191200" y="4689525"/>
            <a:chExt cx="360975" cy="455450"/>
          </a:xfrm>
        </p:grpSpPr>
        <p:sp>
          <p:nvSpPr>
            <p:cNvPr id="1078" name="Google Shape;1078;p36"/>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88545" y="542334"/>
            <a:ext cx="3109602" cy="30080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Lý lẽ 2:</a:t>
            </a:r>
            <a:r>
              <a:rPr lang="en-US" sz="2800">
                <a:solidFill>
                  <a:schemeClr val="tx1"/>
                </a:solidFill>
                <a:latin typeface="Times New Roman" panose="02020603050405020304" pitchFamily="18" charset="0"/>
                <a:cs typeface="Times New Roman" panose="02020603050405020304" pitchFamily="18" charset="0"/>
              </a:rPr>
              <a:t> Đọc sách còn là nhu cầu tự thân của mỗi người bởi sách có sự kỳ diệu và hấp dẫn vô cùng. </a:t>
            </a:r>
          </a:p>
        </p:txBody>
      </p:sp>
      <p:sp>
        <p:nvSpPr>
          <p:cNvPr id="4" name="Rounded Rectangle 3"/>
          <p:cNvSpPr/>
          <p:nvPr/>
        </p:nvSpPr>
        <p:spPr>
          <a:xfrm>
            <a:off x="3298147" y="763051"/>
            <a:ext cx="5763872" cy="41991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Bằng chứng 4: </a:t>
            </a:r>
            <a:r>
              <a:rPr lang="en-US" sz="2800">
                <a:solidFill>
                  <a:schemeClr val="tx1"/>
                </a:solidFill>
                <a:latin typeface="Times New Roman" panose="02020603050405020304" pitchFamily="18" charset="0"/>
                <a:cs typeface="Times New Roman" panose="02020603050405020304" pitchFamily="18" charset="0"/>
              </a:rPr>
              <a:t>Đọc sách còn giúp ta có được đời sống tinh thần phong phú và sâu sắc, nhìn nhận và cảm nhận thế giới một cách đa chiều, không bị biến hình “thành những con người một chiều”, với những góc nhìn, cách cảm nhận nông cạn và hời hợt.</a:t>
            </a:r>
          </a:p>
        </p:txBody>
      </p:sp>
    </p:spTree>
    <p:extLst>
      <p:ext uri="{BB962C8B-B14F-4D97-AF65-F5344CB8AC3E}">
        <p14:creationId xmlns:p14="http://schemas.microsoft.com/office/powerpoint/2010/main" xmlns="" val="24061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grpSp>
        <p:nvGrpSpPr>
          <p:cNvPr id="1053" name="Google Shape;1053;p36"/>
          <p:cNvGrpSpPr/>
          <p:nvPr/>
        </p:nvGrpSpPr>
        <p:grpSpPr>
          <a:xfrm>
            <a:off x="6446398" y="4526604"/>
            <a:ext cx="585435" cy="585400"/>
            <a:chOff x="6519600" y="1894075"/>
            <a:chExt cx="341700" cy="341700"/>
          </a:xfrm>
        </p:grpSpPr>
        <p:sp>
          <p:nvSpPr>
            <p:cNvPr id="1054" name="Google Shape;1054;p36"/>
            <p:cNvSpPr/>
            <p:nvPr/>
          </p:nvSpPr>
          <p:spPr>
            <a:xfrm>
              <a:off x="6519600" y="1894075"/>
              <a:ext cx="341700" cy="341700"/>
            </a:xfrm>
            <a:custGeom>
              <a:avLst/>
              <a:gdLst/>
              <a:ahLst/>
              <a:cxnLst/>
              <a:rect l="l" t="t" r="r" b="b"/>
              <a:pathLst>
                <a:path w="13668" h="13668" extrusionOk="0">
                  <a:moveTo>
                    <a:pt x="1576" y="1895"/>
                  </a:moveTo>
                  <a:lnTo>
                    <a:pt x="1970" y="3988"/>
                  </a:lnTo>
                  <a:cubicBezTo>
                    <a:pt x="2020" y="4256"/>
                    <a:pt x="2092" y="4517"/>
                    <a:pt x="2183" y="4766"/>
                  </a:cubicBezTo>
                  <a:lnTo>
                    <a:pt x="1518" y="4473"/>
                  </a:lnTo>
                  <a:cubicBezTo>
                    <a:pt x="1082" y="4281"/>
                    <a:pt x="801" y="3849"/>
                    <a:pt x="801" y="3374"/>
                  </a:cubicBezTo>
                  <a:lnTo>
                    <a:pt x="801" y="2029"/>
                  </a:lnTo>
                  <a:cubicBezTo>
                    <a:pt x="801" y="1956"/>
                    <a:pt x="861" y="1895"/>
                    <a:pt x="934" y="1895"/>
                  </a:cubicBezTo>
                  <a:close/>
                  <a:moveTo>
                    <a:pt x="12733" y="1895"/>
                  </a:moveTo>
                  <a:cubicBezTo>
                    <a:pt x="12806" y="1895"/>
                    <a:pt x="12867" y="1956"/>
                    <a:pt x="12867" y="2029"/>
                  </a:cubicBezTo>
                  <a:lnTo>
                    <a:pt x="12867" y="3374"/>
                  </a:lnTo>
                  <a:cubicBezTo>
                    <a:pt x="12867" y="3849"/>
                    <a:pt x="12585" y="4281"/>
                    <a:pt x="12150" y="4473"/>
                  </a:cubicBezTo>
                  <a:lnTo>
                    <a:pt x="11484" y="4766"/>
                  </a:lnTo>
                  <a:cubicBezTo>
                    <a:pt x="11575" y="4517"/>
                    <a:pt x="11647" y="4256"/>
                    <a:pt x="11697" y="3988"/>
                  </a:cubicBezTo>
                  <a:lnTo>
                    <a:pt x="12091" y="1895"/>
                  </a:lnTo>
                  <a:close/>
                  <a:moveTo>
                    <a:pt x="11480" y="801"/>
                  </a:moveTo>
                  <a:lnTo>
                    <a:pt x="10911" y="3827"/>
                  </a:lnTo>
                  <a:cubicBezTo>
                    <a:pt x="10542" y="5786"/>
                    <a:pt x="8827" y="7208"/>
                    <a:pt x="6834" y="7208"/>
                  </a:cubicBezTo>
                  <a:cubicBezTo>
                    <a:pt x="4840" y="7208"/>
                    <a:pt x="3126" y="5786"/>
                    <a:pt x="2757" y="3827"/>
                  </a:cubicBezTo>
                  <a:lnTo>
                    <a:pt x="2188" y="801"/>
                  </a:lnTo>
                  <a:close/>
                  <a:moveTo>
                    <a:pt x="7234" y="7993"/>
                  </a:moveTo>
                  <a:lnTo>
                    <a:pt x="7234" y="9637"/>
                  </a:lnTo>
                  <a:lnTo>
                    <a:pt x="6433" y="9637"/>
                  </a:lnTo>
                  <a:lnTo>
                    <a:pt x="6433" y="7993"/>
                  </a:lnTo>
                  <a:cubicBezTo>
                    <a:pt x="6565" y="8003"/>
                    <a:pt x="6699" y="8009"/>
                    <a:pt x="6834" y="8009"/>
                  </a:cubicBezTo>
                  <a:cubicBezTo>
                    <a:pt x="6969" y="8009"/>
                    <a:pt x="7102" y="8003"/>
                    <a:pt x="7234" y="7993"/>
                  </a:cubicBezTo>
                  <a:close/>
                  <a:moveTo>
                    <a:pt x="8027" y="10437"/>
                  </a:moveTo>
                  <a:cubicBezTo>
                    <a:pt x="8256" y="10437"/>
                    <a:pt x="8466" y="10553"/>
                    <a:pt x="8589" y="10745"/>
                  </a:cubicBezTo>
                  <a:lnTo>
                    <a:pt x="8905" y="11238"/>
                  </a:lnTo>
                  <a:lnTo>
                    <a:pt x="4763" y="11238"/>
                  </a:lnTo>
                  <a:lnTo>
                    <a:pt x="5078" y="10745"/>
                  </a:lnTo>
                  <a:cubicBezTo>
                    <a:pt x="5202" y="10553"/>
                    <a:pt x="5412" y="10437"/>
                    <a:pt x="5640" y="10437"/>
                  </a:cubicBezTo>
                  <a:close/>
                  <a:moveTo>
                    <a:pt x="10296" y="12066"/>
                  </a:moveTo>
                  <a:cubicBezTo>
                    <a:pt x="10525" y="12066"/>
                    <a:pt x="10734" y="12181"/>
                    <a:pt x="10857" y="12373"/>
                  </a:cubicBezTo>
                  <a:lnTo>
                    <a:pt x="11174" y="12866"/>
                  </a:lnTo>
                  <a:lnTo>
                    <a:pt x="2494" y="12866"/>
                  </a:lnTo>
                  <a:lnTo>
                    <a:pt x="2810" y="12373"/>
                  </a:lnTo>
                  <a:cubicBezTo>
                    <a:pt x="2932" y="12182"/>
                    <a:pt x="3144" y="12066"/>
                    <a:pt x="3372" y="12066"/>
                  </a:cubicBezTo>
                  <a:close/>
                  <a:moveTo>
                    <a:pt x="1962" y="1"/>
                  </a:moveTo>
                  <a:cubicBezTo>
                    <a:pt x="1930" y="1"/>
                    <a:pt x="1898" y="5"/>
                    <a:pt x="1868" y="15"/>
                  </a:cubicBezTo>
                  <a:cubicBezTo>
                    <a:pt x="1497" y="133"/>
                    <a:pt x="1311" y="479"/>
                    <a:pt x="1373" y="813"/>
                  </a:cubicBezTo>
                  <a:lnTo>
                    <a:pt x="1426" y="1095"/>
                  </a:lnTo>
                  <a:lnTo>
                    <a:pt x="401" y="1095"/>
                  </a:lnTo>
                  <a:cubicBezTo>
                    <a:pt x="179" y="1095"/>
                    <a:pt x="0" y="1274"/>
                    <a:pt x="0" y="1495"/>
                  </a:cubicBezTo>
                  <a:lnTo>
                    <a:pt x="0" y="3361"/>
                  </a:lnTo>
                  <a:cubicBezTo>
                    <a:pt x="0" y="4153"/>
                    <a:pt x="469" y="4873"/>
                    <a:pt x="1194" y="5192"/>
                  </a:cubicBezTo>
                  <a:lnTo>
                    <a:pt x="2772" y="5888"/>
                  </a:lnTo>
                  <a:cubicBezTo>
                    <a:pt x="3451" y="6860"/>
                    <a:pt x="4465" y="7569"/>
                    <a:pt x="5633" y="7862"/>
                  </a:cubicBezTo>
                  <a:lnTo>
                    <a:pt x="5633" y="9637"/>
                  </a:lnTo>
                  <a:cubicBezTo>
                    <a:pt x="5132" y="9639"/>
                    <a:pt x="4674" y="9892"/>
                    <a:pt x="4404" y="10313"/>
                  </a:cubicBezTo>
                  <a:lnTo>
                    <a:pt x="3795" y="11265"/>
                  </a:lnTo>
                  <a:lnTo>
                    <a:pt x="3371" y="11265"/>
                  </a:lnTo>
                  <a:cubicBezTo>
                    <a:pt x="2868" y="11265"/>
                    <a:pt x="2406" y="11518"/>
                    <a:pt x="2135" y="11942"/>
                  </a:cubicBezTo>
                  <a:lnTo>
                    <a:pt x="1688" y="12640"/>
                  </a:lnTo>
                  <a:cubicBezTo>
                    <a:pt x="1526" y="12893"/>
                    <a:pt x="1550" y="13230"/>
                    <a:pt x="1766" y="13460"/>
                  </a:cubicBezTo>
                  <a:cubicBezTo>
                    <a:pt x="1893" y="13595"/>
                    <a:pt x="2075" y="13667"/>
                    <a:pt x="2262" y="13667"/>
                  </a:cubicBezTo>
                  <a:lnTo>
                    <a:pt x="11405" y="13667"/>
                  </a:lnTo>
                  <a:cubicBezTo>
                    <a:pt x="11592" y="13667"/>
                    <a:pt x="11774" y="13595"/>
                    <a:pt x="11902" y="13459"/>
                  </a:cubicBezTo>
                  <a:cubicBezTo>
                    <a:pt x="12117" y="13229"/>
                    <a:pt x="12142" y="12893"/>
                    <a:pt x="11979" y="12640"/>
                  </a:cubicBezTo>
                  <a:lnTo>
                    <a:pt x="11532" y="11942"/>
                  </a:lnTo>
                  <a:cubicBezTo>
                    <a:pt x="11261" y="11518"/>
                    <a:pt x="10799" y="11265"/>
                    <a:pt x="10296" y="11265"/>
                  </a:cubicBezTo>
                  <a:lnTo>
                    <a:pt x="9873" y="11265"/>
                  </a:lnTo>
                  <a:lnTo>
                    <a:pt x="9263" y="10314"/>
                  </a:lnTo>
                  <a:cubicBezTo>
                    <a:pt x="8993" y="9893"/>
                    <a:pt x="8535" y="9642"/>
                    <a:pt x="8035" y="9639"/>
                  </a:cubicBezTo>
                  <a:lnTo>
                    <a:pt x="8035" y="7866"/>
                  </a:lnTo>
                  <a:cubicBezTo>
                    <a:pt x="9202" y="7574"/>
                    <a:pt x="10217" y="6866"/>
                    <a:pt x="10895" y="5895"/>
                  </a:cubicBezTo>
                  <a:lnTo>
                    <a:pt x="12473" y="5200"/>
                  </a:lnTo>
                  <a:cubicBezTo>
                    <a:pt x="13198" y="4881"/>
                    <a:pt x="13667" y="4163"/>
                    <a:pt x="13667" y="3371"/>
                  </a:cubicBezTo>
                  <a:lnTo>
                    <a:pt x="13667" y="2028"/>
                  </a:lnTo>
                  <a:cubicBezTo>
                    <a:pt x="13667" y="1513"/>
                    <a:pt x="13248" y="1095"/>
                    <a:pt x="12733" y="1095"/>
                  </a:cubicBezTo>
                  <a:lnTo>
                    <a:pt x="12241" y="1095"/>
                  </a:lnTo>
                  <a:lnTo>
                    <a:pt x="12309" y="734"/>
                  </a:lnTo>
                  <a:cubicBezTo>
                    <a:pt x="12315" y="704"/>
                    <a:pt x="12316" y="673"/>
                    <a:pt x="12311" y="642"/>
                  </a:cubicBezTo>
                  <a:cubicBezTo>
                    <a:pt x="12266" y="250"/>
                    <a:pt x="11964" y="1"/>
                    <a:pt x="1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6636975" y="1936950"/>
              <a:ext cx="106925" cy="101375"/>
            </a:xfrm>
            <a:custGeom>
              <a:avLst/>
              <a:gdLst/>
              <a:ahLst/>
              <a:cxnLst/>
              <a:rect l="l" t="t" r="r" b="b"/>
              <a:pathLst>
                <a:path w="4277" h="4055" extrusionOk="0">
                  <a:moveTo>
                    <a:pt x="2139" y="1306"/>
                  </a:moveTo>
                  <a:lnTo>
                    <a:pt x="2308" y="1649"/>
                  </a:lnTo>
                  <a:cubicBezTo>
                    <a:pt x="2366" y="1768"/>
                    <a:pt x="2480" y="1849"/>
                    <a:pt x="2610" y="1868"/>
                  </a:cubicBezTo>
                  <a:lnTo>
                    <a:pt x="2989" y="1923"/>
                  </a:lnTo>
                  <a:lnTo>
                    <a:pt x="2714" y="2190"/>
                  </a:lnTo>
                  <a:cubicBezTo>
                    <a:pt x="2620" y="2282"/>
                    <a:pt x="2576" y="2415"/>
                    <a:pt x="2599" y="2545"/>
                  </a:cubicBezTo>
                  <a:lnTo>
                    <a:pt x="2664" y="2922"/>
                  </a:lnTo>
                  <a:lnTo>
                    <a:pt x="2325" y="2744"/>
                  </a:lnTo>
                  <a:cubicBezTo>
                    <a:pt x="2267" y="2713"/>
                    <a:pt x="2203" y="2698"/>
                    <a:pt x="2139" y="2698"/>
                  </a:cubicBezTo>
                  <a:cubicBezTo>
                    <a:pt x="2074" y="2698"/>
                    <a:pt x="2011" y="2713"/>
                    <a:pt x="1952" y="2744"/>
                  </a:cubicBezTo>
                  <a:lnTo>
                    <a:pt x="1613" y="2922"/>
                  </a:lnTo>
                  <a:lnTo>
                    <a:pt x="1679" y="2545"/>
                  </a:lnTo>
                  <a:cubicBezTo>
                    <a:pt x="1701" y="2415"/>
                    <a:pt x="1658" y="2282"/>
                    <a:pt x="1564" y="2190"/>
                  </a:cubicBezTo>
                  <a:lnTo>
                    <a:pt x="1290" y="1923"/>
                  </a:lnTo>
                  <a:lnTo>
                    <a:pt x="1668" y="1868"/>
                  </a:lnTo>
                  <a:cubicBezTo>
                    <a:pt x="1799" y="1849"/>
                    <a:pt x="1911" y="1768"/>
                    <a:pt x="1970" y="1649"/>
                  </a:cubicBezTo>
                  <a:lnTo>
                    <a:pt x="2139" y="1306"/>
                  </a:lnTo>
                  <a:close/>
                  <a:moveTo>
                    <a:pt x="2139" y="1"/>
                  </a:moveTo>
                  <a:cubicBezTo>
                    <a:pt x="1986" y="1"/>
                    <a:pt x="1847" y="88"/>
                    <a:pt x="1779" y="224"/>
                  </a:cubicBezTo>
                  <a:lnTo>
                    <a:pt x="1345" y="1106"/>
                  </a:lnTo>
                  <a:lnTo>
                    <a:pt x="371" y="1247"/>
                  </a:lnTo>
                  <a:cubicBezTo>
                    <a:pt x="221" y="1269"/>
                    <a:pt x="95" y="1375"/>
                    <a:pt x="48" y="1520"/>
                  </a:cubicBezTo>
                  <a:cubicBezTo>
                    <a:pt x="1" y="1665"/>
                    <a:pt x="40" y="1824"/>
                    <a:pt x="149" y="1930"/>
                  </a:cubicBezTo>
                  <a:lnTo>
                    <a:pt x="854" y="2616"/>
                  </a:lnTo>
                  <a:lnTo>
                    <a:pt x="687" y="3587"/>
                  </a:lnTo>
                  <a:cubicBezTo>
                    <a:pt x="662" y="3737"/>
                    <a:pt x="724" y="3889"/>
                    <a:pt x="847" y="3978"/>
                  </a:cubicBezTo>
                  <a:cubicBezTo>
                    <a:pt x="916" y="4029"/>
                    <a:pt x="999" y="4054"/>
                    <a:pt x="1082" y="4054"/>
                  </a:cubicBezTo>
                  <a:cubicBezTo>
                    <a:pt x="1146" y="4054"/>
                    <a:pt x="1210" y="4039"/>
                    <a:pt x="1269" y="4008"/>
                  </a:cubicBezTo>
                  <a:lnTo>
                    <a:pt x="2139" y="3551"/>
                  </a:lnTo>
                  <a:lnTo>
                    <a:pt x="3010" y="4008"/>
                  </a:lnTo>
                  <a:cubicBezTo>
                    <a:pt x="3068" y="4039"/>
                    <a:pt x="3132" y="4055"/>
                    <a:pt x="3196" y="4055"/>
                  </a:cubicBezTo>
                  <a:cubicBezTo>
                    <a:pt x="3278" y="4055"/>
                    <a:pt x="3361" y="4028"/>
                    <a:pt x="3431" y="3978"/>
                  </a:cubicBezTo>
                  <a:cubicBezTo>
                    <a:pt x="3554" y="3889"/>
                    <a:pt x="3616" y="3737"/>
                    <a:pt x="3590" y="3587"/>
                  </a:cubicBezTo>
                  <a:lnTo>
                    <a:pt x="3424" y="2616"/>
                  </a:lnTo>
                  <a:lnTo>
                    <a:pt x="4128" y="1930"/>
                  </a:lnTo>
                  <a:cubicBezTo>
                    <a:pt x="4237" y="1824"/>
                    <a:pt x="4276" y="1665"/>
                    <a:pt x="4229" y="1520"/>
                  </a:cubicBezTo>
                  <a:cubicBezTo>
                    <a:pt x="4182" y="1375"/>
                    <a:pt x="4057" y="1269"/>
                    <a:pt x="3906" y="1247"/>
                  </a:cubicBezTo>
                  <a:lnTo>
                    <a:pt x="2933" y="1106"/>
                  </a:lnTo>
                  <a:lnTo>
                    <a:pt x="2498" y="224"/>
                  </a:lnTo>
                  <a:cubicBezTo>
                    <a:pt x="2431" y="88"/>
                    <a:pt x="2291" y="1"/>
                    <a:pt x="2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36"/>
          <p:cNvGrpSpPr/>
          <p:nvPr/>
        </p:nvGrpSpPr>
        <p:grpSpPr>
          <a:xfrm>
            <a:off x="1451316" y="3761539"/>
            <a:ext cx="446015" cy="585400"/>
            <a:chOff x="3687725" y="1894075"/>
            <a:chExt cx="260325" cy="341700"/>
          </a:xfrm>
        </p:grpSpPr>
        <p:sp>
          <p:nvSpPr>
            <p:cNvPr id="1057" name="Google Shape;1057;p36"/>
            <p:cNvSpPr/>
            <p:nvPr/>
          </p:nvSpPr>
          <p:spPr>
            <a:xfrm>
              <a:off x="3687725" y="1894075"/>
              <a:ext cx="260325" cy="341700"/>
            </a:xfrm>
            <a:custGeom>
              <a:avLst/>
              <a:gdLst/>
              <a:ahLst/>
              <a:cxnLst/>
              <a:rect l="l" t="t" r="r" b="b"/>
              <a:pathLst>
                <a:path w="10413" h="13668" extrusionOk="0">
                  <a:moveTo>
                    <a:pt x="7209" y="1367"/>
                  </a:moveTo>
                  <a:lnTo>
                    <a:pt x="9045" y="3203"/>
                  </a:lnTo>
                  <a:lnTo>
                    <a:pt x="7342" y="3203"/>
                  </a:lnTo>
                  <a:cubicBezTo>
                    <a:pt x="7268" y="3203"/>
                    <a:pt x="7209" y="3144"/>
                    <a:pt x="7209" y="3070"/>
                  </a:cubicBezTo>
                  <a:lnTo>
                    <a:pt x="7209" y="1367"/>
                  </a:lnTo>
                  <a:close/>
                  <a:moveTo>
                    <a:pt x="6408" y="801"/>
                  </a:moveTo>
                  <a:lnTo>
                    <a:pt x="6408" y="3070"/>
                  </a:lnTo>
                  <a:cubicBezTo>
                    <a:pt x="6408" y="3586"/>
                    <a:pt x="6826" y="4004"/>
                    <a:pt x="7342" y="4004"/>
                  </a:cubicBezTo>
                  <a:lnTo>
                    <a:pt x="9611" y="4004"/>
                  </a:lnTo>
                  <a:lnTo>
                    <a:pt x="9611" y="12733"/>
                  </a:lnTo>
                  <a:cubicBezTo>
                    <a:pt x="9611" y="12807"/>
                    <a:pt x="9551" y="12866"/>
                    <a:pt x="9478" y="12866"/>
                  </a:cubicBezTo>
                  <a:lnTo>
                    <a:pt x="936" y="12866"/>
                  </a:lnTo>
                  <a:cubicBezTo>
                    <a:pt x="862" y="12866"/>
                    <a:pt x="803" y="12807"/>
                    <a:pt x="803" y="12733"/>
                  </a:cubicBezTo>
                  <a:lnTo>
                    <a:pt x="803" y="935"/>
                  </a:lnTo>
                  <a:cubicBezTo>
                    <a:pt x="803" y="861"/>
                    <a:pt x="862" y="801"/>
                    <a:pt x="936" y="801"/>
                  </a:cubicBezTo>
                  <a:close/>
                  <a:moveTo>
                    <a:pt x="936" y="1"/>
                  </a:moveTo>
                  <a:cubicBezTo>
                    <a:pt x="420" y="1"/>
                    <a:pt x="1" y="419"/>
                    <a:pt x="1" y="935"/>
                  </a:cubicBezTo>
                  <a:lnTo>
                    <a:pt x="1" y="12733"/>
                  </a:lnTo>
                  <a:cubicBezTo>
                    <a:pt x="1" y="13249"/>
                    <a:pt x="420" y="13667"/>
                    <a:pt x="936" y="13667"/>
                  </a:cubicBezTo>
                  <a:lnTo>
                    <a:pt x="9478" y="13667"/>
                  </a:lnTo>
                  <a:cubicBezTo>
                    <a:pt x="9993" y="13667"/>
                    <a:pt x="10412" y="13249"/>
                    <a:pt x="10412" y="12733"/>
                  </a:cubicBezTo>
                  <a:lnTo>
                    <a:pt x="10412" y="3825"/>
                  </a:lnTo>
                  <a:cubicBezTo>
                    <a:pt x="10412" y="3575"/>
                    <a:pt x="10314" y="3341"/>
                    <a:pt x="10138" y="3164"/>
                  </a:cubicBezTo>
                  <a:lnTo>
                    <a:pt x="7248" y="274"/>
                  </a:lnTo>
                  <a:cubicBezTo>
                    <a:pt x="7072" y="98"/>
                    <a:pt x="6837"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3818000" y="2026850"/>
              <a:ext cx="85025" cy="20075"/>
            </a:xfrm>
            <a:custGeom>
              <a:avLst/>
              <a:gdLst/>
              <a:ahLst/>
              <a:cxnLst/>
              <a:rect l="l" t="t" r="r" b="b"/>
              <a:pathLst>
                <a:path w="3401" h="803" extrusionOk="0">
                  <a:moveTo>
                    <a:pt x="436" y="1"/>
                  </a:moveTo>
                  <a:cubicBezTo>
                    <a:pt x="230" y="1"/>
                    <a:pt x="50" y="152"/>
                    <a:pt x="28" y="356"/>
                  </a:cubicBezTo>
                  <a:cubicBezTo>
                    <a:pt x="1" y="597"/>
                    <a:pt x="189" y="803"/>
                    <a:pt x="425" y="803"/>
                  </a:cubicBezTo>
                  <a:lnTo>
                    <a:pt x="2966" y="803"/>
                  </a:lnTo>
                  <a:cubicBezTo>
                    <a:pt x="3171" y="803"/>
                    <a:pt x="3352" y="651"/>
                    <a:pt x="3375" y="447"/>
                  </a:cubicBezTo>
                  <a:cubicBezTo>
                    <a:pt x="3401" y="206"/>
                    <a:pt x="3213" y="1"/>
                    <a:pt x="2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3818000" y="2093625"/>
              <a:ext cx="85025" cy="20025"/>
            </a:xfrm>
            <a:custGeom>
              <a:avLst/>
              <a:gdLst/>
              <a:ahLst/>
              <a:cxnLst/>
              <a:rect l="l" t="t" r="r" b="b"/>
              <a:pathLst>
                <a:path w="3401" h="801" extrusionOk="0">
                  <a:moveTo>
                    <a:pt x="436" y="0"/>
                  </a:moveTo>
                  <a:cubicBezTo>
                    <a:pt x="230" y="0"/>
                    <a:pt x="50" y="150"/>
                    <a:pt x="28" y="355"/>
                  </a:cubicBezTo>
                  <a:cubicBezTo>
                    <a:pt x="1" y="596"/>
                    <a:pt x="189" y="801"/>
                    <a:pt x="425" y="801"/>
                  </a:cubicBezTo>
                  <a:lnTo>
                    <a:pt x="2966" y="801"/>
                  </a:lnTo>
                  <a:cubicBezTo>
                    <a:pt x="3171" y="801"/>
                    <a:pt x="3352" y="650"/>
                    <a:pt x="3375" y="445"/>
                  </a:cubicBezTo>
                  <a:cubicBezTo>
                    <a:pt x="3401" y="204"/>
                    <a:pt x="3213" y="0"/>
                    <a:pt x="2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3818000" y="2160350"/>
              <a:ext cx="85325" cy="20025"/>
            </a:xfrm>
            <a:custGeom>
              <a:avLst/>
              <a:gdLst/>
              <a:ahLst/>
              <a:cxnLst/>
              <a:rect l="l" t="t" r="r" b="b"/>
              <a:pathLst>
                <a:path w="3413" h="801" extrusionOk="0">
                  <a:moveTo>
                    <a:pt x="436" y="0"/>
                  </a:moveTo>
                  <a:cubicBezTo>
                    <a:pt x="230" y="0"/>
                    <a:pt x="50" y="150"/>
                    <a:pt x="28" y="355"/>
                  </a:cubicBezTo>
                  <a:cubicBezTo>
                    <a:pt x="1" y="597"/>
                    <a:pt x="189" y="801"/>
                    <a:pt x="425" y="801"/>
                  </a:cubicBezTo>
                  <a:lnTo>
                    <a:pt x="2977" y="801"/>
                  </a:lnTo>
                  <a:cubicBezTo>
                    <a:pt x="3183" y="801"/>
                    <a:pt x="3363" y="650"/>
                    <a:pt x="3386" y="446"/>
                  </a:cubicBezTo>
                  <a:cubicBezTo>
                    <a:pt x="3412" y="205"/>
                    <a:pt x="3224"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3732100" y="2006825"/>
              <a:ext cx="64675" cy="50200"/>
            </a:xfrm>
            <a:custGeom>
              <a:avLst/>
              <a:gdLst/>
              <a:ahLst/>
              <a:cxnLst/>
              <a:rect l="l" t="t" r="r" b="b"/>
              <a:pathLst>
                <a:path w="2587" h="2008" extrusionOk="0">
                  <a:moveTo>
                    <a:pt x="2147" y="0"/>
                  </a:moveTo>
                  <a:cubicBezTo>
                    <a:pt x="2044" y="0"/>
                    <a:pt x="1942" y="39"/>
                    <a:pt x="1863" y="117"/>
                  </a:cubicBezTo>
                  <a:lnTo>
                    <a:pt x="941" y="1040"/>
                  </a:lnTo>
                  <a:lnTo>
                    <a:pt x="722" y="823"/>
                  </a:lnTo>
                  <a:cubicBezTo>
                    <a:pt x="644" y="745"/>
                    <a:pt x="542" y="706"/>
                    <a:pt x="439" y="706"/>
                  </a:cubicBezTo>
                  <a:cubicBezTo>
                    <a:pt x="337" y="706"/>
                    <a:pt x="235" y="745"/>
                    <a:pt x="156" y="823"/>
                  </a:cubicBezTo>
                  <a:cubicBezTo>
                    <a:pt x="0" y="979"/>
                    <a:pt x="0" y="1232"/>
                    <a:pt x="156" y="1390"/>
                  </a:cubicBezTo>
                  <a:lnTo>
                    <a:pt x="657" y="1890"/>
                  </a:lnTo>
                  <a:cubicBezTo>
                    <a:pt x="735" y="1969"/>
                    <a:pt x="838" y="2008"/>
                    <a:pt x="941" y="2008"/>
                  </a:cubicBezTo>
                  <a:cubicBezTo>
                    <a:pt x="1043" y="2008"/>
                    <a:pt x="1145" y="1969"/>
                    <a:pt x="1223" y="1890"/>
                  </a:cubicBezTo>
                  <a:lnTo>
                    <a:pt x="2430" y="683"/>
                  </a:lnTo>
                  <a:cubicBezTo>
                    <a:pt x="2586" y="527"/>
                    <a:pt x="2586" y="274"/>
                    <a:pt x="2430" y="117"/>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3732100" y="2078650"/>
              <a:ext cx="64675" cy="50200"/>
            </a:xfrm>
            <a:custGeom>
              <a:avLst/>
              <a:gdLst/>
              <a:ahLst/>
              <a:cxnLst/>
              <a:rect l="l" t="t" r="r" b="b"/>
              <a:pathLst>
                <a:path w="2587" h="2008" extrusionOk="0">
                  <a:moveTo>
                    <a:pt x="2147" y="0"/>
                  </a:moveTo>
                  <a:cubicBezTo>
                    <a:pt x="2044" y="0"/>
                    <a:pt x="1942" y="39"/>
                    <a:pt x="1863" y="118"/>
                  </a:cubicBezTo>
                  <a:lnTo>
                    <a:pt x="941" y="1041"/>
                  </a:lnTo>
                  <a:lnTo>
                    <a:pt x="722" y="823"/>
                  </a:lnTo>
                  <a:cubicBezTo>
                    <a:pt x="644" y="745"/>
                    <a:pt x="542" y="706"/>
                    <a:pt x="439" y="706"/>
                  </a:cubicBezTo>
                  <a:cubicBezTo>
                    <a:pt x="337" y="706"/>
                    <a:pt x="235" y="745"/>
                    <a:pt x="156" y="823"/>
                  </a:cubicBezTo>
                  <a:cubicBezTo>
                    <a:pt x="0" y="980"/>
                    <a:pt x="0" y="1233"/>
                    <a:pt x="156" y="1389"/>
                  </a:cubicBezTo>
                  <a:lnTo>
                    <a:pt x="657" y="1890"/>
                  </a:lnTo>
                  <a:cubicBezTo>
                    <a:pt x="735" y="1968"/>
                    <a:pt x="838" y="2007"/>
                    <a:pt x="941" y="2007"/>
                  </a:cubicBezTo>
                  <a:cubicBezTo>
                    <a:pt x="1043" y="2007"/>
                    <a:pt x="1145" y="1968"/>
                    <a:pt x="1223" y="1890"/>
                  </a:cubicBezTo>
                  <a:lnTo>
                    <a:pt x="2430" y="684"/>
                  </a:lnTo>
                  <a:cubicBezTo>
                    <a:pt x="2586" y="527"/>
                    <a:pt x="2586" y="274"/>
                    <a:pt x="2430" y="118"/>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3732100" y="2145375"/>
              <a:ext cx="64675" cy="50200"/>
            </a:xfrm>
            <a:custGeom>
              <a:avLst/>
              <a:gdLst/>
              <a:ahLst/>
              <a:cxnLst/>
              <a:rect l="l" t="t" r="r" b="b"/>
              <a:pathLst>
                <a:path w="2587" h="2008" extrusionOk="0">
                  <a:moveTo>
                    <a:pt x="2147" y="1"/>
                  </a:moveTo>
                  <a:cubicBezTo>
                    <a:pt x="2044" y="1"/>
                    <a:pt x="1942" y="40"/>
                    <a:pt x="1863" y="118"/>
                  </a:cubicBezTo>
                  <a:lnTo>
                    <a:pt x="941" y="1041"/>
                  </a:lnTo>
                  <a:lnTo>
                    <a:pt x="722" y="824"/>
                  </a:lnTo>
                  <a:cubicBezTo>
                    <a:pt x="644" y="745"/>
                    <a:pt x="542" y="706"/>
                    <a:pt x="439" y="706"/>
                  </a:cubicBezTo>
                  <a:cubicBezTo>
                    <a:pt x="337" y="706"/>
                    <a:pt x="235" y="745"/>
                    <a:pt x="156" y="824"/>
                  </a:cubicBezTo>
                  <a:cubicBezTo>
                    <a:pt x="0" y="980"/>
                    <a:pt x="0" y="1233"/>
                    <a:pt x="156" y="1389"/>
                  </a:cubicBezTo>
                  <a:lnTo>
                    <a:pt x="657" y="1891"/>
                  </a:lnTo>
                  <a:cubicBezTo>
                    <a:pt x="735" y="1969"/>
                    <a:pt x="838" y="2008"/>
                    <a:pt x="941" y="2008"/>
                  </a:cubicBezTo>
                  <a:cubicBezTo>
                    <a:pt x="1043" y="2008"/>
                    <a:pt x="1145" y="1969"/>
                    <a:pt x="1223" y="1891"/>
                  </a:cubicBezTo>
                  <a:lnTo>
                    <a:pt x="2430" y="684"/>
                  </a:lnTo>
                  <a:cubicBezTo>
                    <a:pt x="2586" y="528"/>
                    <a:pt x="2586" y="274"/>
                    <a:pt x="2430" y="118"/>
                  </a:cubicBezTo>
                  <a:cubicBezTo>
                    <a:pt x="2352" y="40"/>
                    <a:pt x="2249"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6"/>
          <p:cNvGrpSpPr/>
          <p:nvPr/>
        </p:nvGrpSpPr>
        <p:grpSpPr>
          <a:xfrm>
            <a:off x="5502676" y="4642073"/>
            <a:ext cx="445929" cy="585400"/>
            <a:chOff x="3151850" y="1894075"/>
            <a:chExt cx="260275" cy="341700"/>
          </a:xfrm>
        </p:grpSpPr>
        <p:sp>
          <p:nvSpPr>
            <p:cNvPr id="1065" name="Google Shape;1065;p36"/>
            <p:cNvSpPr/>
            <p:nvPr/>
          </p:nvSpPr>
          <p:spPr>
            <a:xfrm>
              <a:off x="3151850" y="1894075"/>
              <a:ext cx="260275" cy="341700"/>
            </a:xfrm>
            <a:custGeom>
              <a:avLst/>
              <a:gdLst/>
              <a:ahLst/>
              <a:cxnLst/>
              <a:rect l="l" t="t" r="r" b="b"/>
              <a:pathLst>
                <a:path w="10411" h="13668" extrusionOk="0">
                  <a:moveTo>
                    <a:pt x="7208" y="1367"/>
                  </a:moveTo>
                  <a:lnTo>
                    <a:pt x="9044" y="3203"/>
                  </a:lnTo>
                  <a:lnTo>
                    <a:pt x="7342" y="3203"/>
                  </a:lnTo>
                  <a:cubicBezTo>
                    <a:pt x="7268" y="3203"/>
                    <a:pt x="7208" y="3144"/>
                    <a:pt x="7208" y="3070"/>
                  </a:cubicBezTo>
                  <a:lnTo>
                    <a:pt x="7208" y="1367"/>
                  </a:lnTo>
                  <a:close/>
                  <a:moveTo>
                    <a:pt x="6408" y="801"/>
                  </a:moveTo>
                  <a:lnTo>
                    <a:pt x="6408" y="3070"/>
                  </a:lnTo>
                  <a:cubicBezTo>
                    <a:pt x="6408" y="3586"/>
                    <a:pt x="6826" y="4004"/>
                    <a:pt x="7342" y="4004"/>
                  </a:cubicBezTo>
                  <a:lnTo>
                    <a:pt x="9610" y="4004"/>
                  </a:lnTo>
                  <a:lnTo>
                    <a:pt x="9610" y="12733"/>
                  </a:lnTo>
                  <a:cubicBezTo>
                    <a:pt x="9610" y="12807"/>
                    <a:pt x="9551" y="12866"/>
                    <a:pt x="9477" y="12866"/>
                  </a:cubicBezTo>
                  <a:lnTo>
                    <a:pt x="935" y="12866"/>
                  </a:lnTo>
                  <a:cubicBezTo>
                    <a:pt x="861" y="12866"/>
                    <a:pt x="801" y="12807"/>
                    <a:pt x="801" y="12733"/>
                  </a:cubicBezTo>
                  <a:lnTo>
                    <a:pt x="801" y="935"/>
                  </a:lnTo>
                  <a:cubicBezTo>
                    <a:pt x="801" y="861"/>
                    <a:pt x="861" y="801"/>
                    <a:pt x="935" y="801"/>
                  </a:cubicBezTo>
                  <a:close/>
                  <a:moveTo>
                    <a:pt x="935" y="1"/>
                  </a:moveTo>
                  <a:cubicBezTo>
                    <a:pt x="419" y="1"/>
                    <a:pt x="1" y="419"/>
                    <a:pt x="1" y="935"/>
                  </a:cubicBezTo>
                  <a:lnTo>
                    <a:pt x="1" y="12733"/>
                  </a:lnTo>
                  <a:cubicBezTo>
                    <a:pt x="1" y="13249"/>
                    <a:pt x="419" y="13667"/>
                    <a:pt x="935" y="13667"/>
                  </a:cubicBezTo>
                  <a:lnTo>
                    <a:pt x="9477" y="13667"/>
                  </a:lnTo>
                  <a:cubicBezTo>
                    <a:pt x="9993" y="13667"/>
                    <a:pt x="10411" y="13249"/>
                    <a:pt x="10411" y="12733"/>
                  </a:cubicBezTo>
                  <a:lnTo>
                    <a:pt x="10411" y="3825"/>
                  </a:lnTo>
                  <a:cubicBezTo>
                    <a:pt x="10411" y="3575"/>
                    <a:pt x="10314" y="3341"/>
                    <a:pt x="10138" y="3164"/>
                  </a:cubicBezTo>
                  <a:lnTo>
                    <a:pt x="7248" y="274"/>
                  </a:lnTo>
                  <a:cubicBezTo>
                    <a:pt x="7070" y="98"/>
                    <a:pt x="6836"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3222900" y="2001500"/>
              <a:ext cx="118200" cy="126825"/>
            </a:xfrm>
            <a:custGeom>
              <a:avLst/>
              <a:gdLst/>
              <a:ahLst/>
              <a:cxnLst/>
              <a:rect l="l" t="t" r="r" b="b"/>
              <a:pathLst>
                <a:path w="4728" h="5073" extrusionOk="0">
                  <a:moveTo>
                    <a:pt x="2364" y="806"/>
                  </a:moveTo>
                  <a:cubicBezTo>
                    <a:pt x="2732" y="806"/>
                    <a:pt x="3031" y="1106"/>
                    <a:pt x="3031" y="1474"/>
                  </a:cubicBezTo>
                  <a:cubicBezTo>
                    <a:pt x="3031" y="1842"/>
                    <a:pt x="2732" y="2141"/>
                    <a:pt x="2364" y="2141"/>
                  </a:cubicBezTo>
                  <a:cubicBezTo>
                    <a:pt x="1996" y="2141"/>
                    <a:pt x="1697" y="1842"/>
                    <a:pt x="1697" y="1474"/>
                  </a:cubicBezTo>
                  <a:cubicBezTo>
                    <a:pt x="1697" y="1106"/>
                    <a:pt x="1996" y="806"/>
                    <a:pt x="2364" y="806"/>
                  </a:cubicBezTo>
                  <a:close/>
                  <a:moveTo>
                    <a:pt x="3000" y="2938"/>
                  </a:moveTo>
                  <a:cubicBezTo>
                    <a:pt x="3306" y="2938"/>
                    <a:pt x="3573" y="3145"/>
                    <a:pt x="3647" y="3443"/>
                  </a:cubicBezTo>
                  <a:lnTo>
                    <a:pt x="3854" y="4272"/>
                  </a:lnTo>
                  <a:lnTo>
                    <a:pt x="875" y="4272"/>
                  </a:lnTo>
                  <a:lnTo>
                    <a:pt x="1082" y="3443"/>
                  </a:lnTo>
                  <a:cubicBezTo>
                    <a:pt x="1156" y="3145"/>
                    <a:pt x="1422" y="2938"/>
                    <a:pt x="1729" y="2938"/>
                  </a:cubicBezTo>
                  <a:close/>
                  <a:moveTo>
                    <a:pt x="2364" y="1"/>
                  </a:moveTo>
                  <a:cubicBezTo>
                    <a:pt x="1555" y="1"/>
                    <a:pt x="896" y="660"/>
                    <a:pt x="896" y="1469"/>
                  </a:cubicBezTo>
                  <a:cubicBezTo>
                    <a:pt x="896" y="1762"/>
                    <a:pt x="982" y="2034"/>
                    <a:pt x="1130" y="2264"/>
                  </a:cubicBezTo>
                  <a:cubicBezTo>
                    <a:pt x="728" y="2443"/>
                    <a:pt x="416" y="2800"/>
                    <a:pt x="304" y="3249"/>
                  </a:cubicBezTo>
                  <a:lnTo>
                    <a:pt x="56" y="4244"/>
                  </a:lnTo>
                  <a:cubicBezTo>
                    <a:pt x="1" y="4467"/>
                    <a:pt x="62" y="4701"/>
                    <a:pt x="225" y="4871"/>
                  </a:cubicBezTo>
                  <a:cubicBezTo>
                    <a:pt x="352" y="5003"/>
                    <a:pt x="532" y="5072"/>
                    <a:pt x="717" y="5072"/>
                  </a:cubicBezTo>
                  <a:lnTo>
                    <a:pt x="4012" y="5072"/>
                  </a:lnTo>
                  <a:cubicBezTo>
                    <a:pt x="4196" y="5072"/>
                    <a:pt x="4375" y="5003"/>
                    <a:pt x="4503" y="4871"/>
                  </a:cubicBezTo>
                  <a:cubicBezTo>
                    <a:pt x="4667" y="4701"/>
                    <a:pt x="4728" y="4467"/>
                    <a:pt x="4672" y="4244"/>
                  </a:cubicBezTo>
                  <a:lnTo>
                    <a:pt x="4424" y="3249"/>
                  </a:lnTo>
                  <a:cubicBezTo>
                    <a:pt x="4312" y="2800"/>
                    <a:pt x="4000" y="2443"/>
                    <a:pt x="3598" y="2264"/>
                  </a:cubicBezTo>
                  <a:cubicBezTo>
                    <a:pt x="3759" y="2014"/>
                    <a:pt x="3847" y="1714"/>
                    <a:pt x="3830" y="1392"/>
                  </a:cubicBezTo>
                  <a:cubicBezTo>
                    <a:pt x="3792" y="643"/>
                    <a:pt x="3182" y="37"/>
                    <a:pt x="2432" y="2"/>
                  </a:cubicBezTo>
                  <a:cubicBezTo>
                    <a:pt x="2409" y="1"/>
                    <a:pt x="2387" y="1"/>
                    <a:pt x="2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3226650" y="2148325"/>
              <a:ext cx="110675" cy="20050"/>
            </a:xfrm>
            <a:custGeom>
              <a:avLst/>
              <a:gdLst/>
              <a:ahLst/>
              <a:cxnLst/>
              <a:rect l="l" t="t" r="r" b="b"/>
              <a:pathLst>
                <a:path w="4427" h="802" extrusionOk="0">
                  <a:moveTo>
                    <a:pt x="436" y="0"/>
                  </a:moveTo>
                  <a:cubicBezTo>
                    <a:pt x="230" y="0"/>
                    <a:pt x="51" y="151"/>
                    <a:pt x="28" y="355"/>
                  </a:cubicBezTo>
                  <a:cubicBezTo>
                    <a:pt x="1" y="596"/>
                    <a:pt x="189" y="802"/>
                    <a:pt x="426" y="802"/>
                  </a:cubicBezTo>
                  <a:lnTo>
                    <a:pt x="3992" y="802"/>
                  </a:lnTo>
                  <a:cubicBezTo>
                    <a:pt x="4198" y="802"/>
                    <a:pt x="4378" y="651"/>
                    <a:pt x="4401" y="446"/>
                  </a:cubicBezTo>
                  <a:cubicBezTo>
                    <a:pt x="4427" y="205"/>
                    <a:pt x="4239" y="0"/>
                    <a:pt x="4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36"/>
          <p:cNvGrpSpPr/>
          <p:nvPr/>
        </p:nvGrpSpPr>
        <p:grpSpPr>
          <a:xfrm>
            <a:off x="188544" y="3016455"/>
            <a:ext cx="585435" cy="585400"/>
            <a:chOff x="4819525" y="1383500"/>
            <a:chExt cx="341700" cy="341700"/>
          </a:xfrm>
        </p:grpSpPr>
        <p:sp>
          <p:nvSpPr>
            <p:cNvPr id="1069" name="Google Shape;1069;p36"/>
            <p:cNvSpPr/>
            <p:nvPr/>
          </p:nvSpPr>
          <p:spPr>
            <a:xfrm>
              <a:off x="4819525" y="1383500"/>
              <a:ext cx="341700" cy="341700"/>
            </a:xfrm>
            <a:custGeom>
              <a:avLst/>
              <a:gdLst/>
              <a:ahLst/>
              <a:cxnLst/>
              <a:rect l="l" t="t" r="r" b="b"/>
              <a:pathLst>
                <a:path w="13668" h="13668" extrusionOk="0">
                  <a:moveTo>
                    <a:pt x="12733" y="801"/>
                  </a:moveTo>
                  <a:cubicBezTo>
                    <a:pt x="12806" y="801"/>
                    <a:pt x="12866" y="861"/>
                    <a:pt x="12866" y="934"/>
                  </a:cubicBezTo>
                  <a:lnTo>
                    <a:pt x="12866" y="2002"/>
                  </a:lnTo>
                  <a:cubicBezTo>
                    <a:pt x="12866" y="2076"/>
                    <a:pt x="12806" y="2136"/>
                    <a:pt x="12733" y="2136"/>
                  </a:cubicBezTo>
                  <a:lnTo>
                    <a:pt x="934" y="2136"/>
                  </a:lnTo>
                  <a:cubicBezTo>
                    <a:pt x="861" y="2136"/>
                    <a:pt x="801" y="2076"/>
                    <a:pt x="801" y="2002"/>
                  </a:cubicBezTo>
                  <a:lnTo>
                    <a:pt x="801" y="934"/>
                  </a:lnTo>
                  <a:cubicBezTo>
                    <a:pt x="801" y="861"/>
                    <a:pt x="861" y="801"/>
                    <a:pt x="934" y="801"/>
                  </a:cubicBezTo>
                  <a:close/>
                  <a:moveTo>
                    <a:pt x="12065" y="2937"/>
                  </a:moveTo>
                  <a:lnTo>
                    <a:pt x="12065" y="10011"/>
                  </a:lnTo>
                  <a:cubicBezTo>
                    <a:pt x="12065" y="10084"/>
                    <a:pt x="12006" y="10143"/>
                    <a:pt x="11932" y="10143"/>
                  </a:cubicBezTo>
                  <a:lnTo>
                    <a:pt x="1735" y="10143"/>
                  </a:lnTo>
                  <a:cubicBezTo>
                    <a:pt x="1662" y="10143"/>
                    <a:pt x="1601" y="10084"/>
                    <a:pt x="1601" y="10011"/>
                  </a:cubicBezTo>
                  <a:lnTo>
                    <a:pt x="1601" y="2937"/>
                  </a:lnTo>
                  <a:close/>
                  <a:moveTo>
                    <a:pt x="934" y="0"/>
                  </a:moveTo>
                  <a:cubicBezTo>
                    <a:pt x="418" y="0"/>
                    <a:pt x="0" y="418"/>
                    <a:pt x="0" y="934"/>
                  </a:cubicBezTo>
                  <a:lnTo>
                    <a:pt x="0" y="2002"/>
                  </a:lnTo>
                  <a:cubicBezTo>
                    <a:pt x="0" y="2472"/>
                    <a:pt x="348" y="2862"/>
                    <a:pt x="801" y="2927"/>
                  </a:cubicBezTo>
                  <a:lnTo>
                    <a:pt x="801" y="10011"/>
                  </a:lnTo>
                  <a:cubicBezTo>
                    <a:pt x="801" y="10527"/>
                    <a:pt x="1219" y="10945"/>
                    <a:pt x="1735" y="10945"/>
                  </a:cubicBezTo>
                  <a:lnTo>
                    <a:pt x="6433" y="10945"/>
                  </a:lnTo>
                  <a:lnTo>
                    <a:pt x="6433" y="11648"/>
                  </a:lnTo>
                  <a:lnTo>
                    <a:pt x="1924" y="12881"/>
                  </a:lnTo>
                  <a:cubicBezTo>
                    <a:pt x="1710" y="12939"/>
                    <a:pt x="1584" y="13159"/>
                    <a:pt x="1642" y="13372"/>
                  </a:cubicBezTo>
                  <a:cubicBezTo>
                    <a:pt x="1691" y="13550"/>
                    <a:pt x="1853" y="13667"/>
                    <a:pt x="2028" y="13667"/>
                  </a:cubicBezTo>
                  <a:cubicBezTo>
                    <a:pt x="2063" y="13667"/>
                    <a:pt x="6814" y="12373"/>
                    <a:pt x="6814" y="12373"/>
                  </a:cubicBezTo>
                  <a:lnTo>
                    <a:pt x="10108" y="13267"/>
                  </a:lnTo>
                  <a:lnTo>
                    <a:pt x="11533" y="13653"/>
                  </a:lnTo>
                  <a:cubicBezTo>
                    <a:pt x="11568" y="13663"/>
                    <a:pt x="11604" y="13667"/>
                    <a:pt x="11638" y="13667"/>
                  </a:cubicBezTo>
                  <a:cubicBezTo>
                    <a:pt x="11815" y="13667"/>
                    <a:pt x="11977" y="13550"/>
                    <a:pt x="12025" y="13371"/>
                  </a:cubicBezTo>
                  <a:cubicBezTo>
                    <a:pt x="12082" y="13158"/>
                    <a:pt x="11957" y="12938"/>
                    <a:pt x="11743" y="12881"/>
                  </a:cubicBezTo>
                  <a:lnTo>
                    <a:pt x="7234" y="11658"/>
                  </a:lnTo>
                  <a:lnTo>
                    <a:pt x="7234" y="10945"/>
                  </a:lnTo>
                  <a:lnTo>
                    <a:pt x="11932" y="10945"/>
                  </a:lnTo>
                  <a:cubicBezTo>
                    <a:pt x="12448" y="10945"/>
                    <a:pt x="12866" y="10527"/>
                    <a:pt x="12866" y="10011"/>
                  </a:cubicBezTo>
                  <a:lnTo>
                    <a:pt x="12866" y="2927"/>
                  </a:lnTo>
                  <a:cubicBezTo>
                    <a:pt x="13318" y="2862"/>
                    <a:pt x="13667" y="2472"/>
                    <a:pt x="13667" y="2002"/>
                  </a:cubicBezTo>
                  <a:lnTo>
                    <a:pt x="13667" y="934"/>
                  </a:lnTo>
                  <a:cubicBezTo>
                    <a:pt x="13667" y="419"/>
                    <a:pt x="13248"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4879575" y="1557125"/>
              <a:ext cx="60075" cy="60075"/>
            </a:xfrm>
            <a:custGeom>
              <a:avLst/>
              <a:gdLst/>
              <a:ahLst/>
              <a:cxnLst/>
              <a:rect l="l" t="t" r="r" b="b"/>
              <a:pathLst>
                <a:path w="2403" h="2403" extrusionOk="0">
                  <a:moveTo>
                    <a:pt x="1201" y="802"/>
                  </a:moveTo>
                  <a:cubicBezTo>
                    <a:pt x="1422" y="802"/>
                    <a:pt x="1602" y="981"/>
                    <a:pt x="1602" y="1202"/>
                  </a:cubicBezTo>
                  <a:cubicBezTo>
                    <a:pt x="1602" y="1422"/>
                    <a:pt x="1422" y="1602"/>
                    <a:pt x="1201" y="1602"/>
                  </a:cubicBezTo>
                  <a:cubicBezTo>
                    <a:pt x="981" y="1602"/>
                    <a:pt x="802" y="1422"/>
                    <a:pt x="802" y="1202"/>
                  </a:cubicBezTo>
                  <a:cubicBezTo>
                    <a:pt x="802" y="981"/>
                    <a:pt x="981" y="802"/>
                    <a:pt x="1201" y="802"/>
                  </a:cubicBezTo>
                  <a:close/>
                  <a:moveTo>
                    <a:pt x="1201" y="0"/>
                  </a:moveTo>
                  <a:cubicBezTo>
                    <a:pt x="540" y="0"/>
                    <a:pt x="1" y="540"/>
                    <a:pt x="1" y="1202"/>
                  </a:cubicBezTo>
                  <a:cubicBezTo>
                    <a:pt x="1" y="1864"/>
                    <a:pt x="540" y="2403"/>
                    <a:pt x="1201" y="2403"/>
                  </a:cubicBezTo>
                  <a:cubicBezTo>
                    <a:pt x="1864" y="2403"/>
                    <a:pt x="2403" y="1864"/>
                    <a:pt x="2403" y="1202"/>
                  </a:cubicBezTo>
                  <a:cubicBezTo>
                    <a:pt x="2403" y="540"/>
                    <a:pt x="1864" y="0"/>
                    <a:pt x="1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5016875" y="1474900"/>
              <a:ext cx="81750" cy="66775"/>
            </a:xfrm>
            <a:custGeom>
              <a:avLst/>
              <a:gdLst/>
              <a:ahLst/>
              <a:cxnLst/>
              <a:rect l="l" t="t" r="r" b="b"/>
              <a:pathLst>
                <a:path w="3270" h="2671" extrusionOk="0">
                  <a:moveTo>
                    <a:pt x="1635" y="1142"/>
                  </a:moveTo>
                  <a:lnTo>
                    <a:pt x="2103" y="1870"/>
                  </a:lnTo>
                  <a:lnTo>
                    <a:pt x="1168" y="1870"/>
                  </a:lnTo>
                  <a:lnTo>
                    <a:pt x="1635" y="1142"/>
                  </a:lnTo>
                  <a:close/>
                  <a:moveTo>
                    <a:pt x="1635" y="1"/>
                  </a:moveTo>
                  <a:cubicBezTo>
                    <a:pt x="1499" y="1"/>
                    <a:pt x="1373" y="71"/>
                    <a:pt x="1299" y="185"/>
                  </a:cubicBezTo>
                  <a:lnTo>
                    <a:pt x="98" y="2054"/>
                  </a:lnTo>
                  <a:cubicBezTo>
                    <a:pt x="1" y="2204"/>
                    <a:pt x="14" y="2405"/>
                    <a:pt x="141" y="2543"/>
                  </a:cubicBezTo>
                  <a:cubicBezTo>
                    <a:pt x="217" y="2626"/>
                    <a:pt x="330" y="2671"/>
                    <a:pt x="444" y="2671"/>
                  </a:cubicBezTo>
                  <a:lnTo>
                    <a:pt x="2826" y="2671"/>
                  </a:lnTo>
                  <a:cubicBezTo>
                    <a:pt x="2941" y="2671"/>
                    <a:pt x="3053" y="2627"/>
                    <a:pt x="3131" y="2543"/>
                  </a:cubicBezTo>
                  <a:cubicBezTo>
                    <a:pt x="3258" y="2405"/>
                    <a:pt x="3270" y="2204"/>
                    <a:pt x="3174" y="2054"/>
                  </a:cubicBezTo>
                  <a:lnTo>
                    <a:pt x="1972" y="185"/>
                  </a:lnTo>
                  <a:cubicBezTo>
                    <a:pt x="1899" y="71"/>
                    <a:pt x="1772" y="1"/>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4910550" y="1476900"/>
              <a:ext cx="135875" cy="140300"/>
            </a:xfrm>
            <a:custGeom>
              <a:avLst/>
              <a:gdLst/>
              <a:ahLst/>
              <a:cxnLst/>
              <a:rect l="l" t="t" r="r" b="b"/>
              <a:pathLst>
                <a:path w="5435" h="5612" extrusionOk="0">
                  <a:moveTo>
                    <a:pt x="1377" y="1"/>
                  </a:moveTo>
                  <a:cubicBezTo>
                    <a:pt x="1275" y="1"/>
                    <a:pt x="1172" y="40"/>
                    <a:pt x="1094" y="118"/>
                  </a:cubicBezTo>
                  <a:lnTo>
                    <a:pt x="168" y="1045"/>
                  </a:lnTo>
                  <a:cubicBezTo>
                    <a:pt x="22" y="1190"/>
                    <a:pt x="1" y="1424"/>
                    <a:pt x="129" y="1584"/>
                  </a:cubicBezTo>
                  <a:cubicBezTo>
                    <a:pt x="210" y="1685"/>
                    <a:pt x="326" y="1735"/>
                    <a:pt x="443" y="1735"/>
                  </a:cubicBezTo>
                  <a:cubicBezTo>
                    <a:pt x="545" y="1735"/>
                    <a:pt x="648" y="1696"/>
                    <a:pt x="726" y="1618"/>
                  </a:cubicBezTo>
                  <a:lnTo>
                    <a:pt x="977" y="1368"/>
                  </a:lnTo>
                  <a:lnTo>
                    <a:pt x="977" y="1877"/>
                  </a:lnTo>
                  <a:cubicBezTo>
                    <a:pt x="977" y="2221"/>
                    <a:pt x="1165" y="2535"/>
                    <a:pt x="1467" y="2699"/>
                  </a:cubicBezTo>
                  <a:lnTo>
                    <a:pt x="4564" y="4371"/>
                  </a:lnTo>
                  <a:cubicBezTo>
                    <a:pt x="4607" y="4395"/>
                    <a:pt x="4634" y="4440"/>
                    <a:pt x="4634" y="4489"/>
                  </a:cubicBezTo>
                  <a:lnTo>
                    <a:pt x="4634" y="5201"/>
                  </a:lnTo>
                  <a:cubicBezTo>
                    <a:pt x="4634" y="5407"/>
                    <a:pt x="4785" y="5587"/>
                    <a:pt x="4989" y="5609"/>
                  </a:cubicBezTo>
                  <a:cubicBezTo>
                    <a:pt x="5005" y="5611"/>
                    <a:pt x="5020" y="5612"/>
                    <a:pt x="5035" y="5612"/>
                  </a:cubicBezTo>
                  <a:cubicBezTo>
                    <a:pt x="5255" y="5612"/>
                    <a:pt x="5434" y="5433"/>
                    <a:pt x="5434" y="5211"/>
                  </a:cubicBezTo>
                  <a:lnTo>
                    <a:pt x="5434" y="4489"/>
                  </a:lnTo>
                  <a:cubicBezTo>
                    <a:pt x="5434" y="4145"/>
                    <a:pt x="5247" y="3830"/>
                    <a:pt x="4945" y="3667"/>
                  </a:cubicBezTo>
                  <a:lnTo>
                    <a:pt x="1848" y="1995"/>
                  </a:lnTo>
                  <a:cubicBezTo>
                    <a:pt x="1805" y="1971"/>
                    <a:pt x="1778" y="1926"/>
                    <a:pt x="1778" y="1877"/>
                  </a:cubicBezTo>
                  <a:lnTo>
                    <a:pt x="1778" y="1368"/>
                  </a:lnTo>
                  <a:lnTo>
                    <a:pt x="2028" y="1618"/>
                  </a:lnTo>
                  <a:cubicBezTo>
                    <a:pt x="2107" y="1697"/>
                    <a:pt x="2209" y="1735"/>
                    <a:pt x="2312" y="1735"/>
                  </a:cubicBezTo>
                  <a:cubicBezTo>
                    <a:pt x="2414" y="1735"/>
                    <a:pt x="2516" y="1697"/>
                    <a:pt x="2595" y="1618"/>
                  </a:cubicBezTo>
                  <a:cubicBezTo>
                    <a:pt x="2751" y="1462"/>
                    <a:pt x="2751" y="1209"/>
                    <a:pt x="2595" y="1052"/>
                  </a:cubicBezTo>
                  <a:lnTo>
                    <a:pt x="1661" y="118"/>
                  </a:lnTo>
                  <a:cubicBezTo>
                    <a:pt x="1583" y="40"/>
                    <a:pt x="1480" y="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36"/>
          <p:cNvSpPr/>
          <p:nvPr/>
        </p:nvSpPr>
        <p:spPr>
          <a:xfrm>
            <a:off x="8699414" y="19163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36"/>
          <p:cNvGrpSpPr/>
          <p:nvPr/>
        </p:nvGrpSpPr>
        <p:grpSpPr>
          <a:xfrm rot="900166">
            <a:off x="117758" y="1557899"/>
            <a:ext cx="450265" cy="415813"/>
            <a:chOff x="1381575" y="5040050"/>
            <a:chExt cx="353850" cy="326775"/>
          </a:xfrm>
        </p:grpSpPr>
        <p:sp>
          <p:nvSpPr>
            <p:cNvPr id="1075" name="Google Shape;1075;p36"/>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36"/>
          <p:cNvGrpSpPr/>
          <p:nvPr/>
        </p:nvGrpSpPr>
        <p:grpSpPr>
          <a:xfrm rot="-900166">
            <a:off x="70179" y="49575"/>
            <a:ext cx="459331" cy="579548"/>
            <a:chOff x="5191200" y="4689525"/>
            <a:chExt cx="360975" cy="455450"/>
          </a:xfrm>
        </p:grpSpPr>
        <p:sp>
          <p:nvSpPr>
            <p:cNvPr id="1078" name="Google Shape;1078;p36"/>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88545" y="542334"/>
            <a:ext cx="3109602" cy="30080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Ý kiến 2: </a:t>
            </a:r>
            <a:r>
              <a:rPr lang="en-US" sz="2800">
                <a:solidFill>
                  <a:schemeClr val="tx1"/>
                </a:solidFill>
                <a:latin typeface="Times New Roman" panose="02020603050405020304" pitchFamily="18" charset="0"/>
                <a:cs typeface="Times New Roman" panose="02020603050405020304" pitchFamily="18" charset="0"/>
              </a:rPr>
              <a:t>Việc đọc sách thời hiện đại gặp nhiều thách thức.</a:t>
            </a:r>
          </a:p>
        </p:txBody>
      </p:sp>
      <p:sp>
        <p:nvSpPr>
          <p:cNvPr id="4" name="Rounded Rectangle 3"/>
          <p:cNvSpPr/>
          <p:nvPr/>
        </p:nvSpPr>
        <p:spPr>
          <a:xfrm>
            <a:off x="3298147" y="763051"/>
            <a:ext cx="5763872" cy="41991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Lý lẽ 1:</a:t>
            </a:r>
            <a:r>
              <a:rPr lang="en-US" sz="2800">
                <a:solidFill>
                  <a:schemeClr val="tx1"/>
                </a:solidFill>
                <a:latin typeface="Times New Roman" panose="02020603050405020304" pitchFamily="18" charset="0"/>
                <a:cs typeface="Times New Roman" panose="02020603050405020304" pitchFamily="18" charset="0"/>
              </a:rPr>
              <a:t> Sự xuất hiện của internet và sách điện tử khiến thói quen đọc sách truyền thống( sách giấy) phần nào bị ảnh hưởng và thay đổi. </a:t>
            </a:r>
          </a:p>
        </p:txBody>
      </p:sp>
    </p:spTree>
    <p:extLst>
      <p:ext uri="{BB962C8B-B14F-4D97-AF65-F5344CB8AC3E}">
        <p14:creationId xmlns:p14="http://schemas.microsoft.com/office/powerpoint/2010/main" xmlns="" val="389128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grpSp>
        <p:nvGrpSpPr>
          <p:cNvPr id="1084" name="Google Shape;1084;p37"/>
          <p:cNvGrpSpPr/>
          <p:nvPr/>
        </p:nvGrpSpPr>
        <p:grpSpPr>
          <a:xfrm rot="-5400000" flipH="1">
            <a:off x="1036083" y="629133"/>
            <a:ext cx="7071835" cy="9143997"/>
            <a:chOff x="4284200" y="-190000"/>
            <a:chExt cx="2599175" cy="3360775"/>
          </a:xfrm>
        </p:grpSpPr>
        <p:sp>
          <p:nvSpPr>
            <p:cNvPr id="1085" name="Google Shape;1085;p37"/>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7"/>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7"/>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37"/>
          <p:cNvGrpSpPr/>
          <p:nvPr/>
        </p:nvGrpSpPr>
        <p:grpSpPr>
          <a:xfrm>
            <a:off x="5726186" y="3569189"/>
            <a:ext cx="1087115" cy="1520411"/>
            <a:chOff x="137036" y="2185664"/>
            <a:chExt cx="1087115" cy="1520411"/>
          </a:xfrm>
        </p:grpSpPr>
        <p:sp>
          <p:nvSpPr>
            <p:cNvPr id="1100" name="Google Shape;1100;p37"/>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37"/>
            <p:cNvGrpSpPr/>
            <p:nvPr/>
          </p:nvGrpSpPr>
          <p:grpSpPr>
            <a:xfrm rot="-900166">
              <a:off x="313645" y="2276432"/>
              <a:ext cx="727060" cy="1313734"/>
              <a:chOff x="2119450" y="4218200"/>
              <a:chExt cx="571375" cy="1032425"/>
            </a:xfrm>
          </p:grpSpPr>
          <p:sp>
            <p:nvSpPr>
              <p:cNvPr id="1102" name="Google Shape;1102;p37"/>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1" name="Google Shape;1111;p37"/>
          <p:cNvGrpSpPr/>
          <p:nvPr/>
        </p:nvGrpSpPr>
        <p:grpSpPr>
          <a:xfrm>
            <a:off x="6594571" y="3962318"/>
            <a:ext cx="1488837" cy="1481820"/>
            <a:chOff x="2446009" y="-157920"/>
            <a:chExt cx="1488837" cy="1481820"/>
          </a:xfrm>
        </p:grpSpPr>
        <p:grpSp>
          <p:nvGrpSpPr>
            <p:cNvPr id="1112" name="Google Shape;1112;p37"/>
            <p:cNvGrpSpPr/>
            <p:nvPr/>
          </p:nvGrpSpPr>
          <p:grpSpPr>
            <a:xfrm>
              <a:off x="2446009" y="-157920"/>
              <a:ext cx="1488837" cy="1481820"/>
              <a:chOff x="2297959" y="1207080"/>
              <a:chExt cx="1488837" cy="1481820"/>
            </a:xfrm>
          </p:grpSpPr>
          <p:sp>
            <p:nvSpPr>
              <p:cNvPr id="1113" name="Google Shape;1113;p37"/>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7" name="Google Shape;1117;p37"/>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1"/>
          <p:cNvSpPr>
            <a:spLocks noGrp="1"/>
          </p:cNvSpPr>
          <p:nvPr>
            <p:ph type="subTitle" idx="1"/>
          </p:nvPr>
        </p:nvSpPr>
        <p:spPr/>
        <p:txBody>
          <a:bodyPr/>
          <a:lstStyle/>
          <a:p>
            <a:endParaRPr lang="en-US"/>
          </a:p>
        </p:txBody>
      </p:sp>
      <p:sp>
        <p:nvSpPr>
          <p:cNvPr id="3" name="Rounded Rectangle 2"/>
          <p:cNvSpPr/>
          <p:nvPr/>
        </p:nvSpPr>
        <p:spPr>
          <a:xfrm>
            <a:off x="170268" y="750439"/>
            <a:ext cx="8778240" cy="37052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=&gt; </a:t>
            </a:r>
            <a:r>
              <a:rPr lang="en-US" sz="2800">
                <a:solidFill>
                  <a:schemeClr val="tx1"/>
                </a:solidFill>
                <a:latin typeface="Times New Roman" panose="02020603050405020304" pitchFamily="18" charset="0"/>
                <a:cs typeface="Times New Roman" panose="02020603050405020304" pitchFamily="18" charset="0"/>
              </a:rPr>
              <a:t>Cách ứng xử của chúng ta: chấp nhận sự đa dạng của các hình thức sách và các cách đọc sách khác nhau bởi đó là sự phát triển tất yếu, là thành tựu của văn minh nhân loại. Dù là sách giấy hay sách điện tử, chúng đều là kết tinh  của những </a:t>
            </a:r>
            <a:r>
              <a:rPr lang="en-US" sz="2800" smtClean="0">
                <a:solidFill>
                  <a:schemeClr val="tx1"/>
                </a:solidFill>
                <a:latin typeface="Times New Roman" panose="02020603050405020304" pitchFamily="18" charset="0"/>
                <a:cs typeface="Times New Roman" panose="02020603050405020304" pitchFamily="18" charset="0"/>
              </a:rPr>
              <a:t>giá </a:t>
            </a:r>
            <a:r>
              <a:rPr lang="en-US" sz="2800">
                <a:solidFill>
                  <a:schemeClr val="tx1"/>
                </a:solidFill>
                <a:latin typeface="Times New Roman" panose="02020603050405020304" pitchFamily="18" charset="0"/>
                <a:cs typeface="Times New Roman" panose="02020603050405020304" pitchFamily="18" charset="0"/>
              </a:rPr>
              <a:t>trị tinh thần và đều đến với người đọc qua ngôn ngữ (bằng chữ viết hoặc tiếng nói)</a:t>
            </a:r>
          </a:p>
          <a:p>
            <a:r>
              <a:rPr lang="en-US" sz="2800" smtClean="0">
                <a:solidFill>
                  <a:schemeClr val="tx1"/>
                </a:solidFill>
                <a:latin typeface="Times New Roman" panose="02020603050405020304" pitchFamily="18" charset="0"/>
                <a:cs typeface="Times New Roman" panose="02020603050405020304" pitchFamily="18" charset="0"/>
              </a:rPr>
              <a:t> </a:t>
            </a:r>
            <a:endParaRPr 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grpSp>
        <p:nvGrpSpPr>
          <p:cNvPr id="1053" name="Google Shape;1053;p36"/>
          <p:cNvGrpSpPr/>
          <p:nvPr/>
        </p:nvGrpSpPr>
        <p:grpSpPr>
          <a:xfrm>
            <a:off x="6446398" y="4526604"/>
            <a:ext cx="585435" cy="585400"/>
            <a:chOff x="6519600" y="1894075"/>
            <a:chExt cx="341700" cy="341700"/>
          </a:xfrm>
        </p:grpSpPr>
        <p:sp>
          <p:nvSpPr>
            <p:cNvPr id="1054" name="Google Shape;1054;p36"/>
            <p:cNvSpPr/>
            <p:nvPr/>
          </p:nvSpPr>
          <p:spPr>
            <a:xfrm>
              <a:off x="6519600" y="1894075"/>
              <a:ext cx="341700" cy="341700"/>
            </a:xfrm>
            <a:custGeom>
              <a:avLst/>
              <a:gdLst/>
              <a:ahLst/>
              <a:cxnLst/>
              <a:rect l="l" t="t" r="r" b="b"/>
              <a:pathLst>
                <a:path w="13668" h="13668" extrusionOk="0">
                  <a:moveTo>
                    <a:pt x="1576" y="1895"/>
                  </a:moveTo>
                  <a:lnTo>
                    <a:pt x="1970" y="3988"/>
                  </a:lnTo>
                  <a:cubicBezTo>
                    <a:pt x="2020" y="4256"/>
                    <a:pt x="2092" y="4517"/>
                    <a:pt x="2183" y="4766"/>
                  </a:cubicBezTo>
                  <a:lnTo>
                    <a:pt x="1518" y="4473"/>
                  </a:lnTo>
                  <a:cubicBezTo>
                    <a:pt x="1082" y="4281"/>
                    <a:pt x="801" y="3849"/>
                    <a:pt x="801" y="3374"/>
                  </a:cubicBezTo>
                  <a:lnTo>
                    <a:pt x="801" y="2029"/>
                  </a:lnTo>
                  <a:cubicBezTo>
                    <a:pt x="801" y="1956"/>
                    <a:pt x="861" y="1895"/>
                    <a:pt x="934" y="1895"/>
                  </a:cubicBezTo>
                  <a:close/>
                  <a:moveTo>
                    <a:pt x="12733" y="1895"/>
                  </a:moveTo>
                  <a:cubicBezTo>
                    <a:pt x="12806" y="1895"/>
                    <a:pt x="12867" y="1956"/>
                    <a:pt x="12867" y="2029"/>
                  </a:cubicBezTo>
                  <a:lnTo>
                    <a:pt x="12867" y="3374"/>
                  </a:lnTo>
                  <a:cubicBezTo>
                    <a:pt x="12867" y="3849"/>
                    <a:pt x="12585" y="4281"/>
                    <a:pt x="12150" y="4473"/>
                  </a:cubicBezTo>
                  <a:lnTo>
                    <a:pt x="11484" y="4766"/>
                  </a:lnTo>
                  <a:cubicBezTo>
                    <a:pt x="11575" y="4517"/>
                    <a:pt x="11647" y="4256"/>
                    <a:pt x="11697" y="3988"/>
                  </a:cubicBezTo>
                  <a:lnTo>
                    <a:pt x="12091" y="1895"/>
                  </a:lnTo>
                  <a:close/>
                  <a:moveTo>
                    <a:pt x="11480" y="801"/>
                  </a:moveTo>
                  <a:lnTo>
                    <a:pt x="10911" y="3827"/>
                  </a:lnTo>
                  <a:cubicBezTo>
                    <a:pt x="10542" y="5786"/>
                    <a:pt x="8827" y="7208"/>
                    <a:pt x="6834" y="7208"/>
                  </a:cubicBezTo>
                  <a:cubicBezTo>
                    <a:pt x="4840" y="7208"/>
                    <a:pt x="3126" y="5786"/>
                    <a:pt x="2757" y="3827"/>
                  </a:cubicBezTo>
                  <a:lnTo>
                    <a:pt x="2188" y="801"/>
                  </a:lnTo>
                  <a:close/>
                  <a:moveTo>
                    <a:pt x="7234" y="7993"/>
                  </a:moveTo>
                  <a:lnTo>
                    <a:pt x="7234" y="9637"/>
                  </a:lnTo>
                  <a:lnTo>
                    <a:pt x="6433" y="9637"/>
                  </a:lnTo>
                  <a:lnTo>
                    <a:pt x="6433" y="7993"/>
                  </a:lnTo>
                  <a:cubicBezTo>
                    <a:pt x="6565" y="8003"/>
                    <a:pt x="6699" y="8009"/>
                    <a:pt x="6834" y="8009"/>
                  </a:cubicBezTo>
                  <a:cubicBezTo>
                    <a:pt x="6969" y="8009"/>
                    <a:pt x="7102" y="8003"/>
                    <a:pt x="7234" y="7993"/>
                  </a:cubicBezTo>
                  <a:close/>
                  <a:moveTo>
                    <a:pt x="8027" y="10437"/>
                  </a:moveTo>
                  <a:cubicBezTo>
                    <a:pt x="8256" y="10437"/>
                    <a:pt x="8466" y="10553"/>
                    <a:pt x="8589" y="10745"/>
                  </a:cubicBezTo>
                  <a:lnTo>
                    <a:pt x="8905" y="11238"/>
                  </a:lnTo>
                  <a:lnTo>
                    <a:pt x="4763" y="11238"/>
                  </a:lnTo>
                  <a:lnTo>
                    <a:pt x="5078" y="10745"/>
                  </a:lnTo>
                  <a:cubicBezTo>
                    <a:pt x="5202" y="10553"/>
                    <a:pt x="5412" y="10437"/>
                    <a:pt x="5640" y="10437"/>
                  </a:cubicBezTo>
                  <a:close/>
                  <a:moveTo>
                    <a:pt x="10296" y="12066"/>
                  </a:moveTo>
                  <a:cubicBezTo>
                    <a:pt x="10525" y="12066"/>
                    <a:pt x="10734" y="12181"/>
                    <a:pt x="10857" y="12373"/>
                  </a:cubicBezTo>
                  <a:lnTo>
                    <a:pt x="11174" y="12866"/>
                  </a:lnTo>
                  <a:lnTo>
                    <a:pt x="2494" y="12866"/>
                  </a:lnTo>
                  <a:lnTo>
                    <a:pt x="2810" y="12373"/>
                  </a:lnTo>
                  <a:cubicBezTo>
                    <a:pt x="2932" y="12182"/>
                    <a:pt x="3144" y="12066"/>
                    <a:pt x="3372" y="12066"/>
                  </a:cubicBezTo>
                  <a:close/>
                  <a:moveTo>
                    <a:pt x="1962" y="1"/>
                  </a:moveTo>
                  <a:cubicBezTo>
                    <a:pt x="1930" y="1"/>
                    <a:pt x="1898" y="5"/>
                    <a:pt x="1868" y="15"/>
                  </a:cubicBezTo>
                  <a:cubicBezTo>
                    <a:pt x="1497" y="133"/>
                    <a:pt x="1311" y="479"/>
                    <a:pt x="1373" y="813"/>
                  </a:cubicBezTo>
                  <a:lnTo>
                    <a:pt x="1426" y="1095"/>
                  </a:lnTo>
                  <a:lnTo>
                    <a:pt x="401" y="1095"/>
                  </a:lnTo>
                  <a:cubicBezTo>
                    <a:pt x="179" y="1095"/>
                    <a:pt x="0" y="1274"/>
                    <a:pt x="0" y="1495"/>
                  </a:cubicBezTo>
                  <a:lnTo>
                    <a:pt x="0" y="3361"/>
                  </a:lnTo>
                  <a:cubicBezTo>
                    <a:pt x="0" y="4153"/>
                    <a:pt x="469" y="4873"/>
                    <a:pt x="1194" y="5192"/>
                  </a:cubicBezTo>
                  <a:lnTo>
                    <a:pt x="2772" y="5888"/>
                  </a:lnTo>
                  <a:cubicBezTo>
                    <a:pt x="3451" y="6860"/>
                    <a:pt x="4465" y="7569"/>
                    <a:pt x="5633" y="7862"/>
                  </a:cubicBezTo>
                  <a:lnTo>
                    <a:pt x="5633" y="9637"/>
                  </a:lnTo>
                  <a:cubicBezTo>
                    <a:pt x="5132" y="9639"/>
                    <a:pt x="4674" y="9892"/>
                    <a:pt x="4404" y="10313"/>
                  </a:cubicBezTo>
                  <a:lnTo>
                    <a:pt x="3795" y="11265"/>
                  </a:lnTo>
                  <a:lnTo>
                    <a:pt x="3371" y="11265"/>
                  </a:lnTo>
                  <a:cubicBezTo>
                    <a:pt x="2868" y="11265"/>
                    <a:pt x="2406" y="11518"/>
                    <a:pt x="2135" y="11942"/>
                  </a:cubicBezTo>
                  <a:lnTo>
                    <a:pt x="1688" y="12640"/>
                  </a:lnTo>
                  <a:cubicBezTo>
                    <a:pt x="1526" y="12893"/>
                    <a:pt x="1550" y="13230"/>
                    <a:pt x="1766" y="13460"/>
                  </a:cubicBezTo>
                  <a:cubicBezTo>
                    <a:pt x="1893" y="13595"/>
                    <a:pt x="2075" y="13667"/>
                    <a:pt x="2262" y="13667"/>
                  </a:cubicBezTo>
                  <a:lnTo>
                    <a:pt x="11405" y="13667"/>
                  </a:lnTo>
                  <a:cubicBezTo>
                    <a:pt x="11592" y="13667"/>
                    <a:pt x="11774" y="13595"/>
                    <a:pt x="11902" y="13459"/>
                  </a:cubicBezTo>
                  <a:cubicBezTo>
                    <a:pt x="12117" y="13229"/>
                    <a:pt x="12142" y="12893"/>
                    <a:pt x="11979" y="12640"/>
                  </a:cubicBezTo>
                  <a:lnTo>
                    <a:pt x="11532" y="11942"/>
                  </a:lnTo>
                  <a:cubicBezTo>
                    <a:pt x="11261" y="11518"/>
                    <a:pt x="10799" y="11265"/>
                    <a:pt x="10296" y="11265"/>
                  </a:cubicBezTo>
                  <a:lnTo>
                    <a:pt x="9873" y="11265"/>
                  </a:lnTo>
                  <a:lnTo>
                    <a:pt x="9263" y="10314"/>
                  </a:lnTo>
                  <a:cubicBezTo>
                    <a:pt x="8993" y="9893"/>
                    <a:pt x="8535" y="9642"/>
                    <a:pt x="8035" y="9639"/>
                  </a:cubicBezTo>
                  <a:lnTo>
                    <a:pt x="8035" y="7866"/>
                  </a:lnTo>
                  <a:cubicBezTo>
                    <a:pt x="9202" y="7574"/>
                    <a:pt x="10217" y="6866"/>
                    <a:pt x="10895" y="5895"/>
                  </a:cubicBezTo>
                  <a:lnTo>
                    <a:pt x="12473" y="5200"/>
                  </a:lnTo>
                  <a:cubicBezTo>
                    <a:pt x="13198" y="4881"/>
                    <a:pt x="13667" y="4163"/>
                    <a:pt x="13667" y="3371"/>
                  </a:cubicBezTo>
                  <a:lnTo>
                    <a:pt x="13667" y="2028"/>
                  </a:lnTo>
                  <a:cubicBezTo>
                    <a:pt x="13667" y="1513"/>
                    <a:pt x="13248" y="1095"/>
                    <a:pt x="12733" y="1095"/>
                  </a:cubicBezTo>
                  <a:lnTo>
                    <a:pt x="12241" y="1095"/>
                  </a:lnTo>
                  <a:lnTo>
                    <a:pt x="12309" y="734"/>
                  </a:lnTo>
                  <a:cubicBezTo>
                    <a:pt x="12315" y="704"/>
                    <a:pt x="12316" y="673"/>
                    <a:pt x="12311" y="642"/>
                  </a:cubicBezTo>
                  <a:cubicBezTo>
                    <a:pt x="12266" y="250"/>
                    <a:pt x="11964" y="1"/>
                    <a:pt x="11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36"/>
            <p:cNvSpPr/>
            <p:nvPr/>
          </p:nvSpPr>
          <p:spPr>
            <a:xfrm>
              <a:off x="6636975" y="1936950"/>
              <a:ext cx="106925" cy="101375"/>
            </a:xfrm>
            <a:custGeom>
              <a:avLst/>
              <a:gdLst/>
              <a:ahLst/>
              <a:cxnLst/>
              <a:rect l="l" t="t" r="r" b="b"/>
              <a:pathLst>
                <a:path w="4277" h="4055" extrusionOk="0">
                  <a:moveTo>
                    <a:pt x="2139" y="1306"/>
                  </a:moveTo>
                  <a:lnTo>
                    <a:pt x="2308" y="1649"/>
                  </a:lnTo>
                  <a:cubicBezTo>
                    <a:pt x="2366" y="1768"/>
                    <a:pt x="2480" y="1849"/>
                    <a:pt x="2610" y="1868"/>
                  </a:cubicBezTo>
                  <a:lnTo>
                    <a:pt x="2989" y="1923"/>
                  </a:lnTo>
                  <a:lnTo>
                    <a:pt x="2714" y="2190"/>
                  </a:lnTo>
                  <a:cubicBezTo>
                    <a:pt x="2620" y="2282"/>
                    <a:pt x="2576" y="2415"/>
                    <a:pt x="2599" y="2545"/>
                  </a:cubicBezTo>
                  <a:lnTo>
                    <a:pt x="2664" y="2922"/>
                  </a:lnTo>
                  <a:lnTo>
                    <a:pt x="2325" y="2744"/>
                  </a:lnTo>
                  <a:cubicBezTo>
                    <a:pt x="2267" y="2713"/>
                    <a:pt x="2203" y="2698"/>
                    <a:pt x="2139" y="2698"/>
                  </a:cubicBezTo>
                  <a:cubicBezTo>
                    <a:pt x="2074" y="2698"/>
                    <a:pt x="2011" y="2713"/>
                    <a:pt x="1952" y="2744"/>
                  </a:cubicBezTo>
                  <a:lnTo>
                    <a:pt x="1613" y="2922"/>
                  </a:lnTo>
                  <a:lnTo>
                    <a:pt x="1679" y="2545"/>
                  </a:lnTo>
                  <a:cubicBezTo>
                    <a:pt x="1701" y="2415"/>
                    <a:pt x="1658" y="2282"/>
                    <a:pt x="1564" y="2190"/>
                  </a:cubicBezTo>
                  <a:lnTo>
                    <a:pt x="1290" y="1923"/>
                  </a:lnTo>
                  <a:lnTo>
                    <a:pt x="1668" y="1868"/>
                  </a:lnTo>
                  <a:cubicBezTo>
                    <a:pt x="1799" y="1849"/>
                    <a:pt x="1911" y="1768"/>
                    <a:pt x="1970" y="1649"/>
                  </a:cubicBezTo>
                  <a:lnTo>
                    <a:pt x="2139" y="1306"/>
                  </a:lnTo>
                  <a:close/>
                  <a:moveTo>
                    <a:pt x="2139" y="1"/>
                  </a:moveTo>
                  <a:cubicBezTo>
                    <a:pt x="1986" y="1"/>
                    <a:pt x="1847" y="88"/>
                    <a:pt x="1779" y="224"/>
                  </a:cubicBezTo>
                  <a:lnTo>
                    <a:pt x="1345" y="1106"/>
                  </a:lnTo>
                  <a:lnTo>
                    <a:pt x="371" y="1247"/>
                  </a:lnTo>
                  <a:cubicBezTo>
                    <a:pt x="221" y="1269"/>
                    <a:pt x="95" y="1375"/>
                    <a:pt x="48" y="1520"/>
                  </a:cubicBezTo>
                  <a:cubicBezTo>
                    <a:pt x="1" y="1665"/>
                    <a:pt x="40" y="1824"/>
                    <a:pt x="149" y="1930"/>
                  </a:cubicBezTo>
                  <a:lnTo>
                    <a:pt x="854" y="2616"/>
                  </a:lnTo>
                  <a:lnTo>
                    <a:pt x="687" y="3587"/>
                  </a:lnTo>
                  <a:cubicBezTo>
                    <a:pt x="662" y="3737"/>
                    <a:pt x="724" y="3889"/>
                    <a:pt x="847" y="3978"/>
                  </a:cubicBezTo>
                  <a:cubicBezTo>
                    <a:pt x="916" y="4029"/>
                    <a:pt x="999" y="4054"/>
                    <a:pt x="1082" y="4054"/>
                  </a:cubicBezTo>
                  <a:cubicBezTo>
                    <a:pt x="1146" y="4054"/>
                    <a:pt x="1210" y="4039"/>
                    <a:pt x="1269" y="4008"/>
                  </a:cubicBezTo>
                  <a:lnTo>
                    <a:pt x="2139" y="3551"/>
                  </a:lnTo>
                  <a:lnTo>
                    <a:pt x="3010" y="4008"/>
                  </a:lnTo>
                  <a:cubicBezTo>
                    <a:pt x="3068" y="4039"/>
                    <a:pt x="3132" y="4055"/>
                    <a:pt x="3196" y="4055"/>
                  </a:cubicBezTo>
                  <a:cubicBezTo>
                    <a:pt x="3278" y="4055"/>
                    <a:pt x="3361" y="4028"/>
                    <a:pt x="3431" y="3978"/>
                  </a:cubicBezTo>
                  <a:cubicBezTo>
                    <a:pt x="3554" y="3889"/>
                    <a:pt x="3616" y="3737"/>
                    <a:pt x="3590" y="3587"/>
                  </a:cubicBezTo>
                  <a:lnTo>
                    <a:pt x="3424" y="2616"/>
                  </a:lnTo>
                  <a:lnTo>
                    <a:pt x="4128" y="1930"/>
                  </a:lnTo>
                  <a:cubicBezTo>
                    <a:pt x="4237" y="1824"/>
                    <a:pt x="4276" y="1665"/>
                    <a:pt x="4229" y="1520"/>
                  </a:cubicBezTo>
                  <a:cubicBezTo>
                    <a:pt x="4182" y="1375"/>
                    <a:pt x="4057" y="1269"/>
                    <a:pt x="3906" y="1247"/>
                  </a:cubicBezTo>
                  <a:lnTo>
                    <a:pt x="2933" y="1106"/>
                  </a:lnTo>
                  <a:lnTo>
                    <a:pt x="2498" y="224"/>
                  </a:lnTo>
                  <a:cubicBezTo>
                    <a:pt x="2431" y="88"/>
                    <a:pt x="2291" y="1"/>
                    <a:pt x="21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56" name="Google Shape;1056;p36"/>
          <p:cNvGrpSpPr/>
          <p:nvPr/>
        </p:nvGrpSpPr>
        <p:grpSpPr>
          <a:xfrm>
            <a:off x="1451316" y="3761539"/>
            <a:ext cx="446015" cy="585400"/>
            <a:chOff x="3687725" y="1894075"/>
            <a:chExt cx="260325" cy="341700"/>
          </a:xfrm>
        </p:grpSpPr>
        <p:sp>
          <p:nvSpPr>
            <p:cNvPr id="1057" name="Google Shape;1057;p36"/>
            <p:cNvSpPr/>
            <p:nvPr/>
          </p:nvSpPr>
          <p:spPr>
            <a:xfrm>
              <a:off x="3687725" y="1894075"/>
              <a:ext cx="260325" cy="341700"/>
            </a:xfrm>
            <a:custGeom>
              <a:avLst/>
              <a:gdLst/>
              <a:ahLst/>
              <a:cxnLst/>
              <a:rect l="l" t="t" r="r" b="b"/>
              <a:pathLst>
                <a:path w="10413" h="13668" extrusionOk="0">
                  <a:moveTo>
                    <a:pt x="7209" y="1367"/>
                  </a:moveTo>
                  <a:lnTo>
                    <a:pt x="9045" y="3203"/>
                  </a:lnTo>
                  <a:lnTo>
                    <a:pt x="7342" y="3203"/>
                  </a:lnTo>
                  <a:cubicBezTo>
                    <a:pt x="7268" y="3203"/>
                    <a:pt x="7209" y="3144"/>
                    <a:pt x="7209" y="3070"/>
                  </a:cubicBezTo>
                  <a:lnTo>
                    <a:pt x="7209" y="1367"/>
                  </a:lnTo>
                  <a:close/>
                  <a:moveTo>
                    <a:pt x="6408" y="801"/>
                  </a:moveTo>
                  <a:lnTo>
                    <a:pt x="6408" y="3070"/>
                  </a:lnTo>
                  <a:cubicBezTo>
                    <a:pt x="6408" y="3586"/>
                    <a:pt x="6826" y="4004"/>
                    <a:pt x="7342" y="4004"/>
                  </a:cubicBezTo>
                  <a:lnTo>
                    <a:pt x="9611" y="4004"/>
                  </a:lnTo>
                  <a:lnTo>
                    <a:pt x="9611" y="12733"/>
                  </a:lnTo>
                  <a:cubicBezTo>
                    <a:pt x="9611" y="12807"/>
                    <a:pt x="9551" y="12866"/>
                    <a:pt x="9478" y="12866"/>
                  </a:cubicBezTo>
                  <a:lnTo>
                    <a:pt x="936" y="12866"/>
                  </a:lnTo>
                  <a:cubicBezTo>
                    <a:pt x="862" y="12866"/>
                    <a:pt x="803" y="12807"/>
                    <a:pt x="803" y="12733"/>
                  </a:cubicBezTo>
                  <a:lnTo>
                    <a:pt x="803" y="935"/>
                  </a:lnTo>
                  <a:cubicBezTo>
                    <a:pt x="803" y="861"/>
                    <a:pt x="862" y="801"/>
                    <a:pt x="936" y="801"/>
                  </a:cubicBezTo>
                  <a:close/>
                  <a:moveTo>
                    <a:pt x="936" y="1"/>
                  </a:moveTo>
                  <a:cubicBezTo>
                    <a:pt x="420" y="1"/>
                    <a:pt x="1" y="419"/>
                    <a:pt x="1" y="935"/>
                  </a:cubicBezTo>
                  <a:lnTo>
                    <a:pt x="1" y="12733"/>
                  </a:lnTo>
                  <a:cubicBezTo>
                    <a:pt x="1" y="13249"/>
                    <a:pt x="420" y="13667"/>
                    <a:pt x="936" y="13667"/>
                  </a:cubicBezTo>
                  <a:lnTo>
                    <a:pt x="9478" y="13667"/>
                  </a:lnTo>
                  <a:cubicBezTo>
                    <a:pt x="9993" y="13667"/>
                    <a:pt x="10412" y="13249"/>
                    <a:pt x="10412" y="12733"/>
                  </a:cubicBezTo>
                  <a:lnTo>
                    <a:pt x="10412" y="3825"/>
                  </a:lnTo>
                  <a:cubicBezTo>
                    <a:pt x="10412" y="3575"/>
                    <a:pt x="10314" y="3341"/>
                    <a:pt x="10138" y="3164"/>
                  </a:cubicBezTo>
                  <a:lnTo>
                    <a:pt x="7248" y="274"/>
                  </a:lnTo>
                  <a:cubicBezTo>
                    <a:pt x="7072" y="98"/>
                    <a:pt x="6837" y="1"/>
                    <a:pt x="65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36"/>
            <p:cNvSpPr/>
            <p:nvPr/>
          </p:nvSpPr>
          <p:spPr>
            <a:xfrm>
              <a:off x="3818000" y="2026850"/>
              <a:ext cx="85025" cy="20075"/>
            </a:xfrm>
            <a:custGeom>
              <a:avLst/>
              <a:gdLst/>
              <a:ahLst/>
              <a:cxnLst/>
              <a:rect l="l" t="t" r="r" b="b"/>
              <a:pathLst>
                <a:path w="3401" h="803" extrusionOk="0">
                  <a:moveTo>
                    <a:pt x="436" y="1"/>
                  </a:moveTo>
                  <a:cubicBezTo>
                    <a:pt x="230" y="1"/>
                    <a:pt x="50" y="152"/>
                    <a:pt x="28" y="356"/>
                  </a:cubicBezTo>
                  <a:cubicBezTo>
                    <a:pt x="1" y="597"/>
                    <a:pt x="189" y="803"/>
                    <a:pt x="425" y="803"/>
                  </a:cubicBezTo>
                  <a:lnTo>
                    <a:pt x="2966" y="803"/>
                  </a:lnTo>
                  <a:cubicBezTo>
                    <a:pt x="3171" y="803"/>
                    <a:pt x="3352" y="651"/>
                    <a:pt x="3375" y="447"/>
                  </a:cubicBezTo>
                  <a:cubicBezTo>
                    <a:pt x="3401" y="206"/>
                    <a:pt x="3213" y="1"/>
                    <a:pt x="29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36"/>
            <p:cNvSpPr/>
            <p:nvPr/>
          </p:nvSpPr>
          <p:spPr>
            <a:xfrm>
              <a:off x="3818000" y="2093625"/>
              <a:ext cx="85025" cy="20025"/>
            </a:xfrm>
            <a:custGeom>
              <a:avLst/>
              <a:gdLst/>
              <a:ahLst/>
              <a:cxnLst/>
              <a:rect l="l" t="t" r="r" b="b"/>
              <a:pathLst>
                <a:path w="3401" h="801" extrusionOk="0">
                  <a:moveTo>
                    <a:pt x="436" y="0"/>
                  </a:moveTo>
                  <a:cubicBezTo>
                    <a:pt x="230" y="0"/>
                    <a:pt x="50" y="150"/>
                    <a:pt x="28" y="355"/>
                  </a:cubicBezTo>
                  <a:cubicBezTo>
                    <a:pt x="1" y="596"/>
                    <a:pt x="189" y="801"/>
                    <a:pt x="425" y="801"/>
                  </a:cubicBezTo>
                  <a:lnTo>
                    <a:pt x="2966" y="801"/>
                  </a:lnTo>
                  <a:cubicBezTo>
                    <a:pt x="3171" y="801"/>
                    <a:pt x="3352" y="650"/>
                    <a:pt x="3375" y="445"/>
                  </a:cubicBezTo>
                  <a:cubicBezTo>
                    <a:pt x="3401" y="204"/>
                    <a:pt x="3213" y="0"/>
                    <a:pt x="29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36"/>
            <p:cNvSpPr/>
            <p:nvPr/>
          </p:nvSpPr>
          <p:spPr>
            <a:xfrm>
              <a:off x="3818000" y="2160350"/>
              <a:ext cx="85325" cy="20025"/>
            </a:xfrm>
            <a:custGeom>
              <a:avLst/>
              <a:gdLst/>
              <a:ahLst/>
              <a:cxnLst/>
              <a:rect l="l" t="t" r="r" b="b"/>
              <a:pathLst>
                <a:path w="3413" h="801" extrusionOk="0">
                  <a:moveTo>
                    <a:pt x="436" y="0"/>
                  </a:moveTo>
                  <a:cubicBezTo>
                    <a:pt x="230" y="0"/>
                    <a:pt x="50" y="150"/>
                    <a:pt x="28" y="355"/>
                  </a:cubicBezTo>
                  <a:cubicBezTo>
                    <a:pt x="1" y="597"/>
                    <a:pt x="189" y="801"/>
                    <a:pt x="425" y="801"/>
                  </a:cubicBezTo>
                  <a:lnTo>
                    <a:pt x="2977" y="801"/>
                  </a:lnTo>
                  <a:cubicBezTo>
                    <a:pt x="3183" y="801"/>
                    <a:pt x="3363" y="650"/>
                    <a:pt x="3386" y="446"/>
                  </a:cubicBezTo>
                  <a:cubicBezTo>
                    <a:pt x="3412" y="205"/>
                    <a:pt x="3224" y="0"/>
                    <a:pt x="2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36"/>
            <p:cNvSpPr/>
            <p:nvPr/>
          </p:nvSpPr>
          <p:spPr>
            <a:xfrm>
              <a:off x="3732100" y="2006825"/>
              <a:ext cx="64675" cy="50200"/>
            </a:xfrm>
            <a:custGeom>
              <a:avLst/>
              <a:gdLst/>
              <a:ahLst/>
              <a:cxnLst/>
              <a:rect l="l" t="t" r="r" b="b"/>
              <a:pathLst>
                <a:path w="2587" h="2008" extrusionOk="0">
                  <a:moveTo>
                    <a:pt x="2147" y="0"/>
                  </a:moveTo>
                  <a:cubicBezTo>
                    <a:pt x="2044" y="0"/>
                    <a:pt x="1942" y="39"/>
                    <a:pt x="1863" y="117"/>
                  </a:cubicBezTo>
                  <a:lnTo>
                    <a:pt x="941" y="1040"/>
                  </a:lnTo>
                  <a:lnTo>
                    <a:pt x="722" y="823"/>
                  </a:lnTo>
                  <a:cubicBezTo>
                    <a:pt x="644" y="745"/>
                    <a:pt x="542" y="706"/>
                    <a:pt x="439" y="706"/>
                  </a:cubicBezTo>
                  <a:cubicBezTo>
                    <a:pt x="337" y="706"/>
                    <a:pt x="235" y="745"/>
                    <a:pt x="156" y="823"/>
                  </a:cubicBezTo>
                  <a:cubicBezTo>
                    <a:pt x="0" y="979"/>
                    <a:pt x="0" y="1232"/>
                    <a:pt x="156" y="1390"/>
                  </a:cubicBezTo>
                  <a:lnTo>
                    <a:pt x="657" y="1890"/>
                  </a:lnTo>
                  <a:cubicBezTo>
                    <a:pt x="735" y="1969"/>
                    <a:pt x="838" y="2008"/>
                    <a:pt x="941" y="2008"/>
                  </a:cubicBezTo>
                  <a:cubicBezTo>
                    <a:pt x="1043" y="2008"/>
                    <a:pt x="1145" y="1969"/>
                    <a:pt x="1223" y="1890"/>
                  </a:cubicBezTo>
                  <a:lnTo>
                    <a:pt x="2430" y="683"/>
                  </a:lnTo>
                  <a:cubicBezTo>
                    <a:pt x="2586" y="527"/>
                    <a:pt x="2586" y="274"/>
                    <a:pt x="2430" y="117"/>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36"/>
            <p:cNvSpPr/>
            <p:nvPr/>
          </p:nvSpPr>
          <p:spPr>
            <a:xfrm>
              <a:off x="3732100" y="2078650"/>
              <a:ext cx="64675" cy="50200"/>
            </a:xfrm>
            <a:custGeom>
              <a:avLst/>
              <a:gdLst/>
              <a:ahLst/>
              <a:cxnLst/>
              <a:rect l="l" t="t" r="r" b="b"/>
              <a:pathLst>
                <a:path w="2587" h="2008" extrusionOk="0">
                  <a:moveTo>
                    <a:pt x="2147" y="0"/>
                  </a:moveTo>
                  <a:cubicBezTo>
                    <a:pt x="2044" y="0"/>
                    <a:pt x="1942" y="39"/>
                    <a:pt x="1863" y="118"/>
                  </a:cubicBezTo>
                  <a:lnTo>
                    <a:pt x="941" y="1041"/>
                  </a:lnTo>
                  <a:lnTo>
                    <a:pt x="722" y="823"/>
                  </a:lnTo>
                  <a:cubicBezTo>
                    <a:pt x="644" y="745"/>
                    <a:pt x="542" y="706"/>
                    <a:pt x="439" y="706"/>
                  </a:cubicBezTo>
                  <a:cubicBezTo>
                    <a:pt x="337" y="706"/>
                    <a:pt x="235" y="745"/>
                    <a:pt x="156" y="823"/>
                  </a:cubicBezTo>
                  <a:cubicBezTo>
                    <a:pt x="0" y="980"/>
                    <a:pt x="0" y="1233"/>
                    <a:pt x="156" y="1389"/>
                  </a:cubicBezTo>
                  <a:lnTo>
                    <a:pt x="657" y="1890"/>
                  </a:lnTo>
                  <a:cubicBezTo>
                    <a:pt x="735" y="1968"/>
                    <a:pt x="838" y="2007"/>
                    <a:pt x="941" y="2007"/>
                  </a:cubicBezTo>
                  <a:cubicBezTo>
                    <a:pt x="1043" y="2007"/>
                    <a:pt x="1145" y="1968"/>
                    <a:pt x="1223" y="1890"/>
                  </a:cubicBezTo>
                  <a:lnTo>
                    <a:pt x="2430" y="684"/>
                  </a:lnTo>
                  <a:cubicBezTo>
                    <a:pt x="2586" y="527"/>
                    <a:pt x="2586" y="274"/>
                    <a:pt x="2430" y="118"/>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36"/>
            <p:cNvSpPr/>
            <p:nvPr/>
          </p:nvSpPr>
          <p:spPr>
            <a:xfrm>
              <a:off x="3732100" y="2145375"/>
              <a:ext cx="64675" cy="50200"/>
            </a:xfrm>
            <a:custGeom>
              <a:avLst/>
              <a:gdLst/>
              <a:ahLst/>
              <a:cxnLst/>
              <a:rect l="l" t="t" r="r" b="b"/>
              <a:pathLst>
                <a:path w="2587" h="2008" extrusionOk="0">
                  <a:moveTo>
                    <a:pt x="2147" y="1"/>
                  </a:moveTo>
                  <a:cubicBezTo>
                    <a:pt x="2044" y="1"/>
                    <a:pt x="1942" y="40"/>
                    <a:pt x="1863" y="118"/>
                  </a:cubicBezTo>
                  <a:lnTo>
                    <a:pt x="941" y="1041"/>
                  </a:lnTo>
                  <a:lnTo>
                    <a:pt x="722" y="824"/>
                  </a:lnTo>
                  <a:cubicBezTo>
                    <a:pt x="644" y="745"/>
                    <a:pt x="542" y="706"/>
                    <a:pt x="439" y="706"/>
                  </a:cubicBezTo>
                  <a:cubicBezTo>
                    <a:pt x="337" y="706"/>
                    <a:pt x="235" y="745"/>
                    <a:pt x="156" y="824"/>
                  </a:cubicBezTo>
                  <a:cubicBezTo>
                    <a:pt x="0" y="980"/>
                    <a:pt x="0" y="1233"/>
                    <a:pt x="156" y="1389"/>
                  </a:cubicBezTo>
                  <a:lnTo>
                    <a:pt x="657" y="1891"/>
                  </a:lnTo>
                  <a:cubicBezTo>
                    <a:pt x="735" y="1969"/>
                    <a:pt x="838" y="2008"/>
                    <a:pt x="941" y="2008"/>
                  </a:cubicBezTo>
                  <a:cubicBezTo>
                    <a:pt x="1043" y="2008"/>
                    <a:pt x="1145" y="1969"/>
                    <a:pt x="1223" y="1891"/>
                  </a:cubicBezTo>
                  <a:lnTo>
                    <a:pt x="2430" y="684"/>
                  </a:lnTo>
                  <a:cubicBezTo>
                    <a:pt x="2586" y="528"/>
                    <a:pt x="2586" y="274"/>
                    <a:pt x="2430" y="118"/>
                  </a:cubicBezTo>
                  <a:cubicBezTo>
                    <a:pt x="2352" y="40"/>
                    <a:pt x="2249" y="1"/>
                    <a:pt x="2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4" name="Google Shape;1064;p36"/>
          <p:cNvGrpSpPr/>
          <p:nvPr/>
        </p:nvGrpSpPr>
        <p:grpSpPr>
          <a:xfrm>
            <a:off x="5502676" y="4642073"/>
            <a:ext cx="445929" cy="585400"/>
            <a:chOff x="3151850" y="1894075"/>
            <a:chExt cx="260275" cy="341700"/>
          </a:xfrm>
        </p:grpSpPr>
        <p:sp>
          <p:nvSpPr>
            <p:cNvPr id="1065" name="Google Shape;1065;p36"/>
            <p:cNvSpPr/>
            <p:nvPr/>
          </p:nvSpPr>
          <p:spPr>
            <a:xfrm>
              <a:off x="3151850" y="1894075"/>
              <a:ext cx="260275" cy="341700"/>
            </a:xfrm>
            <a:custGeom>
              <a:avLst/>
              <a:gdLst/>
              <a:ahLst/>
              <a:cxnLst/>
              <a:rect l="l" t="t" r="r" b="b"/>
              <a:pathLst>
                <a:path w="10411" h="13668" extrusionOk="0">
                  <a:moveTo>
                    <a:pt x="7208" y="1367"/>
                  </a:moveTo>
                  <a:lnTo>
                    <a:pt x="9044" y="3203"/>
                  </a:lnTo>
                  <a:lnTo>
                    <a:pt x="7342" y="3203"/>
                  </a:lnTo>
                  <a:cubicBezTo>
                    <a:pt x="7268" y="3203"/>
                    <a:pt x="7208" y="3144"/>
                    <a:pt x="7208" y="3070"/>
                  </a:cubicBezTo>
                  <a:lnTo>
                    <a:pt x="7208" y="1367"/>
                  </a:lnTo>
                  <a:close/>
                  <a:moveTo>
                    <a:pt x="6408" y="801"/>
                  </a:moveTo>
                  <a:lnTo>
                    <a:pt x="6408" y="3070"/>
                  </a:lnTo>
                  <a:cubicBezTo>
                    <a:pt x="6408" y="3586"/>
                    <a:pt x="6826" y="4004"/>
                    <a:pt x="7342" y="4004"/>
                  </a:cubicBezTo>
                  <a:lnTo>
                    <a:pt x="9610" y="4004"/>
                  </a:lnTo>
                  <a:lnTo>
                    <a:pt x="9610" y="12733"/>
                  </a:lnTo>
                  <a:cubicBezTo>
                    <a:pt x="9610" y="12807"/>
                    <a:pt x="9551" y="12866"/>
                    <a:pt x="9477" y="12866"/>
                  </a:cubicBezTo>
                  <a:lnTo>
                    <a:pt x="935" y="12866"/>
                  </a:lnTo>
                  <a:cubicBezTo>
                    <a:pt x="861" y="12866"/>
                    <a:pt x="801" y="12807"/>
                    <a:pt x="801" y="12733"/>
                  </a:cubicBezTo>
                  <a:lnTo>
                    <a:pt x="801" y="935"/>
                  </a:lnTo>
                  <a:cubicBezTo>
                    <a:pt x="801" y="861"/>
                    <a:pt x="861" y="801"/>
                    <a:pt x="935" y="801"/>
                  </a:cubicBezTo>
                  <a:close/>
                  <a:moveTo>
                    <a:pt x="935" y="1"/>
                  </a:moveTo>
                  <a:cubicBezTo>
                    <a:pt x="419" y="1"/>
                    <a:pt x="1" y="419"/>
                    <a:pt x="1" y="935"/>
                  </a:cubicBezTo>
                  <a:lnTo>
                    <a:pt x="1" y="12733"/>
                  </a:lnTo>
                  <a:cubicBezTo>
                    <a:pt x="1" y="13249"/>
                    <a:pt x="419" y="13667"/>
                    <a:pt x="935" y="13667"/>
                  </a:cubicBezTo>
                  <a:lnTo>
                    <a:pt x="9477" y="13667"/>
                  </a:lnTo>
                  <a:cubicBezTo>
                    <a:pt x="9993" y="13667"/>
                    <a:pt x="10411" y="13249"/>
                    <a:pt x="10411" y="12733"/>
                  </a:cubicBezTo>
                  <a:lnTo>
                    <a:pt x="10411" y="3825"/>
                  </a:lnTo>
                  <a:cubicBezTo>
                    <a:pt x="10411" y="3575"/>
                    <a:pt x="10314" y="3341"/>
                    <a:pt x="10138" y="3164"/>
                  </a:cubicBezTo>
                  <a:lnTo>
                    <a:pt x="7248" y="274"/>
                  </a:lnTo>
                  <a:cubicBezTo>
                    <a:pt x="7070" y="98"/>
                    <a:pt x="6836" y="1"/>
                    <a:pt x="65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36"/>
            <p:cNvSpPr/>
            <p:nvPr/>
          </p:nvSpPr>
          <p:spPr>
            <a:xfrm>
              <a:off x="3222900" y="2001500"/>
              <a:ext cx="118200" cy="126825"/>
            </a:xfrm>
            <a:custGeom>
              <a:avLst/>
              <a:gdLst/>
              <a:ahLst/>
              <a:cxnLst/>
              <a:rect l="l" t="t" r="r" b="b"/>
              <a:pathLst>
                <a:path w="4728" h="5073" extrusionOk="0">
                  <a:moveTo>
                    <a:pt x="2364" y="806"/>
                  </a:moveTo>
                  <a:cubicBezTo>
                    <a:pt x="2732" y="806"/>
                    <a:pt x="3031" y="1106"/>
                    <a:pt x="3031" y="1474"/>
                  </a:cubicBezTo>
                  <a:cubicBezTo>
                    <a:pt x="3031" y="1842"/>
                    <a:pt x="2732" y="2141"/>
                    <a:pt x="2364" y="2141"/>
                  </a:cubicBezTo>
                  <a:cubicBezTo>
                    <a:pt x="1996" y="2141"/>
                    <a:pt x="1697" y="1842"/>
                    <a:pt x="1697" y="1474"/>
                  </a:cubicBezTo>
                  <a:cubicBezTo>
                    <a:pt x="1697" y="1106"/>
                    <a:pt x="1996" y="806"/>
                    <a:pt x="2364" y="806"/>
                  </a:cubicBezTo>
                  <a:close/>
                  <a:moveTo>
                    <a:pt x="3000" y="2938"/>
                  </a:moveTo>
                  <a:cubicBezTo>
                    <a:pt x="3306" y="2938"/>
                    <a:pt x="3573" y="3145"/>
                    <a:pt x="3647" y="3443"/>
                  </a:cubicBezTo>
                  <a:lnTo>
                    <a:pt x="3854" y="4272"/>
                  </a:lnTo>
                  <a:lnTo>
                    <a:pt x="875" y="4272"/>
                  </a:lnTo>
                  <a:lnTo>
                    <a:pt x="1082" y="3443"/>
                  </a:lnTo>
                  <a:cubicBezTo>
                    <a:pt x="1156" y="3145"/>
                    <a:pt x="1422" y="2938"/>
                    <a:pt x="1729" y="2938"/>
                  </a:cubicBezTo>
                  <a:close/>
                  <a:moveTo>
                    <a:pt x="2364" y="1"/>
                  </a:moveTo>
                  <a:cubicBezTo>
                    <a:pt x="1555" y="1"/>
                    <a:pt x="896" y="660"/>
                    <a:pt x="896" y="1469"/>
                  </a:cubicBezTo>
                  <a:cubicBezTo>
                    <a:pt x="896" y="1762"/>
                    <a:pt x="982" y="2034"/>
                    <a:pt x="1130" y="2264"/>
                  </a:cubicBezTo>
                  <a:cubicBezTo>
                    <a:pt x="728" y="2443"/>
                    <a:pt x="416" y="2800"/>
                    <a:pt x="304" y="3249"/>
                  </a:cubicBezTo>
                  <a:lnTo>
                    <a:pt x="56" y="4244"/>
                  </a:lnTo>
                  <a:cubicBezTo>
                    <a:pt x="1" y="4467"/>
                    <a:pt x="62" y="4701"/>
                    <a:pt x="225" y="4871"/>
                  </a:cubicBezTo>
                  <a:cubicBezTo>
                    <a:pt x="352" y="5003"/>
                    <a:pt x="532" y="5072"/>
                    <a:pt x="717" y="5072"/>
                  </a:cubicBezTo>
                  <a:lnTo>
                    <a:pt x="4012" y="5072"/>
                  </a:lnTo>
                  <a:cubicBezTo>
                    <a:pt x="4196" y="5072"/>
                    <a:pt x="4375" y="5003"/>
                    <a:pt x="4503" y="4871"/>
                  </a:cubicBezTo>
                  <a:cubicBezTo>
                    <a:pt x="4667" y="4701"/>
                    <a:pt x="4728" y="4467"/>
                    <a:pt x="4672" y="4244"/>
                  </a:cubicBezTo>
                  <a:lnTo>
                    <a:pt x="4424" y="3249"/>
                  </a:lnTo>
                  <a:cubicBezTo>
                    <a:pt x="4312" y="2800"/>
                    <a:pt x="4000" y="2443"/>
                    <a:pt x="3598" y="2264"/>
                  </a:cubicBezTo>
                  <a:cubicBezTo>
                    <a:pt x="3759" y="2014"/>
                    <a:pt x="3847" y="1714"/>
                    <a:pt x="3830" y="1392"/>
                  </a:cubicBezTo>
                  <a:cubicBezTo>
                    <a:pt x="3792" y="643"/>
                    <a:pt x="3182" y="37"/>
                    <a:pt x="2432" y="2"/>
                  </a:cubicBezTo>
                  <a:cubicBezTo>
                    <a:pt x="2409" y="1"/>
                    <a:pt x="2387" y="1"/>
                    <a:pt x="23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36"/>
            <p:cNvSpPr/>
            <p:nvPr/>
          </p:nvSpPr>
          <p:spPr>
            <a:xfrm>
              <a:off x="3226650" y="2148325"/>
              <a:ext cx="110675" cy="20050"/>
            </a:xfrm>
            <a:custGeom>
              <a:avLst/>
              <a:gdLst/>
              <a:ahLst/>
              <a:cxnLst/>
              <a:rect l="l" t="t" r="r" b="b"/>
              <a:pathLst>
                <a:path w="4427" h="802" extrusionOk="0">
                  <a:moveTo>
                    <a:pt x="436" y="0"/>
                  </a:moveTo>
                  <a:cubicBezTo>
                    <a:pt x="230" y="0"/>
                    <a:pt x="51" y="151"/>
                    <a:pt x="28" y="355"/>
                  </a:cubicBezTo>
                  <a:cubicBezTo>
                    <a:pt x="1" y="596"/>
                    <a:pt x="189" y="802"/>
                    <a:pt x="426" y="802"/>
                  </a:cubicBezTo>
                  <a:lnTo>
                    <a:pt x="3992" y="802"/>
                  </a:lnTo>
                  <a:cubicBezTo>
                    <a:pt x="4198" y="802"/>
                    <a:pt x="4378" y="651"/>
                    <a:pt x="4401" y="446"/>
                  </a:cubicBezTo>
                  <a:cubicBezTo>
                    <a:pt x="4427" y="205"/>
                    <a:pt x="4239" y="0"/>
                    <a:pt x="40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8" name="Google Shape;1068;p36"/>
          <p:cNvGrpSpPr/>
          <p:nvPr/>
        </p:nvGrpSpPr>
        <p:grpSpPr>
          <a:xfrm>
            <a:off x="188544" y="3016455"/>
            <a:ext cx="585435" cy="585400"/>
            <a:chOff x="4819525" y="1383500"/>
            <a:chExt cx="341700" cy="341700"/>
          </a:xfrm>
        </p:grpSpPr>
        <p:sp>
          <p:nvSpPr>
            <p:cNvPr id="1069" name="Google Shape;1069;p36"/>
            <p:cNvSpPr/>
            <p:nvPr/>
          </p:nvSpPr>
          <p:spPr>
            <a:xfrm>
              <a:off x="4819525" y="1383500"/>
              <a:ext cx="341700" cy="341700"/>
            </a:xfrm>
            <a:custGeom>
              <a:avLst/>
              <a:gdLst/>
              <a:ahLst/>
              <a:cxnLst/>
              <a:rect l="l" t="t" r="r" b="b"/>
              <a:pathLst>
                <a:path w="13668" h="13668" extrusionOk="0">
                  <a:moveTo>
                    <a:pt x="12733" y="801"/>
                  </a:moveTo>
                  <a:cubicBezTo>
                    <a:pt x="12806" y="801"/>
                    <a:pt x="12866" y="861"/>
                    <a:pt x="12866" y="934"/>
                  </a:cubicBezTo>
                  <a:lnTo>
                    <a:pt x="12866" y="2002"/>
                  </a:lnTo>
                  <a:cubicBezTo>
                    <a:pt x="12866" y="2076"/>
                    <a:pt x="12806" y="2136"/>
                    <a:pt x="12733" y="2136"/>
                  </a:cubicBezTo>
                  <a:lnTo>
                    <a:pt x="934" y="2136"/>
                  </a:lnTo>
                  <a:cubicBezTo>
                    <a:pt x="861" y="2136"/>
                    <a:pt x="801" y="2076"/>
                    <a:pt x="801" y="2002"/>
                  </a:cubicBezTo>
                  <a:lnTo>
                    <a:pt x="801" y="934"/>
                  </a:lnTo>
                  <a:cubicBezTo>
                    <a:pt x="801" y="861"/>
                    <a:pt x="861" y="801"/>
                    <a:pt x="934" y="801"/>
                  </a:cubicBezTo>
                  <a:close/>
                  <a:moveTo>
                    <a:pt x="12065" y="2937"/>
                  </a:moveTo>
                  <a:lnTo>
                    <a:pt x="12065" y="10011"/>
                  </a:lnTo>
                  <a:cubicBezTo>
                    <a:pt x="12065" y="10084"/>
                    <a:pt x="12006" y="10143"/>
                    <a:pt x="11932" y="10143"/>
                  </a:cubicBezTo>
                  <a:lnTo>
                    <a:pt x="1735" y="10143"/>
                  </a:lnTo>
                  <a:cubicBezTo>
                    <a:pt x="1662" y="10143"/>
                    <a:pt x="1601" y="10084"/>
                    <a:pt x="1601" y="10011"/>
                  </a:cubicBezTo>
                  <a:lnTo>
                    <a:pt x="1601" y="2937"/>
                  </a:lnTo>
                  <a:close/>
                  <a:moveTo>
                    <a:pt x="934" y="0"/>
                  </a:moveTo>
                  <a:cubicBezTo>
                    <a:pt x="418" y="0"/>
                    <a:pt x="0" y="418"/>
                    <a:pt x="0" y="934"/>
                  </a:cubicBezTo>
                  <a:lnTo>
                    <a:pt x="0" y="2002"/>
                  </a:lnTo>
                  <a:cubicBezTo>
                    <a:pt x="0" y="2472"/>
                    <a:pt x="348" y="2862"/>
                    <a:pt x="801" y="2927"/>
                  </a:cubicBezTo>
                  <a:lnTo>
                    <a:pt x="801" y="10011"/>
                  </a:lnTo>
                  <a:cubicBezTo>
                    <a:pt x="801" y="10527"/>
                    <a:pt x="1219" y="10945"/>
                    <a:pt x="1735" y="10945"/>
                  </a:cubicBezTo>
                  <a:lnTo>
                    <a:pt x="6433" y="10945"/>
                  </a:lnTo>
                  <a:lnTo>
                    <a:pt x="6433" y="11648"/>
                  </a:lnTo>
                  <a:lnTo>
                    <a:pt x="1924" y="12881"/>
                  </a:lnTo>
                  <a:cubicBezTo>
                    <a:pt x="1710" y="12939"/>
                    <a:pt x="1584" y="13159"/>
                    <a:pt x="1642" y="13372"/>
                  </a:cubicBezTo>
                  <a:cubicBezTo>
                    <a:pt x="1691" y="13550"/>
                    <a:pt x="1853" y="13667"/>
                    <a:pt x="2028" y="13667"/>
                  </a:cubicBezTo>
                  <a:cubicBezTo>
                    <a:pt x="2063" y="13667"/>
                    <a:pt x="6814" y="12373"/>
                    <a:pt x="6814" y="12373"/>
                  </a:cubicBezTo>
                  <a:lnTo>
                    <a:pt x="10108" y="13267"/>
                  </a:lnTo>
                  <a:lnTo>
                    <a:pt x="11533" y="13653"/>
                  </a:lnTo>
                  <a:cubicBezTo>
                    <a:pt x="11568" y="13663"/>
                    <a:pt x="11604" y="13667"/>
                    <a:pt x="11638" y="13667"/>
                  </a:cubicBezTo>
                  <a:cubicBezTo>
                    <a:pt x="11815" y="13667"/>
                    <a:pt x="11977" y="13550"/>
                    <a:pt x="12025" y="13371"/>
                  </a:cubicBezTo>
                  <a:cubicBezTo>
                    <a:pt x="12082" y="13158"/>
                    <a:pt x="11957" y="12938"/>
                    <a:pt x="11743" y="12881"/>
                  </a:cubicBezTo>
                  <a:lnTo>
                    <a:pt x="7234" y="11658"/>
                  </a:lnTo>
                  <a:lnTo>
                    <a:pt x="7234" y="10945"/>
                  </a:lnTo>
                  <a:lnTo>
                    <a:pt x="11932" y="10945"/>
                  </a:lnTo>
                  <a:cubicBezTo>
                    <a:pt x="12448" y="10945"/>
                    <a:pt x="12866" y="10527"/>
                    <a:pt x="12866" y="10011"/>
                  </a:cubicBezTo>
                  <a:lnTo>
                    <a:pt x="12866" y="2927"/>
                  </a:lnTo>
                  <a:cubicBezTo>
                    <a:pt x="13318" y="2862"/>
                    <a:pt x="13667" y="2472"/>
                    <a:pt x="13667" y="2002"/>
                  </a:cubicBezTo>
                  <a:lnTo>
                    <a:pt x="13667" y="934"/>
                  </a:lnTo>
                  <a:cubicBezTo>
                    <a:pt x="13667" y="419"/>
                    <a:pt x="13248" y="0"/>
                    <a:pt x="12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36"/>
            <p:cNvSpPr/>
            <p:nvPr/>
          </p:nvSpPr>
          <p:spPr>
            <a:xfrm>
              <a:off x="4879575" y="1557125"/>
              <a:ext cx="60075" cy="60075"/>
            </a:xfrm>
            <a:custGeom>
              <a:avLst/>
              <a:gdLst/>
              <a:ahLst/>
              <a:cxnLst/>
              <a:rect l="l" t="t" r="r" b="b"/>
              <a:pathLst>
                <a:path w="2403" h="2403" extrusionOk="0">
                  <a:moveTo>
                    <a:pt x="1201" y="802"/>
                  </a:moveTo>
                  <a:cubicBezTo>
                    <a:pt x="1422" y="802"/>
                    <a:pt x="1602" y="981"/>
                    <a:pt x="1602" y="1202"/>
                  </a:cubicBezTo>
                  <a:cubicBezTo>
                    <a:pt x="1602" y="1422"/>
                    <a:pt x="1422" y="1602"/>
                    <a:pt x="1201" y="1602"/>
                  </a:cubicBezTo>
                  <a:cubicBezTo>
                    <a:pt x="981" y="1602"/>
                    <a:pt x="802" y="1422"/>
                    <a:pt x="802" y="1202"/>
                  </a:cubicBezTo>
                  <a:cubicBezTo>
                    <a:pt x="802" y="981"/>
                    <a:pt x="981" y="802"/>
                    <a:pt x="1201" y="802"/>
                  </a:cubicBezTo>
                  <a:close/>
                  <a:moveTo>
                    <a:pt x="1201" y="0"/>
                  </a:moveTo>
                  <a:cubicBezTo>
                    <a:pt x="540" y="0"/>
                    <a:pt x="1" y="540"/>
                    <a:pt x="1" y="1202"/>
                  </a:cubicBezTo>
                  <a:cubicBezTo>
                    <a:pt x="1" y="1864"/>
                    <a:pt x="540" y="2403"/>
                    <a:pt x="1201" y="2403"/>
                  </a:cubicBezTo>
                  <a:cubicBezTo>
                    <a:pt x="1864" y="2403"/>
                    <a:pt x="2403" y="1864"/>
                    <a:pt x="2403" y="1202"/>
                  </a:cubicBezTo>
                  <a:cubicBezTo>
                    <a:pt x="2403" y="540"/>
                    <a:pt x="1864" y="0"/>
                    <a:pt x="12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36"/>
            <p:cNvSpPr/>
            <p:nvPr/>
          </p:nvSpPr>
          <p:spPr>
            <a:xfrm>
              <a:off x="5016875" y="1474900"/>
              <a:ext cx="81750" cy="66775"/>
            </a:xfrm>
            <a:custGeom>
              <a:avLst/>
              <a:gdLst/>
              <a:ahLst/>
              <a:cxnLst/>
              <a:rect l="l" t="t" r="r" b="b"/>
              <a:pathLst>
                <a:path w="3270" h="2671" extrusionOk="0">
                  <a:moveTo>
                    <a:pt x="1635" y="1142"/>
                  </a:moveTo>
                  <a:lnTo>
                    <a:pt x="2103" y="1870"/>
                  </a:lnTo>
                  <a:lnTo>
                    <a:pt x="1168" y="1870"/>
                  </a:lnTo>
                  <a:lnTo>
                    <a:pt x="1635" y="1142"/>
                  </a:lnTo>
                  <a:close/>
                  <a:moveTo>
                    <a:pt x="1635" y="1"/>
                  </a:moveTo>
                  <a:cubicBezTo>
                    <a:pt x="1499" y="1"/>
                    <a:pt x="1373" y="71"/>
                    <a:pt x="1299" y="185"/>
                  </a:cubicBezTo>
                  <a:lnTo>
                    <a:pt x="98" y="2054"/>
                  </a:lnTo>
                  <a:cubicBezTo>
                    <a:pt x="1" y="2204"/>
                    <a:pt x="14" y="2405"/>
                    <a:pt x="141" y="2543"/>
                  </a:cubicBezTo>
                  <a:cubicBezTo>
                    <a:pt x="217" y="2626"/>
                    <a:pt x="330" y="2671"/>
                    <a:pt x="444" y="2671"/>
                  </a:cubicBezTo>
                  <a:lnTo>
                    <a:pt x="2826" y="2671"/>
                  </a:lnTo>
                  <a:cubicBezTo>
                    <a:pt x="2941" y="2671"/>
                    <a:pt x="3053" y="2627"/>
                    <a:pt x="3131" y="2543"/>
                  </a:cubicBezTo>
                  <a:cubicBezTo>
                    <a:pt x="3258" y="2405"/>
                    <a:pt x="3270" y="2204"/>
                    <a:pt x="3174" y="2054"/>
                  </a:cubicBezTo>
                  <a:lnTo>
                    <a:pt x="1972" y="185"/>
                  </a:lnTo>
                  <a:cubicBezTo>
                    <a:pt x="1899" y="71"/>
                    <a:pt x="1772" y="1"/>
                    <a:pt x="16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36"/>
            <p:cNvSpPr/>
            <p:nvPr/>
          </p:nvSpPr>
          <p:spPr>
            <a:xfrm>
              <a:off x="4910550" y="1476900"/>
              <a:ext cx="135875" cy="140300"/>
            </a:xfrm>
            <a:custGeom>
              <a:avLst/>
              <a:gdLst/>
              <a:ahLst/>
              <a:cxnLst/>
              <a:rect l="l" t="t" r="r" b="b"/>
              <a:pathLst>
                <a:path w="5435" h="5612" extrusionOk="0">
                  <a:moveTo>
                    <a:pt x="1377" y="1"/>
                  </a:moveTo>
                  <a:cubicBezTo>
                    <a:pt x="1275" y="1"/>
                    <a:pt x="1172" y="40"/>
                    <a:pt x="1094" y="118"/>
                  </a:cubicBezTo>
                  <a:lnTo>
                    <a:pt x="168" y="1045"/>
                  </a:lnTo>
                  <a:cubicBezTo>
                    <a:pt x="22" y="1190"/>
                    <a:pt x="1" y="1424"/>
                    <a:pt x="129" y="1584"/>
                  </a:cubicBezTo>
                  <a:cubicBezTo>
                    <a:pt x="210" y="1685"/>
                    <a:pt x="326" y="1735"/>
                    <a:pt x="443" y="1735"/>
                  </a:cubicBezTo>
                  <a:cubicBezTo>
                    <a:pt x="545" y="1735"/>
                    <a:pt x="648" y="1696"/>
                    <a:pt x="726" y="1618"/>
                  </a:cubicBezTo>
                  <a:lnTo>
                    <a:pt x="977" y="1368"/>
                  </a:lnTo>
                  <a:lnTo>
                    <a:pt x="977" y="1877"/>
                  </a:lnTo>
                  <a:cubicBezTo>
                    <a:pt x="977" y="2221"/>
                    <a:pt x="1165" y="2535"/>
                    <a:pt x="1467" y="2699"/>
                  </a:cubicBezTo>
                  <a:lnTo>
                    <a:pt x="4564" y="4371"/>
                  </a:lnTo>
                  <a:cubicBezTo>
                    <a:pt x="4607" y="4395"/>
                    <a:pt x="4634" y="4440"/>
                    <a:pt x="4634" y="4489"/>
                  </a:cubicBezTo>
                  <a:lnTo>
                    <a:pt x="4634" y="5201"/>
                  </a:lnTo>
                  <a:cubicBezTo>
                    <a:pt x="4634" y="5407"/>
                    <a:pt x="4785" y="5587"/>
                    <a:pt x="4989" y="5609"/>
                  </a:cubicBezTo>
                  <a:cubicBezTo>
                    <a:pt x="5005" y="5611"/>
                    <a:pt x="5020" y="5612"/>
                    <a:pt x="5035" y="5612"/>
                  </a:cubicBezTo>
                  <a:cubicBezTo>
                    <a:pt x="5255" y="5612"/>
                    <a:pt x="5434" y="5433"/>
                    <a:pt x="5434" y="5211"/>
                  </a:cubicBezTo>
                  <a:lnTo>
                    <a:pt x="5434" y="4489"/>
                  </a:lnTo>
                  <a:cubicBezTo>
                    <a:pt x="5434" y="4145"/>
                    <a:pt x="5247" y="3830"/>
                    <a:pt x="4945" y="3667"/>
                  </a:cubicBezTo>
                  <a:lnTo>
                    <a:pt x="1848" y="1995"/>
                  </a:lnTo>
                  <a:cubicBezTo>
                    <a:pt x="1805" y="1971"/>
                    <a:pt x="1778" y="1926"/>
                    <a:pt x="1778" y="1877"/>
                  </a:cubicBezTo>
                  <a:lnTo>
                    <a:pt x="1778" y="1368"/>
                  </a:lnTo>
                  <a:lnTo>
                    <a:pt x="2028" y="1618"/>
                  </a:lnTo>
                  <a:cubicBezTo>
                    <a:pt x="2107" y="1697"/>
                    <a:pt x="2209" y="1735"/>
                    <a:pt x="2312" y="1735"/>
                  </a:cubicBezTo>
                  <a:cubicBezTo>
                    <a:pt x="2414" y="1735"/>
                    <a:pt x="2516" y="1697"/>
                    <a:pt x="2595" y="1618"/>
                  </a:cubicBezTo>
                  <a:cubicBezTo>
                    <a:pt x="2751" y="1462"/>
                    <a:pt x="2751" y="1209"/>
                    <a:pt x="2595" y="1052"/>
                  </a:cubicBezTo>
                  <a:lnTo>
                    <a:pt x="1661" y="118"/>
                  </a:lnTo>
                  <a:cubicBezTo>
                    <a:pt x="1583" y="40"/>
                    <a:pt x="1480" y="1"/>
                    <a:pt x="13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73" name="Google Shape;1073;p36"/>
          <p:cNvSpPr/>
          <p:nvPr/>
        </p:nvSpPr>
        <p:spPr>
          <a:xfrm>
            <a:off x="8699414" y="19163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74" name="Google Shape;1074;p36"/>
          <p:cNvGrpSpPr/>
          <p:nvPr/>
        </p:nvGrpSpPr>
        <p:grpSpPr>
          <a:xfrm rot="900166">
            <a:off x="117758" y="1557899"/>
            <a:ext cx="450265" cy="415813"/>
            <a:chOff x="1381575" y="5040050"/>
            <a:chExt cx="353850" cy="326775"/>
          </a:xfrm>
        </p:grpSpPr>
        <p:sp>
          <p:nvSpPr>
            <p:cNvPr id="1075" name="Google Shape;1075;p36"/>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36"/>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77" name="Google Shape;1077;p36"/>
          <p:cNvGrpSpPr/>
          <p:nvPr/>
        </p:nvGrpSpPr>
        <p:grpSpPr>
          <a:xfrm rot="-900166">
            <a:off x="70179" y="49575"/>
            <a:ext cx="459331" cy="579548"/>
            <a:chOff x="5191200" y="4689525"/>
            <a:chExt cx="360975" cy="455450"/>
          </a:xfrm>
        </p:grpSpPr>
        <p:sp>
          <p:nvSpPr>
            <p:cNvPr id="1078" name="Google Shape;1078;p36"/>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36"/>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Rectangle 1"/>
          <p:cNvSpPr/>
          <p:nvPr/>
        </p:nvSpPr>
        <p:spPr>
          <a:xfrm>
            <a:off x="188545" y="542334"/>
            <a:ext cx="3109602" cy="30080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10101"/>
                </a:solidFill>
                <a:effectLst/>
                <a:uLnTx/>
                <a:uFillTx/>
                <a:latin typeface="Times New Roman" panose="02020603050405020304" pitchFamily="18" charset="0"/>
                <a:ea typeface="+mn-ea"/>
                <a:cs typeface="Times New Roman" panose="02020603050405020304" pitchFamily="18" charset="0"/>
                <a:sym typeface="Arial"/>
              </a:rPr>
              <a:t>Ý kiến 2: </a:t>
            </a:r>
            <a:r>
              <a:rPr kumimoji="0" lang="en-US" sz="2800" b="0" i="0" u="none" strike="noStrike" kern="0" cap="none" spc="0" normalizeH="0" baseline="0" noProof="0">
                <a:ln>
                  <a:noFill/>
                </a:ln>
                <a:solidFill>
                  <a:srgbClr val="010101"/>
                </a:solidFill>
                <a:effectLst/>
                <a:uLnTx/>
                <a:uFillTx/>
                <a:latin typeface="Times New Roman" panose="02020603050405020304" pitchFamily="18" charset="0"/>
                <a:ea typeface="+mn-ea"/>
                <a:cs typeface="Times New Roman" panose="02020603050405020304" pitchFamily="18" charset="0"/>
                <a:sym typeface="Arial"/>
              </a:rPr>
              <a:t>Việc đọc sách thời hiện đại gặp nhiều thách thức.</a:t>
            </a:r>
          </a:p>
        </p:txBody>
      </p:sp>
      <p:sp>
        <p:nvSpPr>
          <p:cNvPr id="4" name="Rounded Rectangle 3"/>
          <p:cNvSpPr/>
          <p:nvPr/>
        </p:nvSpPr>
        <p:spPr>
          <a:xfrm>
            <a:off x="3298147" y="763051"/>
            <a:ext cx="5763872" cy="41991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Lý lẽ 2: </a:t>
            </a:r>
            <a:r>
              <a:rPr lang="en-US" sz="2800">
                <a:solidFill>
                  <a:schemeClr val="tx1"/>
                </a:solidFill>
                <a:latin typeface="Times New Roman" panose="02020603050405020304" pitchFamily="18" charset="0"/>
                <a:cs typeface="Times New Roman" panose="02020603050405020304" pitchFamily="18" charset="0"/>
              </a:rPr>
              <a:t>Văn hóa đọc hiện nay đang bị sa sút đến mức đáng báo động. </a:t>
            </a:r>
          </a:p>
        </p:txBody>
      </p:sp>
    </p:spTree>
    <p:extLst>
      <p:ext uri="{BB962C8B-B14F-4D97-AF65-F5344CB8AC3E}">
        <p14:creationId xmlns:p14="http://schemas.microsoft.com/office/powerpoint/2010/main" xmlns="" val="17918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grpSp>
        <p:nvGrpSpPr>
          <p:cNvPr id="1127" name="Google Shape;1127;p38"/>
          <p:cNvGrpSpPr/>
          <p:nvPr/>
        </p:nvGrpSpPr>
        <p:grpSpPr>
          <a:xfrm>
            <a:off x="7696214" y="-196828"/>
            <a:ext cx="2264145" cy="2262323"/>
            <a:chOff x="-33311" y="816847"/>
            <a:chExt cx="2264145" cy="2262323"/>
          </a:xfrm>
        </p:grpSpPr>
        <p:grpSp>
          <p:nvGrpSpPr>
            <p:cNvPr id="1128" name="Google Shape;1128;p38"/>
            <p:cNvGrpSpPr/>
            <p:nvPr/>
          </p:nvGrpSpPr>
          <p:grpSpPr>
            <a:xfrm rot="900166">
              <a:off x="174181" y="1024717"/>
              <a:ext cx="1849160" cy="1846583"/>
              <a:chOff x="4854975" y="2837100"/>
              <a:chExt cx="1453200" cy="1451175"/>
            </a:xfrm>
          </p:grpSpPr>
          <p:sp>
            <p:nvSpPr>
              <p:cNvPr id="1129" name="Google Shape;1129;p38"/>
              <p:cNvSpPr/>
              <p:nvPr/>
            </p:nvSpPr>
            <p:spPr>
              <a:xfrm>
                <a:off x="5473875" y="3395175"/>
                <a:ext cx="107800" cy="211825"/>
              </a:xfrm>
              <a:custGeom>
                <a:avLst/>
                <a:gdLst/>
                <a:ahLst/>
                <a:cxnLst/>
                <a:rect l="l" t="t" r="r" b="b"/>
                <a:pathLst>
                  <a:path w="4312" h="8473" extrusionOk="0">
                    <a:moveTo>
                      <a:pt x="2183" y="0"/>
                    </a:moveTo>
                    <a:cubicBezTo>
                      <a:pt x="1851" y="0"/>
                      <a:pt x="1520" y="96"/>
                      <a:pt x="1237" y="270"/>
                    </a:cubicBezTo>
                    <a:cubicBezTo>
                      <a:pt x="699" y="591"/>
                      <a:pt x="307" y="1105"/>
                      <a:pt x="19" y="1652"/>
                    </a:cubicBezTo>
                    <a:cubicBezTo>
                      <a:pt x="78" y="1640"/>
                      <a:pt x="137" y="1634"/>
                      <a:pt x="196" y="1634"/>
                    </a:cubicBezTo>
                    <a:cubicBezTo>
                      <a:pt x="564" y="1634"/>
                      <a:pt x="907" y="1859"/>
                      <a:pt x="1119" y="2157"/>
                    </a:cubicBezTo>
                    <a:cubicBezTo>
                      <a:pt x="1469" y="2646"/>
                      <a:pt x="1641" y="3256"/>
                      <a:pt x="1649" y="3854"/>
                    </a:cubicBezTo>
                    <a:cubicBezTo>
                      <a:pt x="1393" y="4167"/>
                      <a:pt x="933" y="4147"/>
                      <a:pt x="609" y="4355"/>
                    </a:cubicBezTo>
                    <a:cubicBezTo>
                      <a:pt x="536" y="4416"/>
                      <a:pt x="497" y="4505"/>
                      <a:pt x="467" y="4594"/>
                    </a:cubicBezTo>
                    <a:cubicBezTo>
                      <a:pt x="766" y="4777"/>
                      <a:pt x="1076" y="4943"/>
                      <a:pt x="1365" y="5145"/>
                    </a:cubicBezTo>
                    <a:cubicBezTo>
                      <a:pt x="1500" y="5367"/>
                      <a:pt x="1469" y="5648"/>
                      <a:pt x="1358" y="5873"/>
                    </a:cubicBezTo>
                    <a:cubicBezTo>
                      <a:pt x="1111" y="6484"/>
                      <a:pt x="683" y="7114"/>
                      <a:pt x="1" y="7269"/>
                    </a:cubicBezTo>
                    <a:cubicBezTo>
                      <a:pt x="266" y="7740"/>
                      <a:pt x="601" y="8205"/>
                      <a:pt x="1084" y="8473"/>
                    </a:cubicBezTo>
                    <a:cubicBezTo>
                      <a:pt x="1198" y="8442"/>
                      <a:pt x="1321" y="8392"/>
                      <a:pt x="1395" y="8296"/>
                    </a:cubicBezTo>
                    <a:cubicBezTo>
                      <a:pt x="1880" y="7537"/>
                      <a:pt x="2784" y="7167"/>
                      <a:pt x="3647" y="7058"/>
                    </a:cubicBezTo>
                    <a:cubicBezTo>
                      <a:pt x="3653" y="7059"/>
                      <a:pt x="3659" y="7059"/>
                      <a:pt x="3665" y="7059"/>
                    </a:cubicBezTo>
                    <a:cubicBezTo>
                      <a:pt x="3788" y="7059"/>
                      <a:pt x="3844" y="6928"/>
                      <a:pt x="3898" y="6835"/>
                    </a:cubicBezTo>
                    <a:cubicBezTo>
                      <a:pt x="3411" y="5217"/>
                      <a:pt x="3498" y="3416"/>
                      <a:pt x="4197" y="1872"/>
                    </a:cubicBezTo>
                    <a:cubicBezTo>
                      <a:pt x="4311" y="1649"/>
                      <a:pt x="4150" y="1428"/>
                      <a:pt x="4042" y="1241"/>
                    </a:cubicBezTo>
                    <a:cubicBezTo>
                      <a:pt x="3711" y="705"/>
                      <a:pt x="3226" y="223"/>
                      <a:pt x="2604" y="54"/>
                    </a:cubicBezTo>
                    <a:cubicBezTo>
                      <a:pt x="2466" y="17"/>
                      <a:pt x="2324" y="0"/>
                      <a:pt x="2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5594200" y="3401350"/>
                <a:ext cx="118825" cy="212450"/>
              </a:xfrm>
              <a:custGeom>
                <a:avLst/>
                <a:gdLst/>
                <a:ahLst/>
                <a:cxnLst/>
                <a:rect l="l" t="t" r="r" b="b"/>
                <a:pathLst>
                  <a:path w="4753" h="8498" extrusionOk="0">
                    <a:moveTo>
                      <a:pt x="2068" y="1"/>
                    </a:moveTo>
                    <a:cubicBezTo>
                      <a:pt x="1539" y="1"/>
                      <a:pt x="1029" y="268"/>
                      <a:pt x="658" y="638"/>
                    </a:cubicBezTo>
                    <a:cubicBezTo>
                      <a:pt x="386" y="908"/>
                      <a:pt x="122" y="1213"/>
                      <a:pt x="0" y="1581"/>
                    </a:cubicBezTo>
                    <a:cubicBezTo>
                      <a:pt x="33" y="1612"/>
                      <a:pt x="96" y="1672"/>
                      <a:pt x="126" y="1702"/>
                    </a:cubicBezTo>
                    <a:cubicBezTo>
                      <a:pt x="250" y="1645"/>
                      <a:pt x="383" y="1618"/>
                      <a:pt x="516" y="1618"/>
                    </a:cubicBezTo>
                    <a:cubicBezTo>
                      <a:pt x="790" y="1618"/>
                      <a:pt x="1063" y="1732"/>
                      <a:pt x="1258" y="1930"/>
                    </a:cubicBezTo>
                    <a:cubicBezTo>
                      <a:pt x="1741" y="2404"/>
                      <a:pt x="1920" y="3097"/>
                      <a:pt x="1987" y="3751"/>
                    </a:cubicBezTo>
                    <a:cubicBezTo>
                      <a:pt x="1870" y="3873"/>
                      <a:pt x="1762" y="4024"/>
                      <a:pt x="1595" y="4079"/>
                    </a:cubicBezTo>
                    <a:cubicBezTo>
                      <a:pt x="1299" y="4206"/>
                      <a:pt x="917" y="4233"/>
                      <a:pt x="756" y="4554"/>
                    </a:cubicBezTo>
                    <a:cubicBezTo>
                      <a:pt x="1097" y="4791"/>
                      <a:pt x="1506" y="4933"/>
                      <a:pt x="1800" y="5233"/>
                    </a:cubicBezTo>
                    <a:cubicBezTo>
                      <a:pt x="1798" y="5360"/>
                      <a:pt x="1810" y="5492"/>
                      <a:pt x="1769" y="5617"/>
                    </a:cubicBezTo>
                    <a:cubicBezTo>
                      <a:pt x="1613" y="6081"/>
                      <a:pt x="1380" y="6533"/>
                      <a:pt x="1022" y="6876"/>
                    </a:cubicBezTo>
                    <a:cubicBezTo>
                      <a:pt x="1021" y="6920"/>
                      <a:pt x="1019" y="7012"/>
                      <a:pt x="1018" y="7056"/>
                    </a:cubicBezTo>
                    <a:cubicBezTo>
                      <a:pt x="1194" y="7193"/>
                      <a:pt x="1408" y="7270"/>
                      <a:pt x="1583" y="7412"/>
                    </a:cubicBezTo>
                    <a:cubicBezTo>
                      <a:pt x="1924" y="7633"/>
                      <a:pt x="2193" y="7960"/>
                      <a:pt x="2336" y="8343"/>
                    </a:cubicBezTo>
                    <a:cubicBezTo>
                      <a:pt x="2388" y="8482"/>
                      <a:pt x="2519" y="8497"/>
                      <a:pt x="2651" y="8497"/>
                    </a:cubicBezTo>
                    <a:cubicBezTo>
                      <a:pt x="2688" y="8497"/>
                      <a:pt x="2725" y="8496"/>
                      <a:pt x="2761" y="8496"/>
                    </a:cubicBezTo>
                    <a:cubicBezTo>
                      <a:pt x="2782" y="8496"/>
                      <a:pt x="2803" y="8497"/>
                      <a:pt x="2823" y="8498"/>
                    </a:cubicBezTo>
                    <a:cubicBezTo>
                      <a:pt x="3321" y="8212"/>
                      <a:pt x="3698" y="7755"/>
                      <a:pt x="3978" y="7262"/>
                    </a:cubicBezTo>
                    <a:cubicBezTo>
                      <a:pt x="4544" y="6248"/>
                      <a:pt x="4752" y="5063"/>
                      <a:pt x="4703" y="3911"/>
                    </a:cubicBezTo>
                    <a:cubicBezTo>
                      <a:pt x="4651" y="2891"/>
                      <a:pt x="4386" y="1851"/>
                      <a:pt x="3785" y="1011"/>
                    </a:cubicBezTo>
                    <a:cubicBezTo>
                      <a:pt x="3428" y="527"/>
                      <a:pt x="2924" y="102"/>
                      <a:pt x="2310" y="20"/>
                    </a:cubicBezTo>
                    <a:cubicBezTo>
                      <a:pt x="2229" y="7"/>
                      <a:pt x="2148" y="1"/>
                      <a:pt x="20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5513800" y="3583000"/>
                <a:ext cx="130050" cy="77550"/>
              </a:xfrm>
              <a:custGeom>
                <a:avLst/>
                <a:gdLst/>
                <a:ahLst/>
                <a:cxnLst/>
                <a:rect l="l" t="t" r="r" b="b"/>
                <a:pathLst>
                  <a:path w="5202" h="3102" extrusionOk="0">
                    <a:moveTo>
                      <a:pt x="2614" y="0"/>
                    </a:moveTo>
                    <a:cubicBezTo>
                      <a:pt x="2391" y="0"/>
                      <a:pt x="2168" y="18"/>
                      <a:pt x="1950" y="52"/>
                    </a:cubicBezTo>
                    <a:cubicBezTo>
                      <a:pt x="1324" y="166"/>
                      <a:pt x="677" y="421"/>
                      <a:pt x="283" y="941"/>
                    </a:cubicBezTo>
                    <a:cubicBezTo>
                      <a:pt x="1" y="1304"/>
                      <a:pt x="16" y="1842"/>
                      <a:pt x="308" y="2194"/>
                    </a:cubicBezTo>
                    <a:cubicBezTo>
                      <a:pt x="697" y="2677"/>
                      <a:pt x="1306" y="2927"/>
                      <a:pt x="1902" y="3041"/>
                    </a:cubicBezTo>
                    <a:cubicBezTo>
                      <a:pt x="2136" y="3081"/>
                      <a:pt x="2374" y="3102"/>
                      <a:pt x="2612" y="3102"/>
                    </a:cubicBezTo>
                    <a:cubicBezTo>
                      <a:pt x="3030" y="3102"/>
                      <a:pt x="3449" y="3038"/>
                      <a:pt x="3846" y="2902"/>
                    </a:cubicBezTo>
                    <a:cubicBezTo>
                      <a:pt x="4268" y="2743"/>
                      <a:pt x="4689" y="2510"/>
                      <a:pt x="4951" y="2133"/>
                    </a:cubicBezTo>
                    <a:cubicBezTo>
                      <a:pt x="5155" y="1846"/>
                      <a:pt x="5201" y="1452"/>
                      <a:pt x="5044" y="1134"/>
                    </a:cubicBezTo>
                    <a:cubicBezTo>
                      <a:pt x="4895" y="803"/>
                      <a:pt x="4594" y="579"/>
                      <a:pt x="4291" y="399"/>
                    </a:cubicBezTo>
                    <a:cubicBezTo>
                      <a:pt x="3778" y="121"/>
                      <a:pt x="3196" y="0"/>
                      <a:pt x="2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5284575" y="3273800"/>
                <a:ext cx="589750" cy="576650"/>
              </a:xfrm>
              <a:custGeom>
                <a:avLst/>
                <a:gdLst/>
                <a:ahLst/>
                <a:cxnLst/>
                <a:rect l="l" t="t" r="r" b="b"/>
                <a:pathLst>
                  <a:path w="23590" h="23066" extrusionOk="0">
                    <a:moveTo>
                      <a:pt x="8801" y="2869"/>
                    </a:moveTo>
                    <a:cubicBezTo>
                      <a:pt x="8853" y="2869"/>
                      <a:pt x="8905" y="2874"/>
                      <a:pt x="8957" y="2886"/>
                    </a:cubicBezTo>
                    <a:cubicBezTo>
                      <a:pt x="9101" y="2932"/>
                      <a:pt x="9168" y="3125"/>
                      <a:pt x="9079" y="3251"/>
                    </a:cubicBezTo>
                    <a:cubicBezTo>
                      <a:pt x="8991" y="3387"/>
                      <a:pt x="8808" y="3349"/>
                      <a:pt x="8673" y="3382"/>
                    </a:cubicBezTo>
                    <a:cubicBezTo>
                      <a:pt x="8188" y="3445"/>
                      <a:pt x="7802" y="3784"/>
                      <a:pt x="7525" y="4167"/>
                    </a:cubicBezTo>
                    <a:cubicBezTo>
                      <a:pt x="7480" y="4239"/>
                      <a:pt x="7400" y="4274"/>
                      <a:pt x="7321" y="4274"/>
                    </a:cubicBezTo>
                    <a:cubicBezTo>
                      <a:pt x="7235" y="4274"/>
                      <a:pt x="7149" y="4232"/>
                      <a:pt x="7108" y="4150"/>
                    </a:cubicBezTo>
                    <a:cubicBezTo>
                      <a:pt x="7024" y="4019"/>
                      <a:pt x="7121" y="3881"/>
                      <a:pt x="7205" y="3782"/>
                    </a:cubicBezTo>
                    <a:cubicBezTo>
                      <a:pt x="7523" y="3349"/>
                      <a:pt x="7984" y="3006"/>
                      <a:pt x="8517" y="2901"/>
                    </a:cubicBezTo>
                    <a:cubicBezTo>
                      <a:pt x="8610" y="2885"/>
                      <a:pt x="8706" y="2869"/>
                      <a:pt x="8801" y="2869"/>
                    </a:cubicBezTo>
                    <a:close/>
                    <a:moveTo>
                      <a:pt x="15256" y="2972"/>
                    </a:moveTo>
                    <a:cubicBezTo>
                      <a:pt x="15963" y="2972"/>
                      <a:pt x="16604" y="3465"/>
                      <a:pt x="16964" y="4053"/>
                    </a:cubicBezTo>
                    <a:cubicBezTo>
                      <a:pt x="17020" y="4203"/>
                      <a:pt x="16892" y="4377"/>
                      <a:pt x="16736" y="4377"/>
                    </a:cubicBezTo>
                    <a:cubicBezTo>
                      <a:pt x="16723" y="4377"/>
                      <a:pt x="16711" y="4376"/>
                      <a:pt x="16698" y="4374"/>
                    </a:cubicBezTo>
                    <a:cubicBezTo>
                      <a:pt x="16549" y="4350"/>
                      <a:pt x="16483" y="4195"/>
                      <a:pt x="16391" y="4097"/>
                    </a:cubicBezTo>
                    <a:cubicBezTo>
                      <a:pt x="16099" y="3707"/>
                      <a:pt x="15635" y="3465"/>
                      <a:pt x="15149" y="3445"/>
                    </a:cubicBezTo>
                    <a:cubicBezTo>
                      <a:pt x="14897" y="3437"/>
                      <a:pt x="14864" y="3037"/>
                      <a:pt x="15106" y="2979"/>
                    </a:cubicBezTo>
                    <a:cubicBezTo>
                      <a:pt x="15156" y="2974"/>
                      <a:pt x="15206" y="2972"/>
                      <a:pt x="15256" y="2972"/>
                    </a:cubicBezTo>
                    <a:close/>
                    <a:moveTo>
                      <a:pt x="9734" y="4365"/>
                    </a:moveTo>
                    <a:cubicBezTo>
                      <a:pt x="10203" y="4365"/>
                      <a:pt x="10672" y="4513"/>
                      <a:pt x="11054" y="4787"/>
                    </a:cubicBezTo>
                    <a:cubicBezTo>
                      <a:pt x="11426" y="5030"/>
                      <a:pt x="11715" y="5378"/>
                      <a:pt x="11975" y="5733"/>
                    </a:cubicBezTo>
                    <a:cubicBezTo>
                      <a:pt x="12022" y="5803"/>
                      <a:pt x="12113" y="5852"/>
                      <a:pt x="12198" y="5852"/>
                    </a:cubicBezTo>
                    <a:cubicBezTo>
                      <a:pt x="12259" y="5852"/>
                      <a:pt x="12316" y="5827"/>
                      <a:pt x="12353" y="5767"/>
                    </a:cubicBezTo>
                    <a:cubicBezTo>
                      <a:pt x="12809" y="5202"/>
                      <a:pt x="13438" y="4722"/>
                      <a:pt x="14176" y="4633"/>
                    </a:cubicBezTo>
                    <a:cubicBezTo>
                      <a:pt x="14272" y="4619"/>
                      <a:pt x="14367" y="4612"/>
                      <a:pt x="14463" y="4612"/>
                    </a:cubicBezTo>
                    <a:cubicBezTo>
                      <a:pt x="14992" y="4612"/>
                      <a:pt x="15513" y="4821"/>
                      <a:pt x="15925" y="5151"/>
                    </a:cubicBezTo>
                    <a:cubicBezTo>
                      <a:pt x="16755" y="5818"/>
                      <a:pt x="17211" y="6839"/>
                      <a:pt x="17433" y="7859"/>
                    </a:cubicBezTo>
                    <a:cubicBezTo>
                      <a:pt x="17738" y="9338"/>
                      <a:pt x="17598" y="10928"/>
                      <a:pt x="16950" y="12299"/>
                    </a:cubicBezTo>
                    <a:cubicBezTo>
                      <a:pt x="16545" y="13149"/>
                      <a:pt x="15880" y="13937"/>
                      <a:pt x="14966" y="14247"/>
                    </a:cubicBezTo>
                    <a:cubicBezTo>
                      <a:pt x="14828" y="14292"/>
                      <a:pt x="14718" y="14394"/>
                      <a:pt x="14664" y="14528"/>
                    </a:cubicBezTo>
                    <a:cubicBezTo>
                      <a:pt x="14369" y="15165"/>
                      <a:pt x="13723" y="15546"/>
                      <a:pt x="13081" y="15764"/>
                    </a:cubicBezTo>
                    <a:cubicBezTo>
                      <a:pt x="12656" y="15892"/>
                      <a:pt x="12205" y="15960"/>
                      <a:pt x="11754" y="15960"/>
                    </a:cubicBezTo>
                    <a:cubicBezTo>
                      <a:pt x="10914" y="15960"/>
                      <a:pt x="10077" y="15724"/>
                      <a:pt x="9416" y="15199"/>
                    </a:cubicBezTo>
                    <a:cubicBezTo>
                      <a:pt x="9029" y="14895"/>
                      <a:pt x="8825" y="14433"/>
                      <a:pt x="8602" y="14009"/>
                    </a:cubicBezTo>
                    <a:cubicBezTo>
                      <a:pt x="8456" y="13727"/>
                      <a:pt x="8138" y="13622"/>
                      <a:pt x="7930" y="13400"/>
                    </a:cubicBezTo>
                    <a:cubicBezTo>
                      <a:pt x="7113" y="12631"/>
                      <a:pt x="6703" y="11527"/>
                      <a:pt x="6535" y="10440"/>
                    </a:cubicBezTo>
                    <a:cubicBezTo>
                      <a:pt x="6321" y="8951"/>
                      <a:pt x="6533" y="7368"/>
                      <a:pt x="7285" y="6051"/>
                    </a:cubicBezTo>
                    <a:cubicBezTo>
                      <a:pt x="7726" y="5284"/>
                      <a:pt x="8421" y="4601"/>
                      <a:pt x="9309" y="4407"/>
                    </a:cubicBezTo>
                    <a:cubicBezTo>
                      <a:pt x="9449" y="4379"/>
                      <a:pt x="9591" y="4365"/>
                      <a:pt x="9734" y="4365"/>
                    </a:cubicBezTo>
                    <a:close/>
                    <a:moveTo>
                      <a:pt x="18709" y="11661"/>
                    </a:moveTo>
                    <a:cubicBezTo>
                      <a:pt x="18741" y="11661"/>
                      <a:pt x="18772" y="11667"/>
                      <a:pt x="18802" y="11682"/>
                    </a:cubicBezTo>
                    <a:cubicBezTo>
                      <a:pt x="18941" y="11731"/>
                      <a:pt x="18948" y="11899"/>
                      <a:pt x="18998" y="12018"/>
                    </a:cubicBezTo>
                    <a:cubicBezTo>
                      <a:pt x="19172" y="12582"/>
                      <a:pt x="19668" y="13033"/>
                      <a:pt x="20252" y="13139"/>
                    </a:cubicBezTo>
                    <a:cubicBezTo>
                      <a:pt x="20389" y="13178"/>
                      <a:pt x="20578" y="13173"/>
                      <a:pt x="20654" y="13320"/>
                    </a:cubicBezTo>
                    <a:cubicBezTo>
                      <a:pt x="20739" y="13467"/>
                      <a:pt x="20620" y="13674"/>
                      <a:pt x="20449" y="13674"/>
                    </a:cubicBezTo>
                    <a:cubicBezTo>
                      <a:pt x="20448" y="13674"/>
                      <a:pt x="20446" y="13674"/>
                      <a:pt x="20445" y="13674"/>
                    </a:cubicBezTo>
                    <a:cubicBezTo>
                      <a:pt x="20110" y="13662"/>
                      <a:pt x="19804" y="13519"/>
                      <a:pt x="19493" y="13412"/>
                    </a:cubicBezTo>
                    <a:cubicBezTo>
                      <a:pt x="19329" y="13446"/>
                      <a:pt x="19178" y="13533"/>
                      <a:pt x="19121" y="13698"/>
                    </a:cubicBezTo>
                    <a:cubicBezTo>
                      <a:pt x="18698" y="14541"/>
                      <a:pt x="18152" y="15325"/>
                      <a:pt x="17464" y="15975"/>
                    </a:cubicBezTo>
                    <a:cubicBezTo>
                      <a:pt x="16339" y="17071"/>
                      <a:pt x="14857" y="17781"/>
                      <a:pt x="13308" y="18018"/>
                    </a:cubicBezTo>
                    <a:cubicBezTo>
                      <a:pt x="13139" y="18043"/>
                      <a:pt x="12999" y="18195"/>
                      <a:pt x="12963" y="18357"/>
                    </a:cubicBezTo>
                    <a:cubicBezTo>
                      <a:pt x="13005" y="18703"/>
                      <a:pt x="13072" y="19047"/>
                      <a:pt x="13070" y="19399"/>
                    </a:cubicBezTo>
                    <a:cubicBezTo>
                      <a:pt x="13099" y="20018"/>
                      <a:pt x="13000" y="20717"/>
                      <a:pt x="12529" y="21165"/>
                    </a:cubicBezTo>
                    <a:cubicBezTo>
                      <a:pt x="12240" y="21434"/>
                      <a:pt x="11859" y="21540"/>
                      <a:pt x="11472" y="21540"/>
                    </a:cubicBezTo>
                    <a:cubicBezTo>
                      <a:pt x="11227" y="21540"/>
                      <a:pt x="10980" y="21497"/>
                      <a:pt x="10754" y="21427"/>
                    </a:cubicBezTo>
                    <a:cubicBezTo>
                      <a:pt x="10258" y="21274"/>
                      <a:pt x="9883" y="20834"/>
                      <a:pt x="9775" y="20331"/>
                    </a:cubicBezTo>
                    <a:cubicBezTo>
                      <a:pt x="9646" y="19720"/>
                      <a:pt x="9739" y="19082"/>
                      <a:pt x="9902" y="18485"/>
                    </a:cubicBezTo>
                    <a:cubicBezTo>
                      <a:pt x="9933" y="18338"/>
                      <a:pt x="10026" y="18177"/>
                      <a:pt x="9935" y="18035"/>
                    </a:cubicBezTo>
                    <a:cubicBezTo>
                      <a:pt x="9868" y="17860"/>
                      <a:pt x="9669" y="17846"/>
                      <a:pt x="9517" y="17801"/>
                    </a:cubicBezTo>
                    <a:cubicBezTo>
                      <a:pt x="8372" y="17439"/>
                      <a:pt x="7326" y="16791"/>
                      <a:pt x="6461" y="15960"/>
                    </a:cubicBezTo>
                    <a:cubicBezTo>
                      <a:pt x="5748" y="15299"/>
                      <a:pt x="5189" y="14495"/>
                      <a:pt x="4685" y="13669"/>
                    </a:cubicBezTo>
                    <a:cubicBezTo>
                      <a:pt x="4641" y="13655"/>
                      <a:pt x="4553" y="13628"/>
                      <a:pt x="4508" y="13616"/>
                    </a:cubicBezTo>
                    <a:cubicBezTo>
                      <a:pt x="4225" y="13759"/>
                      <a:pt x="3920" y="13870"/>
                      <a:pt x="3600" y="13888"/>
                    </a:cubicBezTo>
                    <a:cubicBezTo>
                      <a:pt x="3596" y="13888"/>
                      <a:pt x="3593" y="13888"/>
                      <a:pt x="3589" y="13888"/>
                    </a:cubicBezTo>
                    <a:cubicBezTo>
                      <a:pt x="3426" y="13888"/>
                      <a:pt x="3309" y="13699"/>
                      <a:pt x="3376" y="13552"/>
                    </a:cubicBezTo>
                    <a:cubicBezTo>
                      <a:pt x="3438" y="13397"/>
                      <a:pt x="3629" y="13396"/>
                      <a:pt x="3767" y="13358"/>
                    </a:cubicBezTo>
                    <a:cubicBezTo>
                      <a:pt x="4365" y="13259"/>
                      <a:pt x="4875" y="12794"/>
                      <a:pt x="5049" y="12216"/>
                    </a:cubicBezTo>
                    <a:cubicBezTo>
                      <a:pt x="5091" y="12089"/>
                      <a:pt x="5115" y="11909"/>
                      <a:pt x="5277" y="11884"/>
                    </a:cubicBezTo>
                    <a:cubicBezTo>
                      <a:pt x="5297" y="11878"/>
                      <a:pt x="5317" y="11875"/>
                      <a:pt x="5336" y="11875"/>
                    </a:cubicBezTo>
                    <a:cubicBezTo>
                      <a:pt x="5480" y="11875"/>
                      <a:pt x="5609" y="12028"/>
                      <a:pt x="5568" y="12172"/>
                    </a:cubicBezTo>
                    <a:cubicBezTo>
                      <a:pt x="5511" y="12578"/>
                      <a:pt x="5226" y="12889"/>
                      <a:pt x="5096" y="13266"/>
                    </a:cubicBezTo>
                    <a:cubicBezTo>
                      <a:pt x="5226" y="13727"/>
                      <a:pt x="5551" y="14091"/>
                      <a:pt x="5809" y="14484"/>
                    </a:cubicBezTo>
                    <a:cubicBezTo>
                      <a:pt x="6643" y="15616"/>
                      <a:pt x="7757" y="16564"/>
                      <a:pt x="9061" y="17108"/>
                    </a:cubicBezTo>
                    <a:cubicBezTo>
                      <a:pt x="9935" y="17483"/>
                      <a:pt x="10881" y="17651"/>
                      <a:pt x="11830" y="17651"/>
                    </a:cubicBezTo>
                    <a:cubicBezTo>
                      <a:pt x="12426" y="17651"/>
                      <a:pt x="13023" y="17585"/>
                      <a:pt x="13603" y="17461"/>
                    </a:cubicBezTo>
                    <a:cubicBezTo>
                      <a:pt x="15632" y="17061"/>
                      <a:pt x="17445" y="15724"/>
                      <a:pt x="18441" y="13914"/>
                    </a:cubicBezTo>
                    <a:cubicBezTo>
                      <a:pt x="18638" y="13576"/>
                      <a:pt x="18879" y="13194"/>
                      <a:pt x="18796" y="12785"/>
                    </a:cubicBezTo>
                    <a:cubicBezTo>
                      <a:pt x="18689" y="12494"/>
                      <a:pt x="18498" y="12230"/>
                      <a:pt x="18465" y="11914"/>
                    </a:cubicBezTo>
                    <a:cubicBezTo>
                      <a:pt x="18455" y="11775"/>
                      <a:pt x="18579" y="11661"/>
                      <a:pt x="18709" y="11661"/>
                    </a:cubicBezTo>
                    <a:close/>
                    <a:moveTo>
                      <a:pt x="11772" y="1"/>
                    </a:moveTo>
                    <a:cubicBezTo>
                      <a:pt x="11372" y="1"/>
                      <a:pt x="10972" y="20"/>
                      <a:pt x="10575" y="59"/>
                    </a:cubicBezTo>
                    <a:cubicBezTo>
                      <a:pt x="8464" y="293"/>
                      <a:pt x="6415" y="1103"/>
                      <a:pt x="4742" y="2416"/>
                    </a:cubicBezTo>
                    <a:cubicBezTo>
                      <a:pt x="3688" y="3226"/>
                      <a:pt x="2779" y="4227"/>
                      <a:pt x="2066" y="5348"/>
                    </a:cubicBezTo>
                    <a:cubicBezTo>
                      <a:pt x="608" y="7616"/>
                      <a:pt x="1" y="10409"/>
                      <a:pt x="371" y="13077"/>
                    </a:cubicBezTo>
                    <a:cubicBezTo>
                      <a:pt x="724" y="15818"/>
                      <a:pt x="2124" y="18401"/>
                      <a:pt x="4209" y="20211"/>
                    </a:cubicBezTo>
                    <a:cubicBezTo>
                      <a:pt x="6165" y="21939"/>
                      <a:pt x="8731" y="22970"/>
                      <a:pt x="11342" y="23053"/>
                    </a:cubicBezTo>
                    <a:cubicBezTo>
                      <a:pt x="11518" y="23061"/>
                      <a:pt x="11693" y="23065"/>
                      <a:pt x="11869" y="23065"/>
                    </a:cubicBezTo>
                    <a:cubicBezTo>
                      <a:pt x="15036" y="23065"/>
                      <a:pt x="18177" y="21675"/>
                      <a:pt x="20298" y="19321"/>
                    </a:cubicBezTo>
                    <a:cubicBezTo>
                      <a:pt x="21896" y="17602"/>
                      <a:pt x="22935" y="15372"/>
                      <a:pt x="23232" y="13045"/>
                    </a:cubicBezTo>
                    <a:cubicBezTo>
                      <a:pt x="23590" y="10398"/>
                      <a:pt x="22992" y="7629"/>
                      <a:pt x="21550" y="5378"/>
                    </a:cubicBezTo>
                    <a:cubicBezTo>
                      <a:pt x="20165" y="3170"/>
                      <a:pt x="18005" y="1458"/>
                      <a:pt x="15536" y="621"/>
                    </a:cubicBezTo>
                    <a:cubicBezTo>
                      <a:pt x="14328" y="200"/>
                      <a:pt x="13050" y="1"/>
                      <a:pt x="1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5539550" y="3725500"/>
                <a:ext cx="60775" cy="74500"/>
              </a:xfrm>
              <a:custGeom>
                <a:avLst/>
                <a:gdLst/>
                <a:ahLst/>
                <a:cxnLst/>
                <a:rect l="l" t="t" r="r" b="b"/>
                <a:pathLst>
                  <a:path w="2431" h="2980" extrusionOk="0">
                    <a:moveTo>
                      <a:pt x="590" y="1"/>
                    </a:moveTo>
                    <a:cubicBezTo>
                      <a:pt x="563" y="1"/>
                      <a:pt x="534" y="5"/>
                      <a:pt x="506" y="15"/>
                    </a:cubicBezTo>
                    <a:cubicBezTo>
                      <a:pt x="366" y="46"/>
                      <a:pt x="278" y="173"/>
                      <a:pt x="245" y="304"/>
                    </a:cubicBezTo>
                    <a:cubicBezTo>
                      <a:pt x="108" y="740"/>
                      <a:pt x="8" y="1193"/>
                      <a:pt x="0" y="1651"/>
                    </a:cubicBezTo>
                    <a:cubicBezTo>
                      <a:pt x="11" y="2020"/>
                      <a:pt x="67" y="2438"/>
                      <a:pt x="362" y="2695"/>
                    </a:cubicBezTo>
                    <a:cubicBezTo>
                      <a:pt x="605" y="2902"/>
                      <a:pt x="927" y="2979"/>
                      <a:pt x="1245" y="2979"/>
                    </a:cubicBezTo>
                    <a:cubicBezTo>
                      <a:pt x="1342" y="2979"/>
                      <a:pt x="1440" y="2972"/>
                      <a:pt x="1534" y="2959"/>
                    </a:cubicBezTo>
                    <a:cubicBezTo>
                      <a:pt x="1877" y="2913"/>
                      <a:pt x="2150" y="2639"/>
                      <a:pt x="2260" y="2321"/>
                    </a:cubicBezTo>
                    <a:cubicBezTo>
                      <a:pt x="2431" y="1837"/>
                      <a:pt x="2398" y="1310"/>
                      <a:pt x="2345" y="809"/>
                    </a:cubicBezTo>
                    <a:cubicBezTo>
                      <a:pt x="2312" y="551"/>
                      <a:pt x="2262" y="250"/>
                      <a:pt x="2038" y="87"/>
                    </a:cubicBezTo>
                    <a:cubicBezTo>
                      <a:pt x="1966" y="79"/>
                      <a:pt x="1876" y="67"/>
                      <a:pt x="1788" y="67"/>
                    </a:cubicBezTo>
                    <a:cubicBezTo>
                      <a:pt x="1636" y="67"/>
                      <a:pt x="1489" y="104"/>
                      <a:pt x="1449" y="266"/>
                    </a:cubicBezTo>
                    <a:cubicBezTo>
                      <a:pt x="1417" y="836"/>
                      <a:pt x="1418" y="1408"/>
                      <a:pt x="1391" y="1980"/>
                    </a:cubicBezTo>
                    <a:cubicBezTo>
                      <a:pt x="1394" y="2091"/>
                      <a:pt x="1318" y="2206"/>
                      <a:pt x="1204" y="2229"/>
                    </a:cubicBezTo>
                    <a:cubicBezTo>
                      <a:pt x="1184" y="2235"/>
                      <a:pt x="1164" y="2237"/>
                      <a:pt x="1145" y="2237"/>
                    </a:cubicBezTo>
                    <a:cubicBezTo>
                      <a:pt x="1010" y="2237"/>
                      <a:pt x="886" y="2110"/>
                      <a:pt x="905" y="1970"/>
                    </a:cubicBezTo>
                    <a:cubicBezTo>
                      <a:pt x="913" y="1377"/>
                      <a:pt x="941" y="783"/>
                      <a:pt x="953" y="189"/>
                    </a:cubicBezTo>
                    <a:cubicBezTo>
                      <a:pt x="850" y="104"/>
                      <a:pt x="727" y="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34" name="Google Shape;1134;p38"/>
              <p:cNvSpPr/>
              <p:nvPr/>
            </p:nvSpPr>
            <p:spPr>
              <a:xfrm>
                <a:off x="5372100" y="2849325"/>
                <a:ext cx="276400" cy="423600"/>
              </a:xfrm>
              <a:custGeom>
                <a:avLst/>
                <a:gdLst/>
                <a:ahLst/>
                <a:cxnLst/>
                <a:rect l="l" t="t" r="r" b="b"/>
                <a:pathLst>
                  <a:path w="11056" h="16944" extrusionOk="0">
                    <a:moveTo>
                      <a:pt x="5510" y="1"/>
                    </a:moveTo>
                    <a:cubicBezTo>
                      <a:pt x="5428" y="1"/>
                      <a:pt x="5346" y="3"/>
                      <a:pt x="5264" y="6"/>
                    </a:cubicBezTo>
                    <a:cubicBezTo>
                      <a:pt x="4093" y="59"/>
                      <a:pt x="2883" y="331"/>
                      <a:pt x="1930" y="1046"/>
                    </a:cubicBezTo>
                    <a:cubicBezTo>
                      <a:pt x="1066" y="1686"/>
                      <a:pt x="539" y="2694"/>
                      <a:pt x="323" y="3731"/>
                    </a:cubicBezTo>
                    <a:cubicBezTo>
                      <a:pt x="0" y="5269"/>
                      <a:pt x="190" y="6858"/>
                      <a:pt x="488" y="8384"/>
                    </a:cubicBezTo>
                    <a:cubicBezTo>
                      <a:pt x="515" y="8500"/>
                      <a:pt x="536" y="8623"/>
                      <a:pt x="598" y="8729"/>
                    </a:cubicBezTo>
                    <a:cubicBezTo>
                      <a:pt x="2304" y="11194"/>
                      <a:pt x="3565" y="13932"/>
                      <a:pt x="4670" y="16708"/>
                    </a:cubicBezTo>
                    <a:cubicBezTo>
                      <a:pt x="4702" y="16848"/>
                      <a:pt x="4835" y="16943"/>
                      <a:pt x="4974" y="16943"/>
                    </a:cubicBezTo>
                    <a:cubicBezTo>
                      <a:pt x="5002" y="16943"/>
                      <a:pt x="5031" y="16939"/>
                      <a:pt x="5058" y="16931"/>
                    </a:cubicBezTo>
                    <a:cubicBezTo>
                      <a:pt x="5447" y="16842"/>
                      <a:pt x="5828" y="16709"/>
                      <a:pt x="6228" y="16669"/>
                    </a:cubicBezTo>
                    <a:cubicBezTo>
                      <a:pt x="6364" y="16644"/>
                      <a:pt x="6538" y="16649"/>
                      <a:pt x="6620" y="16514"/>
                    </a:cubicBezTo>
                    <a:cubicBezTo>
                      <a:pt x="6744" y="16315"/>
                      <a:pt x="6683" y="16074"/>
                      <a:pt x="6653" y="15859"/>
                    </a:cubicBezTo>
                    <a:cubicBezTo>
                      <a:pt x="6306" y="13583"/>
                      <a:pt x="5960" y="11305"/>
                      <a:pt x="5616" y="9029"/>
                    </a:cubicBezTo>
                    <a:cubicBezTo>
                      <a:pt x="5559" y="8869"/>
                      <a:pt x="5677" y="8679"/>
                      <a:pt x="5843" y="8679"/>
                    </a:cubicBezTo>
                    <a:cubicBezTo>
                      <a:pt x="5863" y="8679"/>
                      <a:pt x="5884" y="8682"/>
                      <a:pt x="5905" y="8688"/>
                    </a:cubicBezTo>
                    <a:cubicBezTo>
                      <a:pt x="6068" y="8717"/>
                      <a:pt x="6098" y="8896"/>
                      <a:pt x="6115" y="9033"/>
                    </a:cubicBezTo>
                    <a:cubicBezTo>
                      <a:pt x="6482" y="11497"/>
                      <a:pt x="6868" y="13959"/>
                      <a:pt x="7230" y="16425"/>
                    </a:cubicBezTo>
                    <a:cubicBezTo>
                      <a:pt x="7323" y="16498"/>
                      <a:pt x="7431" y="16517"/>
                      <a:pt x="7544" y="16517"/>
                    </a:cubicBezTo>
                    <a:cubicBezTo>
                      <a:pt x="7661" y="16517"/>
                      <a:pt x="7783" y="16497"/>
                      <a:pt x="7896" y="16497"/>
                    </a:cubicBezTo>
                    <a:cubicBezTo>
                      <a:pt x="7901" y="16497"/>
                      <a:pt x="7905" y="16497"/>
                      <a:pt x="7910" y="16497"/>
                    </a:cubicBezTo>
                    <a:cubicBezTo>
                      <a:pt x="8017" y="16485"/>
                      <a:pt x="8125" y="16481"/>
                      <a:pt x="8232" y="16481"/>
                    </a:cubicBezTo>
                    <a:cubicBezTo>
                      <a:pt x="8533" y="16481"/>
                      <a:pt x="8833" y="16515"/>
                      <a:pt x="9134" y="16515"/>
                    </a:cubicBezTo>
                    <a:cubicBezTo>
                      <a:pt x="9176" y="16515"/>
                      <a:pt x="9219" y="16514"/>
                      <a:pt x="9262" y="16513"/>
                    </a:cubicBezTo>
                    <a:cubicBezTo>
                      <a:pt x="9440" y="16443"/>
                      <a:pt x="9586" y="16257"/>
                      <a:pt x="9585" y="16061"/>
                    </a:cubicBezTo>
                    <a:cubicBezTo>
                      <a:pt x="9785" y="13300"/>
                      <a:pt x="10130" y="10534"/>
                      <a:pt x="10885" y="7863"/>
                    </a:cubicBezTo>
                    <a:cubicBezTo>
                      <a:pt x="10948" y="7633"/>
                      <a:pt x="11055" y="7404"/>
                      <a:pt x="11026" y="7161"/>
                    </a:cubicBezTo>
                    <a:cubicBezTo>
                      <a:pt x="10921" y="6204"/>
                      <a:pt x="10766" y="5250"/>
                      <a:pt x="10495" y="4325"/>
                    </a:cubicBezTo>
                    <a:cubicBezTo>
                      <a:pt x="10116" y="3070"/>
                      <a:pt x="9516" y="1816"/>
                      <a:pt x="8471" y="981"/>
                    </a:cubicBezTo>
                    <a:cubicBezTo>
                      <a:pt x="7653" y="292"/>
                      <a:pt x="6568" y="1"/>
                      <a:pt x="5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5787500" y="3070825"/>
                <a:ext cx="397350" cy="388075"/>
              </a:xfrm>
              <a:custGeom>
                <a:avLst/>
                <a:gdLst/>
                <a:ahLst/>
                <a:cxnLst/>
                <a:rect l="l" t="t" r="r" b="b"/>
                <a:pathLst>
                  <a:path w="15894" h="15523" extrusionOk="0">
                    <a:moveTo>
                      <a:pt x="10799" y="1"/>
                    </a:moveTo>
                    <a:cubicBezTo>
                      <a:pt x="10500" y="1"/>
                      <a:pt x="10200" y="31"/>
                      <a:pt x="9907" y="87"/>
                    </a:cubicBezTo>
                    <a:cubicBezTo>
                      <a:pt x="8298" y="418"/>
                      <a:pt x="6901" y="1371"/>
                      <a:pt x="5665" y="2414"/>
                    </a:cubicBezTo>
                    <a:cubicBezTo>
                      <a:pt x="5392" y="2653"/>
                      <a:pt x="5055" y="2860"/>
                      <a:pt x="4935" y="3223"/>
                    </a:cubicBezTo>
                    <a:cubicBezTo>
                      <a:pt x="3673" y="5838"/>
                      <a:pt x="1982" y="8217"/>
                      <a:pt x="190" y="10490"/>
                    </a:cubicBezTo>
                    <a:cubicBezTo>
                      <a:pt x="94" y="10629"/>
                      <a:pt x="0" y="10805"/>
                      <a:pt x="25" y="10977"/>
                    </a:cubicBezTo>
                    <a:cubicBezTo>
                      <a:pt x="372" y="11338"/>
                      <a:pt x="710" y="11709"/>
                      <a:pt x="1040" y="12087"/>
                    </a:cubicBezTo>
                    <a:cubicBezTo>
                      <a:pt x="1130" y="12184"/>
                      <a:pt x="1274" y="12249"/>
                      <a:pt x="1411" y="12249"/>
                    </a:cubicBezTo>
                    <a:cubicBezTo>
                      <a:pt x="1503" y="12249"/>
                      <a:pt x="1592" y="12220"/>
                      <a:pt x="1660" y="12151"/>
                    </a:cubicBezTo>
                    <a:cubicBezTo>
                      <a:pt x="3483" y="10640"/>
                      <a:pt x="5312" y="9136"/>
                      <a:pt x="7135" y="7626"/>
                    </a:cubicBezTo>
                    <a:cubicBezTo>
                      <a:pt x="7246" y="7544"/>
                      <a:pt x="7360" y="7401"/>
                      <a:pt x="7505" y="7401"/>
                    </a:cubicBezTo>
                    <a:cubicBezTo>
                      <a:pt x="7531" y="7401"/>
                      <a:pt x="7558" y="7406"/>
                      <a:pt x="7587" y="7416"/>
                    </a:cubicBezTo>
                    <a:cubicBezTo>
                      <a:pt x="7777" y="7478"/>
                      <a:pt x="7794" y="7756"/>
                      <a:pt x="7626" y="7857"/>
                    </a:cubicBezTo>
                    <a:cubicBezTo>
                      <a:pt x="5698" y="9456"/>
                      <a:pt x="3763" y="11047"/>
                      <a:pt x="1835" y="12644"/>
                    </a:cubicBezTo>
                    <a:cubicBezTo>
                      <a:pt x="1702" y="12745"/>
                      <a:pt x="1724" y="12946"/>
                      <a:pt x="1800" y="13078"/>
                    </a:cubicBezTo>
                    <a:cubicBezTo>
                      <a:pt x="1929" y="13439"/>
                      <a:pt x="2183" y="13733"/>
                      <a:pt x="2343" y="14080"/>
                    </a:cubicBezTo>
                    <a:cubicBezTo>
                      <a:pt x="2527" y="14479"/>
                      <a:pt x="2742" y="14863"/>
                      <a:pt x="2887" y="15279"/>
                    </a:cubicBezTo>
                    <a:cubicBezTo>
                      <a:pt x="2931" y="15431"/>
                      <a:pt x="3084" y="15523"/>
                      <a:pt x="3238" y="15523"/>
                    </a:cubicBezTo>
                    <a:cubicBezTo>
                      <a:pt x="3291" y="15523"/>
                      <a:pt x="3344" y="15512"/>
                      <a:pt x="3392" y="15489"/>
                    </a:cubicBezTo>
                    <a:cubicBezTo>
                      <a:pt x="5248" y="14763"/>
                      <a:pt x="7074" y="13953"/>
                      <a:pt x="8823" y="12995"/>
                    </a:cubicBezTo>
                    <a:cubicBezTo>
                      <a:pt x="10603" y="12005"/>
                      <a:pt x="12334" y="10878"/>
                      <a:pt x="13762" y="9414"/>
                    </a:cubicBezTo>
                    <a:cubicBezTo>
                      <a:pt x="14682" y="8446"/>
                      <a:pt x="15489" y="7284"/>
                      <a:pt x="15692" y="5939"/>
                    </a:cubicBezTo>
                    <a:cubicBezTo>
                      <a:pt x="15894" y="4797"/>
                      <a:pt x="15536" y="3623"/>
                      <a:pt x="14921" y="2661"/>
                    </a:cubicBezTo>
                    <a:cubicBezTo>
                      <a:pt x="14308" y="1708"/>
                      <a:pt x="13503" y="830"/>
                      <a:pt x="12457" y="352"/>
                    </a:cubicBezTo>
                    <a:cubicBezTo>
                      <a:pt x="11938" y="109"/>
                      <a:pt x="11369" y="1"/>
                      <a:pt x="10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4902175" y="3208775"/>
                <a:ext cx="443925" cy="286650"/>
              </a:xfrm>
              <a:custGeom>
                <a:avLst/>
                <a:gdLst/>
                <a:ahLst/>
                <a:cxnLst/>
                <a:rect l="l" t="t" r="r" b="b"/>
                <a:pathLst>
                  <a:path w="17757" h="11466" extrusionOk="0">
                    <a:moveTo>
                      <a:pt x="5288" y="0"/>
                    </a:moveTo>
                    <a:cubicBezTo>
                      <a:pt x="5019" y="0"/>
                      <a:pt x="4750" y="16"/>
                      <a:pt x="4481" y="50"/>
                    </a:cubicBezTo>
                    <a:cubicBezTo>
                      <a:pt x="4136" y="108"/>
                      <a:pt x="3789" y="172"/>
                      <a:pt x="3464" y="304"/>
                    </a:cubicBezTo>
                    <a:cubicBezTo>
                      <a:pt x="2343" y="682"/>
                      <a:pt x="1474" y="1587"/>
                      <a:pt x="935" y="2618"/>
                    </a:cubicBezTo>
                    <a:cubicBezTo>
                      <a:pt x="377" y="3692"/>
                      <a:pt x="1" y="4919"/>
                      <a:pt x="180" y="6138"/>
                    </a:cubicBezTo>
                    <a:cubicBezTo>
                      <a:pt x="342" y="7277"/>
                      <a:pt x="1052" y="8267"/>
                      <a:pt x="1930" y="8977"/>
                    </a:cubicBezTo>
                    <a:cubicBezTo>
                      <a:pt x="2991" y="9843"/>
                      <a:pt x="4260" y="10408"/>
                      <a:pt x="5543" y="10859"/>
                    </a:cubicBezTo>
                    <a:cubicBezTo>
                      <a:pt x="5735" y="10920"/>
                      <a:pt x="5924" y="11014"/>
                      <a:pt x="6128" y="11029"/>
                    </a:cubicBezTo>
                    <a:cubicBezTo>
                      <a:pt x="6907" y="10964"/>
                      <a:pt x="7687" y="10936"/>
                      <a:pt x="8467" y="10936"/>
                    </a:cubicBezTo>
                    <a:cubicBezTo>
                      <a:pt x="10600" y="10936"/>
                      <a:pt x="12732" y="11151"/>
                      <a:pt x="14841" y="11454"/>
                    </a:cubicBezTo>
                    <a:cubicBezTo>
                      <a:pt x="14877" y="11462"/>
                      <a:pt x="14913" y="11466"/>
                      <a:pt x="14948" y="11466"/>
                    </a:cubicBezTo>
                    <a:cubicBezTo>
                      <a:pt x="15242" y="11466"/>
                      <a:pt x="15499" y="11197"/>
                      <a:pt x="15514" y="10903"/>
                    </a:cubicBezTo>
                    <a:cubicBezTo>
                      <a:pt x="15586" y="10547"/>
                      <a:pt x="15736" y="10216"/>
                      <a:pt x="15851" y="9872"/>
                    </a:cubicBezTo>
                    <a:cubicBezTo>
                      <a:pt x="15931" y="9662"/>
                      <a:pt x="15722" y="9482"/>
                      <a:pt x="15541" y="9423"/>
                    </a:cubicBezTo>
                    <a:cubicBezTo>
                      <a:pt x="13317" y="8549"/>
                      <a:pt x="11087" y="7684"/>
                      <a:pt x="8865" y="6806"/>
                    </a:cubicBezTo>
                    <a:cubicBezTo>
                      <a:pt x="8601" y="6726"/>
                      <a:pt x="8703" y="6330"/>
                      <a:pt x="8935" y="6330"/>
                    </a:cubicBezTo>
                    <a:cubicBezTo>
                      <a:pt x="8962" y="6330"/>
                      <a:pt x="8992" y="6336"/>
                      <a:pt x="9023" y="6349"/>
                    </a:cubicBezTo>
                    <a:cubicBezTo>
                      <a:pt x="11309" y="7229"/>
                      <a:pt x="13587" y="8136"/>
                      <a:pt x="15872" y="9022"/>
                    </a:cubicBezTo>
                    <a:cubicBezTo>
                      <a:pt x="15911" y="9035"/>
                      <a:pt x="15947" y="9041"/>
                      <a:pt x="15981" y="9041"/>
                    </a:cubicBezTo>
                    <a:cubicBezTo>
                      <a:pt x="16230" y="9041"/>
                      <a:pt x="16363" y="8726"/>
                      <a:pt x="16456" y="8523"/>
                    </a:cubicBezTo>
                    <a:cubicBezTo>
                      <a:pt x="16722" y="8049"/>
                      <a:pt x="16993" y="7574"/>
                      <a:pt x="17319" y="7137"/>
                    </a:cubicBezTo>
                    <a:cubicBezTo>
                      <a:pt x="17491" y="6885"/>
                      <a:pt x="17757" y="6655"/>
                      <a:pt x="17757" y="6326"/>
                    </a:cubicBezTo>
                    <a:cubicBezTo>
                      <a:pt x="17757" y="6147"/>
                      <a:pt x="17592" y="6047"/>
                      <a:pt x="17470" y="5950"/>
                    </a:cubicBezTo>
                    <a:cubicBezTo>
                      <a:pt x="14838" y="3900"/>
                      <a:pt x="12052" y="1971"/>
                      <a:pt x="8921" y="762"/>
                    </a:cubicBezTo>
                    <a:cubicBezTo>
                      <a:pt x="7761" y="334"/>
                      <a:pt x="6531" y="0"/>
                      <a:pt x="5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5813450" y="3629400"/>
                <a:ext cx="448775" cy="287250"/>
              </a:xfrm>
              <a:custGeom>
                <a:avLst/>
                <a:gdLst/>
                <a:ahLst/>
                <a:cxnLst/>
                <a:rect l="l" t="t" r="r" b="b"/>
                <a:pathLst>
                  <a:path w="17951" h="11490" extrusionOk="0">
                    <a:moveTo>
                      <a:pt x="2771" y="0"/>
                    </a:moveTo>
                    <a:cubicBezTo>
                      <a:pt x="2689" y="0"/>
                      <a:pt x="2607" y="9"/>
                      <a:pt x="2526" y="33"/>
                    </a:cubicBezTo>
                    <a:cubicBezTo>
                      <a:pt x="2220" y="142"/>
                      <a:pt x="2264" y="529"/>
                      <a:pt x="2165" y="782"/>
                    </a:cubicBezTo>
                    <a:cubicBezTo>
                      <a:pt x="2084" y="1184"/>
                      <a:pt x="1746" y="1587"/>
                      <a:pt x="1939" y="2004"/>
                    </a:cubicBezTo>
                    <a:cubicBezTo>
                      <a:pt x="4212" y="2854"/>
                      <a:pt x="6487" y="3699"/>
                      <a:pt x="8759" y="4547"/>
                    </a:cubicBezTo>
                    <a:cubicBezTo>
                      <a:pt x="8908" y="4607"/>
                      <a:pt x="9071" y="4644"/>
                      <a:pt x="9205" y="4738"/>
                    </a:cubicBezTo>
                    <a:cubicBezTo>
                      <a:pt x="9359" y="4872"/>
                      <a:pt x="9246" y="5155"/>
                      <a:pt x="9048" y="5155"/>
                    </a:cubicBezTo>
                    <a:cubicBezTo>
                      <a:pt x="9041" y="5155"/>
                      <a:pt x="9033" y="5154"/>
                      <a:pt x="9025" y="5154"/>
                    </a:cubicBezTo>
                    <a:cubicBezTo>
                      <a:pt x="8845" y="5120"/>
                      <a:pt x="8679" y="5037"/>
                      <a:pt x="8508" y="4978"/>
                    </a:cubicBezTo>
                    <a:cubicBezTo>
                      <a:pt x="6316" y="4163"/>
                      <a:pt x="4125" y="3342"/>
                      <a:pt x="1932" y="2529"/>
                    </a:cubicBezTo>
                    <a:cubicBezTo>
                      <a:pt x="1881" y="2504"/>
                      <a:pt x="1830" y="2493"/>
                      <a:pt x="1780" y="2493"/>
                    </a:cubicBezTo>
                    <a:cubicBezTo>
                      <a:pt x="1572" y="2493"/>
                      <a:pt x="1380" y="2683"/>
                      <a:pt x="1306" y="2874"/>
                    </a:cubicBezTo>
                    <a:cubicBezTo>
                      <a:pt x="989" y="3463"/>
                      <a:pt x="644" y="4041"/>
                      <a:pt x="224" y="4565"/>
                    </a:cubicBezTo>
                    <a:cubicBezTo>
                      <a:pt x="79" y="4754"/>
                      <a:pt x="0" y="5055"/>
                      <a:pt x="175" y="5252"/>
                    </a:cubicBezTo>
                    <a:cubicBezTo>
                      <a:pt x="299" y="5388"/>
                      <a:pt x="453" y="5491"/>
                      <a:pt x="597" y="5605"/>
                    </a:cubicBezTo>
                    <a:cubicBezTo>
                      <a:pt x="2106" y="6785"/>
                      <a:pt x="3664" y="7904"/>
                      <a:pt x="5311" y="8884"/>
                    </a:cubicBezTo>
                    <a:cubicBezTo>
                      <a:pt x="6966" y="9854"/>
                      <a:pt x="8706" y="10722"/>
                      <a:pt x="10572" y="11204"/>
                    </a:cubicBezTo>
                    <a:cubicBezTo>
                      <a:pt x="11262" y="11374"/>
                      <a:pt x="11976" y="11490"/>
                      <a:pt x="12688" y="11490"/>
                    </a:cubicBezTo>
                    <a:cubicBezTo>
                      <a:pt x="13104" y="11490"/>
                      <a:pt x="13520" y="11450"/>
                      <a:pt x="13929" y="11358"/>
                    </a:cubicBezTo>
                    <a:cubicBezTo>
                      <a:pt x="14789" y="11176"/>
                      <a:pt x="15593" y="10731"/>
                      <a:pt x="16190" y="10083"/>
                    </a:cubicBezTo>
                    <a:cubicBezTo>
                      <a:pt x="16803" y="9431"/>
                      <a:pt x="17223" y="8622"/>
                      <a:pt x="17518" y="7783"/>
                    </a:cubicBezTo>
                    <a:cubicBezTo>
                      <a:pt x="17816" y="6928"/>
                      <a:pt x="17950" y="5993"/>
                      <a:pt x="17754" y="5099"/>
                    </a:cubicBezTo>
                    <a:cubicBezTo>
                      <a:pt x="17560" y="4192"/>
                      <a:pt x="17019" y="3392"/>
                      <a:pt x="16346" y="2768"/>
                    </a:cubicBezTo>
                    <a:cubicBezTo>
                      <a:pt x="15304" y="1822"/>
                      <a:pt x="14011" y="1199"/>
                      <a:pt x="12696" y="725"/>
                    </a:cubicBezTo>
                    <a:cubicBezTo>
                      <a:pt x="12400" y="631"/>
                      <a:pt x="12113" y="470"/>
                      <a:pt x="11798" y="464"/>
                    </a:cubicBezTo>
                    <a:cubicBezTo>
                      <a:pt x="11036" y="526"/>
                      <a:pt x="10273" y="554"/>
                      <a:pt x="9510" y="554"/>
                    </a:cubicBezTo>
                    <a:cubicBezTo>
                      <a:pt x="7425" y="554"/>
                      <a:pt x="5340" y="345"/>
                      <a:pt x="3277" y="55"/>
                    </a:cubicBezTo>
                    <a:cubicBezTo>
                      <a:pt x="3111" y="37"/>
                      <a:pt x="2940" y="0"/>
                      <a:pt x="2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4980300" y="3667650"/>
                <a:ext cx="393150" cy="386925"/>
              </a:xfrm>
              <a:custGeom>
                <a:avLst/>
                <a:gdLst/>
                <a:ahLst/>
                <a:cxnLst/>
                <a:rect l="l" t="t" r="r" b="b"/>
                <a:pathLst>
                  <a:path w="15726" h="15477" extrusionOk="0">
                    <a:moveTo>
                      <a:pt x="12529" y="0"/>
                    </a:moveTo>
                    <a:cubicBezTo>
                      <a:pt x="12473" y="0"/>
                      <a:pt x="12417" y="13"/>
                      <a:pt x="12363" y="41"/>
                    </a:cubicBezTo>
                    <a:cubicBezTo>
                      <a:pt x="9773" y="1070"/>
                      <a:pt x="7223" y="2245"/>
                      <a:pt x="4900" y="3797"/>
                    </a:cubicBezTo>
                    <a:cubicBezTo>
                      <a:pt x="3751" y="4580"/>
                      <a:pt x="2644" y="5445"/>
                      <a:pt x="1734" y="6502"/>
                    </a:cubicBezTo>
                    <a:cubicBezTo>
                      <a:pt x="971" y="7393"/>
                      <a:pt x="341" y="8452"/>
                      <a:pt x="186" y="9632"/>
                    </a:cubicBezTo>
                    <a:cubicBezTo>
                      <a:pt x="0" y="10878"/>
                      <a:pt x="464" y="12130"/>
                      <a:pt x="1184" y="13132"/>
                    </a:cubicBezTo>
                    <a:cubicBezTo>
                      <a:pt x="1862" y="14093"/>
                      <a:pt x="2771" y="14959"/>
                      <a:pt x="3919" y="15308"/>
                    </a:cubicBezTo>
                    <a:cubicBezTo>
                      <a:pt x="4300" y="15424"/>
                      <a:pt x="4691" y="15476"/>
                      <a:pt x="5082" y="15476"/>
                    </a:cubicBezTo>
                    <a:cubicBezTo>
                      <a:pt x="5892" y="15476"/>
                      <a:pt x="6704" y="15254"/>
                      <a:pt x="7434" y="14912"/>
                    </a:cubicBezTo>
                    <a:cubicBezTo>
                      <a:pt x="8638" y="14366"/>
                      <a:pt x="9693" y="13548"/>
                      <a:pt x="10679" y="12678"/>
                    </a:cubicBezTo>
                    <a:cubicBezTo>
                      <a:pt x="10854" y="12534"/>
                      <a:pt x="10927" y="12315"/>
                      <a:pt x="11021" y="12117"/>
                    </a:cubicBezTo>
                    <a:cubicBezTo>
                      <a:pt x="12188" y="9754"/>
                      <a:pt x="13691" y="7574"/>
                      <a:pt x="15307" y="5497"/>
                    </a:cubicBezTo>
                    <a:cubicBezTo>
                      <a:pt x="15453" y="5300"/>
                      <a:pt x="15626" y="5112"/>
                      <a:pt x="15708" y="4878"/>
                    </a:cubicBezTo>
                    <a:cubicBezTo>
                      <a:pt x="15726" y="4716"/>
                      <a:pt x="15719" y="4529"/>
                      <a:pt x="15592" y="4410"/>
                    </a:cubicBezTo>
                    <a:cubicBezTo>
                      <a:pt x="15298" y="4125"/>
                      <a:pt x="15037" y="3808"/>
                      <a:pt x="14756" y="3512"/>
                    </a:cubicBezTo>
                    <a:cubicBezTo>
                      <a:pt x="14687" y="3430"/>
                      <a:pt x="14575" y="3378"/>
                      <a:pt x="14467" y="3378"/>
                    </a:cubicBezTo>
                    <a:cubicBezTo>
                      <a:pt x="14401" y="3378"/>
                      <a:pt x="14337" y="3397"/>
                      <a:pt x="14286" y="3439"/>
                    </a:cubicBezTo>
                    <a:cubicBezTo>
                      <a:pt x="12369" y="4966"/>
                      <a:pt x="10461" y="6505"/>
                      <a:pt x="8540" y="8025"/>
                    </a:cubicBezTo>
                    <a:cubicBezTo>
                      <a:pt x="8495" y="8064"/>
                      <a:pt x="8446" y="8081"/>
                      <a:pt x="8399" y="8081"/>
                    </a:cubicBezTo>
                    <a:cubicBezTo>
                      <a:pt x="8207" y="8081"/>
                      <a:pt x="8037" y="7802"/>
                      <a:pt x="8233" y="7653"/>
                    </a:cubicBezTo>
                    <a:cubicBezTo>
                      <a:pt x="10086" y="6152"/>
                      <a:pt x="11962" y="4677"/>
                      <a:pt x="13817" y="3180"/>
                    </a:cubicBezTo>
                    <a:cubicBezTo>
                      <a:pt x="14029" y="3020"/>
                      <a:pt x="14129" y="2711"/>
                      <a:pt x="13978" y="2477"/>
                    </a:cubicBezTo>
                    <a:cubicBezTo>
                      <a:pt x="13486" y="1709"/>
                      <a:pt x="13039" y="906"/>
                      <a:pt x="12731" y="47"/>
                    </a:cubicBezTo>
                    <a:cubicBezTo>
                      <a:pt x="12665" y="18"/>
                      <a:pt x="12597" y="0"/>
                      <a:pt x="12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5508075" y="3850325"/>
                <a:ext cx="284025" cy="425725"/>
              </a:xfrm>
              <a:custGeom>
                <a:avLst/>
                <a:gdLst/>
                <a:ahLst/>
                <a:cxnLst/>
                <a:rect l="l" t="t" r="r" b="b"/>
                <a:pathLst>
                  <a:path w="11361" h="17029" extrusionOk="0">
                    <a:moveTo>
                      <a:pt x="6344" y="1"/>
                    </a:moveTo>
                    <a:cubicBezTo>
                      <a:pt x="6266" y="1"/>
                      <a:pt x="6184" y="19"/>
                      <a:pt x="6110" y="48"/>
                    </a:cubicBezTo>
                    <a:cubicBezTo>
                      <a:pt x="5724" y="146"/>
                      <a:pt x="5345" y="263"/>
                      <a:pt x="4949" y="315"/>
                    </a:cubicBezTo>
                    <a:cubicBezTo>
                      <a:pt x="4804" y="349"/>
                      <a:pt x="4582" y="404"/>
                      <a:pt x="4594" y="593"/>
                    </a:cubicBezTo>
                    <a:cubicBezTo>
                      <a:pt x="4559" y="1077"/>
                      <a:pt x="4719" y="1548"/>
                      <a:pt x="4776" y="2026"/>
                    </a:cubicBezTo>
                    <a:cubicBezTo>
                      <a:pt x="5109" y="4002"/>
                      <a:pt x="5441" y="5978"/>
                      <a:pt x="5774" y="7953"/>
                    </a:cubicBezTo>
                    <a:cubicBezTo>
                      <a:pt x="5792" y="8065"/>
                      <a:pt x="5817" y="8211"/>
                      <a:pt x="5709" y="8290"/>
                    </a:cubicBezTo>
                    <a:cubicBezTo>
                      <a:pt x="5666" y="8331"/>
                      <a:pt x="5612" y="8349"/>
                      <a:pt x="5557" y="8349"/>
                    </a:cubicBezTo>
                    <a:cubicBezTo>
                      <a:pt x="5440" y="8349"/>
                      <a:pt x="5321" y="8266"/>
                      <a:pt x="5311" y="8142"/>
                    </a:cubicBezTo>
                    <a:cubicBezTo>
                      <a:pt x="4882" y="5675"/>
                      <a:pt x="4485" y="3201"/>
                      <a:pt x="4054" y="735"/>
                    </a:cubicBezTo>
                    <a:cubicBezTo>
                      <a:pt x="3955" y="584"/>
                      <a:pt x="3768" y="464"/>
                      <a:pt x="3580" y="464"/>
                    </a:cubicBezTo>
                    <a:cubicBezTo>
                      <a:pt x="3552" y="464"/>
                      <a:pt x="3525" y="466"/>
                      <a:pt x="3498" y="472"/>
                    </a:cubicBezTo>
                    <a:cubicBezTo>
                      <a:pt x="3299" y="492"/>
                      <a:pt x="3100" y="499"/>
                      <a:pt x="2900" y="499"/>
                    </a:cubicBezTo>
                    <a:cubicBezTo>
                      <a:pt x="2475" y="499"/>
                      <a:pt x="2049" y="464"/>
                      <a:pt x="1624" y="439"/>
                    </a:cubicBezTo>
                    <a:cubicBezTo>
                      <a:pt x="1468" y="434"/>
                      <a:pt x="1307" y="376"/>
                      <a:pt x="1151" y="376"/>
                    </a:cubicBezTo>
                    <a:cubicBezTo>
                      <a:pt x="1081" y="376"/>
                      <a:pt x="1013" y="387"/>
                      <a:pt x="947" y="420"/>
                    </a:cubicBezTo>
                    <a:cubicBezTo>
                      <a:pt x="789" y="499"/>
                      <a:pt x="803" y="697"/>
                      <a:pt x="774" y="846"/>
                    </a:cubicBezTo>
                    <a:cubicBezTo>
                      <a:pt x="298" y="4198"/>
                      <a:pt x="0" y="7625"/>
                      <a:pt x="520" y="10991"/>
                    </a:cubicBezTo>
                    <a:cubicBezTo>
                      <a:pt x="707" y="12113"/>
                      <a:pt x="994" y="13233"/>
                      <a:pt x="1514" y="14252"/>
                    </a:cubicBezTo>
                    <a:cubicBezTo>
                      <a:pt x="1985" y="15188"/>
                      <a:pt x="2699" y="16034"/>
                      <a:pt x="3641" y="16521"/>
                    </a:cubicBezTo>
                    <a:cubicBezTo>
                      <a:pt x="4340" y="16882"/>
                      <a:pt x="5126" y="17028"/>
                      <a:pt x="5909" y="17028"/>
                    </a:cubicBezTo>
                    <a:cubicBezTo>
                      <a:pt x="6161" y="17028"/>
                      <a:pt x="6413" y="17013"/>
                      <a:pt x="6661" y="16985"/>
                    </a:cubicBezTo>
                    <a:cubicBezTo>
                      <a:pt x="7702" y="16874"/>
                      <a:pt x="8758" y="16565"/>
                      <a:pt x="9582" y="15896"/>
                    </a:cubicBezTo>
                    <a:cubicBezTo>
                      <a:pt x="10372" y="15264"/>
                      <a:pt x="10854" y="14315"/>
                      <a:pt x="11069" y="13340"/>
                    </a:cubicBezTo>
                    <a:cubicBezTo>
                      <a:pt x="11360" y="11970"/>
                      <a:pt x="11252" y="10550"/>
                      <a:pt x="11006" y="9181"/>
                    </a:cubicBezTo>
                    <a:cubicBezTo>
                      <a:pt x="10946" y="8891"/>
                      <a:pt x="10930" y="8585"/>
                      <a:pt x="10807" y="8313"/>
                    </a:cubicBezTo>
                    <a:cubicBezTo>
                      <a:pt x="9631" y="6605"/>
                      <a:pt x="8648" y="4768"/>
                      <a:pt x="7809" y="2873"/>
                    </a:cubicBezTo>
                    <a:cubicBezTo>
                      <a:pt x="7389" y="1999"/>
                      <a:pt x="7054" y="1086"/>
                      <a:pt x="6669" y="198"/>
                    </a:cubicBezTo>
                    <a:cubicBezTo>
                      <a:pt x="6604" y="55"/>
                      <a:pt x="6479" y="1"/>
                      <a:pt x="6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5623500" y="2885625"/>
                <a:ext cx="317150" cy="444350"/>
              </a:xfrm>
              <a:custGeom>
                <a:avLst/>
                <a:gdLst/>
                <a:ahLst/>
                <a:cxnLst/>
                <a:rect l="l" t="t" r="r" b="b"/>
                <a:pathLst>
                  <a:path w="12686" h="17774" extrusionOk="0">
                    <a:moveTo>
                      <a:pt x="7004" y="1"/>
                    </a:moveTo>
                    <a:cubicBezTo>
                      <a:pt x="6705" y="1"/>
                      <a:pt x="6406" y="31"/>
                      <a:pt x="6110" y="97"/>
                    </a:cubicBezTo>
                    <a:cubicBezTo>
                      <a:pt x="4927" y="360"/>
                      <a:pt x="3953" y="1190"/>
                      <a:pt x="3266" y="2158"/>
                    </a:cubicBezTo>
                    <a:cubicBezTo>
                      <a:pt x="2490" y="3229"/>
                      <a:pt x="1980" y="4464"/>
                      <a:pt x="1558" y="5709"/>
                    </a:cubicBezTo>
                    <a:cubicBezTo>
                      <a:pt x="1141" y="7005"/>
                      <a:pt x="821" y="8332"/>
                      <a:pt x="608" y="9676"/>
                    </a:cubicBezTo>
                    <a:cubicBezTo>
                      <a:pt x="305" y="11306"/>
                      <a:pt x="143" y="12958"/>
                      <a:pt x="18" y="14611"/>
                    </a:cubicBezTo>
                    <a:cubicBezTo>
                      <a:pt x="0" y="14808"/>
                      <a:pt x="31" y="15008"/>
                      <a:pt x="120" y="15187"/>
                    </a:cubicBezTo>
                    <a:cubicBezTo>
                      <a:pt x="936" y="15303"/>
                      <a:pt x="1738" y="15522"/>
                      <a:pt x="2507" y="15817"/>
                    </a:cubicBezTo>
                    <a:cubicBezTo>
                      <a:pt x="2569" y="15832"/>
                      <a:pt x="2640" y="15842"/>
                      <a:pt x="2712" y="15842"/>
                    </a:cubicBezTo>
                    <a:cubicBezTo>
                      <a:pt x="2903" y="15842"/>
                      <a:pt x="3101" y="15776"/>
                      <a:pt x="3158" y="15580"/>
                    </a:cubicBezTo>
                    <a:cubicBezTo>
                      <a:pt x="4004" y="13312"/>
                      <a:pt x="4849" y="11043"/>
                      <a:pt x="5696" y="8775"/>
                    </a:cubicBezTo>
                    <a:cubicBezTo>
                      <a:pt x="5723" y="8661"/>
                      <a:pt x="5829" y="8569"/>
                      <a:pt x="5943" y="8569"/>
                    </a:cubicBezTo>
                    <a:cubicBezTo>
                      <a:pt x="5974" y="8569"/>
                      <a:pt x="6006" y="8575"/>
                      <a:pt x="6036" y="8590"/>
                    </a:cubicBezTo>
                    <a:cubicBezTo>
                      <a:pt x="6183" y="8645"/>
                      <a:pt x="6216" y="8827"/>
                      <a:pt x="6151" y="8957"/>
                    </a:cubicBezTo>
                    <a:cubicBezTo>
                      <a:pt x="5314" y="11203"/>
                      <a:pt x="4479" y="13449"/>
                      <a:pt x="3639" y="15695"/>
                    </a:cubicBezTo>
                    <a:cubicBezTo>
                      <a:pt x="3590" y="15850"/>
                      <a:pt x="3478" y="16015"/>
                      <a:pt x="3560" y="16180"/>
                    </a:cubicBezTo>
                    <a:cubicBezTo>
                      <a:pt x="3615" y="16363"/>
                      <a:pt x="3832" y="16389"/>
                      <a:pt x="3973" y="16481"/>
                    </a:cubicBezTo>
                    <a:cubicBezTo>
                      <a:pt x="4470" y="16778"/>
                      <a:pt x="4977" y="17061"/>
                      <a:pt x="5428" y="17426"/>
                    </a:cubicBezTo>
                    <a:cubicBezTo>
                      <a:pt x="5624" y="17562"/>
                      <a:pt x="5819" y="17774"/>
                      <a:pt x="6069" y="17774"/>
                    </a:cubicBezTo>
                    <a:cubicBezTo>
                      <a:pt x="6103" y="17774"/>
                      <a:pt x="6137" y="17770"/>
                      <a:pt x="6173" y="17761"/>
                    </a:cubicBezTo>
                    <a:cubicBezTo>
                      <a:pt x="6402" y="17613"/>
                      <a:pt x="6535" y="17356"/>
                      <a:pt x="6710" y="17153"/>
                    </a:cubicBezTo>
                    <a:cubicBezTo>
                      <a:pt x="7438" y="16237"/>
                      <a:pt x="8115" y="15283"/>
                      <a:pt x="8783" y="14323"/>
                    </a:cubicBezTo>
                    <a:cubicBezTo>
                      <a:pt x="10235" y="12135"/>
                      <a:pt x="11568" y="9812"/>
                      <a:pt x="12240" y="7256"/>
                    </a:cubicBezTo>
                    <a:cubicBezTo>
                      <a:pt x="12565" y="5931"/>
                      <a:pt x="12686" y="4485"/>
                      <a:pt x="12166" y="3195"/>
                    </a:cubicBezTo>
                    <a:cubicBezTo>
                      <a:pt x="11723" y="2030"/>
                      <a:pt x="10716" y="1169"/>
                      <a:pt x="9608" y="655"/>
                    </a:cubicBezTo>
                    <a:cubicBezTo>
                      <a:pt x="8799" y="273"/>
                      <a:pt x="7903" y="1"/>
                      <a:pt x="7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5086600" y="2964075"/>
                <a:ext cx="392100" cy="390375"/>
              </a:xfrm>
              <a:custGeom>
                <a:avLst/>
                <a:gdLst/>
                <a:ahLst/>
                <a:cxnLst/>
                <a:rect l="l" t="t" r="r" b="b"/>
                <a:pathLst>
                  <a:path w="15684" h="15615" extrusionOk="0">
                    <a:moveTo>
                      <a:pt x="5439" y="0"/>
                    </a:moveTo>
                    <a:cubicBezTo>
                      <a:pt x="5402" y="0"/>
                      <a:pt x="5364" y="1"/>
                      <a:pt x="5327" y="2"/>
                    </a:cubicBezTo>
                    <a:cubicBezTo>
                      <a:pt x="4087" y="37"/>
                      <a:pt x="2938" y="644"/>
                      <a:pt x="2004" y="1426"/>
                    </a:cubicBezTo>
                    <a:cubicBezTo>
                      <a:pt x="1151" y="2127"/>
                      <a:pt x="440" y="3070"/>
                      <a:pt x="233" y="4175"/>
                    </a:cubicBezTo>
                    <a:cubicBezTo>
                      <a:pt x="1" y="5416"/>
                      <a:pt x="380" y="6680"/>
                      <a:pt x="964" y="7770"/>
                    </a:cubicBezTo>
                    <a:cubicBezTo>
                      <a:pt x="1530" y="8817"/>
                      <a:pt x="2262" y="9770"/>
                      <a:pt x="3071" y="10639"/>
                    </a:cubicBezTo>
                    <a:cubicBezTo>
                      <a:pt x="3495" y="10885"/>
                      <a:pt x="3953" y="11074"/>
                      <a:pt x="4381" y="11319"/>
                    </a:cubicBezTo>
                    <a:cubicBezTo>
                      <a:pt x="6611" y="12512"/>
                      <a:pt x="8672" y="13994"/>
                      <a:pt x="10654" y="15559"/>
                    </a:cubicBezTo>
                    <a:cubicBezTo>
                      <a:pt x="10711" y="15595"/>
                      <a:pt x="10783" y="15614"/>
                      <a:pt x="10857" y="15614"/>
                    </a:cubicBezTo>
                    <a:cubicBezTo>
                      <a:pt x="10952" y="15614"/>
                      <a:pt x="11049" y="15582"/>
                      <a:pt x="11113" y="15516"/>
                    </a:cubicBezTo>
                    <a:cubicBezTo>
                      <a:pt x="11447" y="15182"/>
                      <a:pt x="11811" y="14880"/>
                      <a:pt x="12153" y="14555"/>
                    </a:cubicBezTo>
                    <a:cubicBezTo>
                      <a:pt x="12270" y="14463"/>
                      <a:pt x="12225" y="14305"/>
                      <a:pt x="12234" y="14179"/>
                    </a:cubicBezTo>
                    <a:cubicBezTo>
                      <a:pt x="10696" y="12253"/>
                      <a:pt x="9152" y="10331"/>
                      <a:pt x="7620" y="8401"/>
                    </a:cubicBezTo>
                    <a:cubicBezTo>
                      <a:pt x="7471" y="8241"/>
                      <a:pt x="7628" y="8000"/>
                      <a:pt x="7811" y="8000"/>
                    </a:cubicBezTo>
                    <a:cubicBezTo>
                      <a:pt x="7848" y="8000"/>
                      <a:pt x="7886" y="8010"/>
                      <a:pt x="7923" y="8032"/>
                    </a:cubicBezTo>
                    <a:cubicBezTo>
                      <a:pt x="8129" y="8214"/>
                      <a:pt x="8274" y="8454"/>
                      <a:pt x="8453" y="8662"/>
                    </a:cubicBezTo>
                    <a:cubicBezTo>
                      <a:pt x="9791" y="10336"/>
                      <a:pt x="11130" y="12010"/>
                      <a:pt x="12468" y="13686"/>
                    </a:cubicBezTo>
                    <a:cubicBezTo>
                      <a:pt x="12561" y="13807"/>
                      <a:pt x="12673" y="13981"/>
                      <a:pt x="12835" y="13981"/>
                    </a:cubicBezTo>
                    <a:cubicBezTo>
                      <a:pt x="12865" y="13981"/>
                      <a:pt x="12898" y="13975"/>
                      <a:pt x="12933" y="13961"/>
                    </a:cubicBezTo>
                    <a:cubicBezTo>
                      <a:pt x="13311" y="13778"/>
                      <a:pt x="13649" y="13524"/>
                      <a:pt x="14020" y="13326"/>
                    </a:cubicBezTo>
                    <a:cubicBezTo>
                      <a:pt x="14529" y="13072"/>
                      <a:pt x="15041" y="12824"/>
                      <a:pt x="15575" y="12622"/>
                    </a:cubicBezTo>
                    <a:cubicBezTo>
                      <a:pt x="15627" y="12512"/>
                      <a:pt x="15684" y="12387"/>
                      <a:pt x="15621" y="12269"/>
                    </a:cubicBezTo>
                    <a:cubicBezTo>
                      <a:pt x="14486" y="9408"/>
                      <a:pt x="13176" y="6587"/>
                      <a:pt x="11372" y="4079"/>
                    </a:cubicBezTo>
                    <a:cubicBezTo>
                      <a:pt x="10602" y="3037"/>
                      <a:pt x="9754" y="2034"/>
                      <a:pt x="8715" y="1249"/>
                    </a:cubicBezTo>
                    <a:cubicBezTo>
                      <a:pt x="7781" y="525"/>
                      <a:pt x="6637" y="0"/>
                      <a:pt x="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5867925" y="3356100"/>
                <a:ext cx="429200" cy="274900"/>
              </a:xfrm>
              <a:custGeom>
                <a:avLst/>
                <a:gdLst/>
                <a:ahLst/>
                <a:cxnLst/>
                <a:rect l="l" t="t" r="r" b="b"/>
                <a:pathLst>
                  <a:path w="17168" h="10996" extrusionOk="0">
                    <a:moveTo>
                      <a:pt x="11678" y="0"/>
                    </a:moveTo>
                    <a:cubicBezTo>
                      <a:pt x="10795" y="0"/>
                      <a:pt x="9909" y="116"/>
                      <a:pt x="9044" y="277"/>
                    </a:cubicBezTo>
                    <a:cubicBezTo>
                      <a:pt x="8815" y="325"/>
                      <a:pt x="8566" y="338"/>
                      <a:pt x="8361" y="463"/>
                    </a:cubicBezTo>
                    <a:cubicBezTo>
                      <a:pt x="5893" y="2170"/>
                      <a:pt x="3148" y="3426"/>
                      <a:pt x="368" y="4533"/>
                    </a:cubicBezTo>
                    <a:cubicBezTo>
                      <a:pt x="214" y="4585"/>
                      <a:pt x="84" y="4686"/>
                      <a:pt x="1" y="4826"/>
                    </a:cubicBezTo>
                    <a:cubicBezTo>
                      <a:pt x="121" y="5315"/>
                      <a:pt x="275" y="5797"/>
                      <a:pt x="328" y="6300"/>
                    </a:cubicBezTo>
                    <a:cubicBezTo>
                      <a:pt x="330" y="6536"/>
                      <a:pt x="553" y="6686"/>
                      <a:pt x="772" y="6686"/>
                    </a:cubicBezTo>
                    <a:cubicBezTo>
                      <a:pt x="799" y="6686"/>
                      <a:pt x="826" y="6684"/>
                      <a:pt x="853" y="6679"/>
                    </a:cubicBezTo>
                    <a:cubicBezTo>
                      <a:pt x="3258" y="6278"/>
                      <a:pt x="5664" y="5870"/>
                      <a:pt x="8068" y="5466"/>
                    </a:cubicBezTo>
                    <a:cubicBezTo>
                      <a:pt x="8101" y="5455"/>
                      <a:pt x="8137" y="5450"/>
                      <a:pt x="8173" y="5450"/>
                    </a:cubicBezTo>
                    <a:cubicBezTo>
                      <a:pt x="8284" y="5450"/>
                      <a:pt x="8397" y="5502"/>
                      <a:pt x="8428" y="5619"/>
                    </a:cubicBezTo>
                    <a:cubicBezTo>
                      <a:pt x="8485" y="5777"/>
                      <a:pt x="8349" y="5935"/>
                      <a:pt x="8192" y="5943"/>
                    </a:cubicBezTo>
                    <a:cubicBezTo>
                      <a:pt x="5681" y="6368"/>
                      <a:pt x="3170" y="6788"/>
                      <a:pt x="661" y="7214"/>
                    </a:cubicBezTo>
                    <a:cubicBezTo>
                      <a:pt x="515" y="7340"/>
                      <a:pt x="450" y="7533"/>
                      <a:pt x="473" y="7724"/>
                    </a:cubicBezTo>
                    <a:cubicBezTo>
                      <a:pt x="525" y="8281"/>
                      <a:pt x="464" y="8842"/>
                      <a:pt x="441" y="9400"/>
                    </a:cubicBezTo>
                    <a:cubicBezTo>
                      <a:pt x="437" y="9636"/>
                      <a:pt x="324" y="9874"/>
                      <a:pt x="401" y="10106"/>
                    </a:cubicBezTo>
                    <a:cubicBezTo>
                      <a:pt x="475" y="10259"/>
                      <a:pt x="576" y="10442"/>
                      <a:pt x="771" y="10444"/>
                    </a:cubicBezTo>
                    <a:cubicBezTo>
                      <a:pt x="2931" y="10762"/>
                      <a:pt x="5117" y="10996"/>
                      <a:pt x="7303" y="10996"/>
                    </a:cubicBezTo>
                    <a:cubicBezTo>
                      <a:pt x="8250" y="10996"/>
                      <a:pt x="9197" y="10952"/>
                      <a:pt x="10142" y="10852"/>
                    </a:cubicBezTo>
                    <a:cubicBezTo>
                      <a:pt x="11455" y="10697"/>
                      <a:pt x="12773" y="10442"/>
                      <a:pt x="13986" y="9901"/>
                    </a:cubicBezTo>
                    <a:cubicBezTo>
                      <a:pt x="14805" y="9534"/>
                      <a:pt x="15581" y="9022"/>
                      <a:pt x="16143" y="8313"/>
                    </a:cubicBezTo>
                    <a:cubicBezTo>
                      <a:pt x="16890" y="7422"/>
                      <a:pt x="17167" y="6221"/>
                      <a:pt x="17114" y="5078"/>
                    </a:cubicBezTo>
                    <a:cubicBezTo>
                      <a:pt x="17055" y="3905"/>
                      <a:pt x="16777" y="2692"/>
                      <a:pt x="16051" y="1744"/>
                    </a:cubicBezTo>
                    <a:cubicBezTo>
                      <a:pt x="15445" y="939"/>
                      <a:pt x="14515" y="437"/>
                      <a:pt x="13549" y="201"/>
                    </a:cubicBezTo>
                    <a:cubicBezTo>
                      <a:pt x="12933" y="59"/>
                      <a:pt x="12307" y="0"/>
                      <a:pt x="11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4867950" y="3494375"/>
                <a:ext cx="424325" cy="274875"/>
              </a:xfrm>
              <a:custGeom>
                <a:avLst/>
                <a:gdLst/>
                <a:ahLst/>
                <a:cxnLst/>
                <a:rect l="l" t="t" r="r" b="b"/>
                <a:pathLst>
                  <a:path w="16973" h="10995" extrusionOk="0">
                    <a:moveTo>
                      <a:pt x="9826" y="1"/>
                    </a:moveTo>
                    <a:cubicBezTo>
                      <a:pt x="9569" y="1"/>
                      <a:pt x="9313" y="4"/>
                      <a:pt x="9056" y="11"/>
                    </a:cubicBezTo>
                    <a:cubicBezTo>
                      <a:pt x="7440" y="62"/>
                      <a:pt x="5810" y="221"/>
                      <a:pt x="4257" y="695"/>
                    </a:cubicBezTo>
                    <a:cubicBezTo>
                      <a:pt x="3041" y="1072"/>
                      <a:pt x="1834" y="1672"/>
                      <a:pt x="1026" y="2687"/>
                    </a:cubicBezTo>
                    <a:cubicBezTo>
                      <a:pt x="277" y="3580"/>
                      <a:pt x="0" y="4787"/>
                      <a:pt x="57" y="5932"/>
                    </a:cubicBezTo>
                    <a:cubicBezTo>
                      <a:pt x="120" y="7181"/>
                      <a:pt x="440" y="8484"/>
                      <a:pt x="1279" y="9447"/>
                    </a:cubicBezTo>
                    <a:cubicBezTo>
                      <a:pt x="2059" y="10347"/>
                      <a:pt x="3237" y="10797"/>
                      <a:pt x="4398" y="10934"/>
                    </a:cubicBezTo>
                    <a:cubicBezTo>
                      <a:pt x="4770" y="10976"/>
                      <a:pt x="5145" y="10995"/>
                      <a:pt x="5520" y="10995"/>
                    </a:cubicBezTo>
                    <a:cubicBezTo>
                      <a:pt x="6595" y="10995"/>
                      <a:pt x="7671" y="10837"/>
                      <a:pt x="8713" y="10586"/>
                    </a:cubicBezTo>
                    <a:cubicBezTo>
                      <a:pt x="9576" y="10017"/>
                      <a:pt x="10451" y="9457"/>
                      <a:pt x="11364" y="8965"/>
                    </a:cubicBezTo>
                    <a:cubicBezTo>
                      <a:pt x="13000" y="8068"/>
                      <a:pt x="14707" y="7308"/>
                      <a:pt x="16436" y="6611"/>
                    </a:cubicBezTo>
                    <a:cubicBezTo>
                      <a:pt x="16650" y="6473"/>
                      <a:pt x="16972" y="6298"/>
                      <a:pt x="16892" y="5990"/>
                    </a:cubicBezTo>
                    <a:cubicBezTo>
                      <a:pt x="16782" y="5526"/>
                      <a:pt x="16636" y="5069"/>
                      <a:pt x="16589" y="4593"/>
                    </a:cubicBezTo>
                    <a:cubicBezTo>
                      <a:pt x="16501" y="4518"/>
                      <a:pt x="16400" y="4442"/>
                      <a:pt x="16286" y="4442"/>
                    </a:cubicBezTo>
                    <a:cubicBezTo>
                      <a:pt x="16258" y="4442"/>
                      <a:pt x="16229" y="4446"/>
                      <a:pt x="16200" y="4457"/>
                    </a:cubicBezTo>
                    <a:cubicBezTo>
                      <a:pt x="13813" y="4816"/>
                      <a:pt x="11428" y="5183"/>
                      <a:pt x="9041" y="5540"/>
                    </a:cubicBezTo>
                    <a:cubicBezTo>
                      <a:pt x="9020" y="5547"/>
                      <a:pt x="8998" y="5550"/>
                      <a:pt x="8977" y="5550"/>
                    </a:cubicBezTo>
                    <a:cubicBezTo>
                      <a:pt x="8819" y="5550"/>
                      <a:pt x="8681" y="5379"/>
                      <a:pt x="8744" y="5223"/>
                    </a:cubicBezTo>
                    <a:cubicBezTo>
                      <a:pt x="8782" y="5097"/>
                      <a:pt x="8920" y="5056"/>
                      <a:pt x="9037" y="5044"/>
                    </a:cubicBezTo>
                    <a:cubicBezTo>
                      <a:pt x="11386" y="4691"/>
                      <a:pt x="13735" y="4331"/>
                      <a:pt x="16084" y="3977"/>
                    </a:cubicBezTo>
                    <a:cubicBezTo>
                      <a:pt x="16339" y="3947"/>
                      <a:pt x="16500" y="3653"/>
                      <a:pt x="16465" y="3413"/>
                    </a:cubicBezTo>
                    <a:cubicBezTo>
                      <a:pt x="16404" y="2617"/>
                      <a:pt x="16457" y="1815"/>
                      <a:pt x="16551" y="1024"/>
                    </a:cubicBezTo>
                    <a:cubicBezTo>
                      <a:pt x="16543" y="770"/>
                      <a:pt x="16314" y="568"/>
                      <a:pt x="16084" y="507"/>
                    </a:cubicBezTo>
                    <a:cubicBezTo>
                      <a:pt x="14011" y="209"/>
                      <a:pt x="11921" y="1"/>
                      <a:pt x="9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5686050" y="3768700"/>
                <a:ext cx="389575" cy="392625"/>
              </a:xfrm>
              <a:custGeom>
                <a:avLst/>
                <a:gdLst/>
                <a:ahLst/>
                <a:cxnLst/>
                <a:rect l="l" t="t" r="r" b="b"/>
                <a:pathLst>
                  <a:path w="15583" h="15705" extrusionOk="0">
                    <a:moveTo>
                      <a:pt x="4726" y="0"/>
                    </a:moveTo>
                    <a:cubicBezTo>
                      <a:pt x="4684" y="0"/>
                      <a:pt x="4642" y="7"/>
                      <a:pt x="4601" y="20"/>
                    </a:cubicBezTo>
                    <a:cubicBezTo>
                      <a:pt x="4508" y="43"/>
                      <a:pt x="4414" y="77"/>
                      <a:pt x="4346" y="146"/>
                    </a:cubicBezTo>
                    <a:cubicBezTo>
                      <a:pt x="4019" y="464"/>
                      <a:pt x="3673" y="764"/>
                      <a:pt x="3337" y="1072"/>
                    </a:cubicBezTo>
                    <a:cubicBezTo>
                      <a:pt x="3195" y="1193"/>
                      <a:pt x="3195" y="1423"/>
                      <a:pt x="3332" y="1550"/>
                    </a:cubicBezTo>
                    <a:cubicBezTo>
                      <a:pt x="4906" y="3461"/>
                      <a:pt x="6487" y="5367"/>
                      <a:pt x="8060" y="7278"/>
                    </a:cubicBezTo>
                    <a:cubicBezTo>
                      <a:pt x="8228" y="7429"/>
                      <a:pt x="8090" y="7706"/>
                      <a:pt x="7892" y="7706"/>
                    </a:cubicBezTo>
                    <a:cubicBezTo>
                      <a:pt x="7864" y="7706"/>
                      <a:pt x="7834" y="7700"/>
                      <a:pt x="7804" y="7688"/>
                    </a:cubicBezTo>
                    <a:cubicBezTo>
                      <a:pt x="7644" y="7586"/>
                      <a:pt x="7548" y="7414"/>
                      <a:pt x="7424" y="7277"/>
                    </a:cubicBezTo>
                    <a:cubicBezTo>
                      <a:pt x="5982" y="5534"/>
                      <a:pt x="4543" y="3790"/>
                      <a:pt x="3103" y="2046"/>
                    </a:cubicBezTo>
                    <a:cubicBezTo>
                      <a:pt x="2975" y="1894"/>
                      <a:pt x="2860" y="1691"/>
                      <a:pt x="2639" y="1676"/>
                    </a:cubicBezTo>
                    <a:cubicBezTo>
                      <a:pt x="2372" y="1726"/>
                      <a:pt x="2162" y="1915"/>
                      <a:pt x="1929" y="2043"/>
                    </a:cubicBezTo>
                    <a:cubicBezTo>
                      <a:pt x="1391" y="2396"/>
                      <a:pt x="792" y="2639"/>
                      <a:pt x="215" y="2920"/>
                    </a:cubicBezTo>
                    <a:cubicBezTo>
                      <a:pt x="1" y="3138"/>
                      <a:pt x="92" y="3466"/>
                      <a:pt x="191" y="3717"/>
                    </a:cubicBezTo>
                    <a:cubicBezTo>
                      <a:pt x="1332" y="6557"/>
                      <a:pt x="2652" y="9355"/>
                      <a:pt x="4475" y="11826"/>
                    </a:cubicBezTo>
                    <a:cubicBezTo>
                      <a:pt x="5394" y="13044"/>
                      <a:pt x="6443" y="14207"/>
                      <a:pt x="7771" y="14985"/>
                    </a:cubicBezTo>
                    <a:cubicBezTo>
                      <a:pt x="8523" y="15422"/>
                      <a:pt x="9385" y="15704"/>
                      <a:pt x="10258" y="15704"/>
                    </a:cubicBezTo>
                    <a:cubicBezTo>
                      <a:pt x="10405" y="15704"/>
                      <a:pt x="10552" y="15696"/>
                      <a:pt x="10699" y="15680"/>
                    </a:cubicBezTo>
                    <a:cubicBezTo>
                      <a:pt x="11651" y="15578"/>
                      <a:pt x="12539" y="15150"/>
                      <a:pt x="13302" y="14587"/>
                    </a:cubicBezTo>
                    <a:cubicBezTo>
                      <a:pt x="14028" y="14054"/>
                      <a:pt x="14687" y="13397"/>
                      <a:pt x="15100" y="12590"/>
                    </a:cubicBezTo>
                    <a:cubicBezTo>
                      <a:pt x="15445" y="11929"/>
                      <a:pt x="15583" y="11172"/>
                      <a:pt x="15522" y="10431"/>
                    </a:cubicBezTo>
                    <a:cubicBezTo>
                      <a:pt x="15448" y="9412"/>
                      <a:pt x="15044" y="8448"/>
                      <a:pt x="14533" y="7575"/>
                    </a:cubicBezTo>
                    <a:cubicBezTo>
                      <a:pt x="14029" y="6711"/>
                      <a:pt x="13401" y="5927"/>
                      <a:pt x="12742" y="5178"/>
                    </a:cubicBezTo>
                    <a:cubicBezTo>
                      <a:pt x="12601" y="5000"/>
                      <a:pt x="12381" y="4927"/>
                      <a:pt x="12183" y="4833"/>
                    </a:cubicBezTo>
                    <a:cubicBezTo>
                      <a:pt x="9598" y="3560"/>
                      <a:pt x="7236" y="1882"/>
                      <a:pt x="4983" y="96"/>
                    </a:cubicBezTo>
                    <a:cubicBezTo>
                      <a:pt x="4911" y="32"/>
                      <a:pt x="4819" y="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5226175" y="3797275"/>
                <a:ext cx="290600" cy="442475"/>
              </a:xfrm>
              <a:custGeom>
                <a:avLst/>
                <a:gdLst/>
                <a:ahLst/>
                <a:cxnLst/>
                <a:rect l="l" t="t" r="r" b="b"/>
                <a:pathLst>
                  <a:path w="11624" h="17699" extrusionOk="0">
                    <a:moveTo>
                      <a:pt x="6555" y="1"/>
                    </a:moveTo>
                    <a:cubicBezTo>
                      <a:pt x="6544" y="1"/>
                      <a:pt x="6532" y="2"/>
                      <a:pt x="6520" y="3"/>
                    </a:cubicBezTo>
                    <a:cubicBezTo>
                      <a:pt x="6513" y="3"/>
                      <a:pt x="6507" y="2"/>
                      <a:pt x="6500" y="2"/>
                    </a:cubicBezTo>
                    <a:cubicBezTo>
                      <a:pt x="6369" y="2"/>
                      <a:pt x="6262" y="90"/>
                      <a:pt x="6187" y="190"/>
                    </a:cubicBezTo>
                    <a:cubicBezTo>
                      <a:pt x="4315" y="2568"/>
                      <a:pt x="2560" y="5068"/>
                      <a:pt x="1308" y="7833"/>
                    </a:cubicBezTo>
                    <a:cubicBezTo>
                      <a:pt x="863" y="8844"/>
                      <a:pt x="473" y="9886"/>
                      <a:pt x="263" y="10972"/>
                    </a:cubicBezTo>
                    <a:cubicBezTo>
                      <a:pt x="0" y="12264"/>
                      <a:pt x="7" y="13672"/>
                      <a:pt x="615" y="14871"/>
                    </a:cubicBezTo>
                    <a:cubicBezTo>
                      <a:pt x="1125" y="15874"/>
                      <a:pt x="2051" y="16608"/>
                      <a:pt x="3061" y="17069"/>
                    </a:cubicBezTo>
                    <a:cubicBezTo>
                      <a:pt x="3857" y="17438"/>
                      <a:pt x="4732" y="17699"/>
                      <a:pt x="5614" y="17699"/>
                    </a:cubicBezTo>
                    <a:cubicBezTo>
                      <a:pt x="5832" y="17699"/>
                      <a:pt x="6051" y="17683"/>
                      <a:pt x="6270" y="17648"/>
                    </a:cubicBezTo>
                    <a:cubicBezTo>
                      <a:pt x="7267" y="17496"/>
                      <a:pt x="8156" y="16922"/>
                      <a:pt x="8830" y="16188"/>
                    </a:cubicBezTo>
                    <a:cubicBezTo>
                      <a:pt x="9775" y="15142"/>
                      <a:pt x="10395" y="13848"/>
                      <a:pt x="10868" y="12532"/>
                    </a:cubicBezTo>
                    <a:cubicBezTo>
                      <a:pt x="10990" y="12176"/>
                      <a:pt x="11181" y="11818"/>
                      <a:pt x="11109" y="11431"/>
                    </a:cubicBezTo>
                    <a:cubicBezTo>
                      <a:pt x="10903" y="8670"/>
                      <a:pt x="11143" y="5897"/>
                      <a:pt x="11529" y="3161"/>
                    </a:cubicBezTo>
                    <a:cubicBezTo>
                      <a:pt x="11564" y="2871"/>
                      <a:pt x="11624" y="2472"/>
                      <a:pt x="11335" y="2292"/>
                    </a:cubicBezTo>
                    <a:cubicBezTo>
                      <a:pt x="10982" y="2182"/>
                      <a:pt x="10612" y="2127"/>
                      <a:pt x="10270" y="1982"/>
                    </a:cubicBezTo>
                    <a:cubicBezTo>
                      <a:pt x="10121" y="1917"/>
                      <a:pt x="9965" y="1871"/>
                      <a:pt x="9804" y="1871"/>
                    </a:cubicBezTo>
                    <a:cubicBezTo>
                      <a:pt x="9790" y="1871"/>
                      <a:pt x="9776" y="1871"/>
                      <a:pt x="9762" y="1872"/>
                    </a:cubicBezTo>
                    <a:cubicBezTo>
                      <a:pt x="9580" y="2035"/>
                      <a:pt x="9533" y="2280"/>
                      <a:pt x="9442" y="2497"/>
                    </a:cubicBezTo>
                    <a:cubicBezTo>
                      <a:pt x="8594" y="4654"/>
                      <a:pt x="7756" y="6815"/>
                      <a:pt x="6903" y="8970"/>
                    </a:cubicBezTo>
                    <a:cubicBezTo>
                      <a:pt x="6869" y="9079"/>
                      <a:pt x="6784" y="9124"/>
                      <a:pt x="6695" y="9124"/>
                    </a:cubicBezTo>
                    <a:cubicBezTo>
                      <a:pt x="6532" y="9124"/>
                      <a:pt x="6357" y="8972"/>
                      <a:pt x="6456" y="8783"/>
                    </a:cubicBezTo>
                    <a:cubicBezTo>
                      <a:pt x="7316" y="6567"/>
                      <a:pt x="8187" y="4357"/>
                      <a:pt x="9050" y="2144"/>
                    </a:cubicBezTo>
                    <a:cubicBezTo>
                      <a:pt x="9098" y="1997"/>
                      <a:pt x="9193" y="1849"/>
                      <a:pt x="9155" y="1690"/>
                    </a:cubicBezTo>
                    <a:cubicBezTo>
                      <a:pt x="9039" y="1387"/>
                      <a:pt x="8679" y="1342"/>
                      <a:pt x="8432" y="1189"/>
                    </a:cubicBezTo>
                    <a:cubicBezTo>
                      <a:pt x="7923" y="888"/>
                      <a:pt x="7405" y="596"/>
                      <a:pt x="6944" y="224"/>
                    </a:cubicBezTo>
                    <a:cubicBezTo>
                      <a:pt x="6818" y="145"/>
                      <a:pt x="6711" y="1"/>
                      <a:pt x="6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4854975" y="2837100"/>
                <a:ext cx="1453200" cy="1451175"/>
              </a:xfrm>
              <a:custGeom>
                <a:avLst/>
                <a:gdLst/>
                <a:ahLst/>
                <a:cxnLst/>
                <a:rect l="l" t="t" r="r" b="b"/>
                <a:pathLst>
                  <a:path w="58128" h="58047" extrusionOk="0">
                    <a:moveTo>
                      <a:pt x="26195" y="490"/>
                    </a:moveTo>
                    <a:cubicBezTo>
                      <a:pt x="27253" y="490"/>
                      <a:pt x="28338" y="781"/>
                      <a:pt x="29156" y="1470"/>
                    </a:cubicBezTo>
                    <a:cubicBezTo>
                      <a:pt x="30201" y="2305"/>
                      <a:pt x="30801" y="3559"/>
                      <a:pt x="31180" y="4814"/>
                    </a:cubicBezTo>
                    <a:cubicBezTo>
                      <a:pt x="31451" y="5739"/>
                      <a:pt x="31606" y="6693"/>
                      <a:pt x="31711" y="7650"/>
                    </a:cubicBezTo>
                    <a:cubicBezTo>
                      <a:pt x="31740" y="7893"/>
                      <a:pt x="31633" y="8122"/>
                      <a:pt x="31570" y="8352"/>
                    </a:cubicBezTo>
                    <a:cubicBezTo>
                      <a:pt x="30815" y="11023"/>
                      <a:pt x="30470" y="13789"/>
                      <a:pt x="30270" y="16550"/>
                    </a:cubicBezTo>
                    <a:cubicBezTo>
                      <a:pt x="30271" y="16746"/>
                      <a:pt x="30125" y="16932"/>
                      <a:pt x="29947" y="17002"/>
                    </a:cubicBezTo>
                    <a:cubicBezTo>
                      <a:pt x="29904" y="17003"/>
                      <a:pt x="29861" y="17004"/>
                      <a:pt x="29819" y="17004"/>
                    </a:cubicBezTo>
                    <a:cubicBezTo>
                      <a:pt x="29518" y="17004"/>
                      <a:pt x="29218" y="16970"/>
                      <a:pt x="28917" y="16970"/>
                    </a:cubicBezTo>
                    <a:cubicBezTo>
                      <a:pt x="28810" y="16970"/>
                      <a:pt x="28702" y="16974"/>
                      <a:pt x="28595" y="16986"/>
                    </a:cubicBezTo>
                    <a:cubicBezTo>
                      <a:pt x="28590" y="16986"/>
                      <a:pt x="28586" y="16986"/>
                      <a:pt x="28581" y="16986"/>
                    </a:cubicBezTo>
                    <a:cubicBezTo>
                      <a:pt x="28468" y="16986"/>
                      <a:pt x="28346" y="17006"/>
                      <a:pt x="28229" y="17006"/>
                    </a:cubicBezTo>
                    <a:cubicBezTo>
                      <a:pt x="28116" y="17006"/>
                      <a:pt x="28008" y="16987"/>
                      <a:pt x="27915" y="16914"/>
                    </a:cubicBezTo>
                    <a:cubicBezTo>
                      <a:pt x="27553" y="14448"/>
                      <a:pt x="27167" y="11986"/>
                      <a:pt x="26800" y="9522"/>
                    </a:cubicBezTo>
                    <a:cubicBezTo>
                      <a:pt x="26783" y="9385"/>
                      <a:pt x="26753" y="9206"/>
                      <a:pt x="26590" y="9177"/>
                    </a:cubicBezTo>
                    <a:cubicBezTo>
                      <a:pt x="26569" y="9171"/>
                      <a:pt x="26548" y="9168"/>
                      <a:pt x="26528" y="9168"/>
                    </a:cubicBezTo>
                    <a:cubicBezTo>
                      <a:pt x="26362" y="9168"/>
                      <a:pt x="26244" y="9358"/>
                      <a:pt x="26301" y="9518"/>
                    </a:cubicBezTo>
                    <a:cubicBezTo>
                      <a:pt x="26645" y="11794"/>
                      <a:pt x="26991" y="14072"/>
                      <a:pt x="27338" y="16348"/>
                    </a:cubicBezTo>
                    <a:cubicBezTo>
                      <a:pt x="27368" y="16563"/>
                      <a:pt x="27429" y="16804"/>
                      <a:pt x="27305" y="17003"/>
                    </a:cubicBezTo>
                    <a:cubicBezTo>
                      <a:pt x="27223" y="17138"/>
                      <a:pt x="27049" y="17133"/>
                      <a:pt x="26913" y="17158"/>
                    </a:cubicBezTo>
                    <a:cubicBezTo>
                      <a:pt x="26513" y="17198"/>
                      <a:pt x="26132" y="17331"/>
                      <a:pt x="25743" y="17420"/>
                    </a:cubicBezTo>
                    <a:cubicBezTo>
                      <a:pt x="25716" y="17428"/>
                      <a:pt x="25687" y="17432"/>
                      <a:pt x="25659" y="17432"/>
                    </a:cubicBezTo>
                    <a:cubicBezTo>
                      <a:pt x="25520" y="17432"/>
                      <a:pt x="25387" y="17337"/>
                      <a:pt x="25355" y="17197"/>
                    </a:cubicBezTo>
                    <a:cubicBezTo>
                      <a:pt x="24250" y="14421"/>
                      <a:pt x="22989" y="11683"/>
                      <a:pt x="21283" y="9218"/>
                    </a:cubicBezTo>
                    <a:cubicBezTo>
                      <a:pt x="21221" y="9112"/>
                      <a:pt x="21200" y="8989"/>
                      <a:pt x="21173" y="8873"/>
                    </a:cubicBezTo>
                    <a:cubicBezTo>
                      <a:pt x="20875" y="7347"/>
                      <a:pt x="20685" y="5758"/>
                      <a:pt x="21008" y="4220"/>
                    </a:cubicBezTo>
                    <a:cubicBezTo>
                      <a:pt x="21224" y="3183"/>
                      <a:pt x="21751" y="2175"/>
                      <a:pt x="22615" y="1535"/>
                    </a:cubicBezTo>
                    <a:cubicBezTo>
                      <a:pt x="23568" y="820"/>
                      <a:pt x="24778" y="548"/>
                      <a:pt x="25949" y="495"/>
                    </a:cubicBezTo>
                    <a:cubicBezTo>
                      <a:pt x="26031" y="492"/>
                      <a:pt x="26113" y="490"/>
                      <a:pt x="26195" y="490"/>
                    </a:cubicBezTo>
                    <a:close/>
                    <a:moveTo>
                      <a:pt x="37745" y="1942"/>
                    </a:moveTo>
                    <a:cubicBezTo>
                      <a:pt x="38644" y="1942"/>
                      <a:pt x="39540" y="2214"/>
                      <a:pt x="40349" y="2596"/>
                    </a:cubicBezTo>
                    <a:cubicBezTo>
                      <a:pt x="41457" y="3110"/>
                      <a:pt x="42464" y="3971"/>
                      <a:pt x="42907" y="5136"/>
                    </a:cubicBezTo>
                    <a:cubicBezTo>
                      <a:pt x="43427" y="6426"/>
                      <a:pt x="43306" y="7872"/>
                      <a:pt x="42981" y="9197"/>
                    </a:cubicBezTo>
                    <a:cubicBezTo>
                      <a:pt x="42309" y="11753"/>
                      <a:pt x="40976" y="14076"/>
                      <a:pt x="39524" y="16264"/>
                    </a:cubicBezTo>
                    <a:cubicBezTo>
                      <a:pt x="38856" y="17224"/>
                      <a:pt x="38179" y="18178"/>
                      <a:pt x="37451" y="19094"/>
                    </a:cubicBezTo>
                    <a:cubicBezTo>
                      <a:pt x="37276" y="19297"/>
                      <a:pt x="37143" y="19554"/>
                      <a:pt x="36914" y="19702"/>
                    </a:cubicBezTo>
                    <a:cubicBezTo>
                      <a:pt x="36878" y="19711"/>
                      <a:pt x="36844" y="19715"/>
                      <a:pt x="36810" y="19715"/>
                    </a:cubicBezTo>
                    <a:cubicBezTo>
                      <a:pt x="36560" y="19715"/>
                      <a:pt x="36365" y="19503"/>
                      <a:pt x="36169" y="19367"/>
                    </a:cubicBezTo>
                    <a:cubicBezTo>
                      <a:pt x="35718" y="19002"/>
                      <a:pt x="35211" y="18719"/>
                      <a:pt x="34714" y="18422"/>
                    </a:cubicBezTo>
                    <a:cubicBezTo>
                      <a:pt x="34573" y="18330"/>
                      <a:pt x="34356" y="18304"/>
                      <a:pt x="34301" y="18121"/>
                    </a:cubicBezTo>
                    <a:cubicBezTo>
                      <a:pt x="34219" y="17956"/>
                      <a:pt x="34331" y="17791"/>
                      <a:pt x="34380" y="17636"/>
                    </a:cubicBezTo>
                    <a:cubicBezTo>
                      <a:pt x="35220" y="15390"/>
                      <a:pt x="36055" y="13144"/>
                      <a:pt x="36892" y="10898"/>
                    </a:cubicBezTo>
                    <a:cubicBezTo>
                      <a:pt x="36957" y="10768"/>
                      <a:pt x="36924" y="10586"/>
                      <a:pt x="36777" y="10531"/>
                    </a:cubicBezTo>
                    <a:cubicBezTo>
                      <a:pt x="36747" y="10516"/>
                      <a:pt x="36715" y="10510"/>
                      <a:pt x="36684" y="10510"/>
                    </a:cubicBezTo>
                    <a:cubicBezTo>
                      <a:pt x="36570" y="10510"/>
                      <a:pt x="36464" y="10602"/>
                      <a:pt x="36437" y="10716"/>
                    </a:cubicBezTo>
                    <a:cubicBezTo>
                      <a:pt x="35590" y="12984"/>
                      <a:pt x="34745" y="15253"/>
                      <a:pt x="33899" y="17521"/>
                    </a:cubicBezTo>
                    <a:cubicBezTo>
                      <a:pt x="33842" y="17717"/>
                      <a:pt x="33644" y="17783"/>
                      <a:pt x="33453" y="17783"/>
                    </a:cubicBezTo>
                    <a:cubicBezTo>
                      <a:pt x="33381" y="17783"/>
                      <a:pt x="33310" y="17773"/>
                      <a:pt x="33248" y="17758"/>
                    </a:cubicBezTo>
                    <a:cubicBezTo>
                      <a:pt x="32479" y="17463"/>
                      <a:pt x="31677" y="17244"/>
                      <a:pt x="30861" y="17128"/>
                    </a:cubicBezTo>
                    <a:cubicBezTo>
                      <a:pt x="30772" y="16949"/>
                      <a:pt x="30741" y="16749"/>
                      <a:pt x="30759" y="16552"/>
                    </a:cubicBezTo>
                    <a:cubicBezTo>
                      <a:pt x="30884" y="14899"/>
                      <a:pt x="31046" y="13247"/>
                      <a:pt x="31349" y="11617"/>
                    </a:cubicBezTo>
                    <a:cubicBezTo>
                      <a:pt x="31562" y="10273"/>
                      <a:pt x="31882" y="8946"/>
                      <a:pt x="32299" y="7650"/>
                    </a:cubicBezTo>
                    <a:cubicBezTo>
                      <a:pt x="32721" y="6405"/>
                      <a:pt x="33231" y="5170"/>
                      <a:pt x="34007" y="4099"/>
                    </a:cubicBezTo>
                    <a:cubicBezTo>
                      <a:pt x="34694" y="3131"/>
                      <a:pt x="35668" y="2301"/>
                      <a:pt x="36851" y="2038"/>
                    </a:cubicBezTo>
                    <a:cubicBezTo>
                      <a:pt x="37147" y="1972"/>
                      <a:pt x="37446" y="1942"/>
                      <a:pt x="37745" y="1942"/>
                    </a:cubicBezTo>
                    <a:close/>
                    <a:moveTo>
                      <a:pt x="14704" y="5079"/>
                    </a:moveTo>
                    <a:cubicBezTo>
                      <a:pt x="15902" y="5079"/>
                      <a:pt x="17046" y="5604"/>
                      <a:pt x="17980" y="6328"/>
                    </a:cubicBezTo>
                    <a:cubicBezTo>
                      <a:pt x="19019" y="7113"/>
                      <a:pt x="19867" y="8116"/>
                      <a:pt x="20637" y="9158"/>
                    </a:cubicBezTo>
                    <a:cubicBezTo>
                      <a:pt x="22441" y="11666"/>
                      <a:pt x="23751" y="14487"/>
                      <a:pt x="24886" y="17348"/>
                    </a:cubicBezTo>
                    <a:cubicBezTo>
                      <a:pt x="24949" y="17466"/>
                      <a:pt x="24892" y="17591"/>
                      <a:pt x="24840" y="17701"/>
                    </a:cubicBezTo>
                    <a:cubicBezTo>
                      <a:pt x="24306" y="17903"/>
                      <a:pt x="23794" y="18151"/>
                      <a:pt x="23285" y="18405"/>
                    </a:cubicBezTo>
                    <a:cubicBezTo>
                      <a:pt x="22914" y="18603"/>
                      <a:pt x="22576" y="18857"/>
                      <a:pt x="22198" y="19040"/>
                    </a:cubicBezTo>
                    <a:cubicBezTo>
                      <a:pt x="22163" y="19054"/>
                      <a:pt x="22130" y="19060"/>
                      <a:pt x="22100" y="19060"/>
                    </a:cubicBezTo>
                    <a:cubicBezTo>
                      <a:pt x="21938" y="19060"/>
                      <a:pt x="21826" y="18886"/>
                      <a:pt x="21733" y="18765"/>
                    </a:cubicBezTo>
                    <a:cubicBezTo>
                      <a:pt x="20395" y="17089"/>
                      <a:pt x="19056" y="15415"/>
                      <a:pt x="17718" y="13741"/>
                    </a:cubicBezTo>
                    <a:cubicBezTo>
                      <a:pt x="17539" y="13533"/>
                      <a:pt x="17394" y="13293"/>
                      <a:pt x="17188" y="13111"/>
                    </a:cubicBezTo>
                    <a:cubicBezTo>
                      <a:pt x="17151" y="13089"/>
                      <a:pt x="17113" y="13079"/>
                      <a:pt x="17076" y="13079"/>
                    </a:cubicBezTo>
                    <a:cubicBezTo>
                      <a:pt x="16893" y="13079"/>
                      <a:pt x="16736" y="13320"/>
                      <a:pt x="16885" y="13480"/>
                    </a:cubicBezTo>
                    <a:cubicBezTo>
                      <a:pt x="18417" y="15410"/>
                      <a:pt x="19961" y="17332"/>
                      <a:pt x="21499" y="19258"/>
                    </a:cubicBezTo>
                    <a:cubicBezTo>
                      <a:pt x="21490" y="19384"/>
                      <a:pt x="21535" y="19542"/>
                      <a:pt x="21418" y="19634"/>
                    </a:cubicBezTo>
                    <a:cubicBezTo>
                      <a:pt x="21076" y="19959"/>
                      <a:pt x="20712" y="20261"/>
                      <a:pt x="20378" y="20595"/>
                    </a:cubicBezTo>
                    <a:cubicBezTo>
                      <a:pt x="20314" y="20661"/>
                      <a:pt x="20217" y="20693"/>
                      <a:pt x="20122" y="20693"/>
                    </a:cubicBezTo>
                    <a:cubicBezTo>
                      <a:pt x="20048" y="20693"/>
                      <a:pt x="19976" y="20674"/>
                      <a:pt x="19919" y="20638"/>
                    </a:cubicBezTo>
                    <a:cubicBezTo>
                      <a:pt x="17937" y="19073"/>
                      <a:pt x="15876" y="17591"/>
                      <a:pt x="13646" y="16398"/>
                    </a:cubicBezTo>
                    <a:cubicBezTo>
                      <a:pt x="13218" y="16153"/>
                      <a:pt x="12760" y="15964"/>
                      <a:pt x="12336" y="15718"/>
                    </a:cubicBezTo>
                    <a:cubicBezTo>
                      <a:pt x="11527" y="14849"/>
                      <a:pt x="10795" y="13896"/>
                      <a:pt x="10229" y="12849"/>
                    </a:cubicBezTo>
                    <a:cubicBezTo>
                      <a:pt x="9645" y="11759"/>
                      <a:pt x="9266" y="10495"/>
                      <a:pt x="9498" y="9254"/>
                    </a:cubicBezTo>
                    <a:cubicBezTo>
                      <a:pt x="9705" y="8149"/>
                      <a:pt x="10416" y="7206"/>
                      <a:pt x="11269" y="6505"/>
                    </a:cubicBezTo>
                    <a:cubicBezTo>
                      <a:pt x="12203" y="5723"/>
                      <a:pt x="13352" y="5116"/>
                      <a:pt x="14592" y="5081"/>
                    </a:cubicBezTo>
                    <a:cubicBezTo>
                      <a:pt x="14629" y="5080"/>
                      <a:pt x="14667" y="5079"/>
                      <a:pt x="14704" y="5079"/>
                    </a:cubicBezTo>
                    <a:close/>
                    <a:moveTo>
                      <a:pt x="48100" y="9350"/>
                    </a:moveTo>
                    <a:cubicBezTo>
                      <a:pt x="48670" y="9350"/>
                      <a:pt x="49239" y="9458"/>
                      <a:pt x="49758" y="9701"/>
                    </a:cubicBezTo>
                    <a:cubicBezTo>
                      <a:pt x="50804" y="10179"/>
                      <a:pt x="51609" y="11057"/>
                      <a:pt x="52222" y="12010"/>
                    </a:cubicBezTo>
                    <a:cubicBezTo>
                      <a:pt x="52837" y="12972"/>
                      <a:pt x="53195" y="14146"/>
                      <a:pt x="52993" y="15288"/>
                    </a:cubicBezTo>
                    <a:cubicBezTo>
                      <a:pt x="52790" y="16633"/>
                      <a:pt x="51983" y="17795"/>
                      <a:pt x="51063" y="18763"/>
                    </a:cubicBezTo>
                    <a:cubicBezTo>
                      <a:pt x="49635" y="20227"/>
                      <a:pt x="47904" y="21354"/>
                      <a:pt x="46124" y="22344"/>
                    </a:cubicBezTo>
                    <a:cubicBezTo>
                      <a:pt x="44375" y="23302"/>
                      <a:pt x="42549" y="24112"/>
                      <a:pt x="40693" y="24838"/>
                    </a:cubicBezTo>
                    <a:cubicBezTo>
                      <a:pt x="40645" y="24861"/>
                      <a:pt x="40592" y="24872"/>
                      <a:pt x="40539" y="24872"/>
                    </a:cubicBezTo>
                    <a:cubicBezTo>
                      <a:pt x="40385" y="24872"/>
                      <a:pt x="40232" y="24780"/>
                      <a:pt x="40188" y="24628"/>
                    </a:cubicBezTo>
                    <a:cubicBezTo>
                      <a:pt x="40043" y="24212"/>
                      <a:pt x="39827" y="23828"/>
                      <a:pt x="39644" y="23429"/>
                    </a:cubicBezTo>
                    <a:cubicBezTo>
                      <a:pt x="39484" y="23082"/>
                      <a:pt x="39230" y="22788"/>
                      <a:pt x="39101" y="22427"/>
                    </a:cubicBezTo>
                    <a:cubicBezTo>
                      <a:pt x="39025" y="22295"/>
                      <a:pt x="39003" y="22094"/>
                      <a:pt x="39136" y="21993"/>
                    </a:cubicBezTo>
                    <a:cubicBezTo>
                      <a:pt x="41064" y="20396"/>
                      <a:pt x="42999" y="18805"/>
                      <a:pt x="44927" y="17206"/>
                    </a:cubicBezTo>
                    <a:cubicBezTo>
                      <a:pt x="45095" y="17105"/>
                      <a:pt x="45078" y="16827"/>
                      <a:pt x="44888" y="16765"/>
                    </a:cubicBezTo>
                    <a:cubicBezTo>
                      <a:pt x="44859" y="16755"/>
                      <a:pt x="44832" y="16750"/>
                      <a:pt x="44806" y="16750"/>
                    </a:cubicBezTo>
                    <a:cubicBezTo>
                      <a:pt x="44661" y="16750"/>
                      <a:pt x="44547" y="16893"/>
                      <a:pt x="44436" y="16975"/>
                    </a:cubicBezTo>
                    <a:cubicBezTo>
                      <a:pt x="42613" y="18485"/>
                      <a:pt x="40784" y="19989"/>
                      <a:pt x="38961" y="21500"/>
                    </a:cubicBezTo>
                    <a:cubicBezTo>
                      <a:pt x="38893" y="21569"/>
                      <a:pt x="38804" y="21598"/>
                      <a:pt x="38712" y="21598"/>
                    </a:cubicBezTo>
                    <a:cubicBezTo>
                      <a:pt x="38575" y="21598"/>
                      <a:pt x="38431" y="21533"/>
                      <a:pt x="38341" y="21436"/>
                    </a:cubicBezTo>
                    <a:cubicBezTo>
                      <a:pt x="38011" y="21058"/>
                      <a:pt x="37673" y="20687"/>
                      <a:pt x="37326" y="20326"/>
                    </a:cubicBezTo>
                    <a:cubicBezTo>
                      <a:pt x="37301" y="20154"/>
                      <a:pt x="37395" y="19978"/>
                      <a:pt x="37491" y="19839"/>
                    </a:cubicBezTo>
                    <a:cubicBezTo>
                      <a:pt x="39283" y="17566"/>
                      <a:pt x="40974" y="15187"/>
                      <a:pt x="42236" y="12572"/>
                    </a:cubicBezTo>
                    <a:cubicBezTo>
                      <a:pt x="42356" y="12209"/>
                      <a:pt x="42693" y="12002"/>
                      <a:pt x="42966" y="11763"/>
                    </a:cubicBezTo>
                    <a:cubicBezTo>
                      <a:pt x="44202" y="10720"/>
                      <a:pt x="45599" y="9767"/>
                      <a:pt x="47208" y="9436"/>
                    </a:cubicBezTo>
                    <a:cubicBezTo>
                      <a:pt x="47501" y="9380"/>
                      <a:pt x="47801" y="9350"/>
                      <a:pt x="48100" y="9350"/>
                    </a:cubicBezTo>
                    <a:close/>
                    <a:moveTo>
                      <a:pt x="7176" y="14867"/>
                    </a:moveTo>
                    <a:cubicBezTo>
                      <a:pt x="8419" y="14867"/>
                      <a:pt x="9649" y="15201"/>
                      <a:pt x="10809" y="15629"/>
                    </a:cubicBezTo>
                    <a:cubicBezTo>
                      <a:pt x="13940" y="16838"/>
                      <a:pt x="16726" y="18767"/>
                      <a:pt x="19358" y="20817"/>
                    </a:cubicBezTo>
                    <a:cubicBezTo>
                      <a:pt x="19480" y="20914"/>
                      <a:pt x="19645" y="21014"/>
                      <a:pt x="19645" y="21193"/>
                    </a:cubicBezTo>
                    <a:cubicBezTo>
                      <a:pt x="19645" y="21522"/>
                      <a:pt x="19379" y="21752"/>
                      <a:pt x="19207" y="22004"/>
                    </a:cubicBezTo>
                    <a:cubicBezTo>
                      <a:pt x="18881" y="22441"/>
                      <a:pt x="18610" y="22916"/>
                      <a:pt x="18344" y="23390"/>
                    </a:cubicBezTo>
                    <a:cubicBezTo>
                      <a:pt x="18251" y="23593"/>
                      <a:pt x="18118" y="23908"/>
                      <a:pt x="17869" y="23908"/>
                    </a:cubicBezTo>
                    <a:cubicBezTo>
                      <a:pt x="17835" y="23908"/>
                      <a:pt x="17799" y="23902"/>
                      <a:pt x="17760" y="23889"/>
                    </a:cubicBezTo>
                    <a:cubicBezTo>
                      <a:pt x="15475" y="23003"/>
                      <a:pt x="13197" y="22096"/>
                      <a:pt x="10911" y="21216"/>
                    </a:cubicBezTo>
                    <a:cubicBezTo>
                      <a:pt x="10880" y="21203"/>
                      <a:pt x="10850" y="21197"/>
                      <a:pt x="10823" y="21197"/>
                    </a:cubicBezTo>
                    <a:cubicBezTo>
                      <a:pt x="10591" y="21197"/>
                      <a:pt x="10489" y="21593"/>
                      <a:pt x="10753" y="21673"/>
                    </a:cubicBezTo>
                    <a:cubicBezTo>
                      <a:pt x="12975" y="22551"/>
                      <a:pt x="15205" y="23416"/>
                      <a:pt x="17429" y="24290"/>
                    </a:cubicBezTo>
                    <a:cubicBezTo>
                      <a:pt x="17610" y="24349"/>
                      <a:pt x="17819" y="24529"/>
                      <a:pt x="17739" y="24739"/>
                    </a:cubicBezTo>
                    <a:cubicBezTo>
                      <a:pt x="17624" y="25083"/>
                      <a:pt x="17474" y="25414"/>
                      <a:pt x="17402" y="25770"/>
                    </a:cubicBezTo>
                    <a:cubicBezTo>
                      <a:pt x="17387" y="26064"/>
                      <a:pt x="17130" y="26333"/>
                      <a:pt x="16836" y="26333"/>
                    </a:cubicBezTo>
                    <a:cubicBezTo>
                      <a:pt x="16801" y="26333"/>
                      <a:pt x="16765" y="26329"/>
                      <a:pt x="16729" y="26321"/>
                    </a:cubicBezTo>
                    <a:cubicBezTo>
                      <a:pt x="14620" y="26018"/>
                      <a:pt x="12488" y="25803"/>
                      <a:pt x="10355" y="25803"/>
                    </a:cubicBezTo>
                    <a:cubicBezTo>
                      <a:pt x="9575" y="25803"/>
                      <a:pt x="8795" y="25831"/>
                      <a:pt x="8016" y="25896"/>
                    </a:cubicBezTo>
                    <a:cubicBezTo>
                      <a:pt x="7812" y="25881"/>
                      <a:pt x="7623" y="25787"/>
                      <a:pt x="7431" y="25726"/>
                    </a:cubicBezTo>
                    <a:cubicBezTo>
                      <a:pt x="6148" y="25275"/>
                      <a:pt x="4879" y="24710"/>
                      <a:pt x="3818" y="23844"/>
                    </a:cubicBezTo>
                    <a:cubicBezTo>
                      <a:pt x="2940" y="23134"/>
                      <a:pt x="2230" y="22144"/>
                      <a:pt x="2068" y="21005"/>
                    </a:cubicBezTo>
                    <a:cubicBezTo>
                      <a:pt x="1889" y="19786"/>
                      <a:pt x="2265" y="18559"/>
                      <a:pt x="2823" y="17485"/>
                    </a:cubicBezTo>
                    <a:cubicBezTo>
                      <a:pt x="3362" y="16454"/>
                      <a:pt x="4231" y="15549"/>
                      <a:pt x="5352" y="15171"/>
                    </a:cubicBezTo>
                    <a:cubicBezTo>
                      <a:pt x="5677" y="15039"/>
                      <a:pt x="6024" y="14975"/>
                      <a:pt x="6369" y="14917"/>
                    </a:cubicBezTo>
                    <a:cubicBezTo>
                      <a:pt x="6638" y="14883"/>
                      <a:pt x="6907" y="14867"/>
                      <a:pt x="7176" y="14867"/>
                    </a:cubicBezTo>
                    <a:close/>
                    <a:moveTo>
                      <a:pt x="52195" y="20760"/>
                    </a:moveTo>
                    <a:cubicBezTo>
                      <a:pt x="52824" y="20760"/>
                      <a:pt x="53451" y="20818"/>
                      <a:pt x="54067" y="20961"/>
                    </a:cubicBezTo>
                    <a:cubicBezTo>
                      <a:pt x="55033" y="21197"/>
                      <a:pt x="55963" y="21699"/>
                      <a:pt x="56569" y="22504"/>
                    </a:cubicBezTo>
                    <a:cubicBezTo>
                      <a:pt x="57295" y="23452"/>
                      <a:pt x="57573" y="24665"/>
                      <a:pt x="57632" y="25838"/>
                    </a:cubicBezTo>
                    <a:cubicBezTo>
                      <a:pt x="57685" y="26981"/>
                      <a:pt x="57408" y="28182"/>
                      <a:pt x="56661" y="29073"/>
                    </a:cubicBezTo>
                    <a:cubicBezTo>
                      <a:pt x="56099" y="29782"/>
                      <a:pt x="55323" y="30294"/>
                      <a:pt x="54504" y="30661"/>
                    </a:cubicBezTo>
                    <a:cubicBezTo>
                      <a:pt x="53291" y="31202"/>
                      <a:pt x="51973" y="31457"/>
                      <a:pt x="50660" y="31612"/>
                    </a:cubicBezTo>
                    <a:cubicBezTo>
                      <a:pt x="49715" y="31712"/>
                      <a:pt x="48768" y="31756"/>
                      <a:pt x="47821" y="31756"/>
                    </a:cubicBezTo>
                    <a:cubicBezTo>
                      <a:pt x="45635" y="31756"/>
                      <a:pt x="43449" y="31522"/>
                      <a:pt x="41289" y="31204"/>
                    </a:cubicBezTo>
                    <a:cubicBezTo>
                      <a:pt x="41094" y="31202"/>
                      <a:pt x="40993" y="31019"/>
                      <a:pt x="40919" y="30866"/>
                    </a:cubicBezTo>
                    <a:cubicBezTo>
                      <a:pt x="40842" y="30634"/>
                      <a:pt x="40955" y="30396"/>
                      <a:pt x="40959" y="30160"/>
                    </a:cubicBezTo>
                    <a:cubicBezTo>
                      <a:pt x="40982" y="29602"/>
                      <a:pt x="41043" y="29041"/>
                      <a:pt x="40991" y="28483"/>
                    </a:cubicBezTo>
                    <a:cubicBezTo>
                      <a:pt x="40968" y="28293"/>
                      <a:pt x="41033" y="28100"/>
                      <a:pt x="41179" y="27974"/>
                    </a:cubicBezTo>
                    <a:cubicBezTo>
                      <a:pt x="43688" y="27548"/>
                      <a:pt x="46199" y="27128"/>
                      <a:pt x="48710" y="26703"/>
                    </a:cubicBezTo>
                    <a:cubicBezTo>
                      <a:pt x="48867" y="26695"/>
                      <a:pt x="49003" y="26537"/>
                      <a:pt x="48946" y="26379"/>
                    </a:cubicBezTo>
                    <a:cubicBezTo>
                      <a:pt x="48915" y="26262"/>
                      <a:pt x="48802" y="26210"/>
                      <a:pt x="48691" y="26210"/>
                    </a:cubicBezTo>
                    <a:cubicBezTo>
                      <a:pt x="48655" y="26210"/>
                      <a:pt x="48619" y="26215"/>
                      <a:pt x="48586" y="26226"/>
                    </a:cubicBezTo>
                    <a:cubicBezTo>
                      <a:pt x="46182" y="26630"/>
                      <a:pt x="43776" y="27038"/>
                      <a:pt x="41371" y="27439"/>
                    </a:cubicBezTo>
                    <a:cubicBezTo>
                      <a:pt x="41344" y="27444"/>
                      <a:pt x="41317" y="27446"/>
                      <a:pt x="41290" y="27446"/>
                    </a:cubicBezTo>
                    <a:cubicBezTo>
                      <a:pt x="41071" y="27446"/>
                      <a:pt x="40848" y="27296"/>
                      <a:pt x="40846" y="27060"/>
                    </a:cubicBezTo>
                    <a:cubicBezTo>
                      <a:pt x="40793" y="26557"/>
                      <a:pt x="40639" y="26075"/>
                      <a:pt x="40519" y="25586"/>
                    </a:cubicBezTo>
                    <a:cubicBezTo>
                      <a:pt x="40602" y="25446"/>
                      <a:pt x="40732" y="25345"/>
                      <a:pt x="40886" y="25293"/>
                    </a:cubicBezTo>
                    <a:cubicBezTo>
                      <a:pt x="43666" y="24186"/>
                      <a:pt x="46411" y="22930"/>
                      <a:pt x="48879" y="21223"/>
                    </a:cubicBezTo>
                    <a:cubicBezTo>
                      <a:pt x="49084" y="21098"/>
                      <a:pt x="49333" y="21085"/>
                      <a:pt x="49562" y="21037"/>
                    </a:cubicBezTo>
                    <a:cubicBezTo>
                      <a:pt x="50427" y="20875"/>
                      <a:pt x="51313" y="20760"/>
                      <a:pt x="52195" y="20760"/>
                    </a:cubicBezTo>
                    <a:close/>
                    <a:moveTo>
                      <a:pt x="10345" y="26292"/>
                    </a:moveTo>
                    <a:cubicBezTo>
                      <a:pt x="12440" y="26292"/>
                      <a:pt x="14530" y="26500"/>
                      <a:pt x="16603" y="26798"/>
                    </a:cubicBezTo>
                    <a:cubicBezTo>
                      <a:pt x="16833" y="26859"/>
                      <a:pt x="17062" y="27061"/>
                      <a:pt x="17070" y="27315"/>
                    </a:cubicBezTo>
                    <a:cubicBezTo>
                      <a:pt x="16976" y="28106"/>
                      <a:pt x="16923" y="28908"/>
                      <a:pt x="16984" y="29704"/>
                    </a:cubicBezTo>
                    <a:cubicBezTo>
                      <a:pt x="17019" y="29944"/>
                      <a:pt x="16858" y="30238"/>
                      <a:pt x="16603" y="30268"/>
                    </a:cubicBezTo>
                    <a:cubicBezTo>
                      <a:pt x="14254" y="30622"/>
                      <a:pt x="11905" y="30982"/>
                      <a:pt x="9556" y="31335"/>
                    </a:cubicBezTo>
                    <a:cubicBezTo>
                      <a:pt x="9439" y="31347"/>
                      <a:pt x="9301" y="31388"/>
                      <a:pt x="9263" y="31514"/>
                    </a:cubicBezTo>
                    <a:cubicBezTo>
                      <a:pt x="9200" y="31670"/>
                      <a:pt x="9338" y="31841"/>
                      <a:pt x="9496" y="31841"/>
                    </a:cubicBezTo>
                    <a:cubicBezTo>
                      <a:pt x="9517" y="31841"/>
                      <a:pt x="9539" y="31838"/>
                      <a:pt x="9560" y="31831"/>
                    </a:cubicBezTo>
                    <a:cubicBezTo>
                      <a:pt x="11947" y="31474"/>
                      <a:pt x="14332" y="31107"/>
                      <a:pt x="16719" y="30748"/>
                    </a:cubicBezTo>
                    <a:cubicBezTo>
                      <a:pt x="16748" y="30737"/>
                      <a:pt x="16777" y="30733"/>
                      <a:pt x="16805" y="30733"/>
                    </a:cubicBezTo>
                    <a:cubicBezTo>
                      <a:pt x="16919" y="30733"/>
                      <a:pt x="17020" y="30809"/>
                      <a:pt x="17108" y="30884"/>
                    </a:cubicBezTo>
                    <a:cubicBezTo>
                      <a:pt x="17155" y="31360"/>
                      <a:pt x="17301" y="31817"/>
                      <a:pt x="17411" y="32281"/>
                    </a:cubicBezTo>
                    <a:cubicBezTo>
                      <a:pt x="17491" y="32589"/>
                      <a:pt x="17169" y="32764"/>
                      <a:pt x="16955" y="32902"/>
                    </a:cubicBezTo>
                    <a:cubicBezTo>
                      <a:pt x="15226" y="33599"/>
                      <a:pt x="13519" y="34359"/>
                      <a:pt x="11883" y="35256"/>
                    </a:cubicBezTo>
                    <a:cubicBezTo>
                      <a:pt x="10970" y="35748"/>
                      <a:pt x="10095" y="36308"/>
                      <a:pt x="9232" y="36877"/>
                    </a:cubicBezTo>
                    <a:cubicBezTo>
                      <a:pt x="8190" y="37128"/>
                      <a:pt x="7114" y="37286"/>
                      <a:pt x="6039" y="37286"/>
                    </a:cubicBezTo>
                    <a:cubicBezTo>
                      <a:pt x="5664" y="37286"/>
                      <a:pt x="5289" y="37267"/>
                      <a:pt x="4917" y="37225"/>
                    </a:cubicBezTo>
                    <a:cubicBezTo>
                      <a:pt x="3756" y="37088"/>
                      <a:pt x="2578" y="36638"/>
                      <a:pt x="1798" y="35738"/>
                    </a:cubicBezTo>
                    <a:cubicBezTo>
                      <a:pt x="959" y="34775"/>
                      <a:pt x="639" y="33472"/>
                      <a:pt x="576" y="32223"/>
                    </a:cubicBezTo>
                    <a:cubicBezTo>
                      <a:pt x="519" y="31078"/>
                      <a:pt x="796" y="29871"/>
                      <a:pt x="1545" y="28978"/>
                    </a:cubicBezTo>
                    <a:cubicBezTo>
                      <a:pt x="2353" y="27963"/>
                      <a:pt x="3560" y="27363"/>
                      <a:pt x="4776" y="26986"/>
                    </a:cubicBezTo>
                    <a:cubicBezTo>
                      <a:pt x="6329" y="26512"/>
                      <a:pt x="7959" y="26353"/>
                      <a:pt x="9575" y="26302"/>
                    </a:cubicBezTo>
                    <a:cubicBezTo>
                      <a:pt x="9832" y="26295"/>
                      <a:pt x="10088" y="26292"/>
                      <a:pt x="10345" y="26292"/>
                    </a:cubicBezTo>
                    <a:close/>
                    <a:moveTo>
                      <a:pt x="28956" y="17469"/>
                    </a:moveTo>
                    <a:cubicBezTo>
                      <a:pt x="30234" y="17469"/>
                      <a:pt x="31512" y="17668"/>
                      <a:pt x="32720" y="18089"/>
                    </a:cubicBezTo>
                    <a:cubicBezTo>
                      <a:pt x="35189" y="18926"/>
                      <a:pt x="37349" y="20638"/>
                      <a:pt x="38734" y="22846"/>
                    </a:cubicBezTo>
                    <a:cubicBezTo>
                      <a:pt x="40176" y="25097"/>
                      <a:pt x="40774" y="27866"/>
                      <a:pt x="40416" y="30513"/>
                    </a:cubicBezTo>
                    <a:cubicBezTo>
                      <a:pt x="40119" y="32840"/>
                      <a:pt x="39080" y="35069"/>
                      <a:pt x="37482" y="36789"/>
                    </a:cubicBezTo>
                    <a:cubicBezTo>
                      <a:pt x="35361" y="39143"/>
                      <a:pt x="32220" y="40533"/>
                      <a:pt x="29053" y="40533"/>
                    </a:cubicBezTo>
                    <a:cubicBezTo>
                      <a:pt x="28877" y="40533"/>
                      <a:pt x="28702" y="40529"/>
                      <a:pt x="28526" y="40521"/>
                    </a:cubicBezTo>
                    <a:cubicBezTo>
                      <a:pt x="25915" y="40438"/>
                      <a:pt x="23349" y="39407"/>
                      <a:pt x="21393" y="37679"/>
                    </a:cubicBezTo>
                    <a:cubicBezTo>
                      <a:pt x="19308" y="35869"/>
                      <a:pt x="17908" y="33286"/>
                      <a:pt x="17555" y="30545"/>
                    </a:cubicBezTo>
                    <a:cubicBezTo>
                      <a:pt x="17185" y="27877"/>
                      <a:pt x="17792" y="25084"/>
                      <a:pt x="19250" y="22816"/>
                    </a:cubicBezTo>
                    <a:cubicBezTo>
                      <a:pt x="19963" y="21695"/>
                      <a:pt x="20872" y="20694"/>
                      <a:pt x="21926" y="19884"/>
                    </a:cubicBezTo>
                    <a:cubicBezTo>
                      <a:pt x="23599" y="18571"/>
                      <a:pt x="25648" y="17761"/>
                      <a:pt x="27759" y="17527"/>
                    </a:cubicBezTo>
                    <a:cubicBezTo>
                      <a:pt x="28156" y="17488"/>
                      <a:pt x="28556" y="17469"/>
                      <a:pt x="28956" y="17469"/>
                    </a:cubicBezTo>
                    <a:close/>
                    <a:moveTo>
                      <a:pt x="41110" y="31692"/>
                    </a:moveTo>
                    <a:cubicBezTo>
                      <a:pt x="41279" y="31692"/>
                      <a:pt x="41450" y="31729"/>
                      <a:pt x="41616" y="31747"/>
                    </a:cubicBezTo>
                    <a:cubicBezTo>
                      <a:pt x="43679" y="32037"/>
                      <a:pt x="45764" y="32246"/>
                      <a:pt x="47849" y="32246"/>
                    </a:cubicBezTo>
                    <a:cubicBezTo>
                      <a:pt x="48612" y="32246"/>
                      <a:pt x="49375" y="32218"/>
                      <a:pt x="50137" y="32156"/>
                    </a:cubicBezTo>
                    <a:cubicBezTo>
                      <a:pt x="50452" y="32162"/>
                      <a:pt x="50739" y="32323"/>
                      <a:pt x="51035" y="32417"/>
                    </a:cubicBezTo>
                    <a:cubicBezTo>
                      <a:pt x="52350" y="32891"/>
                      <a:pt x="53643" y="33514"/>
                      <a:pt x="54685" y="34460"/>
                    </a:cubicBezTo>
                    <a:cubicBezTo>
                      <a:pt x="55358" y="35084"/>
                      <a:pt x="55899" y="35884"/>
                      <a:pt x="56093" y="36791"/>
                    </a:cubicBezTo>
                    <a:cubicBezTo>
                      <a:pt x="56289" y="37685"/>
                      <a:pt x="56155" y="38620"/>
                      <a:pt x="55857" y="39475"/>
                    </a:cubicBezTo>
                    <a:cubicBezTo>
                      <a:pt x="55562" y="40314"/>
                      <a:pt x="55142" y="41123"/>
                      <a:pt x="54529" y="41775"/>
                    </a:cubicBezTo>
                    <a:cubicBezTo>
                      <a:pt x="53932" y="42423"/>
                      <a:pt x="53128" y="42868"/>
                      <a:pt x="52268" y="43050"/>
                    </a:cubicBezTo>
                    <a:cubicBezTo>
                      <a:pt x="51860" y="43142"/>
                      <a:pt x="51445" y="43182"/>
                      <a:pt x="51029" y="43182"/>
                    </a:cubicBezTo>
                    <a:cubicBezTo>
                      <a:pt x="50316" y="43182"/>
                      <a:pt x="49601" y="43065"/>
                      <a:pt x="48911" y="42896"/>
                    </a:cubicBezTo>
                    <a:cubicBezTo>
                      <a:pt x="47045" y="42414"/>
                      <a:pt x="45305" y="41546"/>
                      <a:pt x="43650" y="40576"/>
                    </a:cubicBezTo>
                    <a:cubicBezTo>
                      <a:pt x="42003" y="39596"/>
                      <a:pt x="40445" y="38477"/>
                      <a:pt x="38936" y="37297"/>
                    </a:cubicBezTo>
                    <a:cubicBezTo>
                      <a:pt x="38792" y="37183"/>
                      <a:pt x="38638" y="37080"/>
                      <a:pt x="38514" y="36944"/>
                    </a:cubicBezTo>
                    <a:cubicBezTo>
                      <a:pt x="38339" y="36747"/>
                      <a:pt x="38418" y="36446"/>
                      <a:pt x="38563" y="36257"/>
                    </a:cubicBezTo>
                    <a:cubicBezTo>
                      <a:pt x="38983" y="35733"/>
                      <a:pt x="39328" y="35155"/>
                      <a:pt x="39645" y="34566"/>
                    </a:cubicBezTo>
                    <a:cubicBezTo>
                      <a:pt x="39719" y="34375"/>
                      <a:pt x="39911" y="34185"/>
                      <a:pt x="40119" y="34185"/>
                    </a:cubicBezTo>
                    <a:cubicBezTo>
                      <a:pt x="40169" y="34185"/>
                      <a:pt x="40220" y="34196"/>
                      <a:pt x="40271" y="34221"/>
                    </a:cubicBezTo>
                    <a:cubicBezTo>
                      <a:pt x="42464" y="35034"/>
                      <a:pt x="44655" y="35855"/>
                      <a:pt x="46847" y="36670"/>
                    </a:cubicBezTo>
                    <a:cubicBezTo>
                      <a:pt x="47018" y="36729"/>
                      <a:pt x="47184" y="36812"/>
                      <a:pt x="47364" y="36846"/>
                    </a:cubicBezTo>
                    <a:cubicBezTo>
                      <a:pt x="47372" y="36846"/>
                      <a:pt x="47380" y="36847"/>
                      <a:pt x="47387" y="36847"/>
                    </a:cubicBezTo>
                    <a:cubicBezTo>
                      <a:pt x="47585" y="36847"/>
                      <a:pt x="47698" y="36564"/>
                      <a:pt x="47544" y="36430"/>
                    </a:cubicBezTo>
                    <a:cubicBezTo>
                      <a:pt x="47410" y="36336"/>
                      <a:pt x="47247" y="36299"/>
                      <a:pt x="47098" y="36239"/>
                    </a:cubicBezTo>
                    <a:cubicBezTo>
                      <a:pt x="44826" y="35391"/>
                      <a:pt x="42551" y="34546"/>
                      <a:pt x="40278" y="33696"/>
                    </a:cubicBezTo>
                    <a:cubicBezTo>
                      <a:pt x="40085" y="33279"/>
                      <a:pt x="40423" y="32876"/>
                      <a:pt x="40504" y="32474"/>
                    </a:cubicBezTo>
                    <a:cubicBezTo>
                      <a:pt x="40603" y="32221"/>
                      <a:pt x="40559" y="31834"/>
                      <a:pt x="40865" y="31725"/>
                    </a:cubicBezTo>
                    <a:cubicBezTo>
                      <a:pt x="40946" y="31701"/>
                      <a:pt x="41028" y="31692"/>
                      <a:pt x="41110" y="31692"/>
                    </a:cubicBezTo>
                    <a:close/>
                    <a:moveTo>
                      <a:pt x="17542" y="33222"/>
                    </a:moveTo>
                    <a:cubicBezTo>
                      <a:pt x="17610" y="33222"/>
                      <a:pt x="17678" y="33240"/>
                      <a:pt x="17744" y="33269"/>
                    </a:cubicBezTo>
                    <a:cubicBezTo>
                      <a:pt x="18052" y="34128"/>
                      <a:pt x="18499" y="34931"/>
                      <a:pt x="18991" y="35699"/>
                    </a:cubicBezTo>
                    <a:cubicBezTo>
                      <a:pt x="19142" y="35933"/>
                      <a:pt x="19042" y="36242"/>
                      <a:pt x="18830" y="36402"/>
                    </a:cubicBezTo>
                    <a:cubicBezTo>
                      <a:pt x="16975" y="37899"/>
                      <a:pt x="15099" y="39374"/>
                      <a:pt x="13246" y="40875"/>
                    </a:cubicBezTo>
                    <a:cubicBezTo>
                      <a:pt x="13050" y="41024"/>
                      <a:pt x="13220" y="41303"/>
                      <a:pt x="13412" y="41303"/>
                    </a:cubicBezTo>
                    <a:cubicBezTo>
                      <a:pt x="13459" y="41303"/>
                      <a:pt x="13508" y="41286"/>
                      <a:pt x="13553" y="41247"/>
                    </a:cubicBezTo>
                    <a:cubicBezTo>
                      <a:pt x="15474" y="39727"/>
                      <a:pt x="17382" y="38188"/>
                      <a:pt x="19299" y="36661"/>
                    </a:cubicBezTo>
                    <a:cubicBezTo>
                      <a:pt x="19350" y="36619"/>
                      <a:pt x="19414" y="36600"/>
                      <a:pt x="19480" y="36600"/>
                    </a:cubicBezTo>
                    <a:cubicBezTo>
                      <a:pt x="19588" y="36600"/>
                      <a:pt x="19700" y="36652"/>
                      <a:pt x="19769" y="36734"/>
                    </a:cubicBezTo>
                    <a:cubicBezTo>
                      <a:pt x="20050" y="37030"/>
                      <a:pt x="20311" y="37347"/>
                      <a:pt x="20605" y="37632"/>
                    </a:cubicBezTo>
                    <a:cubicBezTo>
                      <a:pt x="20732" y="37751"/>
                      <a:pt x="20739" y="37938"/>
                      <a:pt x="20721" y="38100"/>
                    </a:cubicBezTo>
                    <a:cubicBezTo>
                      <a:pt x="20639" y="38334"/>
                      <a:pt x="20466" y="38522"/>
                      <a:pt x="20320" y="38719"/>
                    </a:cubicBezTo>
                    <a:cubicBezTo>
                      <a:pt x="18704" y="40796"/>
                      <a:pt x="17201" y="42976"/>
                      <a:pt x="16034" y="45339"/>
                    </a:cubicBezTo>
                    <a:cubicBezTo>
                      <a:pt x="15940" y="45537"/>
                      <a:pt x="15867" y="45756"/>
                      <a:pt x="15692" y="45900"/>
                    </a:cubicBezTo>
                    <a:cubicBezTo>
                      <a:pt x="14706" y="46770"/>
                      <a:pt x="13651" y="47588"/>
                      <a:pt x="12447" y="48134"/>
                    </a:cubicBezTo>
                    <a:cubicBezTo>
                      <a:pt x="11717" y="48476"/>
                      <a:pt x="10905" y="48698"/>
                      <a:pt x="10095" y="48698"/>
                    </a:cubicBezTo>
                    <a:cubicBezTo>
                      <a:pt x="9704" y="48698"/>
                      <a:pt x="9313" y="48646"/>
                      <a:pt x="8932" y="48530"/>
                    </a:cubicBezTo>
                    <a:cubicBezTo>
                      <a:pt x="7784" y="48181"/>
                      <a:pt x="6875" y="47315"/>
                      <a:pt x="6197" y="46354"/>
                    </a:cubicBezTo>
                    <a:cubicBezTo>
                      <a:pt x="5477" y="45352"/>
                      <a:pt x="5013" y="44100"/>
                      <a:pt x="5199" y="42854"/>
                    </a:cubicBezTo>
                    <a:cubicBezTo>
                      <a:pt x="5354" y="41674"/>
                      <a:pt x="5984" y="40615"/>
                      <a:pt x="6747" y="39724"/>
                    </a:cubicBezTo>
                    <a:cubicBezTo>
                      <a:pt x="7657" y="38667"/>
                      <a:pt x="8764" y="37802"/>
                      <a:pt x="9913" y="37019"/>
                    </a:cubicBezTo>
                    <a:cubicBezTo>
                      <a:pt x="12236" y="35467"/>
                      <a:pt x="14786" y="34292"/>
                      <a:pt x="17376" y="33263"/>
                    </a:cubicBezTo>
                    <a:cubicBezTo>
                      <a:pt x="17430" y="33235"/>
                      <a:pt x="17486" y="33222"/>
                      <a:pt x="17542" y="33222"/>
                    </a:cubicBezTo>
                    <a:close/>
                    <a:moveTo>
                      <a:pt x="37969" y="37264"/>
                    </a:moveTo>
                    <a:cubicBezTo>
                      <a:pt x="38062" y="37264"/>
                      <a:pt x="38154" y="37296"/>
                      <a:pt x="38226" y="37360"/>
                    </a:cubicBezTo>
                    <a:cubicBezTo>
                      <a:pt x="40479" y="39146"/>
                      <a:pt x="42841" y="40824"/>
                      <a:pt x="45426" y="42097"/>
                    </a:cubicBezTo>
                    <a:cubicBezTo>
                      <a:pt x="45624" y="42191"/>
                      <a:pt x="45844" y="42264"/>
                      <a:pt x="45985" y="42442"/>
                    </a:cubicBezTo>
                    <a:cubicBezTo>
                      <a:pt x="46644" y="43191"/>
                      <a:pt x="47272" y="43975"/>
                      <a:pt x="47776" y="44839"/>
                    </a:cubicBezTo>
                    <a:cubicBezTo>
                      <a:pt x="48287" y="45712"/>
                      <a:pt x="48691" y="46676"/>
                      <a:pt x="48765" y="47695"/>
                    </a:cubicBezTo>
                    <a:cubicBezTo>
                      <a:pt x="48826" y="48436"/>
                      <a:pt x="48688" y="49193"/>
                      <a:pt x="48343" y="49854"/>
                    </a:cubicBezTo>
                    <a:cubicBezTo>
                      <a:pt x="47930" y="50661"/>
                      <a:pt x="47271" y="51318"/>
                      <a:pt x="46545" y="51851"/>
                    </a:cubicBezTo>
                    <a:cubicBezTo>
                      <a:pt x="45782" y="52414"/>
                      <a:pt x="44894" y="52842"/>
                      <a:pt x="43942" y="52944"/>
                    </a:cubicBezTo>
                    <a:cubicBezTo>
                      <a:pt x="43795" y="52960"/>
                      <a:pt x="43648" y="52968"/>
                      <a:pt x="43501" y="52968"/>
                    </a:cubicBezTo>
                    <a:cubicBezTo>
                      <a:pt x="42628" y="52968"/>
                      <a:pt x="41766" y="52686"/>
                      <a:pt x="41014" y="52249"/>
                    </a:cubicBezTo>
                    <a:cubicBezTo>
                      <a:pt x="39686" y="51471"/>
                      <a:pt x="38637" y="50308"/>
                      <a:pt x="37718" y="49090"/>
                    </a:cubicBezTo>
                    <a:cubicBezTo>
                      <a:pt x="35895" y="46619"/>
                      <a:pt x="34575" y="43821"/>
                      <a:pt x="33434" y="40981"/>
                    </a:cubicBezTo>
                    <a:cubicBezTo>
                      <a:pt x="33335" y="40730"/>
                      <a:pt x="33244" y="40402"/>
                      <a:pt x="33458" y="40184"/>
                    </a:cubicBezTo>
                    <a:cubicBezTo>
                      <a:pt x="34035" y="39903"/>
                      <a:pt x="34634" y="39660"/>
                      <a:pt x="35172" y="39307"/>
                    </a:cubicBezTo>
                    <a:cubicBezTo>
                      <a:pt x="35405" y="39179"/>
                      <a:pt x="35614" y="38990"/>
                      <a:pt x="35882" y="38940"/>
                    </a:cubicBezTo>
                    <a:cubicBezTo>
                      <a:pt x="36103" y="38955"/>
                      <a:pt x="36218" y="39158"/>
                      <a:pt x="36346" y="39310"/>
                    </a:cubicBezTo>
                    <a:cubicBezTo>
                      <a:pt x="37786" y="41054"/>
                      <a:pt x="39225" y="42798"/>
                      <a:pt x="40667" y="44541"/>
                    </a:cubicBezTo>
                    <a:cubicBezTo>
                      <a:pt x="40791" y="44678"/>
                      <a:pt x="40887" y="44850"/>
                      <a:pt x="41047" y="44952"/>
                    </a:cubicBezTo>
                    <a:cubicBezTo>
                      <a:pt x="41077" y="44964"/>
                      <a:pt x="41107" y="44970"/>
                      <a:pt x="41135" y="44970"/>
                    </a:cubicBezTo>
                    <a:cubicBezTo>
                      <a:pt x="41333" y="44970"/>
                      <a:pt x="41471" y="44693"/>
                      <a:pt x="41303" y="44542"/>
                    </a:cubicBezTo>
                    <a:cubicBezTo>
                      <a:pt x="39730" y="42631"/>
                      <a:pt x="38149" y="40725"/>
                      <a:pt x="36575" y="38814"/>
                    </a:cubicBezTo>
                    <a:cubicBezTo>
                      <a:pt x="36438" y="38687"/>
                      <a:pt x="36438" y="38457"/>
                      <a:pt x="36580" y="38336"/>
                    </a:cubicBezTo>
                    <a:cubicBezTo>
                      <a:pt x="36916" y="38028"/>
                      <a:pt x="37262" y="37728"/>
                      <a:pt x="37589" y="37410"/>
                    </a:cubicBezTo>
                    <a:cubicBezTo>
                      <a:pt x="37657" y="37341"/>
                      <a:pt x="37751" y="37307"/>
                      <a:pt x="37844" y="37284"/>
                    </a:cubicBezTo>
                    <a:cubicBezTo>
                      <a:pt x="37885" y="37271"/>
                      <a:pt x="37927" y="37264"/>
                      <a:pt x="37969" y="37264"/>
                    </a:cubicBezTo>
                    <a:close/>
                    <a:moveTo>
                      <a:pt x="21403" y="38408"/>
                    </a:moveTo>
                    <a:cubicBezTo>
                      <a:pt x="21559" y="38408"/>
                      <a:pt x="21666" y="38552"/>
                      <a:pt x="21792" y="38631"/>
                    </a:cubicBezTo>
                    <a:cubicBezTo>
                      <a:pt x="22253" y="39003"/>
                      <a:pt x="22771" y="39295"/>
                      <a:pt x="23280" y="39596"/>
                    </a:cubicBezTo>
                    <a:cubicBezTo>
                      <a:pt x="23527" y="39749"/>
                      <a:pt x="23887" y="39794"/>
                      <a:pt x="24003" y="40097"/>
                    </a:cubicBezTo>
                    <a:cubicBezTo>
                      <a:pt x="24041" y="40256"/>
                      <a:pt x="23946" y="40404"/>
                      <a:pt x="23898" y="40551"/>
                    </a:cubicBezTo>
                    <a:cubicBezTo>
                      <a:pt x="23035" y="42764"/>
                      <a:pt x="22164" y="44974"/>
                      <a:pt x="21304" y="47190"/>
                    </a:cubicBezTo>
                    <a:cubicBezTo>
                      <a:pt x="21205" y="47379"/>
                      <a:pt x="21380" y="47531"/>
                      <a:pt x="21543" y="47531"/>
                    </a:cubicBezTo>
                    <a:cubicBezTo>
                      <a:pt x="21632" y="47531"/>
                      <a:pt x="21717" y="47486"/>
                      <a:pt x="21751" y="47377"/>
                    </a:cubicBezTo>
                    <a:cubicBezTo>
                      <a:pt x="22604" y="45222"/>
                      <a:pt x="23442" y="43061"/>
                      <a:pt x="24290" y="40904"/>
                    </a:cubicBezTo>
                    <a:cubicBezTo>
                      <a:pt x="24381" y="40687"/>
                      <a:pt x="24428" y="40442"/>
                      <a:pt x="24610" y="40279"/>
                    </a:cubicBezTo>
                    <a:cubicBezTo>
                      <a:pt x="24624" y="40278"/>
                      <a:pt x="24638" y="40278"/>
                      <a:pt x="24652" y="40278"/>
                    </a:cubicBezTo>
                    <a:cubicBezTo>
                      <a:pt x="24813" y="40278"/>
                      <a:pt x="24969" y="40324"/>
                      <a:pt x="25118" y="40389"/>
                    </a:cubicBezTo>
                    <a:cubicBezTo>
                      <a:pt x="25460" y="40534"/>
                      <a:pt x="25830" y="40589"/>
                      <a:pt x="26183" y="40699"/>
                    </a:cubicBezTo>
                    <a:cubicBezTo>
                      <a:pt x="26472" y="40879"/>
                      <a:pt x="26412" y="41278"/>
                      <a:pt x="26377" y="41568"/>
                    </a:cubicBezTo>
                    <a:cubicBezTo>
                      <a:pt x="25991" y="44304"/>
                      <a:pt x="25751" y="47077"/>
                      <a:pt x="25957" y="49838"/>
                    </a:cubicBezTo>
                    <a:cubicBezTo>
                      <a:pt x="26029" y="50225"/>
                      <a:pt x="25838" y="50583"/>
                      <a:pt x="25716" y="50939"/>
                    </a:cubicBezTo>
                    <a:cubicBezTo>
                      <a:pt x="25243" y="52255"/>
                      <a:pt x="24623" y="53549"/>
                      <a:pt x="23678" y="54595"/>
                    </a:cubicBezTo>
                    <a:cubicBezTo>
                      <a:pt x="23004" y="55329"/>
                      <a:pt x="22115" y="55903"/>
                      <a:pt x="21118" y="56055"/>
                    </a:cubicBezTo>
                    <a:cubicBezTo>
                      <a:pt x="20899" y="56090"/>
                      <a:pt x="20680" y="56106"/>
                      <a:pt x="20462" y="56106"/>
                    </a:cubicBezTo>
                    <a:cubicBezTo>
                      <a:pt x="19580" y="56106"/>
                      <a:pt x="18705" y="55845"/>
                      <a:pt x="17909" y="55476"/>
                    </a:cubicBezTo>
                    <a:cubicBezTo>
                      <a:pt x="16899" y="55015"/>
                      <a:pt x="15973" y="54281"/>
                      <a:pt x="15463" y="53278"/>
                    </a:cubicBezTo>
                    <a:cubicBezTo>
                      <a:pt x="14855" y="52079"/>
                      <a:pt x="14848" y="50671"/>
                      <a:pt x="15111" y="49379"/>
                    </a:cubicBezTo>
                    <a:cubicBezTo>
                      <a:pt x="15321" y="48293"/>
                      <a:pt x="15711" y="47251"/>
                      <a:pt x="16156" y="46240"/>
                    </a:cubicBezTo>
                    <a:cubicBezTo>
                      <a:pt x="17408" y="43475"/>
                      <a:pt x="19163" y="40975"/>
                      <a:pt x="21035" y="38597"/>
                    </a:cubicBezTo>
                    <a:cubicBezTo>
                      <a:pt x="21110" y="38497"/>
                      <a:pt x="21217" y="38409"/>
                      <a:pt x="21348" y="38409"/>
                    </a:cubicBezTo>
                    <a:cubicBezTo>
                      <a:pt x="21355" y="38409"/>
                      <a:pt x="21361" y="38410"/>
                      <a:pt x="21368" y="38410"/>
                    </a:cubicBezTo>
                    <a:cubicBezTo>
                      <a:pt x="21380" y="38409"/>
                      <a:pt x="21392" y="38408"/>
                      <a:pt x="21403" y="38408"/>
                    </a:cubicBezTo>
                    <a:close/>
                    <a:moveTo>
                      <a:pt x="32468" y="40530"/>
                    </a:moveTo>
                    <a:cubicBezTo>
                      <a:pt x="32603" y="40530"/>
                      <a:pt x="32728" y="40584"/>
                      <a:pt x="32793" y="40727"/>
                    </a:cubicBezTo>
                    <a:cubicBezTo>
                      <a:pt x="33178" y="41615"/>
                      <a:pt x="33513" y="42528"/>
                      <a:pt x="33933" y="43402"/>
                    </a:cubicBezTo>
                    <a:cubicBezTo>
                      <a:pt x="34772" y="45297"/>
                      <a:pt x="35755" y="47134"/>
                      <a:pt x="36931" y="48842"/>
                    </a:cubicBezTo>
                    <a:cubicBezTo>
                      <a:pt x="37054" y="49114"/>
                      <a:pt x="37070" y="49420"/>
                      <a:pt x="37130" y="49710"/>
                    </a:cubicBezTo>
                    <a:cubicBezTo>
                      <a:pt x="37376" y="51079"/>
                      <a:pt x="37484" y="52499"/>
                      <a:pt x="37193" y="53869"/>
                    </a:cubicBezTo>
                    <a:cubicBezTo>
                      <a:pt x="36978" y="54844"/>
                      <a:pt x="36496" y="55793"/>
                      <a:pt x="35706" y="56425"/>
                    </a:cubicBezTo>
                    <a:cubicBezTo>
                      <a:pt x="34882" y="57094"/>
                      <a:pt x="33826" y="57403"/>
                      <a:pt x="32785" y="57514"/>
                    </a:cubicBezTo>
                    <a:cubicBezTo>
                      <a:pt x="32537" y="57542"/>
                      <a:pt x="32285" y="57557"/>
                      <a:pt x="32033" y="57557"/>
                    </a:cubicBezTo>
                    <a:cubicBezTo>
                      <a:pt x="31250" y="57557"/>
                      <a:pt x="30464" y="57411"/>
                      <a:pt x="29765" y="57050"/>
                    </a:cubicBezTo>
                    <a:cubicBezTo>
                      <a:pt x="28823" y="56563"/>
                      <a:pt x="28109" y="55717"/>
                      <a:pt x="27638" y="54781"/>
                    </a:cubicBezTo>
                    <a:cubicBezTo>
                      <a:pt x="27118" y="53762"/>
                      <a:pt x="26831" y="52642"/>
                      <a:pt x="26644" y="51520"/>
                    </a:cubicBezTo>
                    <a:cubicBezTo>
                      <a:pt x="26124" y="48154"/>
                      <a:pt x="26422" y="44727"/>
                      <a:pt x="26898" y="41375"/>
                    </a:cubicBezTo>
                    <a:cubicBezTo>
                      <a:pt x="26927" y="41226"/>
                      <a:pt x="26913" y="41028"/>
                      <a:pt x="27071" y="40949"/>
                    </a:cubicBezTo>
                    <a:cubicBezTo>
                      <a:pt x="27137" y="40916"/>
                      <a:pt x="27205" y="40905"/>
                      <a:pt x="27275" y="40905"/>
                    </a:cubicBezTo>
                    <a:cubicBezTo>
                      <a:pt x="27431" y="40905"/>
                      <a:pt x="27592" y="40963"/>
                      <a:pt x="27748" y="40968"/>
                    </a:cubicBezTo>
                    <a:cubicBezTo>
                      <a:pt x="28173" y="40993"/>
                      <a:pt x="28599" y="41028"/>
                      <a:pt x="29024" y="41028"/>
                    </a:cubicBezTo>
                    <a:cubicBezTo>
                      <a:pt x="29224" y="41028"/>
                      <a:pt x="29423" y="41021"/>
                      <a:pt x="29622" y="41001"/>
                    </a:cubicBezTo>
                    <a:cubicBezTo>
                      <a:pt x="29649" y="40995"/>
                      <a:pt x="29676" y="40993"/>
                      <a:pt x="29704" y="40993"/>
                    </a:cubicBezTo>
                    <a:cubicBezTo>
                      <a:pt x="29892" y="40993"/>
                      <a:pt x="30079" y="41113"/>
                      <a:pt x="30178" y="41264"/>
                    </a:cubicBezTo>
                    <a:cubicBezTo>
                      <a:pt x="30609" y="43730"/>
                      <a:pt x="31006" y="46204"/>
                      <a:pt x="31435" y="48671"/>
                    </a:cubicBezTo>
                    <a:cubicBezTo>
                      <a:pt x="31445" y="48795"/>
                      <a:pt x="31564" y="48878"/>
                      <a:pt x="31681" y="48878"/>
                    </a:cubicBezTo>
                    <a:cubicBezTo>
                      <a:pt x="31736" y="48878"/>
                      <a:pt x="31790" y="48860"/>
                      <a:pt x="31833" y="48819"/>
                    </a:cubicBezTo>
                    <a:cubicBezTo>
                      <a:pt x="31941" y="48740"/>
                      <a:pt x="31916" y="48594"/>
                      <a:pt x="31898" y="48482"/>
                    </a:cubicBezTo>
                    <a:cubicBezTo>
                      <a:pt x="31565" y="46507"/>
                      <a:pt x="31233" y="44531"/>
                      <a:pt x="30900" y="42555"/>
                    </a:cubicBezTo>
                    <a:cubicBezTo>
                      <a:pt x="30843" y="42077"/>
                      <a:pt x="30683" y="41606"/>
                      <a:pt x="30718" y="41122"/>
                    </a:cubicBezTo>
                    <a:cubicBezTo>
                      <a:pt x="30706" y="40933"/>
                      <a:pt x="30928" y="40878"/>
                      <a:pt x="31073" y="40844"/>
                    </a:cubicBezTo>
                    <a:cubicBezTo>
                      <a:pt x="31469" y="40792"/>
                      <a:pt x="31848" y="40675"/>
                      <a:pt x="32234" y="40577"/>
                    </a:cubicBezTo>
                    <a:cubicBezTo>
                      <a:pt x="32308" y="40548"/>
                      <a:pt x="32390" y="40530"/>
                      <a:pt x="32468" y="40530"/>
                    </a:cubicBezTo>
                    <a:close/>
                    <a:moveTo>
                      <a:pt x="26157" y="1"/>
                    </a:moveTo>
                    <a:cubicBezTo>
                      <a:pt x="25369" y="1"/>
                      <a:pt x="24578" y="138"/>
                      <a:pt x="23830" y="369"/>
                    </a:cubicBezTo>
                    <a:cubicBezTo>
                      <a:pt x="22632" y="744"/>
                      <a:pt x="21567" y="1579"/>
                      <a:pt x="21018" y="2719"/>
                    </a:cubicBezTo>
                    <a:cubicBezTo>
                      <a:pt x="20358" y="4035"/>
                      <a:pt x="20282" y="5555"/>
                      <a:pt x="20399" y="6998"/>
                    </a:cubicBezTo>
                    <a:cubicBezTo>
                      <a:pt x="20403" y="7237"/>
                      <a:pt x="20510" y="7486"/>
                      <a:pt x="20398" y="7715"/>
                    </a:cubicBezTo>
                    <a:cubicBezTo>
                      <a:pt x="20358" y="7727"/>
                      <a:pt x="20318" y="7733"/>
                      <a:pt x="20278" y="7733"/>
                    </a:cubicBezTo>
                    <a:cubicBezTo>
                      <a:pt x="20219" y="7733"/>
                      <a:pt x="20160" y="7721"/>
                      <a:pt x="20103" y="7704"/>
                    </a:cubicBezTo>
                    <a:cubicBezTo>
                      <a:pt x="19343" y="6798"/>
                      <a:pt x="18461" y="5979"/>
                      <a:pt x="17437" y="5380"/>
                    </a:cubicBezTo>
                    <a:cubicBezTo>
                      <a:pt x="16610" y="4889"/>
                      <a:pt x="15648" y="4590"/>
                      <a:pt x="14685" y="4590"/>
                    </a:cubicBezTo>
                    <a:cubicBezTo>
                      <a:pt x="14344" y="4590"/>
                      <a:pt x="14003" y="4628"/>
                      <a:pt x="13668" y="4707"/>
                    </a:cubicBezTo>
                    <a:cubicBezTo>
                      <a:pt x="12330" y="5021"/>
                      <a:pt x="11152" y="5834"/>
                      <a:pt x="10223" y="6829"/>
                    </a:cubicBezTo>
                    <a:cubicBezTo>
                      <a:pt x="9366" y="7754"/>
                      <a:pt x="8852" y="9016"/>
                      <a:pt x="8948" y="10286"/>
                    </a:cubicBezTo>
                    <a:cubicBezTo>
                      <a:pt x="9032" y="11700"/>
                      <a:pt x="9680" y="13008"/>
                      <a:pt x="10458" y="14164"/>
                    </a:cubicBezTo>
                    <a:cubicBezTo>
                      <a:pt x="10599" y="14400"/>
                      <a:pt x="10841" y="14603"/>
                      <a:pt x="10844" y="14898"/>
                    </a:cubicBezTo>
                    <a:cubicBezTo>
                      <a:pt x="10807" y="14991"/>
                      <a:pt x="10698" y="15007"/>
                      <a:pt x="10619" y="15047"/>
                    </a:cubicBezTo>
                    <a:cubicBezTo>
                      <a:pt x="9530" y="14663"/>
                      <a:pt x="8358" y="14381"/>
                      <a:pt x="7195" y="14381"/>
                    </a:cubicBezTo>
                    <a:cubicBezTo>
                      <a:pt x="6588" y="14381"/>
                      <a:pt x="5982" y="14458"/>
                      <a:pt x="5392" y="14637"/>
                    </a:cubicBezTo>
                    <a:cubicBezTo>
                      <a:pt x="4153" y="15005"/>
                      <a:pt x="3135" y="15927"/>
                      <a:pt x="2509" y="17042"/>
                    </a:cubicBezTo>
                    <a:cubicBezTo>
                      <a:pt x="1840" y="18236"/>
                      <a:pt x="1395" y="19621"/>
                      <a:pt x="1572" y="21002"/>
                    </a:cubicBezTo>
                    <a:cubicBezTo>
                      <a:pt x="1719" y="22179"/>
                      <a:pt x="2390" y="23236"/>
                      <a:pt x="3268" y="24009"/>
                    </a:cubicBezTo>
                    <a:cubicBezTo>
                      <a:pt x="4212" y="24863"/>
                      <a:pt x="5364" y="25440"/>
                      <a:pt x="6532" y="25923"/>
                    </a:cubicBezTo>
                    <a:cubicBezTo>
                      <a:pt x="6531" y="25962"/>
                      <a:pt x="6528" y="26040"/>
                      <a:pt x="6527" y="26080"/>
                    </a:cubicBezTo>
                    <a:cubicBezTo>
                      <a:pt x="5494" y="26258"/>
                      <a:pt x="4465" y="26510"/>
                      <a:pt x="3508" y="26944"/>
                    </a:cubicBezTo>
                    <a:cubicBezTo>
                      <a:pt x="2433" y="27417"/>
                      <a:pt x="1442" y="28147"/>
                      <a:pt x="815" y="29155"/>
                    </a:cubicBezTo>
                    <a:cubicBezTo>
                      <a:pt x="192" y="30161"/>
                      <a:pt x="1" y="31385"/>
                      <a:pt x="106" y="32551"/>
                    </a:cubicBezTo>
                    <a:cubicBezTo>
                      <a:pt x="184" y="33454"/>
                      <a:pt x="390" y="34358"/>
                      <a:pt x="815" y="35166"/>
                    </a:cubicBezTo>
                    <a:cubicBezTo>
                      <a:pt x="1307" y="36123"/>
                      <a:pt x="2159" y="36872"/>
                      <a:pt x="3154" y="37275"/>
                    </a:cubicBezTo>
                    <a:cubicBezTo>
                      <a:pt x="4063" y="37641"/>
                      <a:pt x="5034" y="37775"/>
                      <a:pt x="6010" y="37775"/>
                    </a:cubicBezTo>
                    <a:cubicBezTo>
                      <a:pt x="6635" y="37775"/>
                      <a:pt x="7262" y="37720"/>
                      <a:pt x="7876" y="37636"/>
                    </a:cubicBezTo>
                    <a:cubicBezTo>
                      <a:pt x="7907" y="37717"/>
                      <a:pt x="7997" y="37838"/>
                      <a:pt x="7897" y="37912"/>
                    </a:cubicBezTo>
                    <a:cubicBezTo>
                      <a:pt x="7174" y="38540"/>
                      <a:pt x="6478" y="39212"/>
                      <a:pt x="5918" y="39993"/>
                    </a:cubicBezTo>
                    <a:cubicBezTo>
                      <a:pt x="5192" y="40970"/>
                      <a:pt x="4683" y="42148"/>
                      <a:pt x="4668" y="43379"/>
                    </a:cubicBezTo>
                    <a:cubicBezTo>
                      <a:pt x="4662" y="44381"/>
                      <a:pt x="4991" y="45362"/>
                      <a:pt x="5516" y="46207"/>
                    </a:cubicBezTo>
                    <a:cubicBezTo>
                      <a:pt x="6153" y="47233"/>
                      <a:pt x="7002" y="48172"/>
                      <a:pt x="8093" y="48721"/>
                    </a:cubicBezTo>
                    <a:cubicBezTo>
                      <a:pt x="8716" y="49041"/>
                      <a:pt x="9407" y="49186"/>
                      <a:pt x="10102" y="49186"/>
                    </a:cubicBezTo>
                    <a:cubicBezTo>
                      <a:pt x="10681" y="49186"/>
                      <a:pt x="11263" y="49085"/>
                      <a:pt x="11809" y="48902"/>
                    </a:cubicBezTo>
                    <a:cubicBezTo>
                      <a:pt x="12993" y="48524"/>
                      <a:pt x="14055" y="47846"/>
                      <a:pt x="15034" y="47094"/>
                    </a:cubicBezTo>
                    <a:cubicBezTo>
                      <a:pt x="15145" y="47141"/>
                      <a:pt x="15227" y="47252"/>
                      <a:pt x="15167" y="47377"/>
                    </a:cubicBezTo>
                    <a:cubicBezTo>
                      <a:pt x="14849" y="48278"/>
                      <a:pt x="14595" y="49209"/>
                      <a:pt x="14503" y="50163"/>
                    </a:cubicBezTo>
                    <a:cubicBezTo>
                      <a:pt x="14366" y="51407"/>
                      <a:pt x="14538" y="52724"/>
                      <a:pt x="15199" y="53804"/>
                    </a:cubicBezTo>
                    <a:cubicBezTo>
                      <a:pt x="15798" y="54791"/>
                      <a:pt x="16762" y="55505"/>
                      <a:pt x="17807" y="55965"/>
                    </a:cubicBezTo>
                    <a:cubicBezTo>
                      <a:pt x="18636" y="56340"/>
                      <a:pt x="19545" y="56597"/>
                      <a:pt x="20459" y="56597"/>
                    </a:cubicBezTo>
                    <a:cubicBezTo>
                      <a:pt x="20698" y="56597"/>
                      <a:pt x="20936" y="56579"/>
                      <a:pt x="21173" y="56542"/>
                    </a:cubicBezTo>
                    <a:cubicBezTo>
                      <a:pt x="22281" y="56380"/>
                      <a:pt x="23273" y="55752"/>
                      <a:pt x="24021" y="54937"/>
                    </a:cubicBezTo>
                    <a:cubicBezTo>
                      <a:pt x="24821" y="54064"/>
                      <a:pt x="25404" y="53014"/>
                      <a:pt x="25858" y="51927"/>
                    </a:cubicBezTo>
                    <a:cubicBezTo>
                      <a:pt x="25891" y="51835"/>
                      <a:pt x="25959" y="51765"/>
                      <a:pt x="26025" y="51696"/>
                    </a:cubicBezTo>
                    <a:cubicBezTo>
                      <a:pt x="26091" y="51755"/>
                      <a:pt x="26205" y="51790"/>
                      <a:pt x="26212" y="51896"/>
                    </a:cubicBezTo>
                    <a:cubicBezTo>
                      <a:pt x="26455" y="53203"/>
                      <a:pt x="26846" y="54507"/>
                      <a:pt x="27568" y="55635"/>
                    </a:cubicBezTo>
                    <a:cubicBezTo>
                      <a:pt x="28092" y="56447"/>
                      <a:pt x="28813" y="57149"/>
                      <a:pt x="29695" y="57561"/>
                    </a:cubicBezTo>
                    <a:cubicBezTo>
                      <a:pt x="30423" y="57906"/>
                      <a:pt x="31228" y="58047"/>
                      <a:pt x="32031" y="58047"/>
                    </a:cubicBezTo>
                    <a:cubicBezTo>
                      <a:pt x="32263" y="58047"/>
                      <a:pt x="32494" y="58035"/>
                      <a:pt x="32723" y="58013"/>
                    </a:cubicBezTo>
                    <a:cubicBezTo>
                      <a:pt x="33730" y="57917"/>
                      <a:pt x="34743" y="57655"/>
                      <a:pt x="35601" y="57104"/>
                    </a:cubicBezTo>
                    <a:cubicBezTo>
                      <a:pt x="36281" y="56674"/>
                      <a:pt x="36830" y="56049"/>
                      <a:pt x="37188" y="55332"/>
                    </a:cubicBezTo>
                    <a:cubicBezTo>
                      <a:pt x="37779" y="54156"/>
                      <a:pt x="37906" y="52805"/>
                      <a:pt x="37835" y="51508"/>
                    </a:cubicBezTo>
                    <a:cubicBezTo>
                      <a:pt x="37837" y="51105"/>
                      <a:pt x="37739" y="50708"/>
                      <a:pt x="37755" y="50306"/>
                    </a:cubicBezTo>
                    <a:cubicBezTo>
                      <a:pt x="37807" y="50288"/>
                      <a:pt x="37911" y="50253"/>
                      <a:pt x="37963" y="50236"/>
                    </a:cubicBezTo>
                    <a:cubicBezTo>
                      <a:pt x="38131" y="50353"/>
                      <a:pt x="38246" y="50527"/>
                      <a:pt x="38385" y="50676"/>
                    </a:cubicBezTo>
                    <a:cubicBezTo>
                      <a:pt x="39187" y="51546"/>
                      <a:pt x="40091" y="52348"/>
                      <a:pt x="41158" y="52875"/>
                    </a:cubicBezTo>
                    <a:cubicBezTo>
                      <a:pt x="41884" y="53242"/>
                      <a:pt x="42696" y="53458"/>
                      <a:pt x="43511" y="53458"/>
                    </a:cubicBezTo>
                    <a:cubicBezTo>
                      <a:pt x="43719" y="53458"/>
                      <a:pt x="43927" y="53444"/>
                      <a:pt x="44134" y="53415"/>
                    </a:cubicBezTo>
                    <a:cubicBezTo>
                      <a:pt x="45128" y="53278"/>
                      <a:pt x="46054" y="52825"/>
                      <a:pt x="46853" y="52231"/>
                    </a:cubicBezTo>
                    <a:cubicBezTo>
                      <a:pt x="47495" y="51759"/>
                      <a:pt x="48081" y="51196"/>
                      <a:pt x="48518" y="50527"/>
                    </a:cubicBezTo>
                    <a:cubicBezTo>
                      <a:pt x="49055" y="49719"/>
                      <a:pt x="49322" y="48739"/>
                      <a:pt x="49259" y="47772"/>
                    </a:cubicBezTo>
                    <a:cubicBezTo>
                      <a:pt x="49157" y="46065"/>
                      <a:pt x="48261" y="44534"/>
                      <a:pt x="47256" y="43198"/>
                    </a:cubicBezTo>
                    <a:cubicBezTo>
                      <a:pt x="47301" y="43104"/>
                      <a:pt x="47381" y="42984"/>
                      <a:pt x="47492" y="42984"/>
                    </a:cubicBezTo>
                    <a:cubicBezTo>
                      <a:pt x="47514" y="42984"/>
                      <a:pt x="47536" y="42988"/>
                      <a:pt x="47560" y="42999"/>
                    </a:cubicBezTo>
                    <a:cubicBezTo>
                      <a:pt x="48666" y="43380"/>
                      <a:pt x="49845" y="43667"/>
                      <a:pt x="51020" y="43667"/>
                    </a:cubicBezTo>
                    <a:cubicBezTo>
                      <a:pt x="51535" y="43667"/>
                      <a:pt x="52049" y="43612"/>
                      <a:pt x="52556" y="43486"/>
                    </a:cubicBezTo>
                    <a:cubicBezTo>
                      <a:pt x="53511" y="43244"/>
                      <a:pt x="54387" y="42707"/>
                      <a:pt x="55027" y="41956"/>
                    </a:cubicBezTo>
                    <a:cubicBezTo>
                      <a:pt x="55612" y="41279"/>
                      <a:pt x="56027" y="40470"/>
                      <a:pt x="56321" y="39628"/>
                    </a:cubicBezTo>
                    <a:cubicBezTo>
                      <a:pt x="56657" y="38665"/>
                      <a:pt x="56795" y="37608"/>
                      <a:pt x="56553" y="36605"/>
                    </a:cubicBezTo>
                    <a:cubicBezTo>
                      <a:pt x="56325" y="35636"/>
                      <a:pt x="55745" y="34779"/>
                      <a:pt x="55020" y="34111"/>
                    </a:cubicBezTo>
                    <a:cubicBezTo>
                      <a:pt x="54200" y="33356"/>
                      <a:pt x="53220" y="32798"/>
                      <a:pt x="52205" y="32354"/>
                    </a:cubicBezTo>
                    <a:cubicBezTo>
                      <a:pt x="52031" y="32267"/>
                      <a:pt x="51733" y="32239"/>
                      <a:pt x="51807" y="31972"/>
                    </a:cubicBezTo>
                    <a:cubicBezTo>
                      <a:pt x="52422" y="31802"/>
                      <a:pt x="53061" y="31711"/>
                      <a:pt x="53666" y="31498"/>
                    </a:cubicBezTo>
                    <a:cubicBezTo>
                      <a:pt x="54925" y="31095"/>
                      <a:pt x="56166" y="30457"/>
                      <a:pt x="57012" y="29413"/>
                    </a:cubicBezTo>
                    <a:cubicBezTo>
                      <a:pt x="57767" y="28535"/>
                      <a:pt x="58110" y="27365"/>
                      <a:pt x="58128" y="26221"/>
                    </a:cubicBezTo>
                    <a:cubicBezTo>
                      <a:pt x="58126" y="25018"/>
                      <a:pt x="57906" y="23783"/>
                      <a:pt x="57305" y="22727"/>
                    </a:cubicBezTo>
                    <a:cubicBezTo>
                      <a:pt x="56825" y="21873"/>
                      <a:pt x="56051" y="21200"/>
                      <a:pt x="55151" y="20818"/>
                    </a:cubicBezTo>
                    <a:cubicBezTo>
                      <a:pt x="54220" y="20409"/>
                      <a:pt x="53203" y="20275"/>
                      <a:pt x="52190" y="20275"/>
                    </a:cubicBezTo>
                    <a:cubicBezTo>
                      <a:pt x="51845" y="20275"/>
                      <a:pt x="51500" y="20291"/>
                      <a:pt x="51159" y="20316"/>
                    </a:cubicBezTo>
                    <a:cubicBezTo>
                      <a:pt x="50963" y="20326"/>
                      <a:pt x="50766" y="20376"/>
                      <a:pt x="50570" y="20376"/>
                    </a:cubicBezTo>
                    <a:cubicBezTo>
                      <a:pt x="50493" y="20376"/>
                      <a:pt x="50417" y="20368"/>
                      <a:pt x="50341" y="20348"/>
                    </a:cubicBezTo>
                    <a:cubicBezTo>
                      <a:pt x="50276" y="20070"/>
                      <a:pt x="50552" y="19931"/>
                      <a:pt x="50720" y="19775"/>
                    </a:cubicBezTo>
                    <a:cubicBezTo>
                      <a:pt x="51292" y="19250"/>
                      <a:pt x="51834" y="18688"/>
                      <a:pt x="52288" y="18057"/>
                    </a:cubicBezTo>
                    <a:cubicBezTo>
                      <a:pt x="53039" y="17047"/>
                      <a:pt x="53560" y="15819"/>
                      <a:pt x="53538" y="14544"/>
                    </a:cubicBezTo>
                    <a:cubicBezTo>
                      <a:pt x="53517" y="13385"/>
                      <a:pt x="53044" y="12278"/>
                      <a:pt x="52367" y="11353"/>
                    </a:cubicBezTo>
                    <a:cubicBezTo>
                      <a:pt x="51702" y="10424"/>
                      <a:pt x="50836" y="9596"/>
                      <a:pt x="49762" y="9170"/>
                    </a:cubicBezTo>
                    <a:cubicBezTo>
                      <a:pt x="49238" y="8955"/>
                      <a:pt x="48676" y="8862"/>
                      <a:pt x="48112" y="8862"/>
                    </a:cubicBezTo>
                    <a:cubicBezTo>
                      <a:pt x="47865" y="8862"/>
                      <a:pt x="47618" y="8879"/>
                      <a:pt x="47374" y="8913"/>
                    </a:cubicBezTo>
                    <a:cubicBezTo>
                      <a:pt x="46026" y="9123"/>
                      <a:pt x="44796" y="9783"/>
                      <a:pt x="43697" y="10566"/>
                    </a:cubicBezTo>
                    <a:cubicBezTo>
                      <a:pt x="43517" y="10685"/>
                      <a:pt x="43356" y="10867"/>
                      <a:pt x="43128" y="10879"/>
                    </a:cubicBezTo>
                    <a:cubicBezTo>
                      <a:pt x="43098" y="10811"/>
                      <a:pt x="43067" y="10745"/>
                      <a:pt x="43038" y="10680"/>
                    </a:cubicBezTo>
                    <a:cubicBezTo>
                      <a:pt x="43244" y="10091"/>
                      <a:pt x="43429" y="9492"/>
                      <a:pt x="43549" y="8878"/>
                    </a:cubicBezTo>
                    <a:cubicBezTo>
                      <a:pt x="43855" y="7461"/>
                      <a:pt x="43857" y="5914"/>
                      <a:pt x="43202" y="4590"/>
                    </a:cubicBezTo>
                    <a:cubicBezTo>
                      <a:pt x="42640" y="3452"/>
                      <a:pt x="41599" y="2617"/>
                      <a:pt x="40456" y="2108"/>
                    </a:cubicBezTo>
                    <a:cubicBezTo>
                      <a:pt x="39610" y="1717"/>
                      <a:pt x="38678" y="1452"/>
                      <a:pt x="37743" y="1452"/>
                    </a:cubicBezTo>
                    <a:cubicBezTo>
                      <a:pt x="37434" y="1452"/>
                      <a:pt x="37125" y="1481"/>
                      <a:pt x="36819" y="1544"/>
                    </a:cubicBezTo>
                    <a:cubicBezTo>
                      <a:pt x="36039" y="1702"/>
                      <a:pt x="35320" y="2090"/>
                      <a:pt x="34716" y="2601"/>
                    </a:cubicBezTo>
                    <a:cubicBezTo>
                      <a:pt x="33755" y="3428"/>
                      <a:pt x="33078" y="4528"/>
                      <a:pt x="32546" y="5667"/>
                    </a:cubicBezTo>
                    <a:cubicBezTo>
                      <a:pt x="32442" y="5880"/>
                      <a:pt x="32387" y="6135"/>
                      <a:pt x="32183" y="6281"/>
                    </a:cubicBezTo>
                    <a:cubicBezTo>
                      <a:pt x="32110" y="6231"/>
                      <a:pt x="31999" y="6206"/>
                      <a:pt x="31987" y="6107"/>
                    </a:cubicBezTo>
                    <a:cubicBezTo>
                      <a:pt x="31737" y="4793"/>
                      <a:pt x="31341" y="3479"/>
                      <a:pt x="30599" y="2354"/>
                    </a:cubicBezTo>
                    <a:cubicBezTo>
                      <a:pt x="29968" y="1383"/>
                      <a:pt x="29028" y="593"/>
                      <a:pt x="27912" y="252"/>
                    </a:cubicBezTo>
                    <a:cubicBezTo>
                      <a:pt x="27342" y="78"/>
                      <a:pt x="26751" y="1"/>
                      <a:pt x="26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5460175" y="3345525"/>
                <a:ext cx="53600" cy="35150"/>
              </a:xfrm>
              <a:custGeom>
                <a:avLst/>
                <a:gdLst/>
                <a:ahLst/>
                <a:cxnLst/>
                <a:rect l="l" t="t" r="r" b="b"/>
                <a:pathLst>
                  <a:path w="2144" h="1406" extrusionOk="0">
                    <a:moveTo>
                      <a:pt x="1777" y="0"/>
                    </a:moveTo>
                    <a:cubicBezTo>
                      <a:pt x="1682" y="0"/>
                      <a:pt x="1586" y="16"/>
                      <a:pt x="1493" y="32"/>
                    </a:cubicBezTo>
                    <a:cubicBezTo>
                      <a:pt x="960" y="137"/>
                      <a:pt x="499" y="480"/>
                      <a:pt x="181" y="913"/>
                    </a:cubicBezTo>
                    <a:cubicBezTo>
                      <a:pt x="97" y="1012"/>
                      <a:pt x="0" y="1150"/>
                      <a:pt x="84" y="1281"/>
                    </a:cubicBezTo>
                    <a:cubicBezTo>
                      <a:pt x="125" y="1363"/>
                      <a:pt x="211" y="1405"/>
                      <a:pt x="297" y="1405"/>
                    </a:cubicBezTo>
                    <a:cubicBezTo>
                      <a:pt x="376" y="1405"/>
                      <a:pt x="456" y="1370"/>
                      <a:pt x="501" y="1298"/>
                    </a:cubicBezTo>
                    <a:cubicBezTo>
                      <a:pt x="778" y="915"/>
                      <a:pt x="1164" y="576"/>
                      <a:pt x="1649" y="513"/>
                    </a:cubicBezTo>
                    <a:cubicBezTo>
                      <a:pt x="1784" y="480"/>
                      <a:pt x="1967" y="518"/>
                      <a:pt x="2055" y="382"/>
                    </a:cubicBezTo>
                    <a:cubicBezTo>
                      <a:pt x="2144" y="256"/>
                      <a:pt x="2077" y="63"/>
                      <a:pt x="1933" y="17"/>
                    </a:cubicBezTo>
                    <a:cubicBezTo>
                      <a:pt x="1881" y="5"/>
                      <a:pt x="1829" y="0"/>
                      <a:pt x="1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5656200" y="3348075"/>
                <a:ext cx="53875" cy="35150"/>
              </a:xfrm>
              <a:custGeom>
                <a:avLst/>
                <a:gdLst/>
                <a:ahLst/>
                <a:cxnLst/>
                <a:rect l="l" t="t" r="r" b="b"/>
                <a:pathLst>
                  <a:path w="2155" h="1406" extrusionOk="0">
                    <a:moveTo>
                      <a:pt x="391" y="1"/>
                    </a:moveTo>
                    <a:cubicBezTo>
                      <a:pt x="341" y="1"/>
                      <a:pt x="291" y="3"/>
                      <a:pt x="241" y="8"/>
                    </a:cubicBezTo>
                    <a:cubicBezTo>
                      <a:pt x="0" y="66"/>
                      <a:pt x="32" y="466"/>
                      <a:pt x="284" y="474"/>
                    </a:cubicBezTo>
                    <a:cubicBezTo>
                      <a:pt x="770" y="494"/>
                      <a:pt x="1234" y="736"/>
                      <a:pt x="1526" y="1126"/>
                    </a:cubicBezTo>
                    <a:cubicBezTo>
                      <a:pt x="1618" y="1224"/>
                      <a:pt x="1684" y="1379"/>
                      <a:pt x="1833" y="1403"/>
                    </a:cubicBezTo>
                    <a:cubicBezTo>
                      <a:pt x="1846" y="1405"/>
                      <a:pt x="1858" y="1406"/>
                      <a:pt x="1871" y="1406"/>
                    </a:cubicBezTo>
                    <a:cubicBezTo>
                      <a:pt x="2027" y="1406"/>
                      <a:pt x="2155" y="1232"/>
                      <a:pt x="2099" y="1082"/>
                    </a:cubicBezTo>
                    <a:cubicBezTo>
                      <a:pt x="1739" y="494"/>
                      <a:pt x="1098"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5442575" y="3382925"/>
                <a:ext cx="285450" cy="289875"/>
              </a:xfrm>
              <a:custGeom>
                <a:avLst/>
                <a:gdLst/>
                <a:ahLst/>
                <a:cxnLst/>
                <a:rect l="l" t="t" r="r" b="b"/>
                <a:pathLst>
                  <a:path w="11418" h="11595" extrusionOk="0">
                    <a:moveTo>
                      <a:pt x="3435" y="490"/>
                    </a:moveTo>
                    <a:cubicBezTo>
                      <a:pt x="3576" y="490"/>
                      <a:pt x="3718" y="507"/>
                      <a:pt x="3856" y="544"/>
                    </a:cubicBezTo>
                    <a:cubicBezTo>
                      <a:pt x="4478" y="713"/>
                      <a:pt x="4963" y="1195"/>
                      <a:pt x="5294" y="1731"/>
                    </a:cubicBezTo>
                    <a:cubicBezTo>
                      <a:pt x="5402" y="1918"/>
                      <a:pt x="5563" y="2139"/>
                      <a:pt x="5449" y="2362"/>
                    </a:cubicBezTo>
                    <a:cubicBezTo>
                      <a:pt x="4750" y="3906"/>
                      <a:pt x="4663" y="5707"/>
                      <a:pt x="5150" y="7325"/>
                    </a:cubicBezTo>
                    <a:cubicBezTo>
                      <a:pt x="5096" y="7418"/>
                      <a:pt x="5040" y="7549"/>
                      <a:pt x="4917" y="7549"/>
                    </a:cubicBezTo>
                    <a:cubicBezTo>
                      <a:pt x="4911" y="7549"/>
                      <a:pt x="4905" y="7549"/>
                      <a:pt x="4899" y="7548"/>
                    </a:cubicBezTo>
                    <a:cubicBezTo>
                      <a:pt x="4036" y="7657"/>
                      <a:pt x="3132" y="8027"/>
                      <a:pt x="2647" y="8786"/>
                    </a:cubicBezTo>
                    <a:cubicBezTo>
                      <a:pt x="2573" y="8882"/>
                      <a:pt x="2450" y="8932"/>
                      <a:pt x="2336" y="8963"/>
                    </a:cubicBezTo>
                    <a:cubicBezTo>
                      <a:pt x="1853" y="8695"/>
                      <a:pt x="1518" y="8230"/>
                      <a:pt x="1253" y="7759"/>
                    </a:cubicBezTo>
                    <a:cubicBezTo>
                      <a:pt x="1935" y="7604"/>
                      <a:pt x="2363" y="6974"/>
                      <a:pt x="2610" y="6363"/>
                    </a:cubicBezTo>
                    <a:cubicBezTo>
                      <a:pt x="2721" y="6138"/>
                      <a:pt x="2752" y="5857"/>
                      <a:pt x="2617" y="5635"/>
                    </a:cubicBezTo>
                    <a:cubicBezTo>
                      <a:pt x="2328" y="5433"/>
                      <a:pt x="2018" y="5267"/>
                      <a:pt x="1719" y="5084"/>
                    </a:cubicBezTo>
                    <a:cubicBezTo>
                      <a:pt x="1749" y="4995"/>
                      <a:pt x="1788" y="4906"/>
                      <a:pt x="1861" y="4845"/>
                    </a:cubicBezTo>
                    <a:cubicBezTo>
                      <a:pt x="2185" y="4637"/>
                      <a:pt x="2645" y="4657"/>
                      <a:pt x="2901" y="4344"/>
                    </a:cubicBezTo>
                    <a:cubicBezTo>
                      <a:pt x="2893" y="3746"/>
                      <a:pt x="2721" y="3136"/>
                      <a:pt x="2371" y="2647"/>
                    </a:cubicBezTo>
                    <a:cubicBezTo>
                      <a:pt x="2159" y="2349"/>
                      <a:pt x="1816" y="2124"/>
                      <a:pt x="1448" y="2124"/>
                    </a:cubicBezTo>
                    <a:cubicBezTo>
                      <a:pt x="1389" y="2124"/>
                      <a:pt x="1330" y="2130"/>
                      <a:pt x="1271" y="2142"/>
                    </a:cubicBezTo>
                    <a:cubicBezTo>
                      <a:pt x="1559" y="1595"/>
                      <a:pt x="1951" y="1081"/>
                      <a:pt x="2489" y="760"/>
                    </a:cubicBezTo>
                    <a:cubicBezTo>
                      <a:pt x="2772" y="586"/>
                      <a:pt x="3103" y="490"/>
                      <a:pt x="3435" y="490"/>
                    </a:cubicBezTo>
                    <a:close/>
                    <a:moveTo>
                      <a:pt x="8133" y="738"/>
                    </a:moveTo>
                    <a:cubicBezTo>
                      <a:pt x="8213" y="738"/>
                      <a:pt x="8294" y="744"/>
                      <a:pt x="8375" y="757"/>
                    </a:cubicBezTo>
                    <a:cubicBezTo>
                      <a:pt x="8989" y="839"/>
                      <a:pt x="9493" y="1264"/>
                      <a:pt x="9850" y="1748"/>
                    </a:cubicBezTo>
                    <a:cubicBezTo>
                      <a:pt x="10451" y="2588"/>
                      <a:pt x="10715" y="3628"/>
                      <a:pt x="10768" y="4648"/>
                    </a:cubicBezTo>
                    <a:cubicBezTo>
                      <a:pt x="10817" y="5800"/>
                      <a:pt x="10609" y="6985"/>
                      <a:pt x="10043" y="7999"/>
                    </a:cubicBezTo>
                    <a:cubicBezTo>
                      <a:pt x="9763" y="8492"/>
                      <a:pt x="9386" y="8949"/>
                      <a:pt x="8888" y="9235"/>
                    </a:cubicBezTo>
                    <a:cubicBezTo>
                      <a:pt x="8868" y="9234"/>
                      <a:pt x="8847" y="9233"/>
                      <a:pt x="8826" y="9233"/>
                    </a:cubicBezTo>
                    <a:cubicBezTo>
                      <a:pt x="8790" y="9233"/>
                      <a:pt x="8753" y="9234"/>
                      <a:pt x="8716" y="9234"/>
                    </a:cubicBezTo>
                    <a:cubicBezTo>
                      <a:pt x="8584" y="9234"/>
                      <a:pt x="8453" y="9219"/>
                      <a:pt x="8401" y="9080"/>
                    </a:cubicBezTo>
                    <a:cubicBezTo>
                      <a:pt x="8258" y="8697"/>
                      <a:pt x="7989" y="8370"/>
                      <a:pt x="7648" y="8149"/>
                    </a:cubicBezTo>
                    <a:cubicBezTo>
                      <a:pt x="7473" y="8007"/>
                      <a:pt x="7259" y="7930"/>
                      <a:pt x="7083" y="7793"/>
                    </a:cubicBezTo>
                    <a:cubicBezTo>
                      <a:pt x="7084" y="7749"/>
                      <a:pt x="7086" y="7657"/>
                      <a:pt x="7087" y="7613"/>
                    </a:cubicBezTo>
                    <a:cubicBezTo>
                      <a:pt x="7445" y="7270"/>
                      <a:pt x="7678" y="6818"/>
                      <a:pt x="7834" y="6354"/>
                    </a:cubicBezTo>
                    <a:cubicBezTo>
                      <a:pt x="7875" y="6229"/>
                      <a:pt x="7863" y="6097"/>
                      <a:pt x="7865" y="5970"/>
                    </a:cubicBezTo>
                    <a:cubicBezTo>
                      <a:pt x="7571" y="5670"/>
                      <a:pt x="7162" y="5528"/>
                      <a:pt x="6821" y="5291"/>
                    </a:cubicBezTo>
                    <a:cubicBezTo>
                      <a:pt x="6982" y="4970"/>
                      <a:pt x="7364" y="4943"/>
                      <a:pt x="7660" y="4816"/>
                    </a:cubicBezTo>
                    <a:cubicBezTo>
                      <a:pt x="7827" y="4761"/>
                      <a:pt x="7935" y="4610"/>
                      <a:pt x="8052" y="4488"/>
                    </a:cubicBezTo>
                    <a:cubicBezTo>
                      <a:pt x="7985" y="3834"/>
                      <a:pt x="7806" y="3141"/>
                      <a:pt x="7322" y="2667"/>
                    </a:cubicBezTo>
                    <a:cubicBezTo>
                      <a:pt x="7128" y="2469"/>
                      <a:pt x="6855" y="2355"/>
                      <a:pt x="6581" y="2355"/>
                    </a:cubicBezTo>
                    <a:cubicBezTo>
                      <a:pt x="6448" y="2355"/>
                      <a:pt x="6315" y="2382"/>
                      <a:pt x="6191" y="2439"/>
                    </a:cubicBezTo>
                    <a:cubicBezTo>
                      <a:pt x="6161" y="2409"/>
                      <a:pt x="6098" y="2349"/>
                      <a:pt x="6065" y="2318"/>
                    </a:cubicBezTo>
                    <a:cubicBezTo>
                      <a:pt x="6187" y="1950"/>
                      <a:pt x="6451" y="1645"/>
                      <a:pt x="6723" y="1375"/>
                    </a:cubicBezTo>
                    <a:cubicBezTo>
                      <a:pt x="7094" y="1005"/>
                      <a:pt x="7604" y="738"/>
                      <a:pt x="8133" y="738"/>
                    </a:cubicBezTo>
                    <a:close/>
                    <a:moveTo>
                      <a:pt x="5463" y="8003"/>
                    </a:moveTo>
                    <a:cubicBezTo>
                      <a:pt x="6045" y="8003"/>
                      <a:pt x="6627" y="8124"/>
                      <a:pt x="7140" y="8402"/>
                    </a:cubicBezTo>
                    <a:cubicBezTo>
                      <a:pt x="7443" y="8582"/>
                      <a:pt x="7744" y="8806"/>
                      <a:pt x="7893" y="9137"/>
                    </a:cubicBezTo>
                    <a:cubicBezTo>
                      <a:pt x="8050" y="9455"/>
                      <a:pt x="8004" y="9849"/>
                      <a:pt x="7800" y="10136"/>
                    </a:cubicBezTo>
                    <a:cubicBezTo>
                      <a:pt x="7538" y="10513"/>
                      <a:pt x="7117" y="10746"/>
                      <a:pt x="6695" y="10905"/>
                    </a:cubicBezTo>
                    <a:cubicBezTo>
                      <a:pt x="6298" y="11041"/>
                      <a:pt x="5879" y="11105"/>
                      <a:pt x="5461" y="11105"/>
                    </a:cubicBezTo>
                    <a:cubicBezTo>
                      <a:pt x="5223" y="11105"/>
                      <a:pt x="4985" y="11084"/>
                      <a:pt x="4751" y="11044"/>
                    </a:cubicBezTo>
                    <a:cubicBezTo>
                      <a:pt x="4155" y="10930"/>
                      <a:pt x="3546" y="10680"/>
                      <a:pt x="3157" y="10197"/>
                    </a:cubicBezTo>
                    <a:cubicBezTo>
                      <a:pt x="2865" y="9845"/>
                      <a:pt x="2850" y="9307"/>
                      <a:pt x="3132" y="8944"/>
                    </a:cubicBezTo>
                    <a:cubicBezTo>
                      <a:pt x="3526" y="8424"/>
                      <a:pt x="4173" y="8169"/>
                      <a:pt x="4799" y="8055"/>
                    </a:cubicBezTo>
                    <a:cubicBezTo>
                      <a:pt x="5017" y="8021"/>
                      <a:pt x="5240" y="8003"/>
                      <a:pt x="5463" y="8003"/>
                    </a:cubicBezTo>
                    <a:close/>
                    <a:moveTo>
                      <a:pt x="3414" y="0"/>
                    </a:moveTo>
                    <a:cubicBezTo>
                      <a:pt x="3271" y="0"/>
                      <a:pt x="3129" y="14"/>
                      <a:pt x="2989" y="42"/>
                    </a:cubicBezTo>
                    <a:cubicBezTo>
                      <a:pt x="2101" y="236"/>
                      <a:pt x="1406" y="919"/>
                      <a:pt x="965" y="1686"/>
                    </a:cubicBezTo>
                    <a:cubicBezTo>
                      <a:pt x="213" y="3003"/>
                      <a:pt x="1" y="4586"/>
                      <a:pt x="215" y="6075"/>
                    </a:cubicBezTo>
                    <a:cubicBezTo>
                      <a:pt x="383" y="7162"/>
                      <a:pt x="793" y="8266"/>
                      <a:pt x="1610" y="9035"/>
                    </a:cubicBezTo>
                    <a:cubicBezTo>
                      <a:pt x="1818" y="9257"/>
                      <a:pt x="2136" y="9362"/>
                      <a:pt x="2282" y="9644"/>
                    </a:cubicBezTo>
                    <a:cubicBezTo>
                      <a:pt x="2505" y="10068"/>
                      <a:pt x="2709" y="10530"/>
                      <a:pt x="3096" y="10834"/>
                    </a:cubicBezTo>
                    <a:cubicBezTo>
                      <a:pt x="3757" y="11359"/>
                      <a:pt x="4594" y="11595"/>
                      <a:pt x="5434" y="11595"/>
                    </a:cubicBezTo>
                    <a:cubicBezTo>
                      <a:pt x="5885" y="11595"/>
                      <a:pt x="6336" y="11527"/>
                      <a:pt x="6761" y="11399"/>
                    </a:cubicBezTo>
                    <a:cubicBezTo>
                      <a:pt x="7403" y="11181"/>
                      <a:pt x="8049" y="10800"/>
                      <a:pt x="8344" y="10163"/>
                    </a:cubicBezTo>
                    <a:cubicBezTo>
                      <a:pt x="8398" y="10029"/>
                      <a:pt x="8508" y="9927"/>
                      <a:pt x="8646" y="9882"/>
                    </a:cubicBezTo>
                    <a:cubicBezTo>
                      <a:pt x="9560" y="9572"/>
                      <a:pt x="10225" y="8784"/>
                      <a:pt x="10630" y="7934"/>
                    </a:cubicBezTo>
                    <a:cubicBezTo>
                      <a:pt x="11278" y="6563"/>
                      <a:pt x="11418" y="4973"/>
                      <a:pt x="11113" y="3494"/>
                    </a:cubicBezTo>
                    <a:cubicBezTo>
                      <a:pt x="10891" y="2474"/>
                      <a:pt x="10435" y="1453"/>
                      <a:pt x="9605" y="786"/>
                    </a:cubicBezTo>
                    <a:cubicBezTo>
                      <a:pt x="9193" y="456"/>
                      <a:pt x="8672" y="247"/>
                      <a:pt x="8143" y="247"/>
                    </a:cubicBezTo>
                    <a:cubicBezTo>
                      <a:pt x="8047" y="247"/>
                      <a:pt x="7952" y="254"/>
                      <a:pt x="7856" y="268"/>
                    </a:cubicBezTo>
                    <a:cubicBezTo>
                      <a:pt x="7118" y="357"/>
                      <a:pt x="6489" y="837"/>
                      <a:pt x="6033" y="1402"/>
                    </a:cubicBezTo>
                    <a:cubicBezTo>
                      <a:pt x="5996" y="1462"/>
                      <a:pt x="5939" y="1487"/>
                      <a:pt x="5878" y="1487"/>
                    </a:cubicBezTo>
                    <a:cubicBezTo>
                      <a:pt x="5793" y="1487"/>
                      <a:pt x="5702" y="1438"/>
                      <a:pt x="5655" y="1368"/>
                    </a:cubicBezTo>
                    <a:cubicBezTo>
                      <a:pt x="5395" y="1013"/>
                      <a:pt x="5106" y="665"/>
                      <a:pt x="4734" y="422"/>
                    </a:cubicBezTo>
                    <a:cubicBezTo>
                      <a:pt x="4352" y="148"/>
                      <a:pt x="3883"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38"/>
            <p:cNvSpPr/>
            <p:nvPr/>
          </p:nvSpPr>
          <p:spPr>
            <a:xfrm rot="900166">
              <a:off x="784400" y="1947052"/>
              <a:ext cx="554513" cy="314333"/>
            </a:xfrm>
            <a:custGeom>
              <a:avLst/>
              <a:gdLst/>
              <a:ahLst/>
              <a:cxnLst/>
              <a:rect l="l" t="t" r="r" b="b"/>
              <a:pathLst>
                <a:path w="17431" h="9881" extrusionOk="0">
                  <a:moveTo>
                    <a:pt x="7480" y="6409"/>
                  </a:moveTo>
                  <a:cubicBezTo>
                    <a:pt x="7617" y="6409"/>
                    <a:pt x="7740" y="6512"/>
                    <a:pt x="7843" y="6597"/>
                  </a:cubicBezTo>
                  <a:cubicBezTo>
                    <a:pt x="7831" y="7191"/>
                    <a:pt x="7803" y="7785"/>
                    <a:pt x="7795" y="8378"/>
                  </a:cubicBezTo>
                  <a:cubicBezTo>
                    <a:pt x="7776" y="8518"/>
                    <a:pt x="7900" y="8645"/>
                    <a:pt x="8035" y="8645"/>
                  </a:cubicBezTo>
                  <a:cubicBezTo>
                    <a:pt x="8054" y="8645"/>
                    <a:pt x="8074" y="8643"/>
                    <a:pt x="8094" y="8637"/>
                  </a:cubicBezTo>
                  <a:cubicBezTo>
                    <a:pt x="8208" y="8614"/>
                    <a:pt x="8284" y="8499"/>
                    <a:pt x="8281" y="8388"/>
                  </a:cubicBezTo>
                  <a:cubicBezTo>
                    <a:pt x="8308" y="7816"/>
                    <a:pt x="8307" y="7244"/>
                    <a:pt x="8339" y="6674"/>
                  </a:cubicBezTo>
                  <a:cubicBezTo>
                    <a:pt x="8379" y="6512"/>
                    <a:pt x="8526" y="6475"/>
                    <a:pt x="8678" y="6475"/>
                  </a:cubicBezTo>
                  <a:cubicBezTo>
                    <a:pt x="8766" y="6475"/>
                    <a:pt x="8856" y="6487"/>
                    <a:pt x="8928" y="6495"/>
                  </a:cubicBezTo>
                  <a:cubicBezTo>
                    <a:pt x="9152" y="6658"/>
                    <a:pt x="9202" y="6959"/>
                    <a:pt x="9235" y="7217"/>
                  </a:cubicBezTo>
                  <a:cubicBezTo>
                    <a:pt x="9288" y="7718"/>
                    <a:pt x="9321" y="8245"/>
                    <a:pt x="9150" y="8729"/>
                  </a:cubicBezTo>
                  <a:cubicBezTo>
                    <a:pt x="9040" y="9047"/>
                    <a:pt x="8767" y="9321"/>
                    <a:pt x="8424" y="9367"/>
                  </a:cubicBezTo>
                  <a:cubicBezTo>
                    <a:pt x="8330" y="9380"/>
                    <a:pt x="8232" y="9387"/>
                    <a:pt x="8135" y="9387"/>
                  </a:cubicBezTo>
                  <a:cubicBezTo>
                    <a:pt x="7817" y="9387"/>
                    <a:pt x="7495" y="9310"/>
                    <a:pt x="7252" y="9103"/>
                  </a:cubicBezTo>
                  <a:cubicBezTo>
                    <a:pt x="6957" y="8846"/>
                    <a:pt x="6901" y="8428"/>
                    <a:pt x="6890" y="8059"/>
                  </a:cubicBezTo>
                  <a:cubicBezTo>
                    <a:pt x="6898" y="7601"/>
                    <a:pt x="6998" y="7148"/>
                    <a:pt x="7135" y="6712"/>
                  </a:cubicBezTo>
                  <a:cubicBezTo>
                    <a:pt x="7168" y="6581"/>
                    <a:pt x="7256" y="6454"/>
                    <a:pt x="7396" y="6423"/>
                  </a:cubicBezTo>
                  <a:cubicBezTo>
                    <a:pt x="7424" y="6413"/>
                    <a:pt x="7453" y="6409"/>
                    <a:pt x="7480" y="6409"/>
                  </a:cubicBezTo>
                  <a:close/>
                  <a:moveTo>
                    <a:pt x="15400" y="1"/>
                  </a:moveTo>
                  <a:cubicBezTo>
                    <a:pt x="15270" y="1"/>
                    <a:pt x="15146" y="115"/>
                    <a:pt x="15156" y="254"/>
                  </a:cubicBezTo>
                  <a:cubicBezTo>
                    <a:pt x="15189" y="570"/>
                    <a:pt x="15380" y="834"/>
                    <a:pt x="15487" y="1125"/>
                  </a:cubicBezTo>
                  <a:cubicBezTo>
                    <a:pt x="15570" y="1534"/>
                    <a:pt x="15329" y="1916"/>
                    <a:pt x="15132" y="2254"/>
                  </a:cubicBezTo>
                  <a:cubicBezTo>
                    <a:pt x="14136" y="4064"/>
                    <a:pt x="12323" y="5401"/>
                    <a:pt x="10294" y="5801"/>
                  </a:cubicBezTo>
                  <a:cubicBezTo>
                    <a:pt x="9714" y="5925"/>
                    <a:pt x="9117" y="5991"/>
                    <a:pt x="8521" y="5991"/>
                  </a:cubicBezTo>
                  <a:cubicBezTo>
                    <a:pt x="7572" y="5991"/>
                    <a:pt x="6626" y="5823"/>
                    <a:pt x="5752" y="5448"/>
                  </a:cubicBezTo>
                  <a:cubicBezTo>
                    <a:pt x="4448" y="4904"/>
                    <a:pt x="3334" y="3956"/>
                    <a:pt x="2500" y="2824"/>
                  </a:cubicBezTo>
                  <a:cubicBezTo>
                    <a:pt x="2242" y="2431"/>
                    <a:pt x="1917" y="2067"/>
                    <a:pt x="1787" y="1606"/>
                  </a:cubicBezTo>
                  <a:cubicBezTo>
                    <a:pt x="1917" y="1229"/>
                    <a:pt x="2202" y="918"/>
                    <a:pt x="2259" y="512"/>
                  </a:cubicBezTo>
                  <a:cubicBezTo>
                    <a:pt x="2300" y="367"/>
                    <a:pt x="2171" y="215"/>
                    <a:pt x="2028" y="215"/>
                  </a:cubicBezTo>
                  <a:cubicBezTo>
                    <a:pt x="2008" y="215"/>
                    <a:pt x="1988" y="218"/>
                    <a:pt x="1968" y="224"/>
                  </a:cubicBezTo>
                  <a:cubicBezTo>
                    <a:pt x="1806" y="249"/>
                    <a:pt x="1782" y="429"/>
                    <a:pt x="1740" y="556"/>
                  </a:cubicBezTo>
                  <a:cubicBezTo>
                    <a:pt x="1566" y="1134"/>
                    <a:pt x="1056" y="1599"/>
                    <a:pt x="458" y="1698"/>
                  </a:cubicBezTo>
                  <a:cubicBezTo>
                    <a:pt x="320" y="1736"/>
                    <a:pt x="129" y="1737"/>
                    <a:pt x="67" y="1892"/>
                  </a:cubicBezTo>
                  <a:cubicBezTo>
                    <a:pt x="0" y="2039"/>
                    <a:pt x="117" y="2228"/>
                    <a:pt x="280" y="2228"/>
                  </a:cubicBezTo>
                  <a:cubicBezTo>
                    <a:pt x="284" y="2228"/>
                    <a:pt x="287" y="2228"/>
                    <a:pt x="291" y="2228"/>
                  </a:cubicBezTo>
                  <a:cubicBezTo>
                    <a:pt x="611" y="2210"/>
                    <a:pt x="916" y="2099"/>
                    <a:pt x="1199" y="1956"/>
                  </a:cubicBezTo>
                  <a:cubicBezTo>
                    <a:pt x="1244" y="1968"/>
                    <a:pt x="1332" y="1995"/>
                    <a:pt x="1376" y="2009"/>
                  </a:cubicBezTo>
                  <a:cubicBezTo>
                    <a:pt x="1880" y="2835"/>
                    <a:pt x="2439" y="3639"/>
                    <a:pt x="3152" y="4300"/>
                  </a:cubicBezTo>
                  <a:cubicBezTo>
                    <a:pt x="4017" y="5131"/>
                    <a:pt x="5063" y="5779"/>
                    <a:pt x="6208" y="6141"/>
                  </a:cubicBezTo>
                  <a:cubicBezTo>
                    <a:pt x="6360" y="6185"/>
                    <a:pt x="6559" y="6200"/>
                    <a:pt x="6626" y="6375"/>
                  </a:cubicBezTo>
                  <a:cubicBezTo>
                    <a:pt x="6717" y="6516"/>
                    <a:pt x="6624" y="6678"/>
                    <a:pt x="6593" y="6825"/>
                  </a:cubicBezTo>
                  <a:cubicBezTo>
                    <a:pt x="6430" y="7422"/>
                    <a:pt x="6337" y="8060"/>
                    <a:pt x="6466" y="8671"/>
                  </a:cubicBezTo>
                  <a:cubicBezTo>
                    <a:pt x="6574" y="9174"/>
                    <a:pt x="6949" y="9614"/>
                    <a:pt x="7445" y="9767"/>
                  </a:cubicBezTo>
                  <a:cubicBezTo>
                    <a:pt x="7671" y="9837"/>
                    <a:pt x="7918" y="9880"/>
                    <a:pt x="8163" y="9880"/>
                  </a:cubicBezTo>
                  <a:cubicBezTo>
                    <a:pt x="8550" y="9880"/>
                    <a:pt x="8931" y="9774"/>
                    <a:pt x="9220" y="9505"/>
                  </a:cubicBezTo>
                  <a:cubicBezTo>
                    <a:pt x="9691" y="9057"/>
                    <a:pt x="9790" y="8358"/>
                    <a:pt x="9761" y="7738"/>
                  </a:cubicBezTo>
                  <a:cubicBezTo>
                    <a:pt x="9763" y="7387"/>
                    <a:pt x="9696" y="7043"/>
                    <a:pt x="9654" y="6697"/>
                  </a:cubicBezTo>
                  <a:cubicBezTo>
                    <a:pt x="9690" y="6535"/>
                    <a:pt x="9830" y="6383"/>
                    <a:pt x="9999" y="6358"/>
                  </a:cubicBezTo>
                  <a:cubicBezTo>
                    <a:pt x="11548" y="6121"/>
                    <a:pt x="13030" y="5411"/>
                    <a:pt x="14155" y="4315"/>
                  </a:cubicBezTo>
                  <a:cubicBezTo>
                    <a:pt x="14843" y="3665"/>
                    <a:pt x="15389" y="2881"/>
                    <a:pt x="15812" y="2038"/>
                  </a:cubicBezTo>
                  <a:cubicBezTo>
                    <a:pt x="15869" y="1873"/>
                    <a:pt x="16020" y="1786"/>
                    <a:pt x="16184" y="1752"/>
                  </a:cubicBezTo>
                  <a:cubicBezTo>
                    <a:pt x="16495" y="1859"/>
                    <a:pt x="16801" y="2002"/>
                    <a:pt x="17136" y="2014"/>
                  </a:cubicBezTo>
                  <a:cubicBezTo>
                    <a:pt x="17137" y="2014"/>
                    <a:pt x="17139" y="2014"/>
                    <a:pt x="17140" y="2014"/>
                  </a:cubicBezTo>
                  <a:cubicBezTo>
                    <a:pt x="17311" y="2014"/>
                    <a:pt x="17430" y="1807"/>
                    <a:pt x="17345" y="1660"/>
                  </a:cubicBezTo>
                  <a:cubicBezTo>
                    <a:pt x="17269" y="1513"/>
                    <a:pt x="17080" y="1518"/>
                    <a:pt x="16943" y="1479"/>
                  </a:cubicBezTo>
                  <a:cubicBezTo>
                    <a:pt x="16359" y="1373"/>
                    <a:pt x="15863" y="922"/>
                    <a:pt x="15689" y="358"/>
                  </a:cubicBezTo>
                  <a:cubicBezTo>
                    <a:pt x="15639" y="239"/>
                    <a:pt x="15632" y="71"/>
                    <a:pt x="15493" y="22"/>
                  </a:cubicBezTo>
                  <a:cubicBezTo>
                    <a:pt x="15463" y="7"/>
                    <a:pt x="15432" y="1"/>
                    <a:pt x="15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38"/>
          <p:cNvGrpSpPr/>
          <p:nvPr/>
        </p:nvGrpSpPr>
        <p:grpSpPr>
          <a:xfrm>
            <a:off x="7213220" y="-91731"/>
            <a:ext cx="1481781" cy="1513041"/>
            <a:chOff x="1386120" y="734369"/>
            <a:chExt cx="1726652" cy="1513041"/>
          </a:xfrm>
        </p:grpSpPr>
        <p:grpSp>
          <p:nvGrpSpPr>
            <p:cNvPr id="1152" name="Google Shape;1152;p38"/>
            <p:cNvGrpSpPr/>
            <p:nvPr/>
          </p:nvGrpSpPr>
          <p:grpSpPr>
            <a:xfrm rot="-900166">
              <a:off x="1578656" y="919016"/>
              <a:ext cx="1354104" cy="1140455"/>
              <a:chOff x="1316575" y="3131425"/>
              <a:chExt cx="1064150" cy="896250"/>
            </a:xfrm>
          </p:grpSpPr>
          <p:sp>
            <p:nvSpPr>
              <p:cNvPr id="1153" name="Google Shape;1153;p38"/>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38"/>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38"/>
          <p:cNvGrpSpPr/>
          <p:nvPr/>
        </p:nvGrpSpPr>
        <p:grpSpPr>
          <a:xfrm>
            <a:off x="184865" y="3728152"/>
            <a:ext cx="543716" cy="584287"/>
            <a:chOff x="4258850" y="2424625"/>
            <a:chExt cx="317350" cy="341050"/>
          </a:xfrm>
        </p:grpSpPr>
        <p:sp>
          <p:nvSpPr>
            <p:cNvPr id="1170" name="Google Shape;1170;p38"/>
            <p:cNvSpPr/>
            <p:nvPr/>
          </p:nvSpPr>
          <p:spPr>
            <a:xfrm>
              <a:off x="4258850" y="2424625"/>
              <a:ext cx="317350" cy="341050"/>
            </a:xfrm>
            <a:custGeom>
              <a:avLst/>
              <a:gdLst/>
              <a:ahLst/>
              <a:cxnLst/>
              <a:rect l="l" t="t" r="r" b="b"/>
              <a:pathLst>
                <a:path w="12694" h="13642" extrusionOk="0">
                  <a:moveTo>
                    <a:pt x="6929" y="807"/>
                  </a:moveTo>
                  <a:cubicBezTo>
                    <a:pt x="7077" y="807"/>
                    <a:pt x="7211" y="812"/>
                    <a:pt x="7329" y="819"/>
                  </a:cubicBezTo>
                  <a:cubicBezTo>
                    <a:pt x="8475" y="893"/>
                    <a:pt x="9607" y="1375"/>
                    <a:pt x="10434" y="2145"/>
                  </a:cubicBezTo>
                  <a:cubicBezTo>
                    <a:pt x="11391" y="3034"/>
                    <a:pt x="11897" y="4249"/>
                    <a:pt x="11897" y="5656"/>
                  </a:cubicBezTo>
                  <a:cubicBezTo>
                    <a:pt x="11897" y="8265"/>
                    <a:pt x="10369" y="9627"/>
                    <a:pt x="9900" y="9983"/>
                  </a:cubicBezTo>
                  <a:cubicBezTo>
                    <a:pt x="9704" y="10132"/>
                    <a:pt x="9587" y="10369"/>
                    <a:pt x="9587" y="10615"/>
                  </a:cubicBezTo>
                  <a:lnTo>
                    <a:pt x="9587" y="12841"/>
                  </a:lnTo>
                  <a:lnTo>
                    <a:pt x="4915" y="12841"/>
                  </a:lnTo>
                  <a:lnTo>
                    <a:pt x="4915" y="11930"/>
                  </a:lnTo>
                  <a:cubicBezTo>
                    <a:pt x="4915" y="11490"/>
                    <a:pt x="4554" y="11132"/>
                    <a:pt x="4111" y="11132"/>
                  </a:cubicBezTo>
                  <a:lnTo>
                    <a:pt x="2782" y="11132"/>
                  </a:lnTo>
                  <a:cubicBezTo>
                    <a:pt x="2412" y="11132"/>
                    <a:pt x="2112" y="10833"/>
                    <a:pt x="2112" y="10467"/>
                  </a:cubicBezTo>
                  <a:lnTo>
                    <a:pt x="2112" y="8755"/>
                  </a:lnTo>
                  <a:cubicBezTo>
                    <a:pt x="2112" y="8534"/>
                    <a:pt x="1933" y="8356"/>
                    <a:pt x="1711" y="8356"/>
                  </a:cubicBezTo>
                  <a:lnTo>
                    <a:pt x="1042" y="8356"/>
                  </a:lnTo>
                  <a:cubicBezTo>
                    <a:pt x="938" y="8356"/>
                    <a:pt x="885" y="8287"/>
                    <a:pt x="867" y="8258"/>
                  </a:cubicBezTo>
                  <a:cubicBezTo>
                    <a:pt x="849" y="8229"/>
                    <a:pt x="813" y="8150"/>
                    <a:pt x="860" y="8058"/>
                  </a:cubicBezTo>
                  <a:lnTo>
                    <a:pt x="1956" y="5952"/>
                  </a:lnTo>
                  <a:cubicBezTo>
                    <a:pt x="2022" y="5825"/>
                    <a:pt x="2059" y="5683"/>
                    <a:pt x="2060" y="5540"/>
                  </a:cubicBezTo>
                  <a:cubicBezTo>
                    <a:pt x="2083" y="4024"/>
                    <a:pt x="2544" y="2841"/>
                    <a:pt x="3432" y="2026"/>
                  </a:cubicBezTo>
                  <a:cubicBezTo>
                    <a:pt x="3938" y="1561"/>
                    <a:pt x="4573" y="1222"/>
                    <a:pt x="5321" y="1017"/>
                  </a:cubicBezTo>
                  <a:cubicBezTo>
                    <a:pt x="5923" y="853"/>
                    <a:pt x="6486" y="807"/>
                    <a:pt x="6929" y="807"/>
                  </a:cubicBezTo>
                  <a:close/>
                  <a:moveTo>
                    <a:pt x="6939" y="0"/>
                  </a:moveTo>
                  <a:cubicBezTo>
                    <a:pt x="6318" y="0"/>
                    <a:pt x="5695" y="82"/>
                    <a:pt x="5116" y="240"/>
                  </a:cubicBezTo>
                  <a:cubicBezTo>
                    <a:pt x="4245" y="479"/>
                    <a:pt x="3498" y="880"/>
                    <a:pt x="2899" y="1433"/>
                  </a:cubicBezTo>
                  <a:cubicBezTo>
                    <a:pt x="1845" y="2404"/>
                    <a:pt x="1297" y="3781"/>
                    <a:pt x="1272" y="5527"/>
                  </a:cubicBezTo>
                  <a:cubicBezTo>
                    <a:pt x="1272" y="5546"/>
                    <a:pt x="1267" y="5567"/>
                    <a:pt x="1257" y="5584"/>
                  </a:cubicBezTo>
                  <a:lnTo>
                    <a:pt x="163" y="7693"/>
                  </a:lnTo>
                  <a:cubicBezTo>
                    <a:pt x="1" y="8006"/>
                    <a:pt x="14" y="8374"/>
                    <a:pt x="198" y="8675"/>
                  </a:cubicBezTo>
                  <a:cubicBezTo>
                    <a:pt x="381" y="8977"/>
                    <a:pt x="703" y="9157"/>
                    <a:pt x="1057" y="9157"/>
                  </a:cubicBezTo>
                  <a:lnTo>
                    <a:pt x="1311" y="9157"/>
                  </a:lnTo>
                  <a:lnTo>
                    <a:pt x="1311" y="10469"/>
                  </a:lnTo>
                  <a:cubicBezTo>
                    <a:pt x="1311" y="11276"/>
                    <a:pt x="1974" y="11933"/>
                    <a:pt x="2788" y="11933"/>
                  </a:cubicBezTo>
                  <a:lnTo>
                    <a:pt x="4141" y="11933"/>
                  </a:lnTo>
                  <a:lnTo>
                    <a:pt x="4141" y="13241"/>
                  </a:lnTo>
                  <a:cubicBezTo>
                    <a:pt x="4141" y="13462"/>
                    <a:pt x="4320" y="13641"/>
                    <a:pt x="4542" y="13641"/>
                  </a:cubicBezTo>
                  <a:lnTo>
                    <a:pt x="9987" y="13641"/>
                  </a:lnTo>
                  <a:cubicBezTo>
                    <a:pt x="10208" y="13641"/>
                    <a:pt x="10387" y="13462"/>
                    <a:pt x="10387" y="13241"/>
                  </a:cubicBezTo>
                  <a:lnTo>
                    <a:pt x="10387" y="10620"/>
                  </a:lnTo>
                  <a:cubicBezTo>
                    <a:pt x="10930" y="10206"/>
                    <a:pt x="12693" y="8629"/>
                    <a:pt x="12693" y="5655"/>
                  </a:cubicBezTo>
                  <a:cubicBezTo>
                    <a:pt x="12693" y="4019"/>
                    <a:pt x="12100" y="2601"/>
                    <a:pt x="10979" y="1555"/>
                  </a:cubicBezTo>
                  <a:cubicBezTo>
                    <a:pt x="10021" y="661"/>
                    <a:pt x="8710" y="100"/>
                    <a:pt x="7384" y="14"/>
                  </a:cubicBezTo>
                  <a:cubicBezTo>
                    <a:pt x="7236" y="5"/>
                    <a:pt x="7087" y="0"/>
                    <a:pt x="6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4375350" y="2490700"/>
              <a:ext cx="118200" cy="126825"/>
            </a:xfrm>
            <a:custGeom>
              <a:avLst/>
              <a:gdLst/>
              <a:ahLst/>
              <a:cxnLst/>
              <a:rect l="l" t="t" r="r" b="b"/>
              <a:pathLst>
                <a:path w="4728" h="5073" extrusionOk="0">
                  <a:moveTo>
                    <a:pt x="2364" y="806"/>
                  </a:moveTo>
                  <a:cubicBezTo>
                    <a:pt x="2732" y="806"/>
                    <a:pt x="3031" y="1106"/>
                    <a:pt x="3031" y="1473"/>
                  </a:cubicBezTo>
                  <a:cubicBezTo>
                    <a:pt x="3031" y="1842"/>
                    <a:pt x="2732" y="2141"/>
                    <a:pt x="2364" y="2141"/>
                  </a:cubicBezTo>
                  <a:cubicBezTo>
                    <a:pt x="1996" y="2141"/>
                    <a:pt x="1697" y="1842"/>
                    <a:pt x="1697" y="1473"/>
                  </a:cubicBezTo>
                  <a:cubicBezTo>
                    <a:pt x="1697" y="1106"/>
                    <a:pt x="1996" y="806"/>
                    <a:pt x="2364" y="806"/>
                  </a:cubicBezTo>
                  <a:close/>
                  <a:moveTo>
                    <a:pt x="3000" y="2937"/>
                  </a:moveTo>
                  <a:cubicBezTo>
                    <a:pt x="3306" y="2937"/>
                    <a:pt x="3572" y="3144"/>
                    <a:pt x="3647" y="3442"/>
                  </a:cubicBezTo>
                  <a:lnTo>
                    <a:pt x="3854" y="4272"/>
                  </a:lnTo>
                  <a:lnTo>
                    <a:pt x="875" y="4272"/>
                  </a:lnTo>
                  <a:lnTo>
                    <a:pt x="1081" y="3442"/>
                  </a:lnTo>
                  <a:cubicBezTo>
                    <a:pt x="1156" y="3144"/>
                    <a:pt x="1422" y="2937"/>
                    <a:pt x="1728" y="2937"/>
                  </a:cubicBezTo>
                  <a:close/>
                  <a:moveTo>
                    <a:pt x="2364" y="0"/>
                  </a:moveTo>
                  <a:cubicBezTo>
                    <a:pt x="1555" y="0"/>
                    <a:pt x="895" y="659"/>
                    <a:pt x="895" y="1469"/>
                  </a:cubicBezTo>
                  <a:cubicBezTo>
                    <a:pt x="895" y="1761"/>
                    <a:pt x="982" y="2034"/>
                    <a:pt x="1130" y="2263"/>
                  </a:cubicBezTo>
                  <a:cubicBezTo>
                    <a:pt x="728" y="2442"/>
                    <a:pt x="416" y="2799"/>
                    <a:pt x="304" y="3249"/>
                  </a:cubicBezTo>
                  <a:lnTo>
                    <a:pt x="56" y="4244"/>
                  </a:lnTo>
                  <a:cubicBezTo>
                    <a:pt x="1" y="4467"/>
                    <a:pt x="62" y="4700"/>
                    <a:pt x="225" y="4870"/>
                  </a:cubicBezTo>
                  <a:cubicBezTo>
                    <a:pt x="352" y="5002"/>
                    <a:pt x="532" y="5072"/>
                    <a:pt x="716" y="5072"/>
                  </a:cubicBezTo>
                  <a:lnTo>
                    <a:pt x="4012" y="5072"/>
                  </a:lnTo>
                  <a:cubicBezTo>
                    <a:pt x="4196" y="5072"/>
                    <a:pt x="4376" y="5002"/>
                    <a:pt x="4503" y="4870"/>
                  </a:cubicBezTo>
                  <a:cubicBezTo>
                    <a:pt x="4667" y="4700"/>
                    <a:pt x="4728" y="4467"/>
                    <a:pt x="4672" y="4244"/>
                  </a:cubicBezTo>
                  <a:lnTo>
                    <a:pt x="4424" y="3249"/>
                  </a:lnTo>
                  <a:cubicBezTo>
                    <a:pt x="4312" y="2799"/>
                    <a:pt x="4000" y="2442"/>
                    <a:pt x="3598" y="2263"/>
                  </a:cubicBezTo>
                  <a:cubicBezTo>
                    <a:pt x="3758" y="2014"/>
                    <a:pt x="3847" y="1713"/>
                    <a:pt x="3830" y="1392"/>
                  </a:cubicBezTo>
                  <a:cubicBezTo>
                    <a:pt x="3792" y="642"/>
                    <a:pt x="3182" y="36"/>
                    <a:pt x="2432" y="2"/>
                  </a:cubicBezTo>
                  <a:cubicBezTo>
                    <a:pt x="2409" y="1"/>
                    <a:pt x="2386" y="0"/>
                    <a:pt x="2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2" name="Google Shape;1172;p38"/>
          <p:cNvSpPr/>
          <p:nvPr/>
        </p:nvSpPr>
        <p:spPr>
          <a:xfrm>
            <a:off x="8247844" y="3364761"/>
            <a:ext cx="595415" cy="585229"/>
          </a:xfrm>
          <a:custGeom>
            <a:avLst/>
            <a:gdLst/>
            <a:ahLst/>
            <a:cxnLst/>
            <a:rect l="l" t="t" r="r" b="b"/>
            <a:pathLst>
              <a:path w="13901" h="13664" extrusionOk="0">
                <a:moveTo>
                  <a:pt x="6949" y="1816"/>
                </a:moveTo>
                <a:cubicBezTo>
                  <a:pt x="7464" y="1816"/>
                  <a:pt x="7884" y="2235"/>
                  <a:pt x="7884" y="2750"/>
                </a:cubicBezTo>
                <a:cubicBezTo>
                  <a:pt x="7884" y="3265"/>
                  <a:pt x="7464" y="3685"/>
                  <a:pt x="6949" y="3685"/>
                </a:cubicBezTo>
                <a:cubicBezTo>
                  <a:pt x="6434" y="3685"/>
                  <a:pt x="6015" y="3265"/>
                  <a:pt x="6015" y="2750"/>
                </a:cubicBezTo>
                <a:cubicBezTo>
                  <a:pt x="6015" y="2235"/>
                  <a:pt x="6434" y="1816"/>
                  <a:pt x="6949" y="1816"/>
                </a:cubicBezTo>
                <a:close/>
                <a:moveTo>
                  <a:pt x="12582" y="796"/>
                </a:moveTo>
                <a:cubicBezTo>
                  <a:pt x="12699" y="796"/>
                  <a:pt x="12816" y="847"/>
                  <a:pt x="12896" y="948"/>
                </a:cubicBezTo>
                <a:cubicBezTo>
                  <a:pt x="13025" y="1108"/>
                  <a:pt x="13003" y="1342"/>
                  <a:pt x="12858" y="1487"/>
                </a:cubicBezTo>
                <a:lnTo>
                  <a:pt x="9069" y="5275"/>
                </a:lnTo>
                <a:cubicBezTo>
                  <a:pt x="8994" y="5351"/>
                  <a:pt x="8952" y="5453"/>
                  <a:pt x="8952" y="5558"/>
                </a:cubicBezTo>
                <a:lnTo>
                  <a:pt x="8952" y="12453"/>
                </a:lnTo>
                <a:cubicBezTo>
                  <a:pt x="8952" y="12541"/>
                  <a:pt x="8927" y="12628"/>
                  <a:pt x="8875" y="12698"/>
                </a:cubicBezTo>
                <a:cubicBezTo>
                  <a:pt x="8797" y="12804"/>
                  <a:pt x="8678" y="12862"/>
                  <a:pt x="8551" y="12862"/>
                </a:cubicBezTo>
                <a:cubicBezTo>
                  <a:pt x="8548" y="12862"/>
                  <a:pt x="8544" y="12862"/>
                  <a:pt x="8540" y="12862"/>
                </a:cubicBezTo>
                <a:cubicBezTo>
                  <a:pt x="8325" y="12856"/>
                  <a:pt x="8152" y="12669"/>
                  <a:pt x="8152" y="12445"/>
                </a:cubicBezTo>
                <a:lnTo>
                  <a:pt x="8152" y="9152"/>
                </a:lnTo>
                <a:cubicBezTo>
                  <a:pt x="8152" y="8930"/>
                  <a:pt x="7972" y="8751"/>
                  <a:pt x="7751" y="8751"/>
                </a:cubicBezTo>
                <a:lnTo>
                  <a:pt x="6150" y="8751"/>
                </a:lnTo>
                <a:cubicBezTo>
                  <a:pt x="5928" y="8751"/>
                  <a:pt x="5749" y="8930"/>
                  <a:pt x="5749" y="9152"/>
                </a:cubicBezTo>
                <a:lnTo>
                  <a:pt x="5749" y="12453"/>
                </a:lnTo>
                <a:cubicBezTo>
                  <a:pt x="5749" y="12542"/>
                  <a:pt x="5723" y="12631"/>
                  <a:pt x="5669" y="12701"/>
                </a:cubicBezTo>
                <a:cubicBezTo>
                  <a:pt x="5590" y="12805"/>
                  <a:pt x="5474" y="12862"/>
                  <a:pt x="5348" y="12862"/>
                </a:cubicBezTo>
                <a:cubicBezTo>
                  <a:pt x="5344" y="12862"/>
                  <a:pt x="5340" y="12862"/>
                  <a:pt x="5337" y="12862"/>
                </a:cubicBezTo>
                <a:cubicBezTo>
                  <a:pt x="5123" y="12856"/>
                  <a:pt x="4948" y="12669"/>
                  <a:pt x="4948" y="12446"/>
                </a:cubicBezTo>
                <a:lnTo>
                  <a:pt x="4948" y="5558"/>
                </a:lnTo>
                <a:cubicBezTo>
                  <a:pt x="4948" y="5453"/>
                  <a:pt x="4906" y="5351"/>
                  <a:pt x="4831" y="5275"/>
                </a:cubicBezTo>
                <a:lnTo>
                  <a:pt x="1035" y="1479"/>
                </a:lnTo>
                <a:cubicBezTo>
                  <a:pt x="868" y="1312"/>
                  <a:pt x="879" y="1034"/>
                  <a:pt x="1070" y="882"/>
                </a:cubicBezTo>
                <a:cubicBezTo>
                  <a:pt x="1141" y="825"/>
                  <a:pt x="1227" y="798"/>
                  <a:pt x="1313" y="798"/>
                </a:cubicBezTo>
                <a:cubicBezTo>
                  <a:pt x="1420" y="798"/>
                  <a:pt x="1528" y="840"/>
                  <a:pt x="1608" y="921"/>
                </a:cubicBezTo>
                <a:lnTo>
                  <a:pt x="4895" y="4207"/>
                </a:lnTo>
                <a:cubicBezTo>
                  <a:pt x="5071" y="4383"/>
                  <a:pt x="5306" y="4481"/>
                  <a:pt x="5555" y="4481"/>
                </a:cubicBezTo>
                <a:lnTo>
                  <a:pt x="8345" y="4481"/>
                </a:lnTo>
                <a:cubicBezTo>
                  <a:pt x="8594" y="4481"/>
                  <a:pt x="8829" y="4383"/>
                  <a:pt x="9006" y="4207"/>
                </a:cubicBezTo>
                <a:lnTo>
                  <a:pt x="12299" y="913"/>
                </a:lnTo>
                <a:cubicBezTo>
                  <a:pt x="12377" y="835"/>
                  <a:pt x="12480" y="796"/>
                  <a:pt x="12582" y="796"/>
                </a:cubicBezTo>
                <a:close/>
                <a:moveTo>
                  <a:pt x="1318" y="1"/>
                </a:moveTo>
                <a:cubicBezTo>
                  <a:pt x="1010" y="1"/>
                  <a:pt x="702" y="118"/>
                  <a:pt x="468" y="352"/>
                </a:cubicBezTo>
                <a:cubicBezTo>
                  <a:pt x="0" y="821"/>
                  <a:pt x="0" y="1582"/>
                  <a:pt x="468" y="2051"/>
                </a:cubicBezTo>
                <a:lnTo>
                  <a:pt x="4147" y="5729"/>
                </a:lnTo>
                <a:lnTo>
                  <a:pt x="4147" y="12445"/>
                </a:lnTo>
                <a:cubicBezTo>
                  <a:pt x="4147" y="13099"/>
                  <a:pt x="4671" y="13644"/>
                  <a:pt x="5315" y="13663"/>
                </a:cubicBezTo>
                <a:cubicBezTo>
                  <a:pt x="5325" y="13663"/>
                  <a:pt x="5336" y="13663"/>
                  <a:pt x="5347" y="13663"/>
                </a:cubicBezTo>
                <a:cubicBezTo>
                  <a:pt x="5676" y="13663"/>
                  <a:pt x="5985" y="13533"/>
                  <a:pt x="6215" y="13293"/>
                </a:cubicBezTo>
                <a:cubicBezTo>
                  <a:pt x="6434" y="13066"/>
                  <a:pt x="6549" y="12757"/>
                  <a:pt x="6549" y="12441"/>
                </a:cubicBezTo>
                <a:lnTo>
                  <a:pt x="6549" y="9552"/>
                </a:lnTo>
                <a:lnTo>
                  <a:pt x="7350" y="9552"/>
                </a:lnTo>
                <a:lnTo>
                  <a:pt x="7350" y="12445"/>
                </a:lnTo>
                <a:cubicBezTo>
                  <a:pt x="7350" y="13099"/>
                  <a:pt x="7874" y="13644"/>
                  <a:pt x="8518" y="13663"/>
                </a:cubicBezTo>
                <a:lnTo>
                  <a:pt x="8552" y="13663"/>
                </a:lnTo>
                <a:cubicBezTo>
                  <a:pt x="8885" y="13663"/>
                  <a:pt x="9197" y="13528"/>
                  <a:pt x="9428" y="13284"/>
                </a:cubicBezTo>
                <a:cubicBezTo>
                  <a:pt x="9641" y="13057"/>
                  <a:pt x="9753" y="12754"/>
                  <a:pt x="9753" y="12443"/>
                </a:cubicBezTo>
                <a:lnTo>
                  <a:pt x="9753" y="5729"/>
                </a:lnTo>
                <a:lnTo>
                  <a:pt x="13431" y="2051"/>
                </a:lnTo>
                <a:cubicBezTo>
                  <a:pt x="13900" y="1582"/>
                  <a:pt x="13900" y="821"/>
                  <a:pt x="13431" y="352"/>
                </a:cubicBezTo>
                <a:cubicBezTo>
                  <a:pt x="13197" y="118"/>
                  <a:pt x="12890" y="1"/>
                  <a:pt x="12582" y="1"/>
                </a:cubicBezTo>
                <a:cubicBezTo>
                  <a:pt x="12275" y="1"/>
                  <a:pt x="11967" y="118"/>
                  <a:pt x="11733" y="352"/>
                </a:cubicBezTo>
                <a:lnTo>
                  <a:pt x="8439" y="3646"/>
                </a:lnTo>
                <a:cubicBezTo>
                  <a:pt x="8438" y="3644"/>
                  <a:pt x="8438" y="3645"/>
                  <a:pt x="8436" y="3644"/>
                </a:cubicBezTo>
                <a:cubicBezTo>
                  <a:pt x="8613" y="3353"/>
                  <a:pt x="8705" y="3006"/>
                  <a:pt x="8682" y="2638"/>
                </a:cubicBezTo>
                <a:cubicBezTo>
                  <a:pt x="8626" y="1762"/>
                  <a:pt x="7911" y="1058"/>
                  <a:pt x="7034" y="1017"/>
                </a:cubicBezTo>
                <a:cubicBezTo>
                  <a:pt x="7006" y="1016"/>
                  <a:pt x="6978" y="1015"/>
                  <a:pt x="6950" y="1015"/>
                </a:cubicBezTo>
                <a:cubicBezTo>
                  <a:pt x="5994" y="1015"/>
                  <a:pt x="5215" y="1793"/>
                  <a:pt x="5215" y="2750"/>
                </a:cubicBezTo>
                <a:cubicBezTo>
                  <a:pt x="5215" y="3077"/>
                  <a:pt x="5306" y="3382"/>
                  <a:pt x="5463" y="3644"/>
                </a:cubicBezTo>
                <a:cubicBezTo>
                  <a:pt x="5461" y="3645"/>
                  <a:pt x="5462" y="3644"/>
                  <a:pt x="5461" y="3646"/>
                </a:cubicBezTo>
                <a:lnTo>
                  <a:pt x="2167" y="352"/>
                </a:lnTo>
                <a:cubicBezTo>
                  <a:pt x="1933" y="118"/>
                  <a:pt x="1626"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57525" y="125399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3875099" y="4831017"/>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38"/>
          <p:cNvGrpSpPr/>
          <p:nvPr/>
        </p:nvGrpSpPr>
        <p:grpSpPr>
          <a:xfrm rot="900166">
            <a:off x="71818" y="148298"/>
            <a:ext cx="450265" cy="415813"/>
            <a:chOff x="1381575" y="5040050"/>
            <a:chExt cx="353850" cy="326775"/>
          </a:xfrm>
        </p:grpSpPr>
        <p:sp>
          <p:nvSpPr>
            <p:cNvPr id="1176" name="Google Shape;1176;p38"/>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38"/>
          <p:cNvGrpSpPr/>
          <p:nvPr/>
        </p:nvGrpSpPr>
        <p:grpSpPr>
          <a:xfrm rot="-900166">
            <a:off x="353971" y="2711505"/>
            <a:ext cx="459331" cy="579548"/>
            <a:chOff x="5191200" y="4689525"/>
            <a:chExt cx="360975" cy="455450"/>
          </a:xfrm>
        </p:grpSpPr>
        <p:sp>
          <p:nvSpPr>
            <p:cNvPr id="1179" name="Google Shape;1179;p38"/>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Rounded Rectangle 3"/>
          <p:cNvSpPr/>
          <p:nvPr/>
        </p:nvSpPr>
        <p:spPr>
          <a:xfrm>
            <a:off x="286785" y="907231"/>
            <a:ext cx="8377887" cy="33720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=&gt;Giải pháp nâng cao văn hóa đọc: cần có thêm nhiều cuốn sách hay, người đọc cũng cần có nền tảng văn hóa cần thiết để hình thành thói quen đọc sách, tình yêu với sách và có phương pháp đọc sách phù hợp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ight Arrow 1"/>
          <p:cNvSpPr/>
          <p:nvPr/>
        </p:nvSpPr>
        <p:spPr>
          <a:xfrm>
            <a:off x="2421582" y="489293"/>
            <a:ext cx="4887311" cy="3282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3</a:t>
            </a:r>
            <a:r>
              <a:rPr lang="en-US" sz="3200" b="1" smtClean="0">
                <a:solidFill>
                  <a:schemeClr val="tx1"/>
                </a:solidFill>
                <a:latin typeface="Times New Roman" panose="02020603050405020304" pitchFamily="18" charset="0"/>
                <a:cs typeface="Times New Roman" panose="02020603050405020304" pitchFamily="18" charset="0"/>
              </a:rPr>
              <a:t>. Khẳng </a:t>
            </a:r>
            <a:r>
              <a:rPr lang="en-US" sz="3200" b="1">
                <a:solidFill>
                  <a:schemeClr val="tx1"/>
                </a:solidFill>
                <a:latin typeface="Times New Roman" panose="02020603050405020304" pitchFamily="18" charset="0"/>
                <a:cs typeface="Times New Roman" panose="02020603050405020304" pitchFamily="18" charset="0"/>
              </a:rPr>
              <a:t>định lại ý kiến về vấn đề.</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30203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p:cNvGraphicFramePr>
            <a:graphicFrameLocks noGrp="1"/>
          </p:cNvGraphicFramePr>
          <p:nvPr>
            <p:extLst>
              <p:ext uri="{D42A27DB-BD31-4B8C-83A1-F6EECF244321}">
                <p14:modId xmlns:p14="http://schemas.microsoft.com/office/powerpoint/2010/main" xmlns="" val="2570486301"/>
              </p:ext>
            </p:extLst>
          </p:nvPr>
        </p:nvGraphicFramePr>
        <p:xfrm>
          <a:off x="550548" y="1204042"/>
          <a:ext cx="7936726" cy="3195955"/>
        </p:xfrm>
        <a:graphic>
          <a:graphicData uri="http://schemas.openxmlformats.org/drawingml/2006/table">
            <a:tbl>
              <a:tblPr firstRow="1" firstCol="1" bandRow="1">
                <a:tableStyleId>{C80E1D78-2188-4BD0-9025-78ECC0E8865C}</a:tableStyleId>
              </a:tblPr>
              <a:tblGrid>
                <a:gridCol w="3968363">
                  <a:extLst>
                    <a:ext uri="{9D8B030D-6E8A-4147-A177-3AD203B41FA5}">
                      <a16:colId xmlns:a16="http://schemas.microsoft.com/office/drawing/2014/main" xmlns="" val="2195744483"/>
                    </a:ext>
                  </a:extLst>
                </a:gridCol>
                <a:gridCol w="3968363">
                  <a:extLst>
                    <a:ext uri="{9D8B030D-6E8A-4147-A177-3AD203B41FA5}">
                      <a16:colId xmlns:a16="http://schemas.microsoft.com/office/drawing/2014/main" xmlns="" val="2728085203"/>
                    </a:ext>
                  </a:extLst>
                </a:gridCol>
              </a:tblGrid>
              <a:tr h="0">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Câu hỏi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Câu trả lời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4066232683"/>
                  </a:ext>
                </a:extLst>
              </a:tr>
              <a:tr h="0">
                <a:tc>
                  <a:txBody>
                    <a:bodyPr/>
                    <a:lstStyle/>
                    <a:p>
                      <a:pPr algn="just">
                        <a:lnSpc>
                          <a:spcPct val="107000"/>
                        </a:lnSpc>
                        <a:spcAft>
                          <a:spcPts val="0"/>
                        </a:spcAft>
                      </a:pPr>
                      <a:r>
                        <a:rPr lang="en-US" sz="2800" kern="1200" spc="-20">
                          <a:effectLst/>
                          <a:latin typeface="Times New Roman" panose="02020603050405020304" pitchFamily="18" charset="0"/>
                          <a:cs typeface="Times New Roman" panose="02020603050405020304" pitchFamily="18" charset="0"/>
                        </a:rPr>
                        <a:t>Em hãy cho biết tác giả đã khẳng định nội dung gì trong đoạn văn thứ 9?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2800" kern="1200" spc="-2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33873186"/>
                  </a:ext>
                </a:extLst>
              </a:tr>
              <a:tr h="0">
                <a:tc>
                  <a:txBody>
                    <a:bodyPr/>
                    <a:lstStyle/>
                    <a:p>
                      <a:pPr algn="just">
                        <a:lnSpc>
                          <a:spcPct val="107000"/>
                        </a:lnSpc>
                        <a:spcAft>
                          <a:spcPts val="0"/>
                        </a:spcAft>
                      </a:pPr>
                      <a:r>
                        <a:rPr lang="en-US" sz="2800" kern="1200" spc="-20">
                          <a:effectLst/>
                          <a:latin typeface="Times New Roman" panose="02020603050405020304" pitchFamily="18" charset="0"/>
                          <a:cs typeface="Times New Roman" panose="02020603050405020304" pitchFamily="18" charset="0"/>
                        </a:rPr>
                        <a:t>Tác giả kết thúc văn bản bằng câu gì? Cách kết thúc này có gì độc đáo?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2800" kern="1200" spc="-2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474958948"/>
                  </a:ext>
                </a:extLst>
              </a:tr>
            </a:tbl>
          </a:graphicData>
        </a:graphic>
      </p:graphicFrame>
      <p:sp>
        <p:nvSpPr>
          <p:cNvPr id="3" name="Rounded Rectangle 2"/>
          <p:cNvSpPr/>
          <p:nvPr/>
        </p:nvSpPr>
        <p:spPr>
          <a:xfrm>
            <a:off x="2900855" y="422516"/>
            <a:ext cx="4218853" cy="5738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Times New Roman" panose="02020603050405020304" pitchFamily="18" charset="0"/>
                <a:cs typeface="Times New Roman" panose="02020603050405020304" pitchFamily="18" charset="0"/>
              </a:rPr>
              <a:t>P</a:t>
            </a:r>
            <a:r>
              <a:rPr lang="vi-VN" sz="2800" b="1">
                <a:solidFill>
                  <a:schemeClr val="tx1"/>
                </a:solidFill>
                <a:latin typeface="Times New Roman" panose="02020603050405020304" pitchFamily="18" charset="0"/>
                <a:cs typeface="Times New Roman" panose="02020603050405020304" pitchFamily="18" charset="0"/>
              </a:rPr>
              <a:t>HIẾU HỌC TẬP </a:t>
            </a:r>
            <a:r>
              <a:rPr lang="en-US" sz="2800" b="1">
                <a:solidFill>
                  <a:schemeClr val="tx1"/>
                </a:solidFill>
                <a:latin typeface="Times New Roman" panose="02020603050405020304" pitchFamily="18" charset="0"/>
                <a:cs typeface="Times New Roman" panose="02020603050405020304" pitchFamily="18" charset="0"/>
              </a:rPr>
              <a:t>SỐ 4:  </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09698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p:cNvSpPr/>
          <p:nvPr/>
        </p:nvSpPr>
        <p:spPr>
          <a:xfrm>
            <a:off x="581033" y="151350"/>
            <a:ext cx="8286068" cy="24531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Khẳng định lại ý kiến:</a:t>
            </a:r>
          </a:p>
          <a:p>
            <a:r>
              <a:rPr lang="en-US" sz="2800">
                <a:solidFill>
                  <a:schemeClr val="tx1"/>
                </a:solidFill>
                <a:latin typeface="Times New Roman" panose="02020603050405020304" pitchFamily="18" charset="0"/>
                <a:cs typeface="Times New Roman" panose="02020603050405020304" pitchFamily="18" charset="0"/>
              </a:rPr>
              <a:t> </a:t>
            </a:r>
            <a:r>
              <a:rPr lang="en-US" sz="2800" smtClean="0">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Sách sinh ra không phải để được khỏe trưng bày, khoe của hay làm dáng. Sách cũng không nên trở thành một cổ vật rêu phong,...”. </a:t>
            </a:r>
          </a:p>
          <a:p>
            <a:r>
              <a:rPr lang="en-US" sz="2800">
                <a:solidFill>
                  <a:schemeClr val="tx1"/>
                </a:solidFill>
                <a:latin typeface="Times New Roman" panose="02020603050405020304" pitchFamily="18" charset="0"/>
                <a:cs typeface="Times New Roman" panose="02020603050405020304" pitchFamily="18" charset="0"/>
              </a:rPr>
              <a:t>-&gt;Phủ định những quan điểm sai về vai trò của sách</a:t>
            </a:r>
            <a:r>
              <a:rPr lang="en-US" sz="2800" smtClean="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851338" y="2812206"/>
            <a:ext cx="8097170" cy="196001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 Sách là để “lần giở trước đèn”,   là để đọc, để tiếp xúc trực tiếp. </a:t>
            </a:r>
          </a:p>
          <a:p>
            <a:r>
              <a:rPr lang="en-US" sz="2800" smtClean="0">
                <a:solidFill>
                  <a:schemeClr val="tx1"/>
                </a:solidFill>
                <a:latin typeface="Times New Roman" panose="02020603050405020304" pitchFamily="18" charset="0"/>
                <a:cs typeface="Times New Roman" panose="02020603050405020304" pitchFamily="18" charset="0"/>
              </a:rPr>
              <a:t>=&gt;</a:t>
            </a:r>
            <a:r>
              <a:rPr lang="en-US" sz="2800">
                <a:solidFill>
                  <a:schemeClr val="tx1"/>
                </a:solidFill>
                <a:latin typeface="Times New Roman" panose="02020603050405020304" pitchFamily="18" charset="0"/>
                <a:cs typeface="Times New Roman" panose="02020603050405020304" pitchFamily="18" charset="0"/>
              </a:rPr>
              <a:t>Khẳng định lại tầm quan trọng của việc “tự trải nghiệm” một cuốn sách.</a:t>
            </a:r>
          </a:p>
        </p:txBody>
      </p:sp>
    </p:spTree>
    <p:extLst>
      <p:ext uri="{BB962C8B-B14F-4D97-AF65-F5344CB8AC3E}">
        <p14:creationId xmlns:p14="http://schemas.microsoft.com/office/powerpoint/2010/main" xmlns="" val="25886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endParaRPr lang="en-US"/>
          </a:p>
        </p:txBody>
      </p:sp>
      <p:sp>
        <p:nvSpPr>
          <p:cNvPr id="3" name="Right Arrow 2"/>
          <p:cNvSpPr/>
          <p:nvPr/>
        </p:nvSpPr>
        <p:spPr>
          <a:xfrm>
            <a:off x="1988659" y="1110802"/>
            <a:ext cx="5115525" cy="1805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I. ĐỌC VĂN BẢN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52411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p:cNvSpPr/>
          <p:nvPr/>
        </p:nvSpPr>
        <p:spPr>
          <a:xfrm>
            <a:off x="342240" y="435128"/>
            <a:ext cx="8294713" cy="422108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Câu văn kết bài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chemeClr val="tx1"/>
                </a:solidFill>
                <a:latin typeface="Times New Roman" panose="02020603050405020304" pitchFamily="18" charset="0"/>
                <a:cs typeface="Times New Roman" panose="02020603050405020304" pitchFamily="18" charset="0"/>
              </a:rPr>
              <a:t>+ “Tolle et lege.Xin hãy cầm lấy và đọc”. </a:t>
            </a:r>
          </a:p>
          <a:p>
            <a:r>
              <a:rPr lang="en-US" sz="2400">
                <a:solidFill>
                  <a:schemeClr val="tx1"/>
                </a:solidFill>
                <a:latin typeface="Times New Roman" panose="02020603050405020304" pitchFamily="18" charset="0"/>
                <a:cs typeface="Times New Roman" panose="02020603050405020304" pitchFamily="18" charset="0"/>
              </a:rPr>
              <a:t>+ Tác giả trích lại cụm từ tiếng Latin (Tolle et lege), gợi nhắc tới câu chuyện về thánh Augustine xưa, như muốn khẳng định đọc sách là cách để đáp lại lời mặc khải thiêng liêng của những đấng siêu nhiên, là noi dấu tiền nhân trở để trở nên thông tuệ, vĩ đại. </a:t>
            </a:r>
            <a:endParaRPr lang="en-US" sz="2400" smtClean="0">
              <a:solidFill>
                <a:schemeClr val="tx1"/>
              </a:solidFill>
              <a:latin typeface="Times New Roman" panose="02020603050405020304" pitchFamily="18" charset="0"/>
              <a:cs typeface="Times New Roman" panose="02020603050405020304" pitchFamily="18" charset="0"/>
            </a:endParaRPr>
          </a:p>
          <a:p>
            <a:r>
              <a:rPr lang="en-US" sz="2400">
                <a:solidFill>
                  <a:schemeClr val="tx1"/>
                </a:solidFill>
                <a:latin typeface="Times New Roman" panose="02020603050405020304" pitchFamily="18" charset="0"/>
                <a:cs typeface="Times New Roman" panose="02020603050405020304" pitchFamily="18" charset="0"/>
              </a:rPr>
              <a:t>+ Câu cầu khiến: “Xin hãy cầm lấy và đọc” vừa như một lời yêu cầu, một đề nghị nhưng cũng như một lời nhắn nhủ tha thiết của tác giả tới </a:t>
            </a:r>
            <a:r>
              <a:rPr lang="en-US" sz="2400" smtClean="0">
                <a:solidFill>
                  <a:schemeClr val="tx1"/>
                </a:solidFill>
                <a:latin typeface="Times New Roman" panose="02020603050405020304" pitchFamily="18" charset="0"/>
                <a:cs typeface="Times New Roman" panose="02020603050405020304" pitchFamily="18" charset="0"/>
              </a:rPr>
              <a:t>người đọc.</a:t>
            </a: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6790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loud Callout 1"/>
          <p:cNvSpPr/>
          <p:nvPr/>
        </p:nvSpPr>
        <p:spPr>
          <a:xfrm>
            <a:off x="231255" y="851338"/>
            <a:ext cx="8887184" cy="33917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Từ nội dung văn bản “Hãy cầm lấy và đọc” theo em, có thể xem đọc sách là một kiểu trải nghiệm được không? Vì sao?</a:t>
            </a:r>
          </a:p>
        </p:txBody>
      </p:sp>
    </p:spTree>
    <p:extLst>
      <p:ext uri="{BB962C8B-B14F-4D97-AF65-F5344CB8AC3E}">
        <p14:creationId xmlns:p14="http://schemas.microsoft.com/office/powerpoint/2010/main" xmlns="" val="1667022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Flowchart: Alternate Process 1"/>
          <p:cNvSpPr/>
          <p:nvPr/>
        </p:nvSpPr>
        <p:spPr>
          <a:xfrm>
            <a:off x="358087" y="1739278"/>
            <a:ext cx="2557760" cy="1604996"/>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Trải nghiệm là gì?</a:t>
            </a:r>
          </a:p>
        </p:txBody>
      </p:sp>
      <p:sp>
        <p:nvSpPr>
          <p:cNvPr id="3" name="Flowchart: Alternate Process 2"/>
          <p:cNvSpPr/>
          <p:nvPr/>
        </p:nvSpPr>
        <p:spPr>
          <a:xfrm>
            <a:off x="2915848" y="711401"/>
            <a:ext cx="5930793" cy="3425665"/>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Trải nghiệm là kinh qua phải trải qua. Nói rõ hơn là được chứng kiến, tham dự một sự kiện gì hay chịu một sự tác động nào từ bên ngoài, để lại những cảm giác, suy nghĩ, ấn tượng trong bản thân.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Flowchart: Alternate Process 1"/>
          <p:cNvSpPr/>
          <p:nvPr/>
        </p:nvSpPr>
        <p:spPr>
          <a:xfrm>
            <a:off x="358087" y="1739277"/>
            <a:ext cx="2557760" cy="2543011"/>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Qua trải nghiệm, con người nhận được gì?</a:t>
            </a:r>
          </a:p>
        </p:txBody>
      </p:sp>
      <p:sp>
        <p:nvSpPr>
          <p:cNvPr id="3" name="Flowchart: Alternate Process 2"/>
          <p:cNvSpPr/>
          <p:nvPr/>
        </p:nvSpPr>
        <p:spPr>
          <a:xfrm>
            <a:off x="2940852" y="711402"/>
            <a:ext cx="5930793" cy="3425665"/>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Qua trải nghiệm, con người hiểu biết đầy đủ hơn, suy nghĩ sâu sắc hơn, rút ra được bài học bổ ích về cách ứng xử và sẽ trưởng thành hơn qua mỗi trải nghiệm.</a:t>
            </a:r>
          </a:p>
        </p:txBody>
      </p:sp>
    </p:spTree>
    <p:extLst>
      <p:ext uri="{BB962C8B-B14F-4D97-AF65-F5344CB8AC3E}">
        <p14:creationId xmlns:p14="http://schemas.microsoft.com/office/powerpoint/2010/main" xmlns="" val="3419416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loud Callout 1"/>
          <p:cNvSpPr/>
          <p:nvPr/>
        </p:nvSpPr>
        <p:spPr>
          <a:xfrm>
            <a:off x="1955591" y="1265259"/>
            <a:ext cx="6490320" cy="260534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chemeClr val="tx1"/>
                </a:solidFill>
                <a:latin typeface="Times New Roman" panose="02020603050405020304" pitchFamily="18" charset="0"/>
                <a:cs typeface="Times New Roman" panose="02020603050405020304" pitchFamily="18" charset="0"/>
              </a:rPr>
              <a:t>? Con người thu nhận được gì qua việc đọc sách?</a:t>
            </a:r>
          </a:p>
        </p:txBody>
      </p:sp>
    </p:spTree>
    <p:extLst>
      <p:ext uri="{BB962C8B-B14F-4D97-AF65-F5344CB8AC3E}">
        <p14:creationId xmlns:p14="http://schemas.microsoft.com/office/powerpoint/2010/main" xmlns="" val="475148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1257" name="Google Shape;1257;p41"/>
          <p:cNvPicPr preferRelativeResize="0"/>
          <p:nvPr/>
        </p:nvPicPr>
        <p:blipFill rotWithShape="1">
          <a:blip r:embed="rId3">
            <a:alphaModFix/>
          </a:blip>
          <a:srcRect l="29115" r="15888"/>
          <a:stretch/>
        </p:blipFill>
        <p:spPr>
          <a:xfrm flipH="1">
            <a:off x="57407" y="438807"/>
            <a:ext cx="1852672" cy="3122099"/>
          </a:xfrm>
          <a:prstGeom prst="rect">
            <a:avLst/>
          </a:prstGeom>
          <a:noFill/>
          <a:ln w="19050" cap="flat" cmpd="sng">
            <a:solidFill>
              <a:schemeClr val="dk1"/>
            </a:solidFill>
            <a:prstDash val="solid"/>
            <a:round/>
            <a:headEnd type="none" w="sm" len="sm"/>
            <a:tailEnd type="none" w="sm" len="sm"/>
          </a:ln>
        </p:spPr>
      </p:pic>
      <p:sp>
        <p:nvSpPr>
          <p:cNvPr id="1258" name="Google Shape;1258;p41"/>
          <p:cNvSpPr/>
          <p:nvPr/>
        </p:nvSpPr>
        <p:spPr>
          <a:xfrm>
            <a:off x="1832676" y="12445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41"/>
          <p:cNvGrpSpPr/>
          <p:nvPr/>
        </p:nvGrpSpPr>
        <p:grpSpPr>
          <a:xfrm rot="900166">
            <a:off x="190481" y="3789428"/>
            <a:ext cx="450265" cy="415813"/>
            <a:chOff x="1381575" y="5040050"/>
            <a:chExt cx="353850" cy="326775"/>
          </a:xfrm>
        </p:grpSpPr>
        <p:sp>
          <p:nvSpPr>
            <p:cNvPr id="1260" name="Google Shape;1260;p41"/>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1"/>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41"/>
          <p:cNvGrpSpPr/>
          <p:nvPr/>
        </p:nvGrpSpPr>
        <p:grpSpPr>
          <a:xfrm rot="-900166">
            <a:off x="754078" y="149033"/>
            <a:ext cx="459331" cy="579548"/>
            <a:chOff x="5191200" y="4689525"/>
            <a:chExt cx="360975" cy="455450"/>
          </a:xfrm>
        </p:grpSpPr>
        <p:sp>
          <p:nvSpPr>
            <p:cNvPr id="1263" name="Google Shape;1263;p41"/>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1"/>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5" name="Google Shape;1265;p41"/>
          <p:cNvSpPr/>
          <p:nvPr/>
        </p:nvSpPr>
        <p:spPr>
          <a:xfrm>
            <a:off x="843770" y="3948627"/>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p:txBody>
          <a:bodyPr/>
          <a:lstStyle/>
          <a:p>
            <a:endParaRPr lang="en-US"/>
          </a:p>
        </p:txBody>
      </p:sp>
      <p:sp>
        <p:nvSpPr>
          <p:cNvPr id="3" name="Rounded Rectangle 2"/>
          <p:cNvSpPr/>
          <p:nvPr/>
        </p:nvSpPr>
        <p:spPr>
          <a:xfrm>
            <a:off x="971110" y="124298"/>
            <a:ext cx="7999401" cy="3015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Đọc sách giúp con người mở mang trí tuệ làm giàu cảm xúc, khám phá tự nhiên và xã hội, hiểu biết về con người và bản thân. </a:t>
            </a:r>
          </a:p>
          <a:p>
            <a:r>
              <a:rPr lang="en-US" sz="2400">
                <a:solidFill>
                  <a:schemeClr val="tx1"/>
                </a:solidFill>
                <a:latin typeface="Times New Roman" panose="02020603050405020304" pitchFamily="18" charset="0"/>
                <a:cs typeface="Times New Roman" panose="02020603050405020304" pitchFamily="18" charset="0"/>
              </a:rPr>
              <a:t>+ Có khi đọc sách, khiến người đọc như được xuyên thời gian về quá khứ hãy đến với tương lai xa xôi. </a:t>
            </a:r>
          </a:p>
          <a:p>
            <a:r>
              <a:rPr lang="en-US" sz="2400">
                <a:solidFill>
                  <a:schemeClr val="tx1"/>
                </a:solidFill>
                <a:latin typeface="Times New Roman" panose="02020603050405020304" pitchFamily="18" charset="0"/>
                <a:cs typeface="Times New Roman" panose="02020603050405020304" pitchFamily="18" charset="0"/>
              </a:rPr>
              <a:t>+ Bằng tưởng tượng sách giúp người đọc như được sống với những số phận, những cuộc đời khác nhau. </a:t>
            </a:r>
          </a:p>
        </p:txBody>
      </p:sp>
      <p:sp>
        <p:nvSpPr>
          <p:cNvPr id="4" name="TextBox 3"/>
          <p:cNvSpPr txBox="1"/>
          <p:nvPr/>
        </p:nvSpPr>
        <p:spPr>
          <a:xfrm>
            <a:off x="1336431" y="3490249"/>
            <a:ext cx="7404721"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a:solidFill>
                  <a:schemeClr val="tx1"/>
                </a:solidFill>
                <a:latin typeface="Times New Roman" panose="02020603050405020304" pitchFamily="18" charset="0"/>
                <a:cs typeface="Times New Roman" panose="02020603050405020304" pitchFamily="18" charset="0"/>
              </a:rPr>
              <a:t>=&gt;Những gì sách đem lại cho đời sống tinh thần của con người là hết sức phong phú. </a:t>
            </a:r>
            <a:r>
              <a:rPr lang="en-US" sz="2400" b="1">
                <a:solidFill>
                  <a:schemeClr val="tx1"/>
                </a:solidFill>
                <a:latin typeface="Times New Roman" panose="02020603050405020304" pitchFamily="18" charset="0"/>
                <a:cs typeface="Times New Roman" panose="02020603050405020304" pitchFamily="18" charset="0"/>
              </a:rPr>
              <a:t>Vì vậy hoàn toàn có thể xem đọc sách cũng là một kiểu trải nghiệm</a:t>
            </a:r>
            <a:r>
              <a:rPr lang="en-US" sz="2400" b="1" smtClean="0">
                <a:solidFill>
                  <a:schemeClr val="tx1"/>
                </a:solidFill>
                <a:latin typeface="Times New Roman" panose="02020603050405020304" pitchFamily="18" charset="0"/>
                <a:cs typeface="Times New Roman" panose="02020603050405020304" pitchFamily="18" charset="0"/>
              </a:rPr>
              <a:t>.</a:t>
            </a:r>
            <a:endParaRPr lang="en-US" sz="24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1435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5" name="矩形 4"/>
          <p:cNvSpPr/>
          <p:nvPr/>
        </p:nvSpPr>
        <p:spPr>
          <a:xfrm>
            <a:off x="329804" y="291704"/>
            <a:ext cx="8485584" cy="4560094"/>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pic>
        <p:nvPicPr>
          <p:cNvPr id="12292" name="图片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91704"/>
            <a:ext cx="9144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5" name="组合 44"/>
          <p:cNvGrpSpPr>
            <a:grpSpLocks/>
          </p:cNvGrpSpPr>
          <p:nvPr/>
        </p:nvGrpSpPr>
        <p:grpSpPr bwMode="auto">
          <a:xfrm rot="5400000">
            <a:off x="2584847" y="-570309"/>
            <a:ext cx="4561284" cy="600432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xmlns=""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xmlns=""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xmlns=""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xmlns=""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xmlns=""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xmlns=""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xmlns=""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xmlns=""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xmlns=""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6" name="文本框 45"/>
          <p:cNvSpPr txBox="1">
            <a:spLocks noChangeArrowheads="1"/>
          </p:cNvSpPr>
          <p:nvPr/>
        </p:nvSpPr>
        <p:spPr bwMode="auto">
          <a:xfrm>
            <a:off x="2844403" y="2170510"/>
            <a:ext cx="3738563"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4125"/>
              </a:lnSpc>
              <a:spcBef>
                <a:spcPct val="0"/>
              </a:spcBef>
              <a:buNone/>
            </a:pPr>
            <a:r>
              <a:rPr lang="en-US" altLang="zh-CN" sz="4950" b="1">
                <a:solidFill>
                  <a:srgbClr val="0677B7"/>
                </a:solidFill>
                <a:ea typeface="博洋柳体"/>
                <a:cs typeface="Calibri" panose="020F0502020204030204" pitchFamily="34" charset="0"/>
                <a:sym typeface="+mn-lt"/>
              </a:rPr>
              <a:t>LUYỆN TẬP</a:t>
            </a:r>
            <a:endParaRPr lang="zh-CN" altLang="en-US" sz="495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xmlns="" val="0"/>
              </a:ext>
            </a:extLst>
          </a:blip>
          <a:srcRect/>
          <a:stretch>
            <a:fillRect/>
          </a:stretch>
        </p:blipFill>
        <p:spPr bwMode="auto">
          <a:xfrm>
            <a:off x="696516" y="3394473"/>
            <a:ext cx="336947" cy="310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xmlns="" val="0"/>
              </a:ext>
            </a:extLst>
          </a:blip>
          <a:srcRect/>
          <a:stretch>
            <a:fillRect/>
          </a:stretch>
        </p:blipFill>
        <p:spPr bwMode="auto">
          <a:xfrm>
            <a:off x="8283179" y="3499247"/>
            <a:ext cx="305990" cy="365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xmlns="" val="0"/>
              </a:ext>
            </a:extLst>
          </a:blip>
          <a:srcRect/>
          <a:stretch>
            <a:fillRect/>
          </a:stretch>
        </p:blipFill>
        <p:spPr bwMode="auto">
          <a:xfrm>
            <a:off x="1621631" y="2577704"/>
            <a:ext cx="301229" cy="26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xmlns="" val="0"/>
              </a:ext>
            </a:extLst>
          </a:blip>
          <a:srcRect/>
          <a:stretch>
            <a:fillRect/>
          </a:stretch>
        </p:blipFill>
        <p:spPr bwMode="auto">
          <a:xfrm>
            <a:off x="5856685" y="3205162"/>
            <a:ext cx="305990"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xmlns="" val="0"/>
              </a:ext>
            </a:extLst>
          </a:blip>
          <a:srcRect/>
          <a:stretch>
            <a:fillRect/>
          </a:stretch>
        </p:blipFill>
        <p:spPr bwMode="auto">
          <a:xfrm>
            <a:off x="536973" y="2768204"/>
            <a:ext cx="459581"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xmlns="" val="0"/>
              </a:ext>
            </a:extLst>
          </a:blip>
          <a:srcRect/>
          <a:stretch>
            <a:fillRect/>
          </a:stretch>
        </p:blipFill>
        <p:spPr bwMode="auto">
          <a:xfrm>
            <a:off x="6912769" y="2332435"/>
            <a:ext cx="708422" cy="641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xmlns="" val="0"/>
              </a:ext>
            </a:extLst>
          </a:blip>
          <a:srcRect/>
          <a:stretch>
            <a:fillRect/>
          </a:stretch>
        </p:blipFill>
        <p:spPr bwMode="auto">
          <a:xfrm>
            <a:off x="7672388" y="3295651"/>
            <a:ext cx="678656" cy="583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xmlns="" val="0"/>
              </a:ext>
            </a:extLst>
          </a:blip>
          <a:srcRect/>
          <a:stretch>
            <a:fillRect/>
          </a:stretch>
        </p:blipFill>
        <p:spPr bwMode="auto">
          <a:xfrm>
            <a:off x="920353" y="2743200"/>
            <a:ext cx="1014413" cy="996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xmlns="" val="0"/>
              </a:ext>
            </a:extLst>
          </a:blip>
          <a:srcRect/>
          <a:stretch>
            <a:fillRect/>
          </a:stretch>
        </p:blipFill>
        <p:spPr bwMode="auto">
          <a:xfrm>
            <a:off x="8024813" y="2743200"/>
            <a:ext cx="685800" cy="71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xmlns="" val="0"/>
              </a:ext>
            </a:extLst>
          </a:blip>
          <a:srcRect/>
          <a:stretch>
            <a:fillRect/>
          </a:stretch>
        </p:blipFill>
        <p:spPr bwMode="auto">
          <a:xfrm>
            <a:off x="7405688" y="2824163"/>
            <a:ext cx="525066" cy="477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xmlns="" val="0"/>
              </a:ext>
            </a:extLst>
          </a:blip>
          <a:srcRect/>
          <a:stretch>
            <a:fillRect/>
          </a:stretch>
        </p:blipFill>
        <p:spPr bwMode="auto">
          <a:xfrm>
            <a:off x="7140179" y="3137297"/>
            <a:ext cx="397669" cy="4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xmlns="" val="0"/>
              </a:ext>
            </a:extLst>
          </a:blip>
          <a:srcRect/>
          <a:stretch>
            <a:fillRect/>
          </a:stretch>
        </p:blipFill>
        <p:spPr bwMode="auto">
          <a:xfrm>
            <a:off x="1503760" y="3183732"/>
            <a:ext cx="626269" cy="497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xmlns="" val="0"/>
              </a:ext>
            </a:extLst>
          </a:blip>
          <a:srcRect/>
          <a:stretch>
            <a:fillRect/>
          </a:stretch>
        </p:blipFill>
        <p:spPr bwMode="auto">
          <a:xfrm>
            <a:off x="1826419" y="2213372"/>
            <a:ext cx="676275" cy="70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xmlns="" val="0"/>
              </a:ext>
            </a:extLst>
          </a:blip>
          <a:srcRect/>
          <a:stretch>
            <a:fillRect/>
          </a:stretch>
        </p:blipFill>
        <p:spPr bwMode="auto">
          <a:xfrm>
            <a:off x="2615804" y="3040857"/>
            <a:ext cx="370284" cy="336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xmlns="" val="0"/>
              </a:ext>
            </a:extLst>
          </a:blip>
          <a:srcRect/>
          <a:stretch>
            <a:fillRect/>
          </a:stretch>
        </p:blipFill>
        <p:spPr bwMode="auto">
          <a:xfrm>
            <a:off x="6448425" y="3228975"/>
            <a:ext cx="322660" cy="310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xmlns="" val="0"/>
              </a:ext>
            </a:extLst>
          </a:blip>
          <a:srcRect/>
          <a:stretch>
            <a:fillRect/>
          </a:stretch>
        </p:blipFill>
        <p:spPr bwMode="auto">
          <a:xfrm>
            <a:off x="2034779" y="2950369"/>
            <a:ext cx="427434" cy="379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xmlns="" val="0"/>
              </a:ext>
            </a:extLst>
          </a:blip>
          <a:srcRect/>
          <a:stretch>
            <a:fillRect/>
          </a:stretch>
        </p:blipFill>
        <p:spPr bwMode="auto">
          <a:xfrm>
            <a:off x="6525816" y="2668191"/>
            <a:ext cx="598884" cy="565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xmlns="" val="0"/>
              </a:ext>
            </a:extLst>
          </a:blip>
          <a:srcRect/>
          <a:stretch>
            <a:fillRect/>
          </a:stretch>
        </p:blipFill>
        <p:spPr bwMode="auto">
          <a:xfrm>
            <a:off x="3230166" y="2945607"/>
            <a:ext cx="360759" cy="422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xmlns="" val="0"/>
              </a:ext>
            </a:extLst>
          </a:blip>
          <a:srcRect/>
          <a:stretch>
            <a:fillRect/>
          </a:stretch>
        </p:blipFill>
        <p:spPr bwMode="auto">
          <a:xfrm>
            <a:off x="2787254" y="2608660"/>
            <a:ext cx="402431" cy="429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xmlns="" val="0"/>
              </a:ext>
            </a:extLst>
          </a:blip>
          <a:srcRect/>
          <a:stretch>
            <a:fillRect/>
          </a:stretch>
        </p:blipFill>
        <p:spPr bwMode="auto">
          <a:xfrm>
            <a:off x="6012656" y="2856310"/>
            <a:ext cx="280988" cy="389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871392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4" name="Google Shape;1484;p48"/>
          <p:cNvSpPr/>
          <p:nvPr/>
        </p:nvSpPr>
        <p:spPr>
          <a:xfrm>
            <a:off x="0" y="887090"/>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48"/>
          <p:cNvGrpSpPr/>
          <p:nvPr/>
        </p:nvGrpSpPr>
        <p:grpSpPr>
          <a:xfrm rot="900166">
            <a:off x="8568436" y="357114"/>
            <a:ext cx="450265" cy="415813"/>
            <a:chOff x="1381575" y="5040050"/>
            <a:chExt cx="353850" cy="326775"/>
          </a:xfrm>
        </p:grpSpPr>
        <p:sp>
          <p:nvSpPr>
            <p:cNvPr id="1486" name="Google Shape;1486;p48"/>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48"/>
          <p:cNvGrpSpPr/>
          <p:nvPr/>
        </p:nvGrpSpPr>
        <p:grpSpPr>
          <a:xfrm rot="-900166">
            <a:off x="8688231" y="664216"/>
            <a:ext cx="459331" cy="579548"/>
            <a:chOff x="5191200" y="4689525"/>
            <a:chExt cx="360975" cy="455450"/>
          </a:xfrm>
        </p:grpSpPr>
        <p:sp>
          <p:nvSpPr>
            <p:cNvPr id="1489" name="Google Shape;1489;p48"/>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48"/>
          <p:cNvSpPr/>
          <p:nvPr/>
        </p:nvSpPr>
        <p:spPr>
          <a:xfrm>
            <a:off x="72292" y="73425"/>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p:cNvSpPr/>
          <p:nvPr/>
        </p:nvSpPr>
        <p:spPr>
          <a:xfrm>
            <a:off x="2856712" y="132430"/>
            <a:ext cx="3771111" cy="75466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Times New Roman" panose="02020603050405020304" pitchFamily="18" charset="0"/>
                <a:cs typeface="Times New Roman" panose="02020603050405020304" pitchFamily="18" charset="0"/>
              </a:rPr>
              <a:t>Vấn đề nghị luận “ Vai trò và tầm quan trọng của việc đọc sách”</a:t>
            </a:r>
            <a:endParaRPr lang="en-US" sz="20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28822" y="1236409"/>
            <a:ext cx="3632375" cy="8383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1"/>
                </a:solidFill>
                <a:latin typeface="Times New Roman" panose="02020603050405020304" pitchFamily="18" charset="0"/>
                <a:cs typeface="Times New Roman" panose="02020603050405020304" pitchFamily="18" charset="0"/>
              </a:rPr>
              <a:t>Ý kiến 1:</a:t>
            </a:r>
            <a:r>
              <a:rPr lang="en-US" sz="2000">
                <a:solidFill>
                  <a:schemeClr val="tx1"/>
                </a:solidFill>
                <a:latin typeface="Times New Roman" panose="02020603050405020304" pitchFamily="18" charset="0"/>
                <a:cs typeface="Times New Roman" panose="02020603050405020304" pitchFamily="18" charset="0"/>
              </a:rPr>
              <a:t> </a:t>
            </a:r>
            <a:r>
              <a:rPr lang="en-US" sz="2000" smtClean="0">
                <a:solidFill>
                  <a:schemeClr val="tx1"/>
                </a:solidFill>
                <a:latin typeface="Times New Roman" panose="02020603050405020304" pitchFamily="18" charset="0"/>
                <a:cs typeface="Times New Roman" panose="02020603050405020304" pitchFamily="18" charset="0"/>
              </a:rPr>
              <a:t>Sách và đọc sách có vai trò to lớn với con người</a:t>
            </a:r>
            <a:endParaRPr lang="en-US" sz="20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041811" y="1144678"/>
            <a:ext cx="3685979" cy="81081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1"/>
                </a:solidFill>
                <a:latin typeface="Times New Roman" panose="02020603050405020304" pitchFamily="18" charset="0"/>
                <a:cs typeface="Times New Roman" panose="02020603050405020304" pitchFamily="18" charset="0"/>
              </a:rPr>
              <a:t>Ý kiến 2:</a:t>
            </a:r>
            <a:r>
              <a:rPr lang="en-US" sz="2000">
                <a:solidFill>
                  <a:schemeClr val="tx1"/>
                </a:solidFill>
                <a:latin typeface="Times New Roman" panose="02020603050405020304" pitchFamily="18" charset="0"/>
                <a:cs typeface="Times New Roman" panose="02020603050405020304" pitchFamily="18" charset="0"/>
              </a:rPr>
              <a:t> Việc đọc sách thời hiện đại gặp nhiều thách thức.</a:t>
            </a:r>
          </a:p>
        </p:txBody>
      </p:sp>
      <p:sp>
        <p:nvSpPr>
          <p:cNvPr id="6" name="Rounded Rectangle 5"/>
          <p:cNvSpPr/>
          <p:nvPr/>
        </p:nvSpPr>
        <p:spPr>
          <a:xfrm>
            <a:off x="154448" y="2516177"/>
            <a:ext cx="2323121" cy="248464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900" b="1">
                <a:solidFill>
                  <a:schemeClr val="tx1"/>
                </a:solidFill>
                <a:latin typeface="Times New Roman" panose="02020603050405020304" pitchFamily="18" charset="0"/>
                <a:cs typeface="Times New Roman" panose="02020603050405020304" pitchFamily="18" charset="0"/>
              </a:rPr>
              <a:t>Lí </a:t>
            </a:r>
            <a:r>
              <a:rPr lang="en-US" sz="1900" b="1" smtClean="0">
                <a:solidFill>
                  <a:schemeClr val="tx1"/>
                </a:solidFill>
                <a:latin typeface="Times New Roman" panose="02020603050405020304" pitchFamily="18" charset="0"/>
                <a:cs typeface="Times New Roman" panose="02020603050405020304" pitchFamily="18" charset="0"/>
              </a:rPr>
              <a:t>lẽ 1:</a:t>
            </a:r>
            <a:r>
              <a:rPr lang="en-US" sz="1900" smtClean="0">
                <a:solidFill>
                  <a:schemeClr val="tx1"/>
                </a:solidFill>
                <a:latin typeface="Times New Roman" panose="02020603050405020304" pitchFamily="18" charset="0"/>
                <a:cs typeface="Times New Roman" panose="02020603050405020304" pitchFamily="18" charset="0"/>
              </a:rPr>
              <a:t> </a:t>
            </a:r>
            <a:r>
              <a:rPr lang="en-US" sz="1900">
                <a:latin typeface="Times New Roman" panose="02020603050405020304" pitchFamily="18" charset="0"/>
                <a:cs typeface="Times New Roman" panose="02020603050405020304" pitchFamily="18" charset="0"/>
              </a:rPr>
              <a:t>Mọi người quanh ta đều khuyến khích ta đọc sách. </a:t>
            </a:r>
            <a:endParaRPr lang="en-US" sz="1900" smtClean="0">
              <a:latin typeface="Times New Roman" panose="02020603050405020304" pitchFamily="18" charset="0"/>
              <a:cs typeface="Times New Roman" panose="02020603050405020304" pitchFamily="18" charset="0"/>
            </a:endParaRPr>
          </a:p>
          <a:p>
            <a:r>
              <a:rPr lang="en-US" sz="1900" b="1">
                <a:latin typeface="Times New Roman" panose="02020603050405020304" pitchFamily="18" charset="0"/>
                <a:cs typeface="Times New Roman" panose="02020603050405020304" pitchFamily="18" charset="0"/>
              </a:rPr>
              <a:t>Bằng chứng: </a:t>
            </a:r>
            <a:r>
              <a:rPr lang="en-US" sz="1900" b="1" smtClean="0">
                <a:latin typeface="Times New Roman" panose="02020603050405020304" pitchFamily="18" charset="0"/>
                <a:cs typeface="Times New Roman" panose="02020603050405020304" pitchFamily="18" charset="0"/>
              </a:rPr>
              <a:t>T</a:t>
            </a:r>
            <a:r>
              <a:rPr lang="en-US" sz="1900" smtClean="0">
                <a:latin typeface="Times New Roman" panose="02020603050405020304" pitchFamily="18" charset="0"/>
                <a:cs typeface="Times New Roman" panose="02020603050405020304" pitchFamily="18" charset="0"/>
              </a:rPr>
              <a:t>hầycô, cha mẹ, bạn bè đều khuyến khích đọc sách.</a:t>
            </a:r>
            <a:endParaRPr lang="en-US" sz="1900">
              <a:latin typeface="Times New Roman" panose="02020603050405020304" pitchFamily="18" charset="0"/>
              <a:cs typeface="Times New Roman" panose="02020603050405020304" pitchFamily="18" charset="0"/>
            </a:endParaRPr>
          </a:p>
        </p:txBody>
      </p:sp>
      <p:sp>
        <p:nvSpPr>
          <p:cNvPr id="16" name="Rounded Rectangle 15"/>
          <p:cNvSpPr/>
          <p:nvPr/>
        </p:nvSpPr>
        <p:spPr>
          <a:xfrm>
            <a:off x="2572933" y="2516177"/>
            <a:ext cx="2468878" cy="262732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900" b="1">
                <a:solidFill>
                  <a:schemeClr val="tx1"/>
                </a:solidFill>
                <a:latin typeface="Times New Roman" panose="02020603050405020304" pitchFamily="18" charset="0"/>
                <a:cs typeface="Times New Roman" panose="02020603050405020304" pitchFamily="18" charset="0"/>
              </a:rPr>
              <a:t>Lí lẽ </a:t>
            </a:r>
            <a:r>
              <a:rPr lang="en-US" sz="1900" b="1" smtClean="0">
                <a:solidFill>
                  <a:schemeClr val="tx1"/>
                </a:solidFill>
                <a:latin typeface="Times New Roman" panose="02020603050405020304" pitchFamily="18" charset="0"/>
                <a:cs typeface="Times New Roman" panose="02020603050405020304" pitchFamily="18" charset="0"/>
              </a:rPr>
              <a:t>2:</a:t>
            </a:r>
            <a:r>
              <a:rPr lang="en-US" sz="1900" smtClean="0">
                <a:solidFill>
                  <a:schemeClr val="tx1"/>
                </a:solidFill>
                <a:latin typeface="Times New Roman" panose="02020603050405020304" pitchFamily="18" charset="0"/>
                <a:cs typeface="Times New Roman" panose="02020603050405020304" pitchFamily="18" charset="0"/>
              </a:rPr>
              <a:t> </a:t>
            </a:r>
            <a:r>
              <a:rPr lang="vi-VN" sz="1900" smtClean="0">
                <a:solidFill>
                  <a:schemeClr val="tx1"/>
                </a:solidFill>
                <a:latin typeface="Times New Roman" panose="02020603050405020304" pitchFamily="18" charset="0"/>
                <a:cs typeface="Times New Roman" panose="02020603050405020304" pitchFamily="18" charset="0"/>
              </a:rPr>
              <a:t>Sự </a:t>
            </a:r>
            <a:r>
              <a:rPr lang="vi-VN" sz="1900">
                <a:solidFill>
                  <a:schemeClr val="tx1"/>
                </a:solidFill>
                <a:latin typeface="Times New Roman" panose="02020603050405020304" pitchFamily="18" charset="0"/>
                <a:cs typeface="Times New Roman" panose="02020603050405020304" pitchFamily="18" charset="0"/>
              </a:rPr>
              <a:t>kỳ diệu của sách và tác dụng to lớn của việc đọc sách. </a:t>
            </a:r>
            <a:endParaRPr lang="en-US" sz="1900" smtClean="0">
              <a:solidFill>
                <a:schemeClr val="tx1"/>
              </a:solidFill>
              <a:latin typeface="Times New Roman" panose="02020603050405020304" pitchFamily="18" charset="0"/>
              <a:cs typeface="Times New Roman" panose="02020603050405020304" pitchFamily="18" charset="0"/>
            </a:endParaRPr>
          </a:p>
          <a:p>
            <a:r>
              <a:rPr lang="en-US" sz="1900" b="1" smtClean="0">
                <a:latin typeface="Times New Roman" panose="02020603050405020304" pitchFamily="18" charset="0"/>
                <a:cs typeface="Times New Roman" panose="02020603050405020304" pitchFamily="18" charset="0"/>
              </a:rPr>
              <a:t>Bằng </a:t>
            </a:r>
            <a:r>
              <a:rPr lang="en-US" sz="1900" b="1">
                <a:latin typeface="Times New Roman" panose="02020603050405020304" pitchFamily="18" charset="0"/>
                <a:cs typeface="Times New Roman" panose="02020603050405020304" pitchFamily="18" charset="0"/>
              </a:rPr>
              <a:t>chứng: </a:t>
            </a:r>
            <a:r>
              <a:rPr lang="vi-VN" sz="1900" smtClean="0">
                <a:solidFill>
                  <a:schemeClr val="tx1"/>
                </a:solidFill>
                <a:latin typeface="Times New Roman" panose="02020603050405020304" pitchFamily="18" charset="0"/>
                <a:cs typeface="Times New Roman" panose="02020603050405020304" pitchFamily="18" charset="0"/>
              </a:rPr>
              <a:t>Sách </a:t>
            </a:r>
            <a:r>
              <a:rPr lang="vi-VN" sz="1900">
                <a:solidFill>
                  <a:schemeClr val="tx1"/>
                </a:solidFill>
                <a:latin typeface="Times New Roman" panose="02020603050405020304" pitchFamily="18" charset="0"/>
                <a:cs typeface="Times New Roman" panose="02020603050405020304" pitchFamily="18" charset="0"/>
              </a:rPr>
              <a:t>chứa cả thế giới, giúp người đọc hiểu người và hiểu chính </a:t>
            </a:r>
            <a:r>
              <a:rPr lang="vi-VN" sz="1900" smtClean="0">
                <a:solidFill>
                  <a:schemeClr val="tx1"/>
                </a:solidFill>
                <a:latin typeface="Times New Roman" panose="02020603050405020304" pitchFamily="18" charset="0"/>
                <a:cs typeface="Times New Roman" panose="02020603050405020304" pitchFamily="18" charset="0"/>
              </a:rPr>
              <a:t>mình</a:t>
            </a:r>
            <a:r>
              <a:rPr lang="en-US" sz="1900" smtClean="0">
                <a:solidFill>
                  <a:schemeClr val="tx1"/>
                </a:solidFill>
                <a:latin typeface="Times New Roman" panose="02020603050405020304" pitchFamily="18" charset="0"/>
                <a:cs typeface="Times New Roman" panose="02020603050405020304" pitchFamily="18" charset="0"/>
              </a:rPr>
              <a:t>...</a:t>
            </a:r>
            <a:endParaRPr lang="en-US" sz="190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5090686" y="2465727"/>
            <a:ext cx="1858754" cy="25497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000" b="1" smtClean="0">
                <a:solidFill>
                  <a:schemeClr val="tx1"/>
                </a:solidFill>
                <a:latin typeface="Times New Roman" panose="02020603050405020304" pitchFamily="18" charset="0"/>
                <a:cs typeface="Times New Roman" panose="02020603050405020304" pitchFamily="18" charset="0"/>
              </a:rPr>
              <a:t>Lí lẽ </a:t>
            </a:r>
            <a:r>
              <a:rPr lang="en-US" sz="2000" b="1">
                <a:solidFill>
                  <a:schemeClr val="tx1"/>
                </a:solidFill>
                <a:latin typeface="Times New Roman" panose="02020603050405020304" pitchFamily="18" charset="0"/>
                <a:cs typeface="Times New Roman" panose="02020603050405020304" pitchFamily="18" charset="0"/>
              </a:rPr>
              <a:t>1:</a:t>
            </a:r>
            <a:r>
              <a:rPr lang="en-US" sz="2000">
                <a:solidFill>
                  <a:schemeClr val="tx1"/>
                </a:solidFill>
                <a:latin typeface="Times New Roman" panose="02020603050405020304" pitchFamily="18" charset="0"/>
                <a:cs typeface="Times New Roman" panose="02020603050405020304" pitchFamily="18" charset="0"/>
              </a:rPr>
              <a:t> Sự phát triển của internet và sách điện tử dẫn đến việc thay đổi hình thức đọc sách</a:t>
            </a:r>
          </a:p>
        </p:txBody>
      </p:sp>
      <p:sp>
        <p:nvSpPr>
          <p:cNvPr id="18" name="Rounded Rectangle 17"/>
          <p:cNvSpPr/>
          <p:nvPr/>
        </p:nvSpPr>
        <p:spPr>
          <a:xfrm>
            <a:off x="6993584" y="2421583"/>
            <a:ext cx="2054282" cy="253194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000" b="1">
                <a:solidFill>
                  <a:schemeClr val="tx1"/>
                </a:solidFill>
                <a:latin typeface="Times New Roman" panose="02020603050405020304" pitchFamily="18" charset="0"/>
                <a:cs typeface="Times New Roman" panose="02020603050405020304" pitchFamily="18" charset="0"/>
              </a:rPr>
              <a:t>Lí lẽ </a:t>
            </a:r>
            <a:r>
              <a:rPr lang="en-US" sz="2000" b="1" smtClean="0">
                <a:solidFill>
                  <a:schemeClr val="tx1"/>
                </a:solidFill>
                <a:latin typeface="Times New Roman" panose="02020603050405020304" pitchFamily="18" charset="0"/>
                <a:cs typeface="Times New Roman" panose="02020603050405020304" pitchFamily="18" charset="0"/>
              </a:rPr>
              <a:t>2:</a:t>
            </a:r>
            <a:r>
              <a:rPr lang="en-US" sz="2000" smtClean="0">
                <a:solidFill>
                  <a:schemeClr val="tx1"/>
                </a:solidFill>
                <a:latin typeface="Times New Roman" panose="02020603050405020304" pitchFamily="18" charset="0"/>
                <a:cs typeface="Times New Roman" panose="02020603050405020304" pitchFamily="18" charset="0"/>
              </a:rPr>
              <a:t> </a:t>
            </a:r>
            <a:r>
              <a:rPr lang="vi-VN" sz="2000" smtClean="0">
                <a:solidFill>
                  <a:schemeClr val="tx1"/>
                </a:solidFill>
                <a:latin typeface="Times New Roman" panose="02020603050405020304" pitchFamily="18" charset="0"/>
                <a:cs typeface="Times New Roman" panose="02020603050405020304" pitchFamily="18" charset="0"/>
              </a:rPr>
              <a:t>Sự </a:t>
            </a:r>
            <a:r>
              <a:rPr lang="vi-VN" sz="2000">
                <a:solidFill>
                  <a:schemeClr val="tx1"/>
                </a:solidFill>
                <a:latin typeface="Times New Roman" panose="02020603050405020304" pitchFamily="18" charset="0"/>
                <a:cs typeface="Times New Roman" panose="02020603050405020304" pitchFamily="18" charset="0"/>
              </a:rPr>
              <a:t>ra đời của văn hóa đọc đòi hỏi thêm nhiều sách hay và nâng cao nền tảng văn hóa của người </a:t>
            </a:r>
            <a:r>
              <a:rPr lang="vi-VN" sz="2000" smtClean="0">
                <a:solidFill>
                  <a:schemeClr val="tx1"/>
                </a:solidFill>
                <a:latin typeface="Times New Roman" panose="02020603050405020304" pitchFamily="18" charset="0"/>
                <a:cs typeface="Times New Roman" panose="02020603050405020304" pitchFamily="18" charset="0"/>
              </a:rPr>
              <a:t>đọc</a:t>
            </a:r>
            <a:r>
              <a:rPr lang="en-US" sz="2000" smtClean="0">
                <a:solidFill>
                  <a:schemeClr val="tx1"/>
                </a:solidFill>
                <a:latin typeface="Times New Roman" panose="02020603050405020304" pitchFamily="18" charset="0"/>
                <a:cs typeface="Times New Roman" panose="02020603050405020304" pitchFamily="18" charset="0"/>
              </a:rPr>
              <a:t>.</a:t>
            </a:r>
            <a:endParaRPr lang="en-US" sz="2000">
              <a:solidFill>
                <a:schemeClr val="tx1"/>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xmlns="" id="{EA278526-4C74-B970-5FA7-2D4F747F3840}"/>
              </a:ext>
            </a:extLst>
          </p:cNvPr>
          <p:cNvCxnSpPr>
            <a:cxnSpLocks/>
            <a:stCxn id="3" idx="2"/>
            <a:endCxn id="16" idx="0"/>
          </p:cNvCxnSpPr>
          <p:nvPr/>
        </p:nvCxnSpPr>
        <p:spPr>
          <a:xfrm>
            <a:off x="2245010" y="2074743"/>
            <a:ext cx="1562362" cy="44143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EA278526-4C74-B970-5FA7-2D4F747F3840}"/>
              </a:ext>
            </a:extLst>
          </p:cNvPr>
          <p:cNvCxnSpPr>
            <a:cxnSpLocks/>
            <a:stCxn id="3" idx="2"/>
            <a:endCxn id="6" idx="0"/>
          </p:cNvCxnSpPr>
          <p:nvPr/>
        </p:nvCxnSpPr>
        <p:spPr>
          <a:xfrm flipH="1">
            <a:off x="1316009" y="2074743"/>
            <a:ext cx="929001" cy="44143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EA278526-4C74-B970-5FA7-2D4F747F3840}"/>
              </a:ext>
            </a:extLst>
          </p:cNvPr>
          <p:cNvCxnSpPr>
            <a:cxnSpLocks/>
            <a:stCxn id="4" idx="2"/>
            <a:endCxn id="18" idx="0"/>
          </p:cNvCxnSpPr>
          <p:nvPr/>
        </p:nvCxnSpPr>
        <p:spPr>
          <a:xfrm>
            <a:off x="6884801" y="1955491"/>
            <a:ext cx="1135924" cy="46609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EA278526-4C74-B970-5FA7-2D4F747F3840}"/>
              </a:ext>
            </a:extLst>
          </p:cNvPr>
          <p:cNvCxnSpPr>
            <a:cxnSpLocks/>
            <a:stCxn id="4" idx="2"/>
            <a:endCxn id="17" idx="0"/>
          </p:cNvCxnSpPr>
          <p:nvPr/>
        </p:nvCxnSpPr>
        <p:spPr>
          <a:xfrm flipH="1">
            <a:off x="6020063" y="1955491"/>
            <a:ext cx="864738" cy="51023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EA278526-4C74-B970-5FA7-2D4F747F3840}"/>
              </a:ext>
            </a:extLst>
          </p:cNvPr>
          <p:cNvCxnSpPr>
            <a:cxnSpLocks/>
            <a:stCxn id="2" idx="2"/>
            <a:endCxn id="3" idx="0"/>
          </p:cNvCxnSpPr>
          <p:nvPr/>
        </p:nvCxnSpPr>
        <p:spPr>
          <a:xfrm flipH="1">
            <a:off x="2245010" y="887090"/>
            <a:ext cx="2497258" cy="349319"/>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EA278526-4C74-B970-5FA7-2D4F747F3840}"/>
              </a:ext>
            </a:extLst>
          </p:cNvPr>
          <p:cNvCxnSpPr>
            <a:cxnSpLocks/>
            <a:stCxn id="2" idx="2"/>
            <a:endCxn id="4" idx="0"/>
          </p:cNvCxnSpPr>
          <p:nvPr/>
        </p:nvCxnSpPr>
        <p:spPr>
          <a:xfrm>
            <a:off x="4742268" y="887090"/>
            <a:ext cx="2142533" cy="25758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99697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grpSp>
        <p:nvGrpSpPr>
          <p:cNvPr id="1496" name="Google Shape;1496;p49"/>
          <p:cNvGrpSpPr/>
          <p:nvPr/>
        </p:nvGrpSpPr>
        <p:grpSpPr>
          <a:xfrm>
            <a:off x="0" y="4455781"/>
            <a:ext cx="587936" cy="586514"/>
            <a:chOff x="1375700" y="1383175"/>
            <a:chExt cx="343200" cy="342350"/>
          </a:xfrm>
        </p:grpSpPr>
        <p:sp>
          <p:nvSpPr>
            <p:cNvPr id="1497" name="Google Shape;1497;p49"/>
            <p:cNvSpPr/>
            <p:nvPr/>
          </p:nvSpPr>
          <p:spPr>
            <a:xfrm>
              <a:off x="1375700" y="1564800"/>
              <a:ext cx="343200" cy="160725"/>
            </a:xfrm>
            <a:custGeom>
              <a:avLst/>
              <a:gdLst/>
              <a:ahLst/>
              <a:cxnLst/>
              <a:rect l="l" t="t" r="r" b="b"/>
              <a:pathLst>
                <a:path w="13728" h="6429" extrusionOk="0">
                  <a:moveTo>
                    <a:pt x="6870" y="801"/>
                  </a:moveTo>
                  <a:cubicBezTo>
                    <a:pt x="7237" y="801"/>
                    <a:pt x="7537" y="1101"/>
                    <a:pt x="7537" y="1468"/>
                  </a:cubicBezTo>
                  <a:cubicBezTo>
                    <a:pt x="7537" y="1837"/>
                    <a:pt x="7237" y="2136"/>
                    <a:pt x="6870" y="2136"/>
                  </a:cubicBezTo>
                  <a:cubicBezTo>
                    <a:pt x="6501" y="2136"/>
                    <a:pt x="6202" y="1837"/>
                    <a:pt x="6202" y="1468"/>
                  </a:cubicBezTo>
                  <a:cubicBezTo>
                    <a:pt x="6202" y="1101"/>
                    <a:pt x="6501" y="801"/>
                    <a:pt x="6870" y="801"/>
                  </a:cubicBezTo>
                  <a:close/>
                  <a:moveTo>
                    <a:pt x="2358" y="2136"/>
                  </a:moveTo>
                  <a:cubicBezTo>
                    <a:pt x="2727" y="2136"/>
                    <a:pt x="3025" y="2436"/>
                    <a:pt x="3025" y="2803"/>
                  </a:cubicBezTo>
                  <a:cubicBezTo>
                    <a:pt x="3025" y="3172"/>
                    <a:pt x="2727" y="3470"/>
                    <a:pt x="2358" y="3470"/>
                  </a:cubicBezTo>
                  <a:cubicBezTo>
                    <a:pt x="1991" y="3470"/>
                    <a:pt x="1691" y="3172"/>
                    <a:pt x="1691" y="2803"/>
                  </a:cubicBezTo>
                  <a:cubicBezTo>
                    <a:pt x="1691" y="2436"/>
                    <a:pt x="1991" y="2136"/>
                    <a:pt x="2358" y="2136"/>
                  </a:cubicBezTo>
                  <a:close/>
                  <a:moveTo>
                    <a:pt x="11369" y="2136"/>
                  </a:moveTo>
                  <a:cubicBezTo>
                    <a:pt x="11737" y="2136"/>
                    <a:pt x="12037" y="2436"/>
                    <a:pt x="12037" y="2803"/>
                  </a:cubicBezTo>
                  <a:cubicBezTo>
                    <a:pt x="12037" y="3172"/>
                    <a:pt x="11737" y="3470"/>
                    <a:pt x="11369" y="3470"/>
                  </a:cubicBezTo>
                  <a:cubicBezTo>
                    <a:pt x="11001" y="3470"/>
                    <a:pt x="10702" y="3172"/>
                    <a:pt x="10702" y="2803"/>
                  </a:cubicBezTo>
                  <a:cubicBezTo>
                    <a:pt x="10702" y="2436"/>
                    <a:pt x="11001" y="2136"/>
                    <a:pt x="11369" y="2136"/>
                  </a:cubicBezTo>
                  <a:close/>
                  <a:moveTo>
                    <a:pt x="2994" y="4267"/>
                  </a:moveTo>
                  <a:cubicBezTo>
                    <a:pt x="3300" y="4267"/>
                    <a:pt x="3567" y="4474"/>
                    <a:pt x="3641" y="4772"/>
                  </a:cubicBezTo>
                  <a:lnTo>
                    <a:pt x="3848" y="5602"/>
                  </a:lnTo>
                  <a:lnTo>
                    <a:pt x="869" y="5602"/>
                  </a:lnTo>
                  <a:lnTo>
                    <a:pt x="1075" y="4772"/>
                  </a:lnTo>
                  <a:cubicBezTo>
                    <a:pt x="1150" y="4474"/>
                    <a:pt x="1416" y="4267"/>
                    <a:pt x="1722" y="4267"/>
                  </a:cubicBezTo>
                  <a:close/>
                  <a:moveTo>
                    <a:pt x="7422" y="2932"/>
                  </a:moveTo>
                  <a:cubicBezTo>
                    <a:pt x="7754" y="2932"/>
                    <a:pt x="8032" y="3170"/>
                    <a:pt x="8082" y="3498"/>
                  </a:cubicBezTo>
                  <a:lnTo>
                    <a:pt x="8405" y="5602"/>
                  </a:lnTo>
                  <a:lnTo>
                    <a:pt x="5334" y="5602"/>
                  </a:lnTo>
                  <a:lnTo>
                    <a:pt x="5657" y="3498"/>
                  </a:lnTo>
                  <a:cubicBezTo>
                    <a:pt x="5707" y="3170"/>
                    <a:pt x="5984" y="2932"/>
                    <a:pt x="6316" y="2932"/>
                  </a:cubicBezTo>
                  <a:close/>
                  <a:moveTo>
                    <a:pt x="12004" y="4267"/>
                  </a:moveTo>
                  <a:cubicBezTo>
                    <a:pt x="12312" y="4267"/>
                    <a:pt x="12578" y="4474"/>
                    <a:pt x="12652" y="4772"/>
                  </a:cubicBezTo>
                  <a:lnTo>
                    <a:pt x="12858" y="5602"/>
                  </a:lnTo>
                  <a:lnTo>
                    <a:pt x="9880" y="5602"/>
                  </a:lnTo>
                  <a:lnTo>
                    <a:pt x="10086" y="4772"/>
                  </a:lnTo>
                  <a:cubicBezTo>
                    <a:pt x="10160" y="4474"/>
                    <a:pt x="10427" y="4267"/>
                    <a:pt x="10734" y="4267"/>
                  </a:cubicBezTo>
                  <a:close/>
                  <a:moveTo>
                    <a:pt x="6870" y="0"/>
                  </a:moveTo>
                  <a:cubicBezTo>
                    <a:pt x="6059" y="0"/>
                    <a:pt x="5401" y="659"/>
                    <a:pt x="5401" y="1469"/>
                  </a:cubicBezTo>
                  <a:cubicBezTo>
                    <a:pt x="5401" y="1774"/>
                    <a:pt x="5494" y="2057"/>
                    <a:pt x="5654" y="2292"/>
                  </a:cubicBezTo>
                  <a:cubicBezTo>
                    <a:pt x="5241" y="2498"/>
                    <a:pt x="4940" y="2895"/>
                    <a:pt x="4865" y="3381"/>
                  </a:cubicBezTo>
                  <a:lnTo>
                    <a:pt x="4580" y="5235"/>
                  </a:lnTo>
                  <a:lnTo>
                    <a:pt x="4418" y="4584"/>
                  </a:lnTo>
                  <a:cubicBezTo>
                    <a:pt x="4306" y="4134"/>
                    <a:pt x="3994" y="3777"/>
                    <a:pt x="3592" y="3598"/>
                  </a:cubicBezTo>
                  <a:cubicBezTo>
                    <a:pt x="3740" y="3368"/>
                    <a:pt x="3827" y="3096"/>
                    <a:pt x="3827" y="2803"/>
                  </a:cubicBezTo>
                  <a:cubicBezTo>
                    <a:pt x="3827" y="1994"/>
                    <a:pt x="3168" y="1335"/>
                    <a:pt x="2358" y="1335"/>
                  </a:cubicBezTo>
                  <a:cubicBezTo>
                    <a:pt x="1549" y="1335"/>
                    <a:pt x="890" y="1994"/>
                    <a:pt x="890" y="2803"/>
                  </a:cubicBezTo>
                  <a:cubicBezTo>
                    <a:pt x="890" y="3096"/>
                    <a:pt x="977" y="3368"/>
                    <a:pt x="1124" y="3598"/>
                  </a:cubicBezTo>
                  <a:cubicBezTo>
                    <a:pt x="722" y="3777"/>
                    <a:pt x="410" y="4134"/>
                    <a:pt x="298" y="4584"/>
                  </a:cubicBezTo>
                  <a:lnTo>
                    <a:pt x="50" y="5578"/>
                  </a:lnTo>
                  <a:cubicBezTo>
                    <a:pt x="1" y="5779"/>
                    <a:pt x="44" y="5988"/>
                    <a:pt x="172" y="6151"/>
                  </a:cubicBezTo>
                  <a:cubicBezTo>
                    <a:pt x="296" y="6310"/>
                    <a:pt x="483" y="6402"/>
                    <a:pt x="684" y="6402"/>
                  </a:cubicBezTo>
                  <a:cubicBezTo>
                    <a:pt x="689" y="6402"/>
                    <a:pt x="694" y="6402"/>
                    <a:pt x="698" y="6402"/>
                  </a:cubicBezTo>
                  <a:lnTo>
                    <a:pt x="4019" y="6402"/>
                  </a:lnTo>
                  <a:cubicBezTo>
                    <a:pt x="4023" y="6402"/>
                    <a:pt x="4028" y="6402"/>
                    <a:pt x="4033" y="6402"/>
                  </a:cubicBezTo>
                  <a:cubicBezTo>
                    <a:pt x="4234" y="6402"/>
                    <a:pt x="4420" y="6310"/>
                    <a:pt x="4544" y="6151"/>
                  </a:cubicBezTo>
                  <a:cubicBezTo>
                    <a:pt x="4565" y="6125"/>
                    <a:pt x="4583" y="6098"/>
                    <a:pt x="4599" y="6070"/>
                  </a:cubicBezTo>
                  <a:cubicBezTo>
                    <a:pt x="4620" y="6106"/>
                    <a:pt x="4644" y="6141"/>
                    <a:pt x="4672" y="6174"/>
                  </a:cubicBezTo>
                  <a:cubicBezTo>
                    <a:pt x="4799" y="6322"/>
                    <a:pt x="4984" y="6407"/>
                    <a:pt x="5178" y="6428"/>
                  </a:cubicBezTo>
                  <a:lnTo>
                    <a:pt x="8560" y="6428"/>
                  </a:lnTo>
                  <a:cubicBezTo>
                    <a:pt x="8755" y="6407"/>
                    <a:pt x="8940" y="6322"/>
                    <a:pt x="9066" y="6174"/>
                  </a:cubicBezTo>
                  <a:cubicBezTo>
                    <a:pt x="9093" y="6145"/>
                    <a:pt x="9114" y="6112"/>
                    <a:pt x="9134" y="6079"/>
                  </a:cubicBezTo>
                  <a:cubicBezTo>
                    <a:pt x="9149" y="6104"/>
                    <a:pt x="9165" y="6127"/>
                    <a:pt x="9183" y="6151"/>
                  </a:cubicBezTo>
                  <a:cubicBezTo>
                    <a:pt x="9308" y="6310"/>
                    <a:pt x="9494" y="6402"/>
                    <a:pt x="9695" y="6402"/>
                  </a:cubicBezTo>
                  <a:cubicBezTo>
                    <a:pt x="9700" y="6402"/>
                    <a:pt x="9704" y="6402"/>
                    <a:pt x="9709" y="6402"/>
                  </a:cubicBezTo>
                  <a:lnTo>
                    <a:pt x="13030" y="6402"/>
                  </a:lnTo>
                  <a:cubicBezTo>
                    <a:pt x="13034" y="6402"/>
                    <a:pt x="13039" y="6402"/>
                    <a:pt x="13043" y="6402"/>
                  </a:cubicBezTo>
                  <a:cubicBezTo>
                    <a:pt x="13245" y="6402"/>
                    <a:pt x="13431" y="6310"/>
                    <a:pt x="13555" y="6151"/>
                  </a:cubicBezTo>
                  <a:cubicBezTo>
                    <a:pt x="13683" y="5988"/>
                    <a:pt x="13727" y="5779"/>
                    <a:pt x="13677" y="5578"/>
                  </a:cubicBezTo>
                  <a:lnTo>
                    <a:pt x="13429" y="4584"/>
                  </a:lnTo>
                  <a:cubicBezTo>
                    <a:pt x="13317" y="4134"/>
                    <a:pt x="13006" y="3777"/>
                    <a:pt x="12603" y="3598"/>
                  </a:cubicBezTo>
                  <a:cubicBezTo>
                    <a:pt x="12751" y="3368"/>
                    <a:pt x="12837" y="3096"/>
                    <a:pt x="12837" y="2803"/>
                  </a:cubicBezTo>
                  <a:cubicBezTo>
                    <a:pt x="12837" y="1994"/>
                    <a:pt x="12179" y="1335"/>
                    <a:pt x="11369" y="1335"/>
                  </a:cubicBezTo>
                  <a:cubicBezTo>
                    <a:pt x="10559" y="1335"/>
                    <a:pt x="9901" y="1994"/>
                    <a:pt x="9901" y="2803"/>
                  </a:cubicBezTo>
                  <a:cubicBezTo>
                    <a:pt x="9901" y="3096"/>
                    <a:pt x="9988" y="3368"/>
                    <a:pt x="10135" y="3598"/>
                  </a:cubicBezTo>
                  <a:cubicBezTo>
                    <a:pt x="9733" y="3777"/>
                    <a:pt x="9422" y="4134"/>
                    <a:pt x="9309" y="4584"/>
                  </a:cubicBezTo>
                  <a:lnTo>
                    <a:pt x="9154" y="5208"/>
                  </a:lnTo>
                  <a:lnTo>
                    <a:pt x="8873" y="3381"/>
                  </a:lnTo>
                  <a:cubicBezTo>
                    <a:pt x="8799" y="2895"/>
                    <a:pt x="8497" y="2498"/>
                    <a:pt x="8084" y="2292"/>
                  </a:cubicBezTo>
                  <a:cubicBezTo>
                    <a:pt x="8244" y="2057"/>
                    <a:pt x="8337" y="1774"/>
                    <a:pt x="8337" y="1469"/>
                  </a:cubicBezTo>
                  <a:cubicBezTo>
                    <a:pt x="8337" y="659"/>
                    <a:pt x="7679" y="0"/>
                    <a:pt x="6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9"/>
            <p:cNvSpPr/>
            <p:nvPr/>
          </p:nvSpPr>
          <p:spPr>
            <a:xfrm>
              <a:off x="1376450" y="1383175"/>
              <a:ext cx="341700" cy="192875"/>
            </a:xfrm>
            <a:custGeom>
              <a:avLst/>
              <a:gdLst/>
              <a:ahLst/>
              <a:cxnLst/>
              <a:rect l="l" t="t" r="r" b="b"/>
              <a:pathLst>
                <a:path w="13668" h="7715" extrusionOk="0">
                  <a:moveTo>
                    <a:pt x="7341" y="801"/>
                  </a:moveTo>
                  <a:cubicBezTo>
                    <a:pt x="7414" y="801"/>
                    <a:pt x="7474" y="860"/>
                    <a:pt x="7474" y="934"/>
                  </a:cubicBezTo>
                  <a:lnTo>
                    <a:pt x="7474" y="3550"/>
                  </a:lnTo>
                  <a:cubicBezTo>
                    <a:pt x="7474" y="3624"/>
                    <a:pt x="7414" y="3684"/>
                    <a:pt x="7341" y="3684"/>
                  </a:cubicBezTo>
                  <a:lnTo>
                    <a:pt x="4782" y="3684"/>
                  </a:lnTo>
                  <a:cubicBezTo>
                    <a:pt x="4700" y="3684"/>
                    <a:pt x="4620" y="3709"/>
                    <a:pt x="4553" y="3756"/>
                  </a:cubicBezTo>
                  <a:lnTo>
                    <a:pt x="2856" y="4944"/>
                  </a:lnTo>
                  <a:lnTo>
                    <a:pt x="2856" y="4084"/>
                  </a:lnTo>
                  <a:cubicBezTo>
                    <a:pt x="2856" y="3863"/>
                    <a:pt x="2677" y="3684"/>
                    <a:pt x="2456" y="3684"/>
                  </a:cubicBezTo>
                  <a:lnTo>
                    <a:pt x="935" y="3684"/>
                  </a:lnTo>
                  <a:cubicBezTo>
                    <a:pt x="860" y="3684"/>
                    <a:pt x="801" y="3624"/>
                    <a:pt x="801" y="3550"/>
                  </a:cubicBezTo>
                  <a:lnTo>
                    <a:pt x="801" y="934"/>
                  </a:lnTo>
                  <a:cubicBezTo>
                    <a:pt x="801" y="860"/>
                    <a:pt x="860" y="801"/>
                    <a:pt x="935" y="801"/>
                  </a:cubicBezTo>
                  <a:close/>
                  <a:moveTo>
                    <a:pt x="12733" y="2402"/>
                  </a:moveTo>
                  <a:cubicBezTo>
                    <a:pt x="12807" y="2402"/>
                    <a:pt x="12866" y="2462"/>
                    <a:pt x="12866" y="2536"/>
                  </a:cubicBezTo>
                  <a:lnTo>
                    <a:pt x="12866" y="5152"/>
                  </a:lnTo>
                  <a:cubicBezTo>
                    <a:pt x="12866" y="5226"/>
                    <a:pt x="12807" y="5285"/>
                    <a:pt x="12733" y="5285"/>
                  </a:cubicBezTo>
                  <a:lnTo>
                    <a:pt x="11211" y="5285"/>
                  </a:lnTo>
                  <a:cubicBezTo>
                    <a:pt x="10990" y="5285"/>
                    <a:pt x="10811" y="5464"/>
                    <a:pt x="10811" y="5686"/>
                  </a:cubicBezTo>
                  <a:lnTo>
                    <a:pt x="10811" y="6545"/>
                  </a:lnTo>
                  <a:lnTo>
                    <a:pt x="9114" y="5358"/>
                  </a:lnTo>
                  <a:cubicBezTo>
                    <a:pt x="9047" y="5311"/>
                    <a:pt x="8967" y="5285"/>
                    <a:pt x="8884" y="5285"/>
                  </a:cubicBezTo>
                  <a:lnTo>
                    <a:pt x="6307" y="5285"/>
                  </a:lnTo>
                  <a:cubicBezTo>
                    <a:pt x="6244" y="5285"/>
                    <a:pt x="6193" y="5234"/>
                    <a:pt x="6193" y="5171"/>
                  </a:cubicBezTo>
                  <a:lnTo>
                    <a:pt x="6193" y="4485"/>
                  </a:lnTo>
                  <a:lnTo>
                    <a:pt x="7474" y="4485"/>
                  </a:lnTo>
                  <a:cubicBezTo>
                    <a:pt x="7916" y="4485"/>
                    <a:pt x="8275" y="4126"/>
                    <a:pt x="8275" y="3684"/>
                  </a:cubicBezTo>
                  <a:lnTo>
                    <a:pt x="8275" y="2402"/>
                  </a:lnTo>
                  <a:close/>
                  <a:moveTo>
                    <a:pt x="935" y="0"/>
                  </a:moveTo>
                  <a:cubicBezTo>
                    <a:pt x="419" y="0"/>
                    <a:pt x="0" y="418"/>
                    <a:pt x="0" y="934"/>
                  </a:cubicBezTo>
                  <a:lnTo>
                    <a:pt x="0" y="3550"/>
                  </a:lnTo>
                  <a:cubicBezTo>
                    <a:pt x="0" y="4066"/>
                    <a:pt x="419" y="4485"/>
                    <a:pt x="935" y="4485"/>
                  </a:cubicBezTo>
                  <a:lnTo>
                    <a:pt x="2056" y="4485"/>
                  </a:lnTo>
                  <a:lnTo>
                    <a:pt x="2056" y="5703"/>
                  </a:lnTo>
                  <a:cubicBezTo>
                    <a:pt x="2056" y="5816"/>
                    <a:pt x="2098" y="5926"/>
                    <a:pt x="2181" y="6003"/>
                  </a:cubicBezTo>
                  <a:cubicBezTo>
                    <a:pt x="2259" y="6076"/>
                    <a:pt x="2358" y="6113"/>
                    <a:pt x="2456" y="6113"/>
                  </a:cubicBezTo>
                  <a:cubicBezTo>
                    <a:pt x="2537" y="6113"/>
                    <a:pt x="2617" y="6088"/>
                    <a:pt x="2685" y="6040"/>
                  </a:cubicBezTo>
                  <a:lnTo>
                    <a:pt x="4909" y="4485"/>
                  </a:lnTo>
                  <a:lnTo>
                    <a:pt x="5392" y="4485"/>
                  </a:lnTo>
                  <a:lnTo>
                    <a:pt x="5392" y="5152"/>
                  </a:lnTo>
                  <a:cubicBezTo>
                    <a:pt x="5392" y="5668"/>
                    <a:pt x="5810" y="6086"/>
                    <a:pt x="6326" y="6086"/>
                  </a:cubicBezTo>
                  <a:lnTo>
                    <a:pt x="8759" y="6086"/>
                  </a:lnTo>
                  <a:lnTo>
                    <a:pt x="10982" y="7642"/>
                  </a:lnTo>
                  <a:cubicBezTo>
                    <a:pt x="11051" y="7690"/>
                    <a:pt x="11131" y="7714"/>
                    <a:pt x="11211" y="7714"/>
                  </a:cubicBezTo>
                  <a:cubicBezTo>
                    <a:pt x="11310" y="7714"/>
                    <a:pt x="11409" y="7678"/>
                    <a:pt x="11488" y="7604"/>
                  </a:cubicBezTo>
                  <a:cubicBezTo>
                    <a:pt x="11569" y="7527"/>
                    <a:pt x="11612" y="7417"/>
                    <a:pt x="11612" y="7305"/>
                  </a:cubicBezTo>
                  <a:lnTo>
                    <a:pt x="11612" y="6086"/>
                  </a:lnTo>
                  <a:lnTo>
                    <a:pt x="12733" y="6086"/>
                  </a:lnTo>
                  <a:cubicBezTo>
                    <a:pt x="13248" y="6086"/>
                    <a:pt x="13667" y="5668"/>
                    <a:pt x="13667" y="5152"/>
                  </a:cubicBezTo>
                  <a:lnTo>
                    <a:pt x="13667" y="2536"/>
                  </a:lnTo>
                  <a:cubicBezTo>
                    <a:pt x="13667" y="2021"/>
                    <a:pt x="13248" y="1601"/>
                    <a:pt x="12733" y="1601"/>
                  </a:cubicBezTo>
                  <a:lnTo>
                    <a:pt x="8275" y="1601"/>
                  </a:lnTo>
                  <a:lnTo>
                    <a:pt x="8275" y="934"/>
                  </a:lnTo>
                  <a:cubicBezTo>
                    <a:pt x="8275" y="418"/>
                    <a:pt x="7857" y="0"/>
                    <a:pt x="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3" name="Google Shape;1503;p49"/>
          <p:cNvSpPr/>
          <p:nvPr/>
        </p:nvSpPr>
        <p:spPr>
          <a:xfrm>
            <a:off x="8781584" y="332665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4" name="Google Shape;1504;p49"/>
          <p:cNvGrpSpPr/>
          <p:nvPr/>
        </p:nvGrpSpPr>
        <p:grpSpPr>
          <a:xfrm rot="900166">
            <a:off x="17608" y="1997968"/>
            <a:ext cx="450265" cy="415813"/>
            <a:chOff x="1381575" y="5040050"/>
            <a:chExt cx="353850" cy="326775"/>
          </a:xfrm>
        </p:grpSpPr>
        <p:sp>
          <p:nvSpPr>
            <p:cNvPr id="1505" name="Google Shape;1505;p4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49"/>
          <p:cNvGrpSpPr/>
          <p:nvPr/>
        </p:nvGrpSpPr>
        <p:grpSpPr>
          <a:xfrm rot="-900166">
            <a:off x="21686" y="1576751"/>
            <a:ext cx="459331" cy="579548"/>
            <a:chOff x="5191200" y="4689525"/>
            <a:chExt cx="360975" cy="455450"/>
          </a:xfrm>
        </p:grpSpPr>
        <p:sp>
          <p:nvSpPr>
            <p:cNvPr id="1508" name="Google Shape;1508;p4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49"/>
          <p:cNvSpPr/>
          <p:nvPr/>
        </p:nvSpPr>
        <p:spPr>
          <a:xfrm>
            <a:off x="8768937" y="4621962"/>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49"/>
          <p:cNvGrpSpPr/>
          <p:nvPr/>
        </p:nvGrpSpPr>
        <p:grpSpPr>
          <a:xfrm>
            <a:off x="7491439" y="-449128"/>
            <a:ext cx="2264145" cy="2262323"/>
            <a:chOff x="-33311" y="816847"/>
            <a:chExt cx="2264145" cy="2262323"/>
          </a:xfrm>
        </p:grpSpPr>
        <p:grpSp>
          <p:nvGrpSpPr>
            <p:cNvPr id="1512" name="Google Shape;1512;p49"/>
            <p:cNvGrpSpPr/>
            <p:nvPr/>
          </p:nvGrpSpPr>
          <p:grpSpPr>
            <a:xfrm rot="900166">
              <a:off x="174181" y="1024717"/>
              <a:ext cx="1849160" cy="1846583"/>
              <a:chOff x="4854975" y="2837100"/>
              <a:chExt cx="1453200" cy="1451175"/>
            </a:xfrm>
          </p:grpSpPr>
          <p:sp>
            <p:nvSpPr>
              <p:cNvPr id="1513" name="Google Shape;1513;p49"/>
              <p:cNvSpPr/>
              <p:nvPr/>
            </p:nvSpPr>
            <p:spPr>
              <a:xfrm>
                <a:off x="5473875" y="3395175"/>
                <a:ext cx="107800" cy="211825"/>
              </a:xfrm>
              <a:custGeom>
                <a:avLst/>
                <a:gdLst/>
                <a:ahLst/>
                <a:cxnLst/>
                <a:rect l="l" t="t" r="r" b="b"/>
                <a:pathLst>
                  <a:path w="4312" h="8473" extrusionOk="0">
                    <a:moveTo>
                      <a:pt x="2183" y="0"/>
                    </a:moveTo>
                    <a:cubicBezTo>
                      <a:pt x="1851" y="0"/>
                      <a:pt x="1520" y="96"/>
                      <a:pt x="1237" y="270"/>
                    </a:cubicBezTo>
                    <a:cubicBezTo>
                      <a:pt x="699" y="591"/>
                      <a:pt x="307" y="1105"/>
                      <a:pt x="19" y="1652"/>
                    </a:cubicBezTo>
                    <a:cubicBezTo>
                      <a:pt x="78" y="1640"/>
                      <a:pt x="137" y="1634"/>
                      <a:pt x="196" y="1634"/>
                    </a:cubicBezTo>
                    <a:cubicBezTo>
                      <a:pt x="564" y="1634"/>
                      <a:pt x="907" y="1859"/>
                      <a:pt x="1119" y="2157"/>
                    </a:cubicBezTo>
                    <a:cubicBezTo>
                      <a:pt x="1469" y="2646"/>
                      <a:pt x="1641" y="3256"/>
                      <a:pt x="1649" y="3854"/>
                    </a:cubicBezTo>
                    <a:cubicBezTo>
                      <a:pt x="1393" y="4167"/>
                      <a:pt x="933" y="4147"/>
                      <a:pt x="609" y="4355"/>
                    </a:cubicBezTo>
                    <a:cubicBezTo>
                      <a:pt x="536" y="4416"/>
                      <a:pt x="497" y="4505"/>
                      <a:pt x="467" y="4594"/>
                    </a:cubicBezTo>
                    <a:cubicBezTo>
                      <a:pt x="766" y="4777"/>
                      <a:pt x="1076" y="4943"/>
                      <a:pt x="1365" y="5145"/>
                    </a:cubicBezTo>
                    <a:cubicBezTo>
                      <a:pt x="1500" y="5367"/>
                      <a:pt x="1469" y="5648"/>
                      <a:pt x="1358" y="5873"/>
                    </a:cubicBezTo>
                    <a:cubicBezTo>
                      <a:pt x="1111" y="6484"/>
                      <a:pt x="683" y="7114"/>
                      <a:pt x="1" y="7269"/>
                    </a:cubicBezTo>
                    <a:cubicBezTo>
                      <a:pt x="266" y="7740"/>
                      <a:pt x="601" y="8205"/>
                      <a:pt x="1084" y="8473"/>
                    </a:cubicBezTo>
                    <a:cubicBezTo>
                      <a:pt x="1198" y="8442"/>
                      <a:pt x="1321" y="8392"/>
                      <a:pt x="1395" y="8296"/>
                    </a:cubicBezTo>
                    <a:cubicBezTo>
                      <a:pt x="1880" y="7537"/>
                      <a:pt x="2784" y="7167"/>
                      <a:pt x="3647" y="7058"/>
                    </a:cubicBezTo>
                    <a:cubicBezTo>
                      <a:pt x="3653" y="7059"/>
                      <a:pt x="3659" y="7059"/>
                      <a:pt x="3665" y="7059"/>
                    </a:cubicBezTo>
                    <a:cubicBezTo>
                      <a:pt x="3788" y="7059"/>
                      <a:pt x="3844" y="6928"/>
                      <a:pt x="3898" y="6835"/>
                    </a:cubicBezTo>
                    <a:cubicBezTo>
                      <a:pt x="3411" y="5217"/>
                      <a:pt x="3498" y="3416"/>
                      <a:pt x="4197" y="1872"/>
                    </a:cubicBezTo>
                    <a:cubicBezTo>
                      <a:pt x="4311" y="1649"/>
                      <a:pt x="4150" y="1428"/>
                      <a:pt x="4042" y="1241"/>
                    </a:cubicBezTo>
                    <a:cubicBezTo>
                      <a:pt x="3711" y="705"/>
                      <a:pt x="3226" y="223"/>
                      <a:pt x="2604" y="54"/>
                    </a:cubicBezTo>
                    <a:cubicBezTo>
                      <a:pt x="2466" y="17"/>
                      <a:pt x="2324" y="0"/>
                      <a:pt x="2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9"/>
              <p:cNvSpPr/>
              <p:nvPr/>
            </p:nvSpPr>
            <p:spPr>
              <a:xfrm>
                <a:off x="5594200" y="3401350"/>
                <a:ext cx="118825" cy="212450"/>
              </a:xfrm>
              <a:custGeom>
                <a:avLst/>
                <a:gdLst/>
                <a:ahLst/>
                <a:cxnLst/>
                <a:rect l="l" t="t" r="r" b="b"/>
                <a:pathLst>
                  <a:path w="4753" h="8498" extrusionOk="0">
                    <a:moveTo>
                      <a:pt x="2068" y="1"/>
                    </a:moveTo>
                    <a:cubicBezTo>
                      <a:pt x="1539" y="1"/>
                      <a:pt x="1029" y="268"/>
                      <a:pt x="658" y="638"/>
                    </a:cubicBezTo>
                    <a:cubicBezTo>
                      <a:pt x="386" y="908"/>
                      <a:pt x="122" y="1213"/>
                      <a:pt x="0" y="1581"/>
                    </a:cubicBezTo>
                    <a:cubicBezTo>
                      <a:pt x="33" y="1612"/>
                      <a:pt x="96" y="1672"/>
                      <a:pt x="126" y="1702"/>
                    </a:cubicBezTo>
                    <a:cubicBezTo>
                      <a:pt x="250" y="1645"/>
                      <a:pt x="383" y="1618"/>
                      <a:pt x="516" y="1618"/>
                    </a:cubicBezTo>
                    <a:cubicBezTo>
                      <a:pt x="790" y="1618"/>
                      <a:pt x="1063" y="1732"/>
                      <a:pt x="1258" y="1930"/>
                    </a:cubicBezTo>
                    <a:cubicBezTo>
                      <a:pt x="1741" y="2404"/>
                      <a:pt x="1920" y="3097"/>
                      <a:pt x="1987" y="3751"/>
                    </a:cubicBezTo>
                    <a:cubicBezTo>
                      <a:pt x="1870" y="3873"/>
                      <a:pt x="1762" y="4024"/>
                      <a:pt x="1595" y="4079"/>
                    </a:cubicBezTo>
                    <a:cubicBezTo>
                      <a:pt x="1299" y="4206"/>
                      <a:pt x="917" y="4233"/>
                      <a:pt x="756" y="4554"/>
                    </a:cubicBezTo>
                    <a:cubicBezTo>
                      <a:pt x="1097" y="4791"/>
                      <a:pt x="1506" y="4933"/>
                      <a:pt x="1800" y="5233"/>
                    </a:cubicBezTo>
                    <a:cubicBezTo>
                      <a:pt x="1798" y="5360"/>
                      <a:pt x="1810" y="5492"/>
                      <a:pt x="1769" y="5617"/>
                    </a:cubicBezTo>
                    <a:cubicBezTo>
                      <a:pt x="1613" y="6081"/>
                      <a:pt x="1380" y="6533"/>
                      <a:pt x="1022" y="6876"/>
                    </a:cubicBezTo>
                    <a:cubicBezTo>
                      <a:pt x="1021" y="6920"/>
                      <a:pt x="1019" y="7012"/>
                      <a:pt x="1018" y="7056"/>
                    </a:cubicBezTo>
                    <a:cubicBezTo>
                      <a:pt x="1194" y="7193"/>
                      <a:pt x="1408" y="7270"/>
                      <a:pt x="1583" y="7412"/>
                    </a:cubicBezTo>
                    <a:cubicBezTo>
                      <a:pt x="1924" y="7633"/>
                      <a:pt x="2193" y="7960"/>
                      <a:pt x="2336" y="8343"/>
                    </a:cubicBezTo>
                    <a:cubicBezTo>
                      <a:pt x="2388" y="8482"/>
                      <a:pt x="2519" y="8497"/>
                      <a:pt x="2651" y="8497"/>
                    </a:cubicBezTo>
                    <a:cubicBezTo>
                      <a:pt x="2688" y="8497"/>
                      <a:pt x="2725" y="8496"/>
                      <a:pt x="2761" y="8496"/>
                    </a:cubicBezTo>
                    <a:cubicBezTo>
                      <a:pt x="2782" y="8496"/>
                      <a:pt x="2803" y="8497"/>
                      <a:pt x="2823" y="8498"/>
                    </a:cubicBezTo>
                    <a:cubicBezTo>
                      <a:pt x="3321" y="8212"/>
                      <a:pt x="3698" y="7755"/>
                      <a:pt x="3978" y="7262"/>
                    </a:cubicBezTo>
                    <a:cubicBezTo>
                      <a:pt x="4544" y="6248"/>
                      <a:pt x="4752" y="5063"/>
                      <a:pt x="4703" y="3911"/>
                    </a:cubicBezTo>
                    <a:cubicBezTo>
                      <a:pt x="4651" y="2891"/>
                      <a:pt x="4386" y="1851"/>
                      <a:pt x="3785" y="1011"/>
                    </a:cubicBezTo>
                    <a:cubicBezTo>
                      <a:pt x="3428" y="527"/>
                      <a:pt x="2924" y="102"/>
                      <a:pt x="2310" y="20"/>
                    </a:cubicBezTo>
                    <a:cubicBezTo>
                      <a:pt x="2229" y="7"/>
                      <a:pt x="2148" y="1"/>
                      <a:pt x="20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9"/>
              <p:cNvSpPr/>
              <p:nvPr/>
            </p:nvSpPr>
            <p:spPr>
              <a:xfrm>
                <a:off x="5513800" y="3583000"/>
                <a:ext cx="130050" cy="77550"/>
              </a:xfrm>
              <a:custGeom>
                <a:avLst/>
                <a:gdLst/>
                <a:ahLst/>
                <a:cxnLst/>
                <a:rect l="l" t="t" r="r" b="b"/>
                <a:pathLst>
                  <a:path w="5202" h="3102" extrusionOk="0">
                    <a:moveTo>
                      <a:pt x="2614" y="0"/>
                    </a:moveTo>
                    <a:cubicBezTo>
                      <a:pt x="2391" y="0"/>
                      <a:pt x="2168" y="18"/>
                      <a:pt x="1950" y="52"/>
                    </a:cubicBezTo>
                    <a:cubicBezTo>
                      <a:pt x="1324" y="166"/>
                      <a:pt x="677" y="421"/>
                      <a:pt x="283" y="941"/>
                    </a:cubicBezTo>
                    <a:cubicBezTo>
                      <a:pt x="1" y="1304"/>
                      <a:pt x="16" y="1842"/>
                      <a:pt x="308" y="2194"/>
                    </a:cubicBezTo>
                    <a:cubicBezTo>
                      <a:pt x="697" y="2677"/>
                      <a:pt x="1306" y="2927"/>
                      <a:pt x="1902" y="3041"/>
                    </a:cubicBezTo>
                    <a:cubicBezTo>
                      <a:pt x="2136" y="3081"/>
                      <a:pt x="2374" y="3102"/>
                      <a:pt x="2612" y="3102"/>
                    </a:cubicBezTo>
                    <a:cubicBezTo>
                      <a:pt x="3030" y="3102"/>
                      <a:pt x="3449" y="3038"/>
                      <a:pt x="3846" y="2902"/>
                    </a:cubicBezTo>
                    <a:cubicBezTo>
                      <a:pt x="4268" y="2743"/>
                      <a:pt x="4689" y="2510"/>
                      <a:pt x="4951" y="2133"/>
                    </a:cubicBezTo>
                    <a:cubicBezTo>
                      <a:pt x="5155" y="1846"/>
                      <a:pt x="5201" y="1452"/>
                      <a:pt x="5044" y="1134"/>
                    </a:cubicBezTo>
                    <a:cubicBezTo>
                      <a:pt x="4895" y="803"/>
                      <a:pt x="4594" y="579"/>
                      <a:pt x="4291" y="399"/>
                    </a:cubicBezTo>
                    <a:cubicBezTo>
                      <a:pt x="3778" y="121"/>
                      <a:pt x="3196" y="0"/>
                      <a:pt x="2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9"/>
              <p:cNvSpPr/>
              <p:nvPr/>
            </p:nvSpPr>
            <p:spPr>
              <a:xfrm>
                <a:off x="5284575" y="3273800"/>
                <a:ext cx="589750" cy="576650"/>
              </a:xfrm>
              <a:custGeom>
                <a:avLst/>
                <a:gdLst/>
                <a:ahLst/>
                <a:cxnLst/>
                <a:rect l="l" t="t" r="r" b="b"/>
                <a:pathLst>
                  <a:path w="23590" h="23066" extrusionOk="0">
                    <a:moveTo>
                      <a:pt x="8801" y="2869"/>
                    </a:moveTo>
                    <a:cubicBezTo>
                      <a:pt x="8853" y="2869"/>
                      <a:pt x="8905" y="2874"/>
                      <a:pt x="8957" y="2886"/>
                    </a:cubicBezTo>
                    <a:cubicBezTo>
                      <a:pt x="9101" y="2932"/>
                      <a:pt x="9168" y="3125"/>
                      <a:pt x="9079" y="3251"/>
                    </a:cubicBezTo>
                    <a:cubicBezTo>
                      <a:pt x="8991" y="3387"/>
                      <a:pt x="8808" y="3349"/>
                      <a:pt x="8673" y="3382"/>
                    </a:cubicBezTo>
                    <a:cubicBezTo>
                      <a:pt x="8188" y="3445"/>
                      <a:pt x="7802" y="3784"/>
                      <a:pt x="7525" y="4167"/>
                    </a:cubicBezTo>
                    <a:cubicBezTo>
                      <a:pt x="7480" y="4239"/>
                      <a:pt x="7400" y="4274"/>
                      <a:pt x="7321" y="4274"/>
                    </a:cubicBezTo>
                    <a:cubicBezTo>
                      <a:pt x="7235" y="4274"/>
                      <a:pt x="7149" y="4232"/>
                      <a:pt x="7108" y="4150"/>
                    </a:cubicBezTo>
                    <a:cubicBezTo>
                      <a:pt x="7024" y="4019"/>
                      <a:pt x="7121" y="3881"/>
                      <a:pt x="7205" y="3782"/>
                    </a:cubicBezTo>
                    <a:cubicBezTo>
                      <a:pt x="7523" y="3349"/>
                      <a:pt x="7984" y="3006"/>
                      <a:pt x="8517" y="2901"/>
                    </a:cubicBezTo>
                    <a:cubicBezTo>
                      <a:pt x="8610" y="2885"/>
                      <a:pt x="8706" y="2869"/>
                      <a:pt x="8801" y="2869"/>
                    </a:cubicBezTo>
                    <a:close/>
                    <a:moveTo>
                      <a:pt x="15256" y="2972"/>
                    </a:moveTo>
                    <a:cubicBezTo>
                      <a:pt x="15963" y="2972"/>
                      <a:pt x="16604" y="3465"/>
                      <a:pt x="16964" y="4053"/>
                    </a:cubicBezTo>
                    <a:cubicBezTo>
                      <a:pt x="17020" y="4203"/>
                      <a:pt x="16892" y="4377"/>
                      <a:pt x="16736" y="4377"/>
                    </a:cubicBezTo>
                    <a:cubicBezTo>
                      <a:pt x="16723" y="4377"/>
                      <a:pt x="16711" y="4376"/>
                      <a:pt x="16698" y="4374"/>
                    </a:cubicBezTo>
                    <a:cubicBezTo>
                      <a:pt x="16549" y="4350"/>
                      <a:pt x="16483" y="4195"/>
                      <a:pt x="16391" y="4097"/>
                    </a:cubicBezTo>
                    <a:cubicBezTo>
                      <a:pt x="16099" y="3707"/>
                      <a:pt x="15635" y="3465"/>
                      <a:pt x="15149" y="3445"/>
                    </a:cubicBezTo>
                    <a:cubicBezTo>
                      <a:pt x="14897" y="3437"/>
                      <a:pt x="14864" y="3037"/>
                      <a:pt x="15106" y="2979"/>
                    </a:cubicBezTo>
                    <a:cubicBezTo>
                      <a:pt x="15156" y="2974"/>
                      <a:pt x="15206" y="2972"/>
                      <a:pt x="15256" y="2972"/>
                    </a:cubicBezTo>
                    <a:close/>
                    <a:moveTo>
                      <a:pt x="9734" y="4365"/>
                    </a:moveTo>
                    <a:cubicBezTo>
                      <a:pt x="10203" y="4365"/>
                      <a:pt x="10672" y="4513"/>
                      <a:pt x="11054" y="4787"/>
                    </a:cubicBezTo>
                    <a:cubicBezTo>
                      <a:pt x="11426" y="5030"/>
                      <a:pt x="11715" y="5378"/>
                      <a:pt x="11975" y="5733"/>
                    </a:cubicBezTo>
                    <a:cubicBezTo>
                      <a:pt x="12022" y="5803"/>
                      <a:pt x="12113" y="5852"/>
                      <a:pt x="12198" y="5852"/>
                    </a:cubicBezTo>
                    <a:cubicBezTo>
                      <a:pt x="12259" y="5852"/>
                      <a:pt x="12316" y="5827"/>
                      <a:pt x="12353" y="5767"/>
                    </a:cubicBezTo>
                    <a:cubicBezTo>
                      <a:pt x="12809" y="5202"/>
                      <a:pt x="13438" y="4722"/>
                      <a:pt x="14176" y="4633"/>
                    </a:cubicBezTo>
                    <a:cubicBezTo>
                      <a:pt x="14272" y="4619"/>
                      <a:pt x="14367" y="4612"/>
                      <a:pt x="14463" y="4612"/>
                    </a:cubicBezTo>
                    <a:cubicBezTo>
                      <a:pt x="14992" y="4612"/>
                      <a:pt x="15513" y="4821"/>
                      <a:pt x="15925" y="5151"/>
                    </a:cubicBezTo>
                    <a:cubicBezTo>
                      <a:pt x="16755" y="5818"/>
                      <a:pt x="17211" y="6839"/>
                      <a:pt x="17433" y="7859"/>
                    </a:cubicBezTo>
                    <a:cubicBezTo>
                      <a:pt x="17738" y="9338"/>
                      <a:pt x="17598" y="10928"/>
                      <a:pt x="16950" y="12299"/>
                    </a:cubicBezTo>
                    <a:cubicBezTo>
                      <a:pt x="16545" y="13149"/>
                      <a:pt x="15880" y="13937"/>
                      <a:pt x="14966" y="14247"/>
                    </a:cubicBezTo>
                    <a:cubicBezTo>
                      <a:pt x="14828" y="14292"/>
                      <a:pt x="14718" y="14394"/>
                      <a:pt x="14664" y="14528"/>
                    </a:cubicBezTo>
                    <a:cubicBezTo>
                      <a:pt x="14369" y="15165"/>
                      <a:pt x="13723" y="15546"/>
                      <a:pt x="13081" y="15764"/>
                    </a:cubicBezTo>
                    <a:cubicBezTo>
                      <a:pt x="12656" y="15892"/>
                      <a:pt x="12205" y="15960"/>
                      <a:pt x="11754" y="15960"/>
                    </a:cubicBezTo>
                    <a:cubicBezTo>
                      <a:pt x="10914" y="15960"/>
                      <a:pt x="10077" y="15724"/>
                      <a:pt x="9416" y="15199"/>
                    </a:cubicBezTo>
                    <a:cubicBezTo>
                      <a:pt x="9029" y="14895"/>
                      <a:pt x="8825" y="14433"/>
                      <a:pt x="8602" y="14009"/>
                    </a:cubicBezTo>
                    <a:cubicBezTo>
                      <a:pt x="8456" y="13727"/>
                      <a:pt x="8138" y="13622"/>
                      <a:pt x="7930" y="13400"/>
                    </a:cubicBezTo>
                    <a:cubicBezTo>
                      <a:pt x="7113" y="12631"/>
                      <a:pt x="6703" y="11527"/>
                      <a:pt x="6535" y="10440"/>
                    </a:cubicBezTo>
                    <a:cubicBezTo>
                      <a:pt x="6321" y="8951"/>
                      <a:pt x="6533" y="7368"/>
                      <a:pt x="7285" y="6051"/>
                    </a:cubicBezTo>
                    <a:cubicBezTo>
                      <a:pt x="7726" y="5284"/>
                      <a:pt x="8421" y="4601"/>
                      <a:pt x="9309" y="4407"/>
                    </a:cubicBezTo>
                    <a:cubicBezTo>
                      <a:pt x="9449" y="4379"/>
                      <a:pt x="9591" y="4365"/>
                      <a:pt x="9734" y="4365"/>
                    </a:cubicBezTo>
                    <a:close/>
                    <a:moveTo>
                      <a:pt x="18709" y="11661"/>
                    </a:moveTo>
                    <a:cubicBezTo>
                      <a:pt x="18741" y="11661"/>
                      <a:pt x="18772" y="11667"/>
                      <a:pt x="18802" y="11682"/>
                    </a:cubicBezTo>
                    <a:cubicBezTo>
                      <a:pt x="18941" y="11731"/>
                      <a:pt x="18948" y="11899"/>
                      <a:pt x="18998" y="12018"/>
                    </a:cubicBezTo>
                    <a:cubicBezTo>
                      <a:pt x="19172" y="12582"/>
                      <a:pt x="19668" y="13033"/>
                      <a:pt x="20252" y="13139"/>
                    </a:cubicBezTo>
                    <a:cubicBezTo>
                      <a:pt x="20389" y="13178"/>
                      <a:pt x="20578" y="13173"/>
                      <a:pt x="20654" y="13320"/>
                    </a:cubicBezTo>
                    <a:cubicBezTo>
                      <a:pt x="20739" y="13467"/>
                      <a:pt x="20620" y="13674"/>
                      <a:pt x="20449" y="13674"/>
                    </a:cubicBezTo>
                    <a:cubicBezTo>
                      <a:pt x="20448" y="13674"/>
                      <a:pt x="20446" y="13674"/>
                      <a:pt x="20445" y="13674"/>
                    </a:cubicBezTo>
                    <a:cubicBezTo>
                      <a:pt x="20110" y="13662"/>
                      <a:pt x="19804" y="13519"/>
                      <a:pt x="19493" y="13412"/>
                    </a:cubicBezTo>
                    <a:cubicBezTo>
                      <a:pt x="19329" y="13446"/>
                      <a:pt x="19178" y="13533"/>
                      <a:pt x="19121" y="13698"/>
                    </a:cubicBezTo>
                    <a:cubicBezTo>
                      <a:pt x="18698" y="14541"/>
                      <a:pt x="18152" y="15325"/>
                      <a:pt x="17464" y="15975"/>
                    </a:cubicBezTo>
                    <a:cubicBezTo>
                      <a:pt x="16339" y="17071"/>
                      <a:pt x="14857" y="17781"/>
                      <a:pt x="13308" y="18018"/>
                    </a:cubicBezTo>
                    <a:cubicBezTo>
                      <a:pt x="13139" y="18043"/>
                      <a:pt x="12999" y="18195"/>
                      <a:pt x="12963" y="18357"/>
                    </a:cubicBezTo>
                    <a:cubicBezTo>
                      <a:pt x="13005" y="18703"/>
                      <a:pt x="13072" y="19047"/>
                      <a:pt x="13070" y="19399"/>
                    </a:cubicBezTo>
                    <a:cubicBezTo>
                      <a:pt x="13099" y="20018"/>
                      <a:pt x="13000" y="20717"/>
                      <a:pt x="12529" y="21165"/>
                    </a:cubicBezTo>
                    <a:cubicBezTo>
                      <a:pt x="12240" y="21434"/>
                      <a:pt x="11859" y="21540"/>
                      <a:pt x="11472" y="21540"/>
                    </a:cubicBezTo>
                    <a:cubicBezTo>
                      <a:pt x="11227" y="21540"/>
                      <a:pt x="10980" y="21497"/>
                      <a:pt x="10754" y="21427"/>
                    </a:cubicBezTo>
                    <a:cubicBezTo>
                      <a:pt x="10258" y="21274"/>
                      <a:pt x="9883" y="20834"/>
                      <a:pt x="9775" y="20331"/>
                    </a:cubicBezTo>
                    <a:cubicBezTo>
                      <a:pt x="9646" y="19720"/>
                      <a:pt x="9739" y="19082"/>
                      <a:pt x="9902" y="18485"/>
                    </a:cubicBezTo>
                    <a:cubicBezTo>
                      <a:pt x="9933" y="18338"/>
                      <a:pt x="10026" y="18177"/>
                      <a:pt x="9935" y="18035"/>
                    </a:cubicBezTo>
                    <a:cubicBezTo>
                      <a:pt x="9868" y="17860"/>
                      <a:pt x="9669" y="17846"/>
                      <a:pt x="9517" y="17801"/>
                    </a:cubicBezTo>
                    <a:cubicBezTo>
                      <a:pt x="8372" y="17439"/>
                      <a:pt x="7326" y="16791"/>
                      <a:pt x="6461" y="15960"/>
                    </a:cubicBezTo>
                    <a:cubicBezTo>
                      <a:pt x="5748" y="15299"/>
                      <a:pt x="5189" y="14495"/>
                      <a:pt x="4685" y="13669"/>
                    </a:cubicBezTo>
                    <a:cubicBezTo>
                      <a:pt x="4641" y="13655"/>
                      <a:pt x="4553" y="13628"/>
                      <a:pt x="4508" y="13616"/>
                    </a:cubicBezTo>
                    <a:cubicBezTo>
                      <a:pt x="4225" y="13759"/>
                      <a:pt x="3920" y="13870"/>
                      <a:pt x="3600" y="13888"/>
                    </a:cubicBezTo>
                    <a:cubicBezTo>
                      <a:pt x="3596" y="13888"/>
                      <a:pt x="3593" y="13888"/>
                      <a:pt x="3589" y="13888"/>
                    </a:cubicBezTo>
                    <a:cubicBezTo>
                      <a:pt x="3426" y="13888"/>
                      <a:pt x="3309" y="13699"/>
                      <a:pt x="3376" y="13552"/>
                    </a:cubicBezTo>
                    <a:cubicBezTo>
                      <a:pt x="3438" y="13397"/>
                      <a:pt x="3629" y="13396"/>
                      <a:pt x="3767" y="13358"/>
                    </a:cubicBezTo>
                    <a:cubicBezTo>
                      <a:pt x="4365" y="13259"/>
                      <a:pt x="4875" y="12794"/>
                      <a:pt x="5049" y="12216"/>
                    </a:cubicBezTo>
                    <a:cubicBezTo>
                      <a:pt x="5091" y="12089"/>
                      <a:pt x="5115" y="11909"/>
                      <a:pt x="5277" y="11884"/>
                    </a:cubicBezTo>
                    <a:cubicBezTo>
                      <a:pt x="5297" y="11878"/>
                      <a:pt x="5317" y="11875"/>
                      <a:pt x="5336" y="11875"/>
                    </a:cubicBezTo>
                    <a:cubicBezTo>
                      <a:pt x="5480" y="11875"/>
                      <a:pt x="5609" y="12028"/>
                      <a:pt x="5568" y="12172"/>
                    </a:cubicBezTo>
                    <a:cubicBezTo>
                      <a:pt x="5511" y="12578"/>
                      <a:pt x="5226" y="12889"/>
                      <a:pt x="5096" y="13266"/>
                    </a:cubicBezTo>
                    <a:cubicBezTo>
                      <a:pt x="5226" y="13727"/>
                      <a:pt x="5551" y="14091"/>
                      <a:pt x="5809" y="14484"/>
                    </a:cubicBezTo>
                    <a:cubicBezTo>
                      <a:pt x="6643" y="15616"/>
                      <a:pt x="7757" y="16564"/>
                      <a:pt x="9061" y="17108"/>
                    </a:cubicBezTo>
                    <a:cubicBezTo>
                      <a:pt x="9935" y="17483"/>
                      <a:pt x="10881" y="17651"/>
                      <a:pt x="11830" y="17651"/>
                    </a:cubicBezTo>
                    <a:cubicBezTo>
                      <a:pt x="12426" y="17651"/>
                      <a:pt x="13023" y="17585"/>
                      <a:pt x="13603" y="17461"/>
                    </a:cubicBezTo>
                    <a:cubicBezTo>
                      <a:pt x="15632" y="17061"/>
                      <a:pt x="17445" y="15724"/>
                      <a:pt x="18441" y="13914"/>
                    </a:cubicBezTo>
                    <a:cubicBezTo>
                      <a:pt x="18638" y="13576"/>
                      <a:pt x="18879" y="13194"/>
                      <a:pt x="18796" y="12785"/>
                    </a:cubicBezTo>
                    <a:cubicBezTo>
                      <a:pt x="18689" y="12494"/>
                      <a:pt x="18498" y="12230"/>
                      <a:pt x="18465" y="11914"/>
                    </a:cubicBezTo>
                    <a:cubicBezTo>
                      <a:pt x="18455" y="11775"/>
                      <a:pt x="18579" y="11661"/>
                      <a:pt x="18709" y="11661"/>
                    </a:cubicBezTo>
                    <a:close/>
                    <a:moveTo>
                      <a:pt x="11772" y="1"/>
                    </a:moveTo>
                    <a:cubicBezTo>
                      <a:pt x="11372" y="1"/>
                      <a:pt x="10972" y="20"/>
                      <a:pt x="10575" y="59"/>
                    </a:cubicBezTo>
                    <a:cubicBezTo>
                      <a:pt x="8464" y="293"/>
                      <a:pt x="6415" y="1103"/>
                      <a:pt x="4742" y="2416"/>
                    </a:cubicBezTo>
                    <a:cubicBezTo>
                      <a:pt x="3688" y="3226"/>
                      <a:pt x="2779" y="4227"/>
                      <a:pt x="2066" y="5348"/>
                    </a:cubicBezTo>
                    <a:cubicBezTo>
                      <a:pt x="608" y="7616"/>
                      <a:pt x="1" y="10409"/>
                      <a:pt x="371" y="13077"/>
                    </a:cubicBezTo>
                    <a:cubicBezTo>
                      <a:pt x="724" y="15818"/>
                      <a:pt x="2124" y="18401"/>
                      <a:pt x="4209" y="20211"/>
                    </a:cubicBezTo>
                    <a:cubicBezTo>
                      <a:pt x="6165" y="21939"/>
                      <a:pt x="8731" y="22970"/>
                      <a:pt x="11342" y="23053"/>
                    </a:cubicBezTo>
                    <a:cubicBezTo>
                      <a:pt x="11518" y="23061"/>
                      <a:pt x="11693" y="23065"/>
                      <a:pt x="11869" y="23065"/>
                    </a:cubicBezTo>
                    <a:cubicBezTo>
                      <a:pt x="15036" y="23065"/>
                      <a:pt x="18177" y="21675"/>
                      <a:pt x="20298" y="19321"/>
                    </a:cubicBezTo>
                    <a:cubicBezTo>
                      <a:pt x="21896" y="17602"/>
                      <a:pt x="22935" y="15372"/>
                      <a:pt x="23232" y="13045"/>
                    </a:cubicBezTo>
                    <a:cubicBezTo>
                      <a:pt x="23590" y="10398"/>
                      <a:pt x="22992" y="7629"/>
                      <a:pt x="21550" y="5378"/>
                    </a:cubicBezTo>
                    <a:cubicBezTo>
                      <a:pt x="20165" y="3170"/>
                      <a:pt x="18005" y="1458"/>
                      <a:pt x="15536" y="621"/>
                    </a:cubicBezTo>
                    <a:cubicBezTo>
                      <a:pt x="14328" y="200"/>
                      <a:pt x="13050" y="1"/>
                      <a:pt x="1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9"/>
              <p:cNvSpPr/>
              <p:nvPr/>
            </p:nvSpPr>
            <p:spPr>
              <a:xfrm>
                <a:off x="5539550" y="3725500"/>
                <a:ext cx="60775" cy="74500"/>
              </a:xfrm>
              <a:custGeom>
                <a:avLst/>
                <a:gdLst/>
                <a:ahLst/>
                <a:cxnLst/>
                <a:rect l="l" t="t" r="r" b="b"/>
                <a:pathLst>
                  <a:path w="2431" h="2980" extrusionOk="0">
                    <a:moveTo>
                      <a:pt x="590" y="1"/>
                    </a:moveTo>
                    <a:cubicBezTo>
                      <a:pt x="563" y="1"/>
                      <a:pt x="534" y="5"/>
                      <a:pt x="506" y="15"/>
                    </a:cubicBezTo>
                    <a:cubicBezTo>
                      <a:pt x="366" y="46"/>
                      <a:pt x="278" y="173"/>
                      <a:pt x="245" y="304"/>
                    </a:cubicBezTo>
                    <a:cubicBezTo>
                      <a:pt x="108" y="740"/>
                      <a:pt x="8" y="1193"/>
                      <a:pt x="0" y="1651"/>
                    </a:cubicBezTo>
                    <a:cubicBezTo>
                      <a:pt x="11" y="2020"/>
                      <a:pt x="67" y="2438"/>
                      <a:pt x="362" y="2695"/>
                    </a:cubicBezTo>
                    <a:cubicBezTo>
                      <a:pt x="605" y="2902"/>
                      <a:pt x="927" y="2979"/>
                      <a:pt x="1245" y="2979"/>
                    </a:cubicBezTo>
                    <a:cubicBezTo>
                      <a:pt x="1342" y="2979"/>
                      <a:pt x="1440" y="2972"/>
                      <a:pt x="1534" y="2959"/>
                    </a:cubicBezTo>
                    <a:cubicBezTo>
                      <a:pt x="1877" y="2913"/>
                      <a:pt x="2150" y="2639"/>
                      <a:pt x="2260" y="2321"/>
                    </a:cubicBezTo>
                    <a:cubicBezTo>
                      <a:pt x="2431" y="1837"/>
                      <a:pt x="2398" y="1310"/>
                      <a:pt x="2345" y="809"/>
                    </a:cubicBezTo>
                    <a:cubicBezTo>
                      <a:pt x="2312" y="551"/>
                      <a:pt x="2262" y="250"/>
                      <a:pt x="2038" y="87"/>
                    </a:cubicBezTo>
                    <a:cubicBezTo>
                      <a:pt x="1966" y="79"/>
                      <a:pt x="1876" y="67"/>
                      <a:pt x="1788" y="67"/>
                    </a:cubicBezTo>
                    <a:cubicBezTo>
                      <a:pt x="1636" y="67"/>
                      <a:pt x="1489" y="104"/>
                      <a:pt x="1449" y="266"/>
                    </a:cubicBezTo>
                    <a:cubicBezTo>
                      <a:pt x="1417" y="836"/>
                      <a:pt x="1418" y="1408"/>
                      <a:pt x="1391" y="1980"/>
                    </a:cubicBezTo>
                    <a:cubicBezTo>
                      <a:pt x="1394" y="2091"/>
                      <a:pt x="1318" y="2206"/>
                      <a:pt x="1204" y="2229"/>
                    </a:cubicBezTo>
                    <a:cubicBezTo>
                      <a:pt x="1184" y="2235"/>
                      <a:pt x="1164" y="2237"/>
                      <a:pt x="1145" y="2237"/>
                    </a:cubicBezTo>
                    <a:cubicBezTo>
                      <a:pt x="1010" y="2237"/>
                      <a:pt x="886" y="2110"/>
                      <a:pt x="905" y="1970"/>
                    </a:cubicBezTo>
                    <a:cubicBezTo>
                      <a:pt x="913" y="1377"/>
                      <a:pt x="941" y="783"/>
                      <a:pt x="953" y="189"/>
                    </a:cubicBezTo>
                    <a:cubicBezTo>
                      <a:pt x="850" y="104"/>
                      <a:pt x="727" y="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18" name="Google Shape;1518;p49"/>
              <p:cNvSpPr/>
              <p:nvPr/>
            </p:nvSpPr>
            <p:spPr>
              <a:xfrm>
                <a:off x="5372100" y="2849325"/>
                <a:ext cx="276400" cy="423600"/>
              </a:xfrm>
              <a:custGeom>
                <a:avLst/>
                <a:gdLst/>
                <a:ahLst/>
                <a:cxnLst/>
                <a:rect l="l" t="t" r="r" b="b"/>
                <a:pathLst>
                  <a:path w="11056" h="16944" extrusionOk="0">
                    <a:moveTo>
                      <a:pt x="5510" y="1"/>
                    </a:moveTo>
                    <a:cubicBezTo>
                      <a:pt x="5428" y="1"/>
                      <a:pt x="5346" y="3"/>
                      <a:pt x="5264" y="6"/>
                    </a:cubicBezTo>
                    <a:cubicBezTo>
                      <a:pt x="4093" y="59"/>
                      <a:pt x="2883" y="331"/>
                      <a:pt x="1930" y="1046"/>
                    </a:cubicBezTo>
                    <a:cubicBezTo>
                      <a:pt x="1066" y="1686"/>
                      <a:pt x="539" y="2694"/>
                      <a:pt x="323" y="3731"/>
                    </a:cubicBezTo>
                    <a:cubicBezTo>
                      <a:pt x="0" y="5269"/>
                      <a:pt x="190" y="6858"/>
                      <a:pt x="488" y="8384"/>
                    </a:cubicBezTo>
                    <a:cubicBezTo>
                      <a:pt x="515" y="8500"/>
                      <a:pt x="536" y="8623"/>
                      <a:pt x="598" y="8729"/>
                    </a:cubicBezTo>
                    <a:cubicBezTo>
                      <a:pt x="2304" y="11194"/>
                      <a:pt x="3565" y="13932"/>
                      <a:pt x="4670" y="16708"/>
                    </a:cubicBezTo>
                    <a:cubicBezTo>
                      <a:pt x="4702" y="16848"/>
                      <a:pt x="4835" y="16943"/>
                      <a:pt x="4974" y="16943"/>
                    </a:cubicBezTo>
                    <a:cubicBezTo>
                      <a:pt x="5002" y="16943"/>
                      <a:pt x="5031" y="16939"/>
                      <a:pt x="5058" y="16931"/>
                    </a:cubicBezTo>
                    <a:cubicBezTo>
                      <a:pt x="5447" y="16842"/>
                      <a:pt x="5828" y="16709"/>
                      <a:pt x="6228" y="16669"/>
                    </a:cubicBezTo>
                    <a:cubicBezTo>
                      <a:pt x="6364" y="16644"/>
                      <a:pt x="6538" y="16649"/>
                      <a:pt x="6620" y="16514"/>
                    </a:cubicBezTo>
                    <a:cubicBezTo>
                      <a:pt x="6744" y="16315"/>
                      <a:pt x="6683" y="16074"/>
                      <a:pt x="6653" y="15859"/>
                    </a:cubicBezTo>
                    <a:cubicBezTo>
                      <a:pt x="6306" y="13583"/>
                      <a:pt x="5960" y="11305"/>
                      <a:pt x="5616" y="9029"/>
                    </a:cubicBezTo>
                    <a:cubicBezTo>
                      <a:pt x="5559" y="8869"/>
                      <a:pt x="5677" y="8679"/>
                      <a:pt x="5843" y="8679"/>
                    </a:cubicBezTo>
                    <a:cubicBezTo>
                      <a:pt x="5863" y="8679"/>
                      <a:pt x="5884" y="8682"/>
                      <a:pt x="5905" y="8688"/>
                    </a:cubicBezTo>
                    <a:cubicBezTo>
                      <a:pt x="6068" y="8717"/>
                      <a:pt x="6098" y="8896"/>
                      <a:pt x="6115" y="9033"/>
                    </a:cubicBezTo>
                    <a:cubicBezTo>
                      <a:pt x="6482" y="11497"/>
                      <a:pt x="6868" y="13959"/>
                      <a:pt x="7230" y="16425"/>
                    </a:cubicBezTo>
                    <a:cubicBezTo>
                      <a:pt x="7323" y="16498"/>
                      <a:pt x="7431" y="16517"/>
                      <a:pt x="7544" y="16517"/>
                    </a:cubicBezTo>
                    <a:cubicBezTo>
                      <a:pt x="7661" y="16517"/>
                      <a:pt x="7783" y="16497"/>
                      <a:pt x="7896" y="16497"/>
                    </a:cubicBezTo>
                    <a:cubicBezTo>
                      <a:pt x="7901" y="16497"/>
                      <a:pt x="7905" y="16497"/>
                      <a:pt x="7910" y="16497"/>
                    </a:cubicBezTo>
                    <a:cubicBezTo>
                      <a:pt x="8017" y="16485"/>
                      <a:pt x="8125" y="16481"/>
                      <a:pt x="8232" y="16481"/>
                    </a:cubicBezTo>
                    <a:cubicBezTo>
                      <a:pt x="8533" y="16481"/>
                      <a:pt x="8833" y="16515"/>
                      <a:pt x="9134" y="16515"/>
                    </a:cubicBezTo>
                    <a:cubicBezTo>
                      <a:pt x="9176" y="16515"/>
                      <a:pt x="9219" y="16514"/>
                      <a:pt x="9262" y="16513"/>
                    </a:cubicBezTo>
                    <a:cubicBezTo>
                      <a:pt x="9440" y="16443"/>
                      <a:pt x="9586" y="16257"/>
                      <a:pt x="9585" y="16061"/>
                    </a:cubicBezTo>
                    <a:cubicBezTo>
                      <a:pt x="9785" y="13300"/>
                      <a:pt x="10130" y="10534"/>
                      <a:pt x="10885" y="7863"/>
                    </a:cubicBezTo>
                    <a:cubicBezTo>
                      <a:pt x="10948" y="7633"/>
                      <a:pt x="11055" y="7404"/>
                      <a:pt x="11026" y="7161"/>
                    </a:cubicBezTo>
                    <a:cubicBezTo>
                      <a:pt x="10921" y="6204"/>
                      <a:pt x="10766" y="5250"/>
                      <a:pt x="10495" y="4325"/>
                    </a:cubicBezTo>
                    <a:cubicBezTo>
                      <a:pt x="10116" y="3070"/>
                      <a:pt x="9516" y="1816"/>
                      <a:pt x="8471" y="981"/>
                    </a:cubicBezTo>
                    <a:cubicBezTo>
                      <a:pt x="7653" y="292"/>
                      <a:pt x="6568" y="1"/>
                      <a:pt x="5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9"/>
              <p:cNvSpPr/>
              <p:nvPr/>
            </p:nvSpPr>
            <p:spPr>
              <a:xfrm>
                <a:off x="5787500" y="3070825"/>
                <a:ext cx="397350" cy="388075"/>
              </a:xfrm>
              <a:custGeom>
                <a:avLst/>
                <a:gdLst/>
                <a:ahLst/>
                <a:cxnLst/>
                <a:rect l="l" t="t" r="r" b="b"/>
                <a:pathLst>
                  <a:path w="15894" h="15523" extrusionOk="0">
                    <a:moveTo>
                      <a:pt x="10799" y="1"/>
                    </a:moveTo>
                    <a:cubicBezTo>
                      <a:pt x="10500" y="1"/>
                      <a:pt x="10200" y="31"/>
                      <a:pt x="9907" y="87"/>
                    </a:cubicBezTo>
                    <a:cubicBezTo>
                      <a:pt x="8298" y="418"/>
                      <a:pt x="6901" y="1371"/>
                      <a:pt x="5665" y="2414"/>
                    </a:cubicBezTo>
                    <a:cubicBezTo>
                      <a:pt x="5392" y="2653"/>
                      <a:pt x="5055" y="2860"/>
                      <a:pt x="4935" y="3223"/>
                    </a:cubicBezTo>
                    <a:cubicBezTo>
                      <a:pt x="3673" y="5838"/>
                      <a:pt x="1982" y="8217"/>
                      <a:pt x="190" y="10490"/>
                    </a:cubicBezTo>
                    <a:cubicBezTo>
                      <a:pt x="94" y="10629"/>
                      <a:pt x="0" y="10805"/>
                      <a:pt x="25" y="10977"/>
                    </a:cubicBezTo>
                    <a:cubicBezTo>
                      <a:pt x="372" y="11338"/>
                      <a:pt x="710" y="11709"/>
                      <a:pt x="1040" y="12087"/>
                    </a:cubicBezTo>
                    <a:cubicBezTo>
                      <a:pt x="1130" y="12184"/>
                      <a:pt x="1274" y="12249"/>
                      <a:pt x="1411" y="12249"/>
                    </a:cubicBezTo>
                    <a:cubicBezTo>
                      <a:pt x="1503" y="12249"/>
                      <a:pt x="1592" y="12220"/>
                      <a:pt x="1660" y="12151"/>
                    </a:cubicBezTo>
                    <a:cubicBezTo>
                      <a:pt x="3483" y="10640"/>
                      <a:pt x="5312" y="9136"/>
                      <a:pt x="7135" y="7626"/>
                    </a:cubicBezTo>
                    <a:cubicBezTo>
                      <a:pt x="7246" y="7544"/>
                      <a:pt x="7360" y="7401"/>
                      <a:pt x="7505" y="7401"/>
                    </a:cubicBezTo>
                    <a:cubicBezTo>
                      <a:pt x="7531" y="7401"/>
                      <a:pt x="7558" y="7406"/>
                      <a:pt x="7587" y="7416"/>
                    </a:cubicBezTo>
                    <a:cubicBezTo>
                      <a:pt x="7777" y="7478"/>
                      <a:pt x="7794" y="7756"/>
                      <a:pt x="7626" y="7857"/>
                    </a:cubicBezTo>
                    <a:cubicBezTo>
                      <a:pt x="5698" y="9456"/>
                      <a:pt x="3763" y="11047"/>
                      <a:pt x="1835" y="12644"/>
                    </a:cubicBezTo>
                    <a:cubicBezTo>
                      <a:pt x="1702" y="12745"/>
                      <a:pt x="1724" y="12946"/>
                      <a:pt x="1800" y="13078"/>
                    </a:cubicBezTo>
                    <a:cubicBezTo>
                      <a:pt x="1929" y="13439"/>
                      <a:pt x="2183" y="13733"/>
                      <a:pt x="2343" y="14080"/>
                    </a:cubicBezTo>
                    <a:cubicBezTo>
                      <a:pt x="2527" y="14479"/>
                      <a:pt x="2742" y="14863"/>
                      <a:pt x="2887" y="15279"/>
                    </a:cubicBezTo>
                    <a:cubicBezTo>
                      <a:pt x="2931" y="15431"/>
                      <a:pt x="3084" y="15523"/>
                      <a:pt x="3238" y="15523"/>
                    </a:cubicBezTo>
                    <a:cubicBezTo>
                      <a:pt x="3291" y="15523"/>
                      <a:pt x="3344" y="15512"/>
                      <a:pt x="3392" y="15489"/>
                    </a:cubicBezTo>
                    <a:cubicBezTo>
                      <a:pt x="5248" y="14763"/>
                      <a:pt x="7074" y="13953"/>
                      <a:pt x="8823" y="12995"/>
                    </a:cubicBezTo>
                    <a:cubicBezTo>
                      <a:pt x="10603" y="12005"/>
                      <a:pt x="12334" y="10878"/>
                      <a:pt x="13762" y="9414"/>
                    </a:cubicBezTo>
                    <a:cubicBezTo>
                      <a:pt x="14682" y="8446"/>
                      <a:pt x="15489" y="7284"/>
                      <a:pt x="15692" y="5939"/>
                    </a:cubicBezTo>
                    <a:cubicBezTo>
                      <a:pt x="15894" y="4797"/>
                      <a:pt x="15536" y="3623"/>
                      <a:pt x="14921" y="2661"/>
                    </a:cubicBezTo>
                    <a:cubicBezTo>
                      <a:pt x="14308" y="1708"/>
                      <a:pt x="13503" y="830"/>
                      <a:pt x="12457" y="352"/>
                    </a:cubicBezTo>
                    <a:cubicBezTo>
                      <a:pt x="11938" y="109"/>
                      <a:pt x="11369" y="1"/>
                      <a:pt x="10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9"/>
              <p:cNvSpPr/>
              <p:nvPr/>
            </p:nvSpPr>
            <p:spPr>
              <a:xfrm>
                <a:off x="4902175" y="3208775"/>
                <a:ext cx="443925" cy="286650"/>
              </a:xfrm>
              <a:custGeom>
                <a:avLst/>
                <a:gdLst/>
                <a:ahLst/>
                <a:cxnLst/>
                <a:rect l="l" t="t" r="r" b="b"/>
                <a:pathLst>
                  <a:path w="17757" h="11466" extrusionOk="0">
                    <a:moveTo>
                      <a:pt x="5288" y="0"/>
                    </a:moveTo>
                    <a:cubicBezTo>
                      <a:pt x="5019" y="0"/>
                      <a:pt x="4750" y="16"/>
                      <a:pt x="4481" y="50"/>
                    </a:cubicBezTo>
                    <a:cubicBezTo>
                      <a:pt x="4136" y="108"/>
                      <a:pt x="3789" y="172"/>
                      <a:pt x="3464" y="304"/>
                    </a:cubicBezTo>
                    <a:cubicBezTo>
                      <a:pt x="2343" y="682"/>
                      <a:pt x="1474" y="1587"/>
                      <a:pt x="935" y="2618"/>
                    </a:cubicBezTo>
                    <a:cubicBezTo>
                      <a:pt x="377" y="3692"/>
                      <a:pt x="1" y="4919"/>
                      <a:pt x="180" y="6138"/>
                    </a:cubicBezTo>
                    <a:cubicBezTo>
                      <a:pt x="342" y="7277"/>
                      <a:pt x="1052" y="8267"/>
                      <a:pt x="1930" y="8977"/>
                    </a:cubicBezTo>
                    <a:cubicBezTo>
                      <a:pt x="2991" y="9843"/>
                      <a:pt x="4260" y="10408"/>
                      <a:pt x="5543" y="10859"/>
                    </a:cubicBezTo>
                    <a:cubicBezTo>
                      <a:pt x="5735" y="10920"/>
                      <a:pt x="5924" y="11014"/>
                      <a:pt x="6128" y="11029"/>
                    </a:cubicBezTo>
                    <a:cubicBezTo>
                      <a:pt x="6907" y="10964"/>
                      <a:pt x="7687" y="10936"/>
                      <a:pt x="8467" y="10936"/>
                    </a:cubicBezTo>
                    <a:cubicBezTo>
                      <a:pt x="10600" y="10936"/>
                      <a:pt x="12732" y="11151"/>
                      <a:pt x="14841" y="11454"/>
                    </a:cubicBezTo>
                    <a:cubicBezTo>
                      <a:pt x="14877" y="11462"/>
                      <a:pt x="14913" y="11466"/>
                      <a:pt x="14948" y="11466"/>
                    </a:cubicBezTo>
                    <a:cubicBezTo>
                      <a:pt x="15242" y="11466"/>
                      <a:pt x="15499" y="11197"/>
                      <a:pt x="15514" y="10903"/>
                    </a:cubicBezTo>
                    <a:cubicBezTo>
                      <a:pt x="15586" y="10547"/>
                      <a:pt x="15736" y="10216"/>
                      <a:pt x="15851" y="9872"/>
                    </a:cubicBezTo>
                    <a:cubicBezTo>
                      <a:pt x="15931" y="9662"/>
                      <a:pt x="15722" y="9482"/>
                      <a:pt x="15541" y="9423"/>
                    </a:cubicBezTo>
                    <a:cubicBezTo>
                      <a:pt x="13317" y="8549"/>
                      <a:pt x="11087" y="7684"/>
                      <a:pt x="8865" y="6806"/>
                    </a:cubicBezTo>
                    <a:cubicBezTo>
                      <a:pt x="8601" y="6726"/>
                      <a:pt x="8703" y="6330"/>
                      <a:pt x="8935" y="6330"/>
                    </a:cubicBezTo>
                    <a:cubicBezTo>
                      <a:pt x="8962" y="6330"/>
                      <a:pt x="8992" y="6336"/>
                      <a:pt x="9023" y="6349"/>
                    </a:cubicBezTo>
                    <a:cubicBezTo>
                      <a:pt x="11309" y="7229"/>
                      <a:pt x="13587" y="8136"/>
                      <a:pt x="15872" y="9022"/>
                    </a:cubicBezTo>
                    <a:cubicBezTo>
                      <a:pt x="15911" y="9035"/>
                      <a:pt x="15947" y="9041"/>
                      <a:pt x="15981" y="9041"/>
                    </a:cubicBezTo>
                    <a:cubicBezTo>
                      <a:pt x="16230" y="9041"/>
                      <a:pt x="16363" y="8726"/>
                      <a:pt x="16456" y="8523"/>
                    </a:cubicBezTo>
                    <a:cubicBezTo>
                      <a:pt x="16722" y="8049"/>
                      <a:pt x="16993" y="7574"/>
                      <a:pt x="17319" y="7137"/>
                    </a:cubicBezTo>
                    <a:cubicBezTo>
                      <a:pt x="17491" y="6885"/>
                      <a:pt x="17757" y="6655"/>
                      <a:pt x="17757" y="6326"/>
                    </a:cubicBezTo>
                    <a:cubicBezTo>
                      <a:pt x="17757" y="6147"/>
                      <a:pt x="17592" y="6047"/>
                      <a:pt x="17470" y="5950"/>
                    </a:cubicBezTo>
                    <a:cubicBezTo>
                      <a:pt x="14838" y="3900"/>
                      <a:pt x="12052" y="1971"/>
                      <a:pt x="8921" y="762"/>
                    </a:cubicBezTo>
                    <a:cubicBezTo>
                      <a:pt x="7761" y="334"/>
                      <a:pt x="6531" y="0"/>
                      <a:pt x="5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9"/>
              <p:cNvSpPr/>
              <p:nvPr/>
            </p:nvSpPr>
            <p:spPr>
              <a:xfrm>
                <a:off x="5813450" y="3629400"/>
                <a:ext cx="448775" cy="287250"/>
              </a:xfrm>
              <a:custGeom>
                <a:avLst/>
                <a:gdLst/>
                <a:ahLst/>
                <a:cxnLst/>
                <a:rect l="l" t="t" r="r" b="b"/>
                <a:pathLst>
                  <a:path w="17951" h="11490" extrusionOk="0">
                    <a:moveTo>
                      <a:pt x="2771" y="0"/>
                    </a:moveTo>
                    <a:cubicBezTo>
                      <a:pt x="2689" y="0"/>
                      <a:pt x="2607" y="9"/>
                      <a:pt x="2526" y="33"/>
                    </a:cubicBezTo>
                    <a:cubicBezTo>
                      <a:pt x="2220" y="142"/>
                      <a:pt x="2264" y="529"/>
                      <a:pt x="2165" y="782"/>
                    </a:cubicBezTo>
                    <a:cubicBezTo>
                      <a:pt x="2084" y="1184"/>
                      <a:pt x="1746" y="1587"/>
                      <a:pt x="1939" y="2004"/>
                    </a:cubicBezTo>
                    <a:cubicBezTo>
                      <a:pt x="4212" y="2854"/>
                      <a:pt x="6487" y="3699"/>
                      <a:pt x="8759" y="4547"/>
                    </a:cubicBezTo>
                    <a:cubicBezTo>
                      <a:pt x="8908" y="4607"/>
                      <a:pt x="9071" y="4644"/>
                      <a:pt x="9205" y="4738"/>
                    </a:cubicBezTo>
                    <a:cubicBezTo>
                      <a:pt x="9359" y="4872"/>
                      <a:pt x="9246" y="5155"/>
                      <a:pt x="9048" y="5155"/>
                    </a:cubicBezTo>
                    <a:cubicBezTo>
                      <a:pt x="9041" y="5155"/>
                      <a:pt x="9033" y="5154"/>
                      <a:pt x="9025" y="5154"/>
                    </a:cubicBezTo>
                    <a:cubicBezTo>
                      <a:pt x="8845" y="5120"/>
                      <a:pt x="8679" y="5037"/>
                      <a:pt x="8508" y="4978"/>
                    </a:cubicBezTo>
                    <a:cubicBezTo>
                      <a:pt x="6316" y="4163"/>
                      <a:pt x="4125" y="3342"/>
                      <a:pt x="1932" y="2529"/>
                    </a:cubicBezTo>
                    <a:cubicBezTo>
                      <a:pt x="1881" y="2504"/>
                      <a:pt x="1830" y="2493"/>
                      <a:pt x="1780" y="2493"/>
                    </a:cubicBezTo>
                    <a:cubicBezTo>
                      <a:pt x="1572" y="2493"/>
                      <a:pt x="1380" y="2683"/>
                      <a:pt x="1306" y="2874"/>
                    </a:cubicBezTo>
                    <a:cubicBezTo>
                      <a:pt x="989" y="3463"/>
                      <a:pt x="644" y="4041"/>
                      <a:pt x="224" y="4565"/>
                    </a:cubicBezTo>
                    <a:cubicBezTo>
                      <a:pt x="79" y="4754"/>
                      <a:pt x="0" y="5055"/>
                      <a:pt x="175" y="5252"/>
                    </a:cubicBezTo>
                    <a:cubicBezTo>
                      <a:pt x="299" y="5388"/>
                      <a:pt x="453" y="5491"/>
                      <a:pt x="597" y="5605"/>
                    </a:cubicBezTo>
                    <a:cubicBezTo>
                      <a:pt x="2106" y="6785"/>
                      <a:pt x="3664" y="7904"/>
                      <a:pt x="5311" y="8884"/>
                    </a:cubicBezTo>
                    <a:cubicBezTo>
                      <a:pt x="6966" y="9854"/>
                      <a:pt x="8706" y="10722"/>
                      <a:pt x="10572" y="11204"/>
                    </a:cubicBezTo>
                    <a:cubicBezTo>
                      <a:pt x="11262" y="11374"/>
                      <a:pt x="11976" y="11490"/>
                      <a:pt x="12688" y="11490"/>
                    </a:cubicBezTo>
                    <a:cubicBezTo>
                      <a:pt x="13104" y="11490"/>
                      <a:pt x="13520" y="11450"/>
                      <a:pt x="13929" y="11358"/>
                    </a:cubicBezTo>
                    <a:cubicBezTo>
                      <a:pt x="14789" y="11176"/>
                      <a:pt x="15593" y="10731"/>
                      <a:pt x="16190" y="10083"/>
                    </a:cubicBezTo>
                    <a:cubicBezTo>
                      <a:pt x="16803" y="9431"/>
                      <a:pt x="17223" y="8622"/>
                      <a:pt x="17518" y="7783"/>
                    </a:cubicBezTo>
                    <a:cubicBezTo>
                      <a:pt x="17816" y="6928"/>
                      <a:pt x="17950" y="5993"/>
                      <a:pt x="17754" y="5099"/>
                    </a:cubicBezTo>
                    <a:cubicBezTo>
                      <a:pt x="17560" y="4192"/>
                      <a:pt x="17019" y="3392"/>
                      <a:pt x="16346" y="2768"/>
                    </a:cubicBezTo>
                    <a:cubicBezTo>
                      <a:pt x="15304" y="1822"/>
                      <a:pt x="14011" y="1199"/>
                      <a:pt x="12696" y="725"/>
                    </a:cubicBezTo>
                    <a:cubicBezTo>
                      <a:pt x="12400" y="631"/>
                      <a:pt x="12113" y="470"/>
                      <a:pt x="11798" y="464"/>
                    </a:cubicBezTo>
                    <a:cubicBezTo>
                      <a:pt x="11036" y="526"/>
                      <a:pt x="10273" y="554"/>
                      <a:pt x="9510" y="554"/>
                    </a:cubicBezTo>
                    <a:cubicBezTo>
                      <a:pt x="7425" y="554"/>
                      <a:pt x="5340" y="345"/>
                      <a:pt x="3277" y="55"/>
                    </a:cubicBezTo>
                    <a:cubicBezTo>
                      <a:pt x="3111" y="37"/>
                      <a:pt x="2940" y="0"/>
                      <a:pt x="2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9"/>
              <p:cNvSpPr/>
              <p:nvPr/>
            </p:nvSpPr>
            <p:spPr>
              <a:xfrm>
                <a:off x="4980300" y="3667650"/>
                <a:ext cx="393150" cy="386925"/>
              </a:xfrm>
              <a:custGeom>
                <a:avLst/>
                <a:gdLst/>
                <a:ahLst/>
                <a:cxnLst/>
                <a:rect l="l" t="t" r="r" b="b"/>
                <a:pathLst>
                  <a:path w="15726" h="15477" extrusionOk="0">
                    <a:moveTo>
                      <a:pt x="12529" y="0"/>
                    </a:moveTo>
                    <a:cubicBezTo>
                      <a:pt x="12473" y="0"/>
                      <a:pt x="12417" y="13"/>
                      <a:pt x="12363" y="41"/>
                    </a:cubicBezTo>
                    <a:cubicBezTo>
                      <a:pt x="9773" y="1070"/>
                      <a:pt x="7223" y="2245"/>
                      <a:pt x="4900" y="3797"/>
                    </a:cubicBezTo>
                    <a:cubicBezTo>
                      <a:pt x="3751" y="4580"/>
                      <a:pt x="2644" y="5445"/>
                      <a:pt x="1734" y="6502"/>
                    </a:cubicBezTo>
                    <a:cubicBezTo>
                      <a:pt x="971" y="7393"/>
                      <a:pt x="341" y="8452"/>
                      <a:pt x="186" y="9632"/>
                    </a:cubicBezTo>
                    <a:cubicBezTo>
                      <a:pt x="0" y="10878"/>
                      <a:pt x="464" y="12130"/>
                      <a:pt x="1184" y="13132"/>
                    </a:cubicBezTo>
                    <a:cubicBezTo>
                      <a:pt x="1862" y="14093"/>
                      <a:pt x="2771" y="14959"/>
                      <a:pt x="3919" y="15308"/>
                    </a:cubicBezTo>
                    <a:cubicBezTo>
                      <a:pt x="4300" y="15424"/>
                      <a:pt x="4691" y="15476"/>
                      <a:pt x="5082" y="15476"/>
                    </a:cubicBezTo>
                    <a:cubicBezTo>
                      <a:pt x="5892" y="15476"/>
                      <a:pt x="6704" y="15254"/>
                      <a:pt x="7434" y="14912"/>
                    </a:cubicBezTo>
                    <a:cubicBezTo>
                      <a:pt x="8638" y="14366"/>
                      <a:pt x="9693" y="13548"/>
                      <a:pt x="10679" y="12678"/>
                    </a:cubicBezTo>
                    <a:cubicBezTo>
                      <a:pt x="10854" y="12534"/>
                      <a:pt x="10927" y="12315"/>
                      <a:pt x="11021" y="12117"/>
                    </a:cubicBezTo>
                    <a:cubicBezTo>
                      <a:pt x="12188" y="9754"/>
                      <a:pt x="13691" y="7574"/>
                      <a:pt x="15307" y="5497"/>
                    </a:cubicBezTo>
                    <a:cubicBezTo>
                      <a:pt x="15453" y="5300"/>
                      <a:pt x="15626" y="5112"/>
                      <a:pt x="15708" y="4878"/>
                    </a:cubicBezTo>
                    <a:cubicBezTo>
                      <a:pt x="15726" y="4716"/>
                      <a:pt x="15719" y="4529"/>
                      <a:pt x="15592" y="4410"/>
                    </a:cubicBezTo>
                    <a:cubicBezTo>
                      <a:pt x="15298" y="4125"/>
                      <a:pt x="15037" y="3808"/>
                      <a:pt x="14756" y="3512"/>
                    </a:cubicBezTo>
                    <a:cubicBezTo>
                      <a:pt x="14687" y="3430"/>
                      <a:pt x="14575" y="3378"/>
                      <a:pt x="14467" y="3378"/>
                    </a:cubicBezTo>
                    <a:cubicBezTo>
                      <a:pt x="14401" y="3378"/>
                      <a:pt x="14337" y="3397"/>
                      <a:pt x="14286" y="3439"/>
                    </a:cubicBezTo>
                    <a:cubicBezTo>
                      <a:pt x="12369" y="4966"/>
                      <a:pt x="10461" y="6505"/>
                      <a:pt x="8540" y="8025"/>
                    </a:cubicBezTo>
                    <a:cubicBezTo>
                      <a:pt x="8495" y="8064"/>
                      <a:pt x="8446" y="8081"/>
                      <a:pt x="8399" y="8081"/>
                    </a:cubicBezTo>
                    <a:cubicBezTo>
                      <a:pt x="8207" y="8081"/>
                      <a:pt x="8037" y="7802"/>
                      <a:pt x="8233" y="7653"/>
                    </a:cubicBezTo>
                    <a:cubicBezTo>
                      <a:pt x="10086" y="6152"/>
                      <a:pt x="11962" y="4677"/>
                      <a:pt x="13817" y="3180"/>
                    </a:cubicBezTo>
                    <a:cubicBezTo>
                      <a:pt x="14029" y="3020"/>
                      <a:pt x="14129" y="2711"/>
                      <a:pt x="13978" y="2477"/>
                    </a:cubicBezTo>
                    <a:cubicBezTo>
                      <a:pt x="13486" y="1709"/>
                      <a:pt x="13039" y="906"/>
                      <a:pt x="12731" y="47"/>
                    </a:cubicBezTo>
                    <a:cubicBezTo>
                      <a:pt x="12665" y="18"/>
                      <a:pt x="12597" y="0"/>
                      <a:pt x="12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9"/>
              <p:cNvSpPr/>
              <p:nvPr/>
            </p:nvSpPr>
            <p:spPr>
              <a:xfrm>
                <a:off x="5508075" y="3850325"/>
                <a:ext cx="284025" cy="425725"/>
              </a:xfrm>
              <a:custGeom>
                <a:avLst/>
                <a:gdLst/>
                <a:ahLst/>
                <a:cxnLst/>
                <a:rect l="l" t="t" r="r" b="b"/>
                <a:pathLst>
                  <a:path w="11361" h="17029" extrusionOk="0">
                    <a:moveTo>
                      <a:pt x="6344" y="1"/>
                    </a:moveTo>
                    <a:cubicBezTo>
                      <a:pt x="6266" y="1"/>
                      <a:pt x="6184" y="19"/>
                      <a:pt x="6110" y="48"/>
                    </a:cubicBezTo>
                    <a:cubicBezTo>
                      <a:pt x="5724" y="146"/>
                      <a:pt x="5345" y="263"/>
                      <a:pt x="4949" y="315"/>
                    </a:cubicBezTo>
                    <a:cubicBezTo>
                      <a:pt x="4804" y="349"/>
                      <a:pt x="4582" y="404"/>
                      <a:pt x="4594" y="593"/>
                    </a:cubicBezTo>
                    <a:cubicBezTo>
                      <a:pt x="4559" y="1077"/>
                      <a:pt x="4719" y="1548"/>
                      <a:pt x="4776" y="2026"/>
                    </a:cubicBezTo>
                    <a:cubicBezTo>
                      <a:pt x="5109" y="4002"/>
                      <a:pt x="5441" y="5978"/>
                      <a:pt x="5774" y="7953"/>
                    </a:cubicBezTo>
                    <a:cubicBezTo>
                      <a:pt x="5792" y="8065"/>
                      <a:pt x="5817" y="8211"/>
                      <a:pt x="5709" y="8290"/>
                    </a:cubicBezTo>
                    <a:cubicBezTo>
                      <a:pt x="5666" y="8331"/>
                      <a:pt x="5612" y="8349"/>
                      <a:pt x="5557" y="8349"/>
                    </a:cubicBezTo>
                    <a:cubicBezTo>
                      <a:pt x="5440" y="8349"/>
                      <a:pt x="5321" y="8266"/>
                      <a:pt x="5311" y="8142"/>
                    </a:cubicBezTo>
                    <a:cubicBezTo>
                      <a:pt x="4882" y="5675"/>
                      <a:pt x="4485" y="3201"/>
                      <a:pt x="4054" y="735"/>
                    </a:cubicBezTo>
                    <a:cubicBezTo>
                      <a:pt x="3955" y="584"/>
                      <a:pt x="3768" y="464"/>
                      <a:pt x="3580" y="464"/>
                    </a:cubicBezTo>
                    <a:cubicBezTo>
                      <a:pt x="3552" y="464"/>
                      <a:pt x="3525" y="466"/>
                      <a:pt x="3498" y="472"/>
                    </a:cubicBezTo>
                    <a:cubicBezTo>
                      <a:pt x="3299" y="492"/>
                      <a:pt x="3100" y="499"/>
                      <a:pt x="2900" y="499"/>
                    </a:cubicBezTo>
                    <a:cubicBezTo>
                      <a:pt x="2475" y="499"/>
                      <a:pt x="2049" y="464"/>
                      <a:pt x="1624" y="439"/>
                    </a:cubicBezTo>
                    <a:cubicBezTo>
                      <a:pt x="1468" y="434"/>
                      <a:pt x="1307" y="376"/>
                      <a:pt x="1151" y="376"/>
                    </a:cubicBezTo>
                    <a:cubicBezTo>
                      <a:pt x="1081" y="376"/>
                      <a:pt x="1013" y="387"/>
                      <a:pt x="947" y="420"/>
                    </a:cubicBezTo>
                    <a:cubicBezTo>
                      <a:pt x="789" y="499"/>
                      <a:pt x="803" y="697"/>
                      <a:pt x="774" y="846"/>
                    </a:cubicBezTo>
                    <a:cubicBezTo>
                      <a:pt x="298" y="4198"/>
                      <a:pt x="0" y="7625"/>
                      <a:pt x="520" y="10991"/>
                    </a:cubicBezTo>
                    <a:cubicBezTo>
                      <a:pt x="707" y="12113"/>
                      <a:pt x="994" y="13233"/>
                      <a:pt x="1514" y="14252"/>
                    </a:cubicBezTo>
                    <a:cubicBezTo>
                      <a:pt x="1985" y="15188"/>
                      <a:pt x="2699" y="16034"/>
                      <a:pt x="3641" y="16521"/>
                    </a:cubicBezTo>
                    <a:cubicBezTo>
                      <a:pt x="4340" y="16882"/>
                      <a:pt x="5126" y="17028"/>
                      <a:pt x="5909" y="17028"/>
                    </a:cubicBezTo>
                    <a:cubicBezTo>
                      <a:pt x="6161" y="17028"/>
                      <a:pt x="6413" y="17013"/>
                      <a:pt x="6661" y="16985"/>
                    </a:cubicBezTo>
                    <a:cubicBezTo>
                      <a:pt x="7702" y="16874"/>
                      <a:pt x="8758" y="16565"/>
                      <a:pt x="9582" y="15896"/>
                    </a:cubicBezTo>
                    <a:cubicBezTo>
                      <a:pt x="10372" y="15264"/>
                      <a:pt x="10854" y="14315"/>
                      <a:pt x="11069" y="13340"/>
                    </a:cubicBezTo>
                    <a:cubicBezTo>
                      <a:pt x="11360" y="11970"/>
                      <a:pt x="11252" y="10550"/>
                      <a:pt x="11006" y="9181"/>
                    </a:cubicBezTo>
                    <a:cubicBezTo>
                      <a:pt x="10946" y="8891"/>
                      <a:pt x="10930" y="8585"/>
                      <a:pt x="10807" y="8313"/>
                    </a:cubicBezTo>
                    <a:cubicBezTo>
                      <a:pt x="9631" y="6605"/>
                      <a:pt x="8648" y="4768"/>
                      <a:pt x="7809" y="2873"/>
                    </a:cubicBezTo>
                    <a:cubicBezTo>
                      <a:pt x="7389" y="1999"/>
                      <a:pt x="7054" y="1086"/>
                      <a:pt x="6669" y="198"/>
                    </a:cubicBezTo>
                    <a:cubicBezTo>
                      <a:pt x="6604" y="55"/>
                      <a:pt x="6479" y="1"/>
                      <a:pt x="6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9"/>
              <p:cNvSpPr/>
              <p:nvPr/>
            </p:nvSpPr>
            <p:spPr>
              <a:xfrm>
                <a:off x="5623500" y="2885625"/>
                <a:ext cx="317150" cy="444350"/>
              </a:xfrm>
              <a:custGeom>
                <a:avLst/>
                <a:gdLst/>
                <a:ahLst/>
                <a:cxnLst/>
                <a:rect l="l" t="t" r="r" b="b"/>
                <a:pathLst>
                  <a:path w="12686" h="17774" extrusionOk="0">
                    <a:moveTo>
                      <a:pt x="7004" y="1"/>
                    </a:moveTo>
                    <a:cubicBezTo>
                      <a:pt x="6705" y="1"/>
                      <a:pt x="6406" y="31"/>
                      <a:pt x="6110" y="97"/>
                    </a:cubicBezTo>
                    <a:cubicBezTo>
                      <a:pt x="4927" y="360"/>
                      <a:pt x="3953" y="1190"/>
                      <a:pt x="3266" y="2158"/>
                    </a:cubicBezTo>
                    <a:cubicBezTo>
                      <a:pt x="2490" y="3229"/>
                      <a:pt x="1980" y="4464"/>
                      <a:pt x="1558" y="5709"/>
                    </a:cubicBezTo>
                    <a:cubicBezTo>
                      <a:pt x="1141" y="7005"/>
                      <a:pt x="821" y="8332"/>
                      <a:pt x="608" y="9676"/>
                    </a:cubicBezTo>
                    <a:cubicBezTo>
                      <a:pt x="305" y="11306"/>
                      <a:pt x="143" y="12958"/>
                      <a:pt x="18" y="14611"/>
                    </a:cubicBezTo>
                    <a:cubicBezTo>
                      <a:pt x="0" y="14808"/>
                      <a:pt x="31" y="15008"/>
                      <a:pt x="120" y="15187"/>
                    </a:cubicBezTo>
                    <a:cubicBezTo>
                      <a:pt x="936" y="15303"/>
                      <a:pt x="1738" y="15522"/>
                      <a:pt x="2507" y="15817"/>
                    </a:cubicBezTo>
                    <a:cubicBezTo>
                      <a:pt x="2569" y="15832"/>
                      <a:pt x="2640" y="15842"/>
                      <a:pt x="2712" y="15842"/>
                    </a:cubicBezTo>
                    <a:cubicBezTo>
                      <a:pt x="2903" y="15842"/>
                      <a:pt x="3101" y="15776"/>
                      <a:pt x="3158" y="15580"/>
                    </a:cubicBezTo>
                    <a:cubicBezTo>
                      <a:pt x="4004" y="13312"/>
                      <a:pt x="4849" y="11043"/>
                      <a:pt x="5696" y="8775"/>
                    </a:cubicBezTo>
                    <a:cubicBezTo>
                      <a:pt x="5723" y="8661"/>
                      <a:pt x="5829" y="8569"/>
                      <a:pt x="5943" y="8569"/>
                    </a:cubicBezTo>
                    <a:cubicBezTo>
                      <a:pt x="5974" y="8569"/>
                      <a:pt x="6006" y="8575"/>
                      <a:pt x="6036" y="8590"/>
                    </a:cubicBezTo>
                    <a:cubicBezTo>
                      <a:pt x="6183" y="8645"/>
                      <a:pt x="6216" y="8827"/>
                      <a:pt x="6151" y="8957"/>
                    </a:cubicBezTo>
                    <a:cubicBezTo>
                      <a:pt x="5314" y="11203"/>
                      <a:pt x="4479" y="13449"/>
                      <a:pt x="3639" y="15695"/>
                    </a:cubicBezTo>
                    <a:cubicBezTo>
                      <a:pt x="3590" y="15850"/>
                      <a:pt x="3478" y="16015"/>
                      <a:pt x="3560" y="16180"/>
                    </a:cubicBezTo>
                    <a:cubicBezTo>
                      <a:pt x="3615" y="16363"/>
                      <a:pt x="3832" y="16389"/>
                      <a:pt x="3973" y="16481"/>
                    </a:cubicBezTo>
                    <a:cubicBezTo>
                      <a:pt x="4470" y="16778"/>
                      <a:pt x="4977" y="17061"/>
                      <a:pt x="5428" y="17426"/>
                    </a:cubicBezTo>
                    <a:cubicBezTo>
                      <a:pt x="5624" y="17562"/>
                      <a:pt x="5819" y="17774"/>
                      <a:pt x="6069" y="17774"/>
                    </a:cubicBezTo>
                    <a:cubicBezTo>
                      <a:pt x="6103" y="17774"/>
                      <a:pt x="6137" y="17770"/>
                      <a:pt x="6173" y="17761"/>
                    </a:cubicBezTo>
                    <a:cubicBezTo>
                      <a:pt x="6402" y="17613"/>
                      <a:pt x="6535" y="17356"/>
                      <a:pt x="6710" y="17153"/>
                    </a:cubicBezTo>
                    <a:cubicBezTo>
                      <a:pt x="7438" y="16237"/>
                      <a:pt x="8115" y="15283"/>
                      <a:pt x="8783" y="14323"/>
                    </a:cubicBezTo>
                    <a:cubicBezTo>
                      <a:pt x="10235" y="12135"/>
                      <a:pt x="11568" y="9812"/>
                      <a:pt x="12240" y="7256"/>
                    </a:cubicBezTo>
                    <a:cubicBezTo>
                      <a:pt x="12565" y="5931"/>
                      <a:pt x="12686" y="4485"/>
                      <a:pt x="12166" y="3195"/>
                    </a:cubicBezTo>
                    <a:cubicBezTo>
                      <a:pt x="11723" y="2030"/>
                      <a:pt x="10716" y="1169"/>
                      <a:pt x="9608" y="655"/>
                    </a:cubicBezTo>
                    <a:cubicBezTo>
                      <a:pt x="8799" y="273"/>
                      <a:pt x="7903" y="1"/>
                      <a:pt x="7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9"/>
              <p:cNvSpPr/>
              <p:nvPr/>
            </p:nvSpPr>
            <p:spPr>
              <a:xfrm>
                <a:off x="5086600" y="2964075"/>
                <a:ext cx="392100" cy="390375"/>
              </a:xfrm>
              <a:custGeom>
                <a:avLst/>
                <a:gdLst/>
                <a:ahLst/>
                <a:cxnLst/>
                <a:rect l="l" t="t" r="r" b="b"/>
                <a:pathLst>
                  <a:path w="15684" h="15615" extrusionOk="0">
                    <a:moveTo>
                      <a:pt x="5439" y="0"/>
                    </a:moveTo>
                    <a:cubicBezTo>
                      <a:pt x="5402" y="0"/>
                      <a:pt x="5364" y="1"/>
                      <a:pt x="5327" y="2"/>
                    </a:cubicBezTo>
                    <a:cubicBezTo>
                      <a:pt x="4087" y="37"/>
                      <a:pt x="2938" y="644"/>
                      <a:pt x="2004" y="1426"/>
                    </a:cubicBezTo>
                    <a:cubicBezTo>
                      <a:pt x="1151" y="2127"/>
                      <a:pt x="440" y="3070"/>
                      <a:pt x="233" y="4175"/>
                    </a:cubicBezTo>
                    <a:cubicBezTo>
                      <a:pt x="1" y="5416"/>
                      <a:pt x="380" y="6680"/>
                      <a:pt x="964" y="7770"/>
                    </a:cubicBezTo>
                    <a:cubicBezTo>
                      <a:pt x="1530" y="8817"/>
                      <a:pt x="2262" y="9770"/>
                      <a:pt x="3071" y="10639"/>
                    </a:cubicBezTo>
                    <a:cubicBezTo>
                      <a:pt x="3495" y="10885"/>
                      <a:pt x="3953" y="11074"/>
                      <a:pt x="4381" y="11319"/>
                    </a:cubicBezTo>
                    <a:cubicBezTo>
                      <a:pt x="6611" y="12512"/>
                      <a:pt x="8672" y="13994"/>
                      <a:pt x="10654" y="15559"/>
                    </a:cubicBezTo>
                    <a:cubicBezTo>
                      <a:pt x="10711" y="15595"/>
                      <a:pt x="10783" y="15614"/>
                      <a:pt x="10857" y="15614"/>
                    </a:cubicBezTo>
                    <a:cubicBezTo>
                      <a:pt x="10952" y="15614"/>
                      <a:pt x="11049" y="15582"/>
                      <a:pt x="11113" y="15516"/>
                    </a:cubicBezTo>
                    <a:cubicBezTo>
                      <a:pt x="11447" y="15182"/>
                      <a:pt x="11811" y="14880"/>
                      <a:pt x="12153" y="14555"/>
                    </a:cubicBezTo>
                    <a:cubicBezTo>
                      <a:pt x="12270" y="14463"/>
                      <a:pt x="12225" y="14305"/>
                      <a:pt x="12234" y="14179"/>
                    </a:cubicBezTo>
                    <a:cubicBezTo>
                      <a:pt x="10696" y="12253"/>
                      <a:pt x="9152" y="10331"/>
                      <a:pt x="7620" y="8401"/>
                    </a:cubicBezTo>
                    <a:cubicBezTo>
                      <a:pt x="7471" y="8241"/>
                      <a:pt x="7628" y="8000"/>
                      <a:pt x="7811" y="8000"/>
                    </a:cubicBezTo>
                    <a:cubicBezTo>
                      <a:pt x="7848" y="8000"/>
                      <a:pt x="7886" y="8010"/>
                      <a:pt x="7923" y="8032"/>
                    </a:cubicBezTo>
                    <a:cubicBezTo>
                      <a:pt x="8129" y="8214"/>
                      <a:pt x="8274" y="8454"/>
                      <a:pt x="8453" y="8662"/>
                    </a:cubicBezTo>
                    <a:cubicBezTo>
                      <a:pt x="9791" y="10336"/>
                      <a:pt x="11130" y="12010"/>
                      <a:pt x="12468" y="13686"/>
                    </a:cubicBezTo>
                    <a:cubicBezTo>
                      <a:pt x="12561" y="13807"/>
                      <a:pt x="12673" y="13981"/>
                      <a:pt x="12835" y="13981"/>
                    </a:cubicBezTo>
                    <a:cubicBezTo>
                      <a:pt x="12865" y="13981"/>
                      <a:pt x="12898" y="13975"/>
                      <a:pt x="12933" y="13961"/>
                    </a:cubicBezTo>
                    <a:cubicBezTo>
                      <a:pt x="13311" y="13778"/>
                      <a:pt x="13649" y="13524"/>
                      <a:pt x="14020" y="13326"/>
                    </a:cubicBezTo>
                    <a:cubicBezTo>
                      <a:pt x="14529" y="13072"/>
                      <a:pt x="15041" y="12824"/>
                      <a:pt x="15575" y="12622"/>
                    </a:cubicBezTo>
                    <a:cubicBezTo>
                      <a:pt x="15627" y="12512"/>
                      <a:pt x="15684" y="12387"/>
                      <a:pt x="15621" y="12269"/>
                    </a:cubicBezTo>
                    <a:cubicBezTo>
                      <a:pt x="14486" y="9408"/>
                      <a:pt x="13176" y="6587"/>
                      <a:pt x="11372" y="4079"/>
                    </a:cubicBezTo>
                    <a:cubicBezTo>
                      <a:pt x="10602" y="3037"/>
                      <a:pt x="9754" y="2034"/>
                      <a:pt x="8715" y="1249"/>
                    </a:cubicBezTo>
                    <a:cubicBezTo>
                      <a:pt x="7781" y="525"/>
                      <a:pt x="6637" y="0"/>
                      <a:pt x="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9"/>
              <p:cNvSpPr/>
              <p:nvPr/>
            </p:nvSpPr>
            <p:spPr>
              <a:xfrm>
                <a:off x="5867925" y="3356100"/>
                <a:ext cx="429200" cy="274900"/>
              </a:xfrm>
              <a:custGeom>
                <a:avLst/>
                <a:gdLst/>
                <a:ahLst/>
                <a:cxnLst/>
                <a:rect l="l" t="t" r="r" b="b"/>
                <a:pathLst>
                  <a:path w="17168" h="10996" extrusionOk="0">
                    <a:moveTo>
                      <a:pt x="11678" y="0"/>
                    </a:moveTo>
                    <a:cubicBezTo>
                      <a:pt x="10795" y="0"/>
                      <a:pt x="9909" y="116"/>
                      <a:pt x="9044" y="277"/>
                    </a:cubicBezTo>
                    <a:cubicBezTo>
                      <a:pt x="8815" y="325"/>
                      <a:pt x="8566" y="338"/>
                      <a:pt x="8361" y="463"/>
                    </a:cubicBezTo>
                    <a:cubicBezTo>
                      <a:pt x="5893" y="2170"/>
                      <a:pt x="3148" y="3426"/>
                      <a:pt x="368" y="4533"/>
                    </a:cubicBezTo>
                    <a:cubicBezTo>
                      <a:pt x="214" y="4585"/>
                      <a:pt x="84" y="4686"/>
                      <a:pt x="1" y="4826"/>
                    </a:cubicBezTo>
                    <a:cubicBezTo>
                      <a:pt x="121" y="5315"/>
                      <a:pt x="275" y="5797"/>
                      <a:pt x="328" y="6300"/>
                    </a:cubicBezTo>
                    <a:cubicBezTo>
                      <a:pt x="330" y="6536"/>
                      <a:pt x="553" y="6686"/>
                      <a:pt x="772" y="6686"/>
                    </a:cubicBezTo>
                    <a:cubicBezTo>
                      <a:pt x="799" y="6686"/>
                      <a:pt x="826" y="6684"/>
                      <a:pt x="853" y="6679"/>
                    </a:cubicBezTo>
                    <a:cubicBezTo>
                      <a:pt x="3258" y="6278"/>
                      <a:pt x="5664" y="5870"/>
                      <a:pt x="8068" y="5466"/>
                    </a:cubicBezTo>
                    <a:cubicBezTo>
                      <a:pt x="8101" y="5455"/>
                      <a:pt x="8137" y="5450"/>
                      <a:pt x="8173" y="5450"/>
                    </a:cubicBezTo>
                    <a:cubicBezTo>
                      <a:pt x="8284" y="5450"/>
                      <a:pt x="8397" y="5502"/>
                      <a:pt x="8428" y="5619"/>
                    </a:cubicBezTo>
                    <a:cubicBezTo>
                      <a:pt x="8485" y="5777"/>
                      <a:pt x="8349" y="5935"/>
                      <a:pt x="8192" y="5943"/>
                    </a:cubicBezTo>
                    <a:cubicBezTo>
                      <a:pt x="5681" y="6368"/>
                      <a:pt x="3170" y="6788"/>
                      <a:pt x="661" y="7214"/>
                    </a:cubicBezTo>
                    <a:cubicBezTo>
                      <a:pt x="515" y="7340"/>
                      <a:pt x="450" y="7533"/>
                      <a:pt x="473" y="7724"/>
                    </a:cubicBezTo>
                    <a:cubicBezTo>
                      <a:pt x="525" y="8281"/>
                      <a:pt x="464" y="8842"/>
                      <a:pt x="441" y="9400"/>
                    </a:cubicBezTo>
                    <a:cubicBezTo>
                      <a:pt x="437" y="9636"/>
                      <a:pt x="324" y="9874"/>
                      <a:pt x="401" y="10106"/>
                    </a:cubicBezTo>
                    <a:cubicBezTo>
                      <a:pt x="475" y="10259"/>
                      <a:pt x="576" y="10442"/>
                      <a:pt x="771" y="10444"/>
                    </a:cubicBezTo>
                    <a:cubicBezTo>
                      <a:pt x="2931" y="10762"/>
                      <a:pt x="5117" y="10996"/>
                      <a:pt x="7303" y="10996"/>
                    </a:cubicBezTo>
                    <a:cubicBezTo>
                      <a:pt x="8250" y="10996"/>
                      <a:pt x="9197" y="10952"/>
                      <a:pt x="10142" y="10852"/>
                    </a:cubicBezTo>
                    <a:cubicBezTo>
                      <a:pt x="11455" y="10697"/>
                      <a:pt x="12773" y="10442"/>
                      <a:pt x="13986" y="9901"/>
                    </a:cubicBezTo>
                    <a:cubicBezTo>
                      <a:pt x="14805" y="9534"/>
                      <a:pt x="15581" y="9022"/>
                      <a:pt x="16143" y="8313"/>
                    </a:cubicBezTo>
                    <a:cubicBezTo>
                      <a:pt x="16890" y="7422"/>
                      <a:pt x="17167" y="6221"/>
                      <a:pt x="17114" y="5078"/>
                    </a:cubicBezTo>
                    <a:cubicBezTo>
                      <a:pt x="17055" y="3905"/>
                      <a:pt x="16777" y="2692"/>
                      <a:pt x="16051" y="1744"/>
                    </a:cubicBezTo>
                    <a:cubicBezTo>
                      <a:pt x="15445" y="939"/>
                      <a:pt x="14515" y="437"/>
                      <a:pt x="13549" y="201"/>
                    </a:cubicBezTo>
                    <a:cubicBezTo>
                      <a:pt x="12933" y="59"/>
                      <a:pt x="12307" y="0"/>
                      <a:pt x="11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9"/>
              <p:cNvSpPr/>
              <p:nvPr/>
            </p:nvSpPr>
            <p:spPr>
              <a:xfrm>
                <a:off x="4867950" y="3494375"/>
                <a:ext cx="424325" cy="274875"/>
              </a:xfrm>
              <a:custGeom>
                <a:avLst/>
                <a:gdLst/>
                <a:ahLst/>
                <a:cxnLst/>
                <a:rect l="l" t="t" r="r" b="b"/>
                <a:pathLst>
                  <a:path w="16973" h="10995" extrusionOk="0">
                    <a:moveTo>
                      <a:pt x="9826" y="1"/>
                    </a:moveTo>
                    <a:cubicBezTo>
                      <a:pt x="9569" y="1"/>
                      <a:pt x="9313" y="4"/>
                      <a:pt x="9056" y="11"/>
                    </a:cubicBezTo>
                    <a:cubicBezTo>
                      <a:pt x="7440" y="62"/>
                      <a:pt x="5810" y="221"/>
                      <a:pt x="4257" y="695"/>
                    </a:cubicBezTo>
                    <a:cubicBezTo>
                      <a:pt x="3041" y="1072"/>
                      <a:pt x="1834" y="1672"/>
                      <a:pt x="1026" y="2687"/>
                    </a:cubicBezTo>
                    <a:cubicBezTo>
                      <a:pt x="277" y="3580"/>
                      <a:pt x="0" y="4787"/>
                      <a:pt x="57" y="5932"/>
                    </a:cubicBezTo>
                    <a:cubicBezTo>
                      <a:pt x="120" y="7181"/>
                      <a:pt x="440" y="8484"/>
                      <a:pt x="1279" y="9447"/>
                    </a:cubicBezTo>
                    <a:cubicBezTo>
                      <a:pt x="2059" y="10347"/>
                      <a:pt x="3237" y="10797"/>
                      <a:pt x="4398" y="10934"/>
                    </a:cubicBezTo>
                    <a:cubicBezTo>
                      <a:pt x="4770" y="10976"/>
                      <a:pt x="5145" y="10995"/>
                      <a:pt x="5520" y="10995"/>
                    </a:cubicBezTo>
                    <a:cubicBezTo>
                      <a:pt x="6595" y="10995"/>
                      <a:pt x="7671" y="10837"/>
                      <a:pt x="8713" y="10586"/>
                    </a:cubicBezTo>
                    <a:cubicBezTo>
                      <a:pt x="9576" y="10017"/>
                      <a:pt x="10451" y="9457"/>
                      <a:pt x="11364" y="8965"/>
                    </a:cubicBezTo>
                    <a:cubicBezTo>
                      <a:pt x="13000" y="8068"/>
                      <a:pt x="14707" y="7308"/>
                      <a:pt x="16436" y="6611"/>
                    </a:cubicBezTo>
                    <a:cubicBezTo>
                      <a:pt x="16650" y="6473"/>
                      <a:pt x="16972" y="6298"/>
                      <a:pt x="16892" y="5990"/>
                    </a:cubicBezTo>
                    <a:cubicBezTo>
                      <a:pt x="16782" y="5526"/>
                      <a:pt x="16636" y="5069"/>
                      <a:pt x="16589" y="4593"/>
                    </a:cubicBezTo>
                    <a:cubicBezTo>
                      <a:pt x="16501" y="4518"/>
                      <a:pt x="16400" y="4442"/>
                      <a:pt x="16286" y="4442"/>
                    </a:cubicBezTo>
                    <a:cubicBezTo>
                      <a:pt x="16258" y="4442"/>
                      <a:pt x="16229" y="4446"/>
                      <a:pt x="16200" y="4457"/>
                    </a:cubicBezTo>
                    <a:cubicBezTo>
                      <a:pt x="13813" y="4816"/>
                      <a:pt x="11428" y="5183"/>
                      <a:pt x="9041" y="5540"/>
                    </a:cubicBezTo>
                    <a:cubicBezTo>
                      <a:pt x="9020" y="5547"/>
                      <a:pt x="8998" y="5550"/>
                      <a:pt x="8977" y="5550"/>
                    </a:cubicBezTo>
                    <a:cubicBezTo>
                      <a:pt x="8819" y="5550"/>
                      <a:pt x="8681" y="5379"/>
                      <a:pt x="8744" y="5223"/>
                    </a:cubicBezTo>
                    <a:cubicBezTo>
                      <a:pt x="8782" y="5097"/>
                      <a:pt x="8920" y="5056"/>
                      <a:pt x="9037" y="5044"/>
                    </a:cubicBezTo>
                    <a:cubicBezTo>
                      <a:pt x="11386" y="4691"/>
                      <a:pt x="13735" y="4331"/>
                      <a:pt x="16084" y="3977"/>
                    </a:cubicBezTo>
                    <a:cubicBezTo>
                      <a:pt x="16339" y="3947"/>
                      <a:pt x="16500" y="3653"/>
                      <a:pt x="16465" y="3413"/>
                    </a:cubicBezTo>
                    <a:cubicBezTo>
                      <a:pt x="16404" y="2617"/>
                      <a:pt x="16457" y="1815"/>
                      <a:pt x="16551" y="1024"/>
                    </a:cubicBezTo>
                    <a:cubicBezTo>
                      <a:pt x="16543" y="770"/>
                      <a:pt x="16314" y="568"/>
                      <a:pt x="16084" y="507"/>
                    </a:cubicBezTo>
                    <a:cubicBezTo>
                      <a:pt x="14011" y="209"/>
                      <a:pt x="11921" y="1"/>
                      <a:pt x="9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9"/>
              <p:cNvSpPr/>
              <p:nvPr/>
            </p:nvSpPr>
            <p:spPr>
              <a:xfrm>
                <a:off x="5686050" y="3768700"/>
                <a:ext cx="389575" cy="392625"/>
              </a:xfrm>
              <a:custGeom>
                <a:avLst/>
                <a:gdLst/>
                <a:ahLst/>
                <a:cxnLst/>
                <a:rect l="l" t="t" r="r" b="b"/>
                <a:pathLst>
                  <a:path w="15583" h="15705" extrusionOk="0">
                    <a:moveTo>
                      <a:pt x="4726" y="0"/>
                    </a:moveTo>
                    <a:cubicBezTo>
                      <a:pt x="4684" y="0"/>
                      <a:pt x="4642" y="7"/>
                      <a:pt x="4601" y="20"/>
                    </a:cubicBezTo>
                    <a:cubicBezTo>
                      <a:pt x="4508" y="43"/>
                      <a:pt x="4414" y="77"/>
                      <a:pt x="4346" y="146"/>
                    </a:cubicBezTo>
                    <a:cubicBezTo>
                      <a:pt x="4019" y="464"/>
                      <a:pt x="3673" y="764"/>
                      <a:pt x="3337" y="1072"/>
                    </a:cubicBezTo>
                    <a:cubicBezTo>
                      <a:pt x="3195" y="1193"/>
                      <a:pt x="3195" y="1423"/>
                      <a:pt x="3332" y="1550"/>
                    </a:cubicBezTo>
                    <a:cubicBezTo>
                      <a:pt x="4906" y="3461"/>
                      <a:pt x="6487" y="5367"/>
                      <a:pt x="8060" y="7278"/>
                    </a:cubicBezTo>
                    <a:cubicBezTo>
                      <a:pt x="8228" y="7429"/>
                      <a:pt x="8090" y="7706"/>
                      <a:pt x="7892" y="7706"/>
                    </a:cubicBezTo>
                    <a:cubicBezTo>
                      <a:pt x="7864" y="7706"/>
                      <a:pt x="7834" y="7700"/>
                      <a:pt x="7804" y="7688"/>
                    </a:cubicBezTo>
                    <a:cubicBezTo>
                      <a:pt x="7644" y="7586"/>
                      <a:pt x="7548" y="7414"/>
                      <a:pt x="7424" y="7277"/>
                    </a:cubicBezTo>
                    <a:cubicBezTo>
                      <a:pt x="5982" y="5534"/>
                      <a:pt x="4543" y="3790"/>
                      <a:pt x="3103" y="2046"/>
                    </a:cubicBezTo>
                    <a:cubicBezTo>
                      <a:pt x="2975" y="1894"/>
                      <a:pt x="2860" y="1691"/>
                      <a:pt x="2639" y="1676"/>
                    </a:cubicBezTo>
                    <a:cubicBezTo>
                      <a:pt x="2372" y="1726"/>
                      <a:pt x="2162" y="1915"/>
                      <a:pt x="1929" y="2043"/>
                    </a:cubicBezTo>
                    <a:cubicBezTo>
                      <a:pt x="1391" y="2396"/>
                      <a:pt x="792" y="2639"/>
                      <a:pt x="215" y="2920"/>
                    </a:cubicBezTo>
                    <a:cubicBezTo>
                      <a:pt x="1" y="3138"/>
                      <a:pt x="92" y="3466"/>
                      <a:pt x="191" y="3717"/>
                    </a:cubicBezTo>
                    <a:cubicBezTo>
                      <a:pt x="1332" y="6557"/>
                      <a:pt x="2652" y="9355"/>
                      <a:pt x="4475" y="11826"/>
                    </a:cubicBezTo>
                    <a:cubicBezTo>
                      <a:pt x="5394" y="13044"/>
                      <a:pt x="6443" y="14207"/>
                      <a:pt x="7771" y="14985"/>
                    </a:cubicBezTo>
                    <a:cubicBezTo>
                      <a:pt x="8523" y="15422"/>
                      <a:pt x="9385" y="15704"/>
                      <a:pt x="10258" y="15704"/>
                    </a:cubicBezTo>
                    <a:cubicBezTo>
                      <a:pt x="10405" y="15704"/>
                      <a:pt x="10552" y="15696"/>
                      <a:pt x="10699" y="15680"/>
                    </a:cubicBezTo>
                    <a:cubicBezTo>
                      <a:pt x="11651" y="15578"/>
                      <a:pt x="12539" y="15150"/>
                      <a:pt x="13302" y="14587"/>
                    </a:cubicBezTo>
                    <a:cubicBezTo>
                      <a:pt x="14028" y="14054"/>
                      <a:pt x="14687" y="13397"/>
                      <a:pt x="15100" y="12590"/>
                    </a:cubicBezTo>
                    <a:cubicBezTo>
                      <a:pt x="15445" y="11929"/>
                      <a:pt x="15583" y="11172"/>
                      <a:pt x="15522" y="10431"/>
                    </a:cubicBezTo>
                    <a:cubicBezTo>
                      <a:pt x="15448" y="9412"/>
                      <a:pt x="15044" y="8448"/>
                      <a:pt x="14533" y="7575"/>
                    </a:cubicBezTo>
                    <a:cubicBezTo>
                      <a:pt x="14029" y="6711"/>
                      <a:pt x="13401" y="5927"/>
                      <a:pt x="12742" y="5178"/>
                    </a:cubicBezTo>
                    <a:cubicBezTo>
                      <a:pt x="12601" y="5000"/>
                      <a:pt x="12381" y="4927"/>
                      <a:pt x="12183" y="4833"/>
                    </a:cubicBezTo>
                    <a:cubicBezTo>
                      <a:pt x="9598" y="3560"/>
                      <a:pt x="7236" y="1882"/>
                      <a:pt x="4983" y="96"/>
                    </a:cubicBezTo>
                    <a:cubicBezTo>
                      <a:pt x="4911" y="32"/>
                      <a:pt x="4819" y="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9"/>
              <p:cNvSpPr/>
              <p:nvPr/>
            </p:nvSpPr>
            <p:spPr>
              <a:xfrm>
                <a:off x="5226175" y="3797275"/>
                <a:ext cx="290600" cy="442475"/>
              </a:xfrm>
              <a:custGeom>
                <a:avLst/>
                <a:gdLst/>
                <a:ahLst/>
                <a:cxnLst/>
                <a:rect l="l" t="t" r="r" b="b"/>
                <a:pathLst>
                  <a:path w="11624" h="17699" extrusionOk="0">
                    <a:moveTo>
                      <a:pt x="6555" y="1"/>
                    </a:moveTo>
                    <a:cubicBezTo>
                      <a:pt x="6544" y="1"/>
                      <a:pt x="6532" y="2"/>
                      <a:pt x="6520" y="3"/>
                    </a:cubicBezTo>
                    <a:cubicBezTo>
                      <a:pt x="6513" y="3"/>
                      <a:pt x="6507" y="2"/>
                      <a:pt x="6500" y="2"/>
                    </a:cubicBezTo>
                    <a:cubicBezTo>
                      <a:pt x="6369" y="2"/>
                      <a:pt x="6262" y="90"/>
                      <a:pt x="6187" y="190"/>
                    </a:cubicBezTo>
                    <a:cubicBezTo>
                      <a:pt x="4315" y="2568"/>
                      <a:pt x="2560" y="5068"/>
                      <a:pt x="1308" y="7833"/>
                    </a:cubicBezTo>
                    <a:cubicBezTo>
                      <a:pt x="863" y="8844"/>
                      <a:pt x="473" y="9886"/>
                      <a:pt x="263" y="10972"/>
                    </a:cubicBezTo>
                    <a:cubicBezTo>
                      <a:pt x="0" y="12264"/>
                      <a:pt x="7" y="13672"/>
                      <a:pt x="615" y="14871"/>
                    </a:cubicBezTo>
                    <a:cubicBezTo>
                      <a:pt x="1125" y="15874"/>
                      <a:pt x="2051" y="16608"/>
                      <a:pt x="3061" y="17069"/>
                    </a:cubicBezTo>
                    <a:cubicBezTo>
                      <a:pt x="3857" y="17438"/>
                      <a:pt x="4732" y="17699"/>
                      <a:pt x="5614" y="17699"/>
                    </a:cubicBezTo>
                    <a:cubicBezTo>
                      <a:pt x="5832" y="17699"/>
                      <a:pt x="6051" y="17683"/>
                      <a:pt x="6270" y="17648"/>
                    </a:cubicBezTo>
                    <a:cubicBezTo>
                      <a:pt x="7267" y="17496"/>
                      <a:pt x="8156" y="16922"/>
                      <a:pt x="8830" y="16188"/>
                    </a:cubicBezTo>
                    <a:cubicBezTo>
                      <a:pt x="9775" y="15142"/>
                      <a:pt x="10395" y="13848"/>
                      <a:pt x="10868" y="12532"/>
                    </a:cubicBezTo>
                    <a:cubicBezTo>
                      <a:pt x="10990" y="12176"/>
                      <a:pt x="11181" y="11818"/>
                      <a:pt x="11109" y="11431"/>
                    </a:cubicBezTo>
                    <a:cubicBezTo>
                      <a:pt x="10903" y="8670"/>
                      <a:pt x="11143" y="5897"/>
                      <a:pt x="11529" y="3161"/>
                    </a:cubicBezTo>
                    <a:cubicBezTo>
                      <a:pt x="11564" y="2871"/>
                      <a:pt x="11624" y="2472"/>
                      <a:pt x="11335" y="2292"/>
                    </a:cubicBezTo>
                    <a:cubicBezTo>
                      <a:pt x="10982" y="2182"/>
                      <a:pt x="10612" y="2127"/>
                      <a:pt x="10270" y="1982"/>
                    </a:cubicBezTo>
                    <a:cubicBezTo>
                      <a:pt x="10121" y="1917"/>
                      <a:pt x="9965" y="1871"/>
                      <a:pt x="9804" y="1871"/>
                    </a:cubicBezTo>
                    <a:cubicBezTo>
                      <a:pt x="9790" y="1871"/>
                      <a:pt x="9776" y="1871"/>
                      <a:pt x="9762" y="1872"/>
                    </a:cubicBezTo>
                    <a:cubicBezTo>
                      <a:pt x="9580" y="2035"/>
                      <a:pt x="9533" y="2280"/>
                      <a:pt x="9442" y="2497"/>
                    </a:cubicBezTo>
                    <a:cubicBezTo>
                      <a:pt x="8594" y="4654"/>
                      <a:pt x="7756" y="6815"/>
                      <a:pt x="6903" y="8970"/>
                    </a:cubicBezTo>
                    <a:cubicBezTo>
                      <a:pt x="6869" y="9079"/>
                      <a:pt x="6784" y="9124"/>
                      <a:pt x="6695" y="9124"/>
                    </a:cubicBezTo>
                    <a:cubicBezTo>
                      <a:pt x="6532" y="9124"/>
                      <a:pt x="6357" y="8972"/>
                      <a:pt x="6456" y="8783"/>
                    </a:cubicBezTo>
                    <a:cubicBezTo>
                      <a:pt x="7316" y="6567"/>
                      <a:pt x="8187" y="4357"/>
                      <a:pt x="9050" y="2144"/>
                    </a:cubicBezTo>
                    <a:cubicBezTo>
                      <a:pt x="9098" y="1997"/>
                      <a:pt x="9193" y="1849"/>
                      <a:pt x="9155" y="1690"/>
                    </a:cubicBezTo>
                    <a:cubicBezTo>
                      <a:pt x="9039" y="1387"/>
                      <a:pt x="8679" y="1342"/>
                      <a:pt x="8432" y="1189"/>
                    </a:cubicBezTo>
                    <a:cubicBezTo>
                      <a:pt x="7923" y="888"/>
                      <a:pt x="7405" y="596"/>
                      <a:pt x="6944" y="224"/>
                    </a:cubicBezTo>
                    <a:cubicBezTo>
                      <a:pt x="6818" y="145"/>
                      <a:pt x="6711" y="1"/>
                      <a:pt x="6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9"/>
              <p:cNvSpPr/>
              <p:nvPr/>
            </p:nvSpPr>
            <p:spPr>
              <a:xfrm>
                <a:off x="4854975" y="2837100"/>
                <a:ext cx="1453200" cy="1451175"/>
              </a:xfrm>
              <a:custGeom>
                <a:avLst/>
                <a:gdLst/>
                <a:ahLst/>
                <a:cxnLst/>
                <a:rect l="l" t="t" r="r" b="b"/>
                <a:pathLst>
                  <a:path w="58128" h="58047" extrusionOk="0">
                    <a:moveTo>
                      <a:pt x="26195" y="490"/>
                    </a:moveTo>
                    <a:cubicBezTo>
                      <a:pt x="27253" y="490"/>
                      <a:pt x="28338" y="781"/>
                      <a:pt x="29156" y="1470"/>
                    </a:cubicBezTo>
                    <a:cubicBezTo>
                      <a:pt x="30201" y="2305"/>
                      <a:pt x="30801" y="3559"/>
                      <a:pt x="31180" y="4814"/>
                    </a:cubicBezTo>
                    <a:cubicBezTo>
                      <a:pt x="31451" y="5739"/>
                      <a:pt x="31606" y="6693"/>
                      <a:pt x="31711" y="7650"/>
                    </a:cubicBezTo>
                    <a:cubicBezTo>
                      <a:pt x="31740" y="7893"/>
                      <a:pt x="31633" y="8122"/>
                      <a:pt x="31570" y="8352"/>
                    </a:cubicBezTo>
                    <a:cubicBezTo>
                      <a:pt x="30815" y="11023"/>
                      <a:pt x="30470" y="13789"/>
                      <a:pt x="30270" y="16550"/>
                    </a:cubicBezTo>
                    <a:cubicBezTo>
                      <a:pt x="30271" y="16746"/>
                      <a:pt x="30125" y="16932"/>
                      <a:pt x="29947" y="17002"/>
                    </a:cubicBezTo>
                    <a:cubicBezTo>
                      <a:pt x="29904" y="17003"/>
                      <a:pt x="29861" y="17004"/>
                      <a:pt x="29819" y="17004"/>
                    </a:cubicBezTo>
                    <a:cubicBezTo>
                      <a:pt x="29518" y="17004"/>
                      <a:pt x="29218" y="16970"/>
                      <a:pt x="28917" y="16970"/>
                    </a:cubicBezTo>
                    <a:cubicBezTo>
                      <a:pt x="28810" y="16970"/>
                      <a:pt x="28702" y="16974"/>
                      <a:pt x="28595" y="16986"/>
                    </a:cubicBezTo>
                    <a:cubicBezTo>
                      <a:pt x="28590" y="16986"/>
                      <a:pt x="28586" y="16986"/>
                      <a:pt x="28581" y="16986"/>
                    </a:cubicBezTo>
                    <a:cubicBezTo>
                      <a:pt x="28468" y="16986"/>
                      <a:pt x="28346" y="17006"/>
                      <a:pt x="28229" y="17006"/>
                    </a:cubicBezTo>
                    <a:cubicBezTo>
                      <a:pt x="28116" y="17006"/>
                      <a:pt x="28008" y="16987"/>
                      <a:pt x="27915" y="16914"/>
                    </a:cubicBezTo>
                    <a:cubicBezTo>
                      <a:pt x="27553" y="14448"/>
                      <a:pt x="27167" y="11986"/>
                      <a:pt x="26800" y="9522"/>
                    </a:cubicBezTo>
                    <a:cubicBezTo>
                      <a:pt x="26783" y="9385"/>
                      <a:pt x="26753" y="9206"/>
                      <a:pt x="26590" y="9177"/>
                    </a:cubicBezTo>
                    <a:cubicBezTo>
                      <a:pt x="26569" y="9171"/>
                      <a:pt x="26548" y="9168"/>
                      <a:pt x="26528" y="9168"/>
                    </a:cubicBezTo>
                    <a:cubicBezTo>
                      <a:pt x="26362" y="9168"/>
                      <a:pt x="26244" y="9358"/>
                      <a:pt x="26301" y="9518"/>
                    </a:cubicBezTo>
                    <a:cubicBezTo>
                      <a:pt x="26645" y="11794"/>
                      <a:pt x="26991" y="14072"/>
                      <a:pt x="27338" y="16348"/>
                    </a:cubicBezTo>
                    <a:cubicBezTo>
                      <a:pt x="27368" y="16563"/>
                      <a:pt x="27429" y="16804"/>
                      <a:pt x="27305" y="17003"/>
                    </a:cubicBezTo>
                    <a:cubicBezTo>
                      <a:pt x="27223" y="17138"/>
                      <a:pt x="27049" y="17133"/>
                      <a:pt x="26913" y="17158"/>
                    </a:cubicBezTo>
                    <a:cubicBezTo>
                      <a:pt x="26513" y="17198"/>
                      <a:pt x="26132" y="17331"/>
                      <a:pt x="25743" y="17420"/>
                    </a:cubicBezTo>
                    <a:cubicBezTo>
                      <a:pt x="25716" y="17428"/>
                      <a:pt x="25687" y="17432"/>
                      <a:pt x="25659" y="17432"/>
                    </a:cubicBezTo>
                    <a:cubicBezTo>
                      <a:pt x="25520" y="17432"/>
                      <a:pt x="25387" y="17337"/>
                      <a:pt x="25355" y="17197"/>
                    </a:cubicBezTo>
                    <a:cubicBezTo>
                      <a:pt x="24250" y="14421"/>
                      <a:pt x="22989" y="11683"/>
                      <a:pt x="21283" y="9218"/>
                    </a:cubicBezTo>
                    <a:cubicBezTo>
                      <a:pt x="21221" y="9112"/>
                      <a:pt x="21200" y="8989"/>
                      <a:pt x="21173" y="8873"/>
                    </a:cubicBezTo>
                    <a:cubicBezTo>
                      <a:pt x="20875" y="7347"/>
                      <a:pt x="20685" y="5758"/>
                      <a:pt x="21008" y="4220"/>
                    </a:cubicBezTo>
                    <a:cubicBezTo>
                      <a:pt x="21224" y="3183"/>
                      <a:pt x="21751" y="2175"/>
                      <a:pt x="22615" y="1535"/>
                    </a:cubicBezTo>
                    <a:cubicBezTo>
                      <a:pt x="23568" y="820"/>
                      <a:pt x="24778" y="548"/>
                      <a:pt x="25949" y="495"/>
                    </a:cubicBezTo>
                    <a:cubicBezTo>
                      <a:pt x="26031" y="492"/>
                      <a:pt x="26113" y="490"/>
                      <a:pt x="26195" y="490"/>
                    </a:cubicBezTo>
                    <a:close/>
                    <a:moveTo>
                      <a:pt x="37745" y="1942"/>
                    </a:moveTo>
                    <a:cubicBezTo>
                      <a:pt x="38644" y="1942"/>
                      <a:pt x="39540" y="2214"/>
                      <a:pt x="40349" y="2596"/>
                    </a:cubicBezTo>
                    <a:cubicBezTo>
                      <a:pt x="41457" y="3110"/>
                      <a:pt x="42464" y="3971"/>
                      <a:pt x="42907" y="5136"/>
                    </a:cubicBezTo>
                    <a:cubicBezTo>
                      <a:pt x="43427" y="6426"/>
                      <a:pt x="43306" y="7872"/>
                      <a:pt x="42981" y="9197"/>
                    </a:cubicBezTo>
                    <a:cubicBezTo>
                      <a:pt x="42309" y="11753"/>
                      <a:pt x="40976" y="14076"/>
                      <a:pt x="39524" y="16264"/>
                    </a:cubicBezTo>
                    <a:cubicBezTo>
                      <a:pt x="38856" y="17224"/>
                      <a:pt x="38179" y="18178"/>
                      <a:pt x="37451" y="19094"/>
                    </a:cubicBezTo>
                    <a:cubicBezTo>
                      <a:pt x="37276" y="19297"/>
                      <a:pt x="37143" y="19554"/>
                      <a:pt x="36914" y="19702"/>
                    </a:cubicBezTo>
                    <a:cubicBezTo>
                      <a:pt x="36878" y="19711"/>
                      <a:pt x="36844" y="19715"/>
                      <a:pt x="36810" y="19715"/>
                    </a:cubicBezTo>
                    <a:cubicBezTo>
                      <a:pt x="36560" y="19715"/>
                      <a:pt x="36365" y="19503"/>
                      <a:pt x="36169" y="19367"/>
                    </a:cubicBezTo>
                    <a:cubicBezTo>
                      <a:pt x="35718" y="19002"/>
                      <a:pt x="35211" y="18719"/>
                      <a:pt x="34714" y="18422"/>
                    </a:cubicBezTo>
                    <a:cubicBezTo>
                      <a:pt x="34573" y="18330"/>
                      <a:pt x="34356" y="18304"/>
                      <a:pt x="34301" y="18121"/>
                    </a:cubicBezTo>
                    <a:cubicBezTo>
                      <a:pt x="34219" y="17956"/>
                      <a:pt x="34331" y="17791"/>
                      <a:pt x="34380" y="17636"/>
                    </a:cubicBezTo>
                    <a:cubicBezTo>
                      <a:pt x="35220" y="15390"/>
                      <a:pt x="36055" y="13144"/>
                      <a:pt x="36892" y="10898"/>
                    </a:cubicBezTo>
                    <a:cubicBezTo>
                      <a:pt x="36957" y="10768"/>
                      <a:pt x="36924" y="10586"/>
                      <a:pt x="36777" y="10531"/>
                    </a:cubicBezTo>
                    <a:cubicBezTo>
                      <a:pt x="36747" y="10516"/>
                      <a:pt x="36715" y="10510"/>
                      <a:pt x="36684" y="10510"/>
                    </a:cubicBezTo>
                    <a:cubicBezTo>
                      <a:pt x="36570" y="10510"/>
                      <a:pt x="36464" y="10602"/>
                      <a:pt x="36437" y="10716"/>
                    </a:cubicBezTo>
                    <a:cubicBezTo>
                      <a:pt x="35590" y="12984"/>
                      <a:pt x="34745" y="15253"/>
                      <a:pt x="33899" y="17521"/>
                    </a:cubicBezTo>
                    <a:cubicBezTo>
                      <a:pt x="33842" y="17717"/>
                      <a:pt x="33644" y="17783"/>
                      <a:pt x="33453" y="17783"/>
                    </a:cubicBezTo>
                    <a:cubicBezTo>
                      <a:pt x="33381" y="17783"/>
                      <a:pt x="33310" y="17773"/>
                      <a:pt x="33248" y="17758"/>
                    </a:cubicBezTo>
                    <a:cubicBezTo>
                      <a:pt x="32479" y="17463"/>
                      <a:pt x="31677" y="17244"/>
                      <a:pt x="30861" y="17128"/>
                    </a:cubicBezTo>
                    <a:cubicBezTo>
                      <a:pt x="30772" y="16949"/>
                      <a:pt x="30741" y="16749"/>
                      <a:pt x="30759" y="16552"/>
                    </a:cubicBezTo>
                    <a:cubicBezTo>
                      <a:pt x="30884" y="14899"/>
                      <a:pt x="31046" y="13247"/>
                      <a:pt x="31349" y="11617"/>
                    </a:cubicBezTo>
                    <a:cubicBezTo>
                      <a:pt x="31562" y="10273"/>
                      <a:pt x="31882" y="8946"/>
                      <a:pt x="32299" y="7650"/>
                    </a:cubicBezTo>
                    <a:cubicBezTo>
                      <a:pt x="32721" y="6405"/>
                      <a:pt x="33231" y="5170"/>
                      <a:pt x="34007" y="4099"/>
                    </a:cubicBezTo>
                    <a:cubicBezTo>
                      <a:pt x="34694" y="3131"/>
                      <a:pt x="35668" y="2301"/>
                      <a:pt x="36851" y="2038"/>
                    </a:cubicBezTo>
                    <a:cubicBezTo>
                      <a:pt x="37147" y="1972"/>
                      <a:pt x="37446" y="1942"/>
                      <a:pt x="37745" y="1942"/>
                    </a:cubicBezTo>
                    <a:close/>
                    <a:moveTo>
                      <a:pt x="14704" y="5079"/>
                    </a:moveTo>
                    <a:cubicBezTo>
                      <a:pt x="15902" y="5079"/>
                      <a:pt x="17046" y="5604"/>
                      <a:pt x="17980" y="6328"/>
                    </a:cubicBezTo>
                    <a:cubicBezTo>
                      <a:pt x="19019" y="7113"/>
                      <a:pt x="19867" y="8116"/>
                      <a:pt x="20637" y="9158"/>
                    </a:cubicBezTo>
                    <a:cubicBezTo>
                      <a:pt x="22441" y="11666"/>
                      <a:pt x="23751" y="14487"/>
                      <a:pt x="24886" y="17348"/>
                    </a:cubicBezTo>
                    <a:cubicBezTo>
                      <a:pt x="24949" y="17466"/>
                      <a:pt x="24892" y="17591"/>
                      <a:pt x="24840" y="17701"/>
                    </a:cubicBezTo>
                    <a:cubicBezTo>
                      <a:pt x="24306" y="17903"/>
                      <a:pt x="23794" y="18151"/>
                      <a:pt x="23285" y="18405"/>
                    </a:cubicBezTo>
                    <a:cubicBezTo>
                      <a:pt x="22914" y="18603"/>
                      <a:pt x="22576" y="18857"/>
                      <a:pt x="22198" y="19040"/>
                    </a:cubicBezTo>
                    <a:cubicBezTo>
                      <a:pt x="22163" y="19054"/>
                      <a:pt x="22130" y="19060"/>
                      <a:pt x="22100" y="19060"/>
                    </a:cubicBezTo>
                    <a:cubicBezTo>
                      <a:pt x="21938" y="19060"/>
                      <a:pt x="21826" y="18886"/>
                      <a:pt x="21733" y="18765"/>
                    </a:cubicBezTo>
                    <a:cubicBezTo>
                      <a:pt x="20395" y="17089"/>
                      <a:pt x="19056" y="15415"/>
                      <a:pt x="17718" y="13741"/>
                    </a:cubicBezTo>
                    <a:cubicBezTo>
                      <a:pt x="17539" y="13533"/>
                      <a:pt x="17394" y="13293"/>
                      <a:pt x="17188" y="13111"/>
                    </a:cubicBezTo>
                    <a:cubicBezTo>
                      <a:pt x="17151" y="13089"/>
                      <a:pt x="17113" y="13079"/>
                      <a:pt x="17076" y="13079"/>
                    </a:cubicBezTo>
                    <a:cubicBezTo>
                      <a:pt x="16893" y="13079"/>
                      <a:pt x="16736" y="13320"/>
                      <a:pt x="16885" y="13480"/>
                    </a:cubicBezTo>
                    <a:cubicBezTo>
                      <a:pt x="18417" y="15410"/>
                      <a:pt x="19961" y="17332"/>
                      <a:pt x="21499" y="19258"/>
                    </a:cubicBezTo>
                    <a:cubicBezTo>
                      <a:pt x="21490" y="19384"/>
                      <a:pt x="21535" y="19542"/>
                      <a:pt x="21418" y="19634"/>
                    </a:cubicBezTo>
                    <a:cubicBezTo>
                      <a:pt x="21076" y="19959"/>
                      <a:pt x="20712" y="20261"/>
                      <a:pt x="20378" y="20595"/>
                    </a:cubicBezTo>
                    <a:cubicBezTo>
                      <a:pt x="20314" y="20661"/>
                      <a:pt x="20217" y="20693"/>
                      <a:pt x="20122" y="20693"/>
                    </a:cubicBezTo>
                    <a:cubicBezTo>
                      <a:pt x="20048" y="20693"/>
                      <a:pt x="19976" y="20674"/>
                      <a:pt x="19919" y="20638"/>
                    </a:cubicBezTo>
                    <a:cubicBezTo>
                      <a:pt x="17937" y="19073"/>
                      <a:pt x="15876" y="17591"/>
                      <a:pt x="13646" y="16398"/>
                    </a:cubicBezTo>
                    <a:cubicBezTo>
                      <a:pt x="13218" y="16153"/>
                      <a:pt x="12760" y="15964"/>
                      <a:pt x="12336" y="15718"/>
                    </a:cubicBezTo>
                    <a:cubicBezTo>
                      <a:pt x="11527" y="14849"/>
                      <a:pt x="10795" y="13896"/>
                      <a:pt x="10229" y="12849"/>
                    </a:cubicBezTo>
                    <a:cubicBezTo>
                      <a:pt x="9645" y="11759"/>
                      <a:pt x="9266" y="10495"/>
                      <a:pt x="9498" y="9254"/>
                    </a:cubicBezTo>
                    <a:cubicBezTo>
                      <a:pt x="9705" y="8149"/>
                      <a:pt x="10416" y="7206"/>
                      <a:pt x="11269" y="6505"/>
                    </a:cubicBezTo>
                    <a:cubicBezTo>
                      <a:pt x="12203" y="5723"/>
                      <a:pt x="13352" y="5116"/>
                      <a:pt x="14592" y="5081"/>
                    </a:cubicBezTo>
                    <a:cubicBezTo>
                      <a:pt x="14629" y="5080"/>
                      <a:pt x="14667" y="5079"/>
                      <a:pt x="14704" y="5079"/>
                    </a:cubicBezTo>
                    <a:close/>
                    <a:moveTo>
                      <a:pt x="48100" y="9350"/>
                    </a:moveTo>
                    <a:cubicBezTo>
                      <a:pt x="48670" y="9350"/>
                      <a:pt x="49239" y="9458"/>
                      <a:pt x="49758" y="9701"/>
                    </a:cubicBezTo>
                    <a:cubicBezTo>
                      <a:pt x="50804" y="10179"/>
                      <a:pt x="51609" y="11057"/>
                      <a:pt x="52222" y="12010"/>
                    </a:cubicBezTo>
                    <a:cubicBezTo>
                      <a:pt x="52837" y="12972"/>
                      <a:pt x="53195" y="14146"/>
                      <a:pt x="52993" y="15288"/>
                    </a:cubicBezTo>
                    <a:cubicBezTo>
                      <a:pt x="52790" y="16633"/>
                      <a:pt x="51983" y="17795"/>
                      <a:pt x="51063" y="18763"/>
                    </a:cubicBezTo>
                    <a:cubicBezTo>
                      <a:pt x="49635" y="20227"/>
                      <a:pt x="47904" y="21354"/>
                      <a:pt x="46124" y="22344"/>
                    </a:cubicBezTo>
                    <a:cubicBezTo>
                      <a:pt x="44375" y="23302"/>
                      <a:pt x="42549" y="24112"/>
                      <a:pt x="40693" y="24838"/>
                    </a:cubicBezTo>
                    <a:cubicBezTo>
                      <a:pt x="40645" y="24861"/>
                      <a:pt x="40592" y="24872"/>
                      <a:pt x="40539" y="24872"/>
                    </a:cubicBezTo>
                    <a:cubicBezTo>
                      <a:pt x="40385" y="24872"/>
                      <a:pt x="40232" y="24780"/>
                      <a:pt x="40188" y="24628"/>
                    </a:cubicBezTo>
                    <a:cubicBezTo>
                      <a:pt x="40043" y="24212"/>
                      <a:pt x="39827" y="23828"/>
                      <a:pt x="39644" y="23429"/>
                    </a:cubicBezTo>
                    <a:cubicBezTo>
                      <a:pt x="39484" y="23082"/>
                      <a:pt x="39230" y="22788"/>
                      <a:pt x="39101" y="22427"/>
                    </a:cubicBezTo>
                    <a:cubicBezTo>
                      <a:pt x="39025" y="22295"/>
                      <a:pt x="39003" y="22094"/>
                      <a:pt x="39136" y="21993"/>
                    </a:cubicBezTo>
                    <a:cubicBezTo>
                      <a:pt x="41064" y="20396"/>
                      <a:pt x="42999" y="18805"/>
                      <a:pt x="44927" y="17206"/>
                    </a:cubicBezTo>
                    <a:cubicBezTo>
                      <a:pt x="45095" y="17105"/>
                      <a:pt x="45078" y="16827"/>
                      <a:pt x="44888" y="16765"/>
                    </a:cubicBezTo>
                    <a:cubicBezTo>
                      <a:pt x="44859" y="16755"/>
                      <a:pt x="44832" y="16750"/>
                      <a:pt x="44806" y="16750"/>
                    </a:cubicBezTo>
                    <a:cubicBezTo>
                      <a:pt x="44661" y="16750"/>
                      <a:pt x="44547" y="16893"/>
                      <a:pt x="44436" y="16975"/>
                    </a:cubicBezTo>
                    <a:cubicBezTo>
                      <a:pt x="42613" y="18485"/>
                      <a:pt x="40784" y="19989"/>
                      <a:pt x="38961" y="21500"/>
                    </a:cubicBezTo>
                    <a:cubicBezTo>
                      <a:pt x="38893" y="21569"/>
                      <a:pt x="38804" y="21598"/>
                      <a:pt x="38712" y="21598"/>
                    </a:cubicBezTo>
                    <a:cubicBezTo>
                      <a:pt x="38575" y="21598"/>
                      <a:pt x="38431" y="21533"/>
                      <a:pt x="38341" y="21436"/>
                    </a:cubicBezTo>
                    <a:cubicBezTo>
                      <a:pt x="38011" y="21058"/>
                      <a:pt x="37673" y="20687"/>
                      <a:pt x="37326" y="20326"/>
                    </a:cubicBezTo>
                    <a:cubicBezTo>
                      <a:pt x="37301" y="20154"/>
                      <a:pt x="37395" y="19978"/>
                      <a:pt x="37491" y="19839"/>
                    </a:cubicBezTo>
                    <a:cubicBezTo>
                      <a:pt x="39283" y="17566"/>
                      <a:pt x="40974" y="15187"/>
                      <a:pt x="42236" y="12572"/>
                    </a:cubicBezTo>
                    <a:cubicBezTo>
                      <a:pt x="42356" y="12209"/>
                      <a:pt x="42693" y="12002"/>
                      <a:pt x="42966" y="11763"/>
                    </a:cubicBezTo>
                    <a:cubicBezTo>
                      <a:pt x="44202" y="10720"/>
                      <a:pt x="45599" y="9767"/>
                      <a:pt x="47208" y="9436"/>
                    </a:cubicBezTo>
                    <a:cubicBezTo>
                      <a:pt x="47501" y="9380"/>
                      <a:pt x="47801" y="9350"/>
                      <a:pt x="48100" y="9350"/>
                    </a:cubicBezTo>
                    <a:close/>
                    <a:moveTo>
                      <a:pt x="7176" y="14867"/>
                    </a:moveTo>
                    <a:cubicBezTo>
                      <a:pt x="8419" y="14867"/>
                      <a:pt x="9649" y="15201"/>
                      <a:pt x="10809" y="15629"/>
                    </a:cubicBezTo>
                    <a:cubicBezTo>
                      <a:pt x="13940" y="16838"/>
                      <a:pt x="16726" y="18767"/>
                      <a:pt x="19358" y="20817"/>
                    </a:cubicBezTo>
                    <a:cubicBezTo>
                      <a:pt x="19480" y="20914"/>
                      <a:pt x="19645" y="21014"/>
                      <a:pt x="19645" y="21193"/>
                    </a:cubicBezTo>
                    <a:cubicBezTo>
                      <a:pt x="19645" y="21522"/>
                      <a:pt x="19379" y="21752"/>
                      <a:pt x="19207" y="22004"/>
                    </a:cubicBezTo>
                    <a:cubicBezTo>
                      <a:pt x="18881" y="22441"/>
                      <a:pt x="18610" y="22916"/>
                      <a:pt x="18344" y="23390"/>
                    </a:cubicBezTo>
                    <a:cubicBezTo>
                      <a:pt x="18251" y="23593"/>
                      <a:pt x="18118" y="23908"/>
                      <a:pt x="17869" y="23908"/>
                    </a:cubicBezTo>
                    <a:cubicBezTo>
                      <a:pt x="17835" y="23908"/>
                      <a:pt x="17799" y="23902"/>
                      <a:pt x="17760" y="23889"/>
                    </a:cubicBezTo>
                    <a:cubicBezTo>
                      <a:pt x="15475" y="23003"/>
                      <a:pt x="13197" y="22096"/>
                      <a:pt x="10911" y="21216"/>
                    </a:cubicBezTo>
                    <a:cubicBezTo>
                      <a:pt x="10880" y="21203"/>
                      <a:pt x="10850" y="21197"/>
                      <a:pt x="10823" y="21197"/>
                    </a:cubicBezTo>
                    <a:cubicBezTo>
                      <a:pt x="10591" y="21197"/>
                      <a:pt x="10489" y="21593"/>
                      <a:pt x="10753" y="21673"/>
                    </a:cubicBezTo>
                    <a:cubicBezTo>
                      <a:pt x="12975" y="22551"/>
                      <a:pt x="15205" y="23416"/>
                      <a:pt x="17429" y="24290"/>
                    </a:cubicBezTo>
                    <a:cubicBezTo>
                      <a:pt x="17610" y="24349"/>
                      <a:pt x="17819" y="24529"/>
                      <a:pt x="17739" y="24739"/>
                    </a:cubicBezTo>
                    <a:cubicBezTo>
                      <a:pt x="17624" y="25083"/>
                      <a:pt x="17474" y="25414"/>
                      <a:pt x="17402" y="25770"/>
                    </a:cubicBezTo>
                    <a:cubicBezTo>
                      <a:pt x="17387" y="26064"/>
                      <a:pt x="17130" y="26333"/>
                      <a:pt x="16836" y="26333"/>
                    </a:cubicBezTo>
                    <a:cubicBezTo>
                      <a:pt x="16801" y="26333"/>
                      <a:pt x="16765" y="26329"/>
                      <a:pt x="16729" y="26321"/>
                    </a:cubicBezTo>
                    <a:cubicBezTo>
                      <a:pt x="14620" y="26018"/>
                      <a:pt x="12488" y="25803"/>
                      <a:pt x="10355" y="25803"/>
                    </a:cubicBezTo>
                    <a:cubicBezTo>
                      <a:pt x="9575" y="25803"/>
                      <a:pt x="8795" y="25831"/>
                      <a:pt x="8016" y="25896"/>
                    </a:cubicBezTo>
                    <a:cubicBezTo>
                      <a:pt x="7812" y="25881"/>
                      <a:pt x="7623" y="25787"/>
                      <a:pt x="7431" y="25726"/>
                    </a:cubicBezTo>
                    <a:cubicBezTo>
                      <a:pt x="6148" y="25275"/>
                      <a:pt x="4879" y="24710"/>
                      <a:pt x="3818" y="23844"/>
                    </a:cubicBezTo>
                    <a:cubicBezTo>
                      <a:pt x="2940" y="23134"/>
                      <a:pt x="2230" y="22144"/>
                      <a:pt x="2068" y="21005"/>
                    </a:cubicBezTo>
                    <a:cubicBezTo>
                      <a:pt x="1889" y="19786"/>
                      <a:pt x="2265" y="18559"/>
                      <a:pt x="2823" y="17485"/>
                    </a:cubicBezTo>
                    <a:cubicBezTo>
                      <a:pt x="3362" y="16454"/>
                      <a:pt x="4231" y="15549"/>
                      <a:pt x="5352" y="15171"/>
                    </a:cubicBezTo>
                    <a:cubicBezTo>
                      <a:pt x="5677" y="15039"/>
                      <a:pt x="6024" y="14975"/>
                      <a:pt x="6369" y="14917"/>
                    </a:cubicBezTo>
                    <a:cubicBezTo>
                      <a:pt x="6638" y="14883"/>
                      <a:pt x="6907" y="14867"/>
                      <a:pt x="7176" y="14867"/>
                    </a:cubicBezTo>
                    <a:close/>
                    <a:moveTo>
                      <a:pt x="52195" y="20760"/>
                    </a:moveTo>
                    <a:cubicBezTo>
                      <a:pt x="52824" y="20760"/>
                      <a:pt x="53451" y="20818"/>
                      <a:pt x="54067" y="20961"/>
                    </a:cubicBezTo>
                    <a:cubicBezTo>
                      <a:pt x="55033" y="21197"/>
                      <a:pt x="55963" y="21699"/>
                      <a:pt x="56569" y="22504"/>
                    </a:cubicBezTo>
                    <a:cubicBezTo>
                      <a:pt x="57295" y="23452"/>
                      <a:pt x="57573" y="24665"/>
                      <a:pt x="57632" y="25838"/>
                    </a:cubicBezTo>
                    <a:cubicBezTo>
                      <a:pt x="57685" y="26981"/>
                      <a:pt x="57408" y="28182"/>
                      <a:pt x="56661" y="29073"/>
                    </a:cubicBezTo>
                    <a:cubicBezTo>
                      <a:pt x="56099" y="29782"/>
                      <a:pt x="55323" y="30294"/>
                      <a:pt x="54504" y="30661"/>
                    </a:cubicBezTo>
                    <a:cubicBezTo>
                      <a:pt x="53291" y="31202"/>
                      <a:pt x="51973" y="31457"/>
                      <a:pt x="50660" y="31612"/>
                    </a:cubicBezTo>
                    <a:cubicBezTo>
                      <a:pt x="49715" y="31712"/>
                      <a:pt x="48768" y="31756"/>
                      <a:pt x="47821" y="31756"/>
                    </a:cubicBezTo>
                    <a:cubicBezTo>
                      <a:pt x="45635" y="31756"/>
                      <a:pt x="43449" y="31522"/>
                      <a:pt x="41289" y="31204"/>
                    </a:cubicBezTo>
                    <a:cubicBezTo>
                      <a:pt x="41094" y="31202"/>
                      <a:pt x="40993" y="31019"/>
                      <a:pt x="40919" y="30866"/>
                    </a:cubicBezTo>
                    <a:cubicBezTo>
                      <a:pt x="40842" y="30634"/>
                      <a:pt x="40955" y="30396"/>
                      <a:pt x="40959" y="30160"/>
                    </a:cubicBezTo>
                    <a:cubicBezTo>
                      <a:pt x="40982" y="29602"/>
                      <a:pt x="41043" y="29041"/>
                      <a:pt x="40991" y="28483"/>
                    </a:cubicBezTo>
                    <a:cubicBezTo>
                      <a:pt x="40968" y="28293"/>
                      <a:pt x="41033" y="28100"/>
                      <a:pt x="41179" y="27974"/>
                    </a:cubicBezTo>
                    <a:cubicBezTo>
                      <a:pt x="43688" y="27548"/>
                      <a:pt x="46199" y="27128"/>
                      <a:pt x="48710" y="26703"/>
                    </a:cubicBezTo>
                    <a:cubicBezTo>
                      <a:pt x="48867" y="26695"/>
                      <a:pt x="49003" y="26537"/>
                      <a:pt x="48946" y="26379"/>
                    </a:cubicBezTo>
                    <a:cubicBezTo>
                      <a:pt x="48915" y="26262"/>
                      <a:pt x="48802" y="26210"/>
                      <a:pt x="48691" y="26210"/>
                    </a:cubicBezTo>
                    <a:cubicBezTo>
                      <a:pt x="48655" y="26210"/>
                      <a:pt x="48619" y="26215"/>
                      <a:pt x="48586" y="26226"/>
                    </a:cubicBezTo>
                    <a:cubicBezTo>
                      <a:pt x="46182" y="26630"/>
                      <a:pt x="43776" y="27038"/>
                      <a:pt x="41371" y="27439"/>
                    </a:cubicBezTo>
                    <a:cubicBezTo>
                      <a:pt x="41344" y="27444"/>
                      <a:pt x="41317" y="27446"/>
                      <a:pt x="41290" y="27446"/>
                    </a:cubicBezTo>
                    <a:cubicBezTo>
                      <a:pt x="41071" y="27446"/>
                      <a:pt x="40848" y="27296"/>
                      <a:pt x="40846" y="27060"/>
                    </a:cubicBezTo>
                    <a:cubicBezTo>
                      <a:pt x="40793" y="26557"/>
                      <a:pt x="40639" y="26075"/>
                      <a:pt x="40519" y="25586"/>
                    </a:cubicBezTo>
                    <a:cubicBezTo>
                      <a:pt x="40602" y="25446"/>
                      <a:pt x="40732" y="25345"/>
                      <a:pt x="40886" y="25293"/>
                    </a:cubicBezTo>
                    <a:cubicBezTo>
                      <a:pt x="43666" y="24186"/>
                      <a:pt x="46411" y="22930"/>
                      <a:pt x="48879" y="21223"/>
                    </a:cubicBezTo>
                    <a:cubicBezTo>
                      <a:pt x="49084" y="21098"/>
                      <a:pt x="49333" y="21085"/>
                      <a:pt x="49562" y="21037"/>
                    </a:cubicBezTo>
                    <a:cubicBezTo>
                      <a:pt x="50427" y="20875"/>
                      <a:pt x="51313" y="20760"/>
                      <a:pt x="52195" y="20760"/>
                    </a:cubicBezTo>
                    <a:close/>
                    <a:moveTo>
                      <a:pt x="10345" y="26292"/>
                    </a:moveTo>
                    <a:cubicBezTo>
                      <a:pt x="12440" y="26292"/>
                      <a:pt x="14530" y="26500"/>
                      <a:pt x="16603" y="26798"/>
                    </a:cubicBezTo>
                    <a:cubicBezTo>
                      <a:pt x="16833" y="26859"/>
                      <a:pt x="17062" y="27061"/>
                      <a:pt x="17070" y="27315"/>
                    </a:cubicBezTo>
                    <a:cubicBezTo>
                      <a:pt x="16976" y="28106"/>
                      <a:pt x="16923" y="28908"/>
                      <a:pt x="16984" y="29704"/>
                    </a:cubicBezTo>
                    <a:cubicBezTo>
                      <a:pt x="17019" y="29944"/>
                      <a:pt x="16858" y="30238"/>
                      <a:pt x="16603" y="30268"/>
                    </a:cubicBezTo>
                    <a:cubicBezTo>
                      <a:pt x="14254" y="30622"/>
                      <a:pt x="11905" y="30982"/>
                      <a:pt x="9556" y="31335"/>
                    </a:cubicBezTo>
                    <a:cubicBezTo>
                      <a:pt x="9439" y="31347"/>
                      <a:pt x="9301" y="31388"/>
                      <a:pt x="9263" y="31514"/>
                    </a:cubicBezTo>
                    <a:cubicBezTo>
                      <a:pt x="9200" y="31670"/>
                      <a:pt x="9338" y="31841"/>
                      <a:pt x="9496" y="31841"/>
                    </a:cubicBezTo>
                    <a:cubicBezTo>
                      <a:pt x="9517" y="31841"/>
                      <a:pt x="9539" y="31838"/>
                      <a:pt x="9560" y="31831"/>
                    </a:cubicBezTo>
                    <a:cubicBezTo>
                      <a:pt x="11947" y="31474"/>
                      <a:pt x="14332" y="31107"/>
                      <a:pt x="16719" y="30748"/>
                    </a:cubicBezTo>
                    <a:cubicBezTo>
                      <a:pt x="16748" y="30737"/>
                      <a:pt x="16777" y="30733"/>
                      <a:pt x="16805" y="30733"/>
                    </a:cubicBezTo>
                    <a:cubicBezTo>
                      <a:pt x="16919" y="30733"/>
                      <a:pt x="17020" y="30809"/>
                      <a:pt x="17108" y="30884"/>
                    </a:cubicBezTo>
                    <a:cubicBezTo>
                      <a:pt x="17155" y="31360"/>
                      <a:pt x="17301" y="31817"/>
                      <a:pt x="17411" y="32281"/>
                    </a:cubicBezTo>
                    <a:cubicBezTo>
                      <a:pt x="17491" y="32589"/>
                      <a:pt x="17169" y="32764"/>
                      <a:pt x="16955" y="32902"/>
                    </a:cubicBezTo>
                    <a:cubicBezTo>
                      <a:pt x="15226" y="33599"/>
                      <a:pt x="13519" y="34359"/>
                      <a:pt x="11883" y="35256"/>
                    </a:cubicBezTo>
                    <a:cubicBezTo>
                      <a:pt x="10970" y="35748"/>
                      <a:pt x="10095" y="36308"/>
                      <a:pt x="9232" y="36877"/>
                    </a:cubicBezTo>
                    <a:cubicBezTo>
                      <a:pt x="8190" y="37128"/>
                      <a:pt x="7114" y="37286"/>
                      <a:pt x="6039" y="37286"/>
                    </a:cubicBezTo>
                    <a:cubicBezTo>
                      <a:pt x="5664" y="37286"/>
                      <a:pt x="5289" y="37267"/>
                      <a:pt x="4917" y="37225"/>
                    </a:cubicBezTo>
                    <a:cubicBezTo>
                      <a:pt x="3756" y="37088"/>
                      <a:pt x="2578" y="36638"/>
                      <a:pt x="1798" y="35738"/>
                    </a:cubicBezTo>
                    <a:cubicBezTo>
                      <a:pt x="959" y="34775"/>
                      <a:pt x="639" y="33472"/>
                      <a:pt x="576" y="32223"/>
                    </a:cubicBezTo>
                    <a:cubicBezTo>
                      <a:pt x="519" y="31078"/>
                      <a:pt x="796" y="29871"/>
                      <a:pt x="1545" y="28978"/>
                    </a:cubicBezTo>
                    <a:cubicBezTo>
                      <a:pt x="2353" y="27963"/>
                      <a:pt x="3560" y="27363"/>
                      <a:pt x="4776" y="26986"/>
                    </a:cubicBezTo>
                    <a:cubicBezTo>
                      <a:pt x="6329" y="26512"/>
                      <a:pt x="7959" y="26353"/>
                      <a:pt x="9575" y="26302"/>
                    </a:cubicBezTo>
                    <a:cubicBezTo>
                      <a:pt x="9832" y="26295"/>
                      <a:pt x="10088" y="26292"/>
                      <a:pt x="10345" y="26292"/>
                    </a:cubicBezTo>
                    <a:close/>
                    <a:moveTo>
                      <a:pt x="28956" y="17469"/>
                    </a:moveTo>
                    <a:cubicBezTo>
                      <a:pt x="30234" y="17469"/>
                      <a:pt x="31512" y="17668"/>
                      <a:pt x="32720" y="18089"/>
                    </a:cubicBezTo>
                    <a:cubicBezTo>
                      <a:pt x="35189" y="18926"/>
                      <a:pt x="37349" y="20638"/>
                      <a:pt x="38734" y="22846"/>
                    </a:cubicBezTo>
                    <a:cubicBezTo>
                      <a:pt x="40176" y="25097"/>
                      <a:pt x="40774" y="27866"/>
                      <a:pt x="40416" y="30513"/>
                    </a:cubicBezTo>
                    <a:cubicBezTo>
                      <a:pt x="40119" y="32840"/>
                      <a:pt x="39080" y="35069"/>
                      <a:pt x="37482" y="36789"/>
                    </a:cubicBezTo>
                    <a:cubicBezTo>
                      <a:pt x="35361" y="39143"/>
                      <a:pt x="32220" y="40533"/>
                      <a:pt x="29053" y="40533"/>
                    </a:cubicBezTo>
                    <a:cubicBezTo>
                      <a:pt x="28877" y="40533"/>
                      <a:pt x="28702" y="40529"/>
                      <a:pt x="28526" y="40521"/>
                    </a:cubicBezTo>
                    <a:cubicBezTo>
                      <a:pt x="25915" y="40438"/>
                      <a:pt x="23349" y="39407"/>
                      <a:pt x="21393" y="37679"/>
                    </a:cubicBezTo>
                    <a:cubicBezTo>
                      <a:pt x="19308" y="35869"/>
                      <a:pt x="17908" y="33286"/>
                      <a:pt x="17555" y="30545"/>
                    </a:cubicBezTo>
                    <a:cubicBezTo>
                      <a:pt x="17185" y="27877"/>
                      <a:pt x="17792" y="25084"/>
                      <a:pt x="19250" y="22816"/>
                    </a:cubicBezTo>
                    <a:cubicBezTo>
                      <a:pt x="19963" y="21695"/>
                      <a:pt x="20872" y="20694"/>
                      <a:pt x="21926" y="19884"/>
                    </a:cubicBezTo>
                    <a:cubicBezTo>
                      <a:pt x="23599" y="18571"/>
                      <a:pt x="25648" y="17761"/>
                      <a:pt x="27759" y="17527"/>
                    </a:cubicBezTo>
                    <a:cubicBezTo>
                      <a:pt x="28156" y="17488"/>
                      <a:pt x="28556" y="17469"/>
                      <a:pt x="28956" y="17469"/>
                    </a:cubicBezTo>
                    <a:close/>
                    <a:moveTo>
                      <a:pt x="41110" y="31692"/>
                    </a:moveTo>
                    <a:cubicBezTo>
                      <a:pt x="41279" y="31692"/>
                      <a:pt x="41450" y="31729"/>
                      <a:pt x="41616" y="31747"/>
                    </a:cubicBezTo>
                    <a:cubicBezTo>
                      <a:pt x="43679" y="32037"/>
                      <a:pt x="45764" y="32246"/>
                      <a:pt x="47849" y="32246"/>
                    </a:cubicBezTo>
                    <a:cubicBezTo>
                      <a:pt x="48612" y="32246"/>
                      <a:pt x="49375" y="32218"/>
                      <a:pt x="50137" y="32156"/>
                    </a:cubicBezTo>
                    <a:cubicBezTo>
                      <a:pt x="50452" y="32162"/>
                      <a:pt x="50739" y="32323"/>
                      <a:pt x="51035" y="32417"/>
                    </a:cubicBezTo>
                    <a:cubicBezTo>
                      <a:pt x="52350" y="32891"/>
                      <a:pt x="53643" y="33514"/>
                      <a:pt x="54685" y="34460"/>
                    </a:cubicBezTo>
                    <a:cubicBezTo>
                      <a:pt x="55358" y="35084"/>
                      <a:pt x="55899" y="35884"/>
                      <a:pt x="56093" y="36791"/>
                    </a:cubicBezTo>
                    <a:cubicBezTo>
                      <a:pt x="56289" y="37685"/>
                      <a:pt x="56155" y="38620"/>
                      <a:pt x="55857" y="39475"/>
                    </a:cubicBezTo>
                    <a:cubicBezTo>
                      <a:pt x="55562" y="40314"/>
                      <a:pt x="55142" y="41123"/>
                      <a:pt x="54529" y="41775"/>
                    </a:cubicBezTo>
                    <a:cubicBezTo>
                      <a:pt x="53932" y="42423"/>
                      <a:pt x="53128" y="42868"/>
                      <a:pt x="52268" y="43050"/>
                    </a:cubicBezTo>
                    <a:cubicBezTo>
                      <a:pt x="51860" y="43142"/>
                      <a:pt x="51445" y="43182"/>
                      <a:pt x="51029" y="43182"/>
                    </a:cubicBezTo>
                    <a:cubicBezTo>
                      <a:pt x="50316" y="43182"/>
                      <a:pt x="49601" y="43065"/>
                      <a:pt x="48911" y="42896"/>
                    </a:cubicBezTo>
                    <a:cubicBezTo>
                      <a:pt x="47045" y="42414"/>
                      <a:pt x="45305" y="41546"/>
                      <a:pt x="43650" y="40576"/>
                    </a:cubicBezTo>
                    <a:cubicBezTo>
                      <a:pt x="42003" y="39596"/>
                      <a:pt x="40445" y="38477"/>
                      <a:pt x="38936" y="37297"/>
                    </a:cubicBezTo>
                    <a:cubicBezTo>
                      <a:pt x="38792" y="37183"/>
                      <a:pt x="38638" y="37080"/>
                      <a:pt x="38514" y="36944"/>
                    </a:cubicBezTo>
                    <a:cubicBezTo>
                      <a:pt x="38339" y="36747"/>
                      <a:pt x="38418" y="36446"/>
                      <a:pt x="38563" y="36257"/>
                    </a:cubicBezTo>
                    <a:cubicBezTo>
                      <a:pt x="38983" y="35733"/>
                      <a:pt x="39328" y="35155"/>
                      <a:pt x="39645" y="34566"/>
                    </a:cubicBezTo>
                    <a:cubicBezTo>
                      <a:pt x="39719" y="34375"/>
                      <a:pt x="39911" y="34185"/>
                      <a:pt x="40119" y="34185"/>
                    </a:cubicBezTo>
                    <a:cubicBezTo>
                      <a:pt x="40169" y="34185"/>
                      <a:pt x="40220" y="34196"/>
                      <a:pt x="40271" y="34221"/>
                    </a:cubicBezTo>
                    <a:cubicBezTo>
                      <a:pt x="42464" y="35034"/>
                      <a:pt x="44655" y="35855"/>
                      <a:pt x="46847" y="36670"/>
                    </a:cubicBezTo>
                    <a:cubicBezTo>
                      <a:pt x="47018" y="36729"/>
                      <a:pt x="47184" y="36812"/>
                      <a:pt x="47364" y="36846"/>
                    </a:cubicBezTo>
                    <a:cubicBezTo>
                      <a:pt x="47372" y="36846"/>
                      <a:pt x="47380" y="36847"/>
                      <a:pt x="47387" y="36847"/>
                    </a:cubicBezTo>
                    <a:cubicBezTo>
                      <a:pt x="47585" y="36847"/>
                      <a:pt x="47698" y="36564"/>
                      <a:pt x="47544" y="36430"/>
                    </a:cubicBezTo>
                    <a:cubicBezTo>
                      <a:pt x="47410" y="36336"/>
                      <a:pt x="47247" y="36299"/>
                      <a:pt x="47098" y="36239"/>
                    </a:cubicBezTo>
                    <a:cubicBezTo>
                      <a:pt x="44826" y="35391"/>
                      <a:pt x="42551" y="34546"/>
                      <a:pt x="40278" y="33696"/>
                    </a:cubicBezTo>
                    <a:cubicBezTo>
                      <a:pt x="40085" y="33279"/>
                      <a:pt x="40423" y="32876"/>
                      <a:pt x="40504" y="32474"/>
                    </a:cubicBezTo>
                    <a:cubicBezTo>
                      <a:pt x="40603" y="32221"/>
                      <a:pt x="40559" y="31834"/>
                      <a:pt x="40865" y="31725"/>
                    </a:cubicBezTo>
                    <a:cubicBezTo>
                      <a:pt x="40946" y="31701"/>
                      <a:pt x="41028" y="31692"/>
                      <a:pt x="41110" y="31692"/>
                    </a:cubicBezTo>
                    <a:close/>
                    <a:moveTo>
                      <a:pt x="17542" y="33222"/>
                    </a:moveTo>
                    <a:cubicBezTo>
                      <a:pt x="17610" y="33222"/>
                      <a:pt x="17678" y="33240"/>
                      <a:pt x="17744" y="33269"/>
                    </a:cubicBezTo>
                    <a:cubicBezTo>
                      <a:pt x="18052" y="34128"/>
                      <a:pt x="18499" y="34931"/>
                      <a:pt x="18991" y="35699"/>
                    </a:cubicBezTo>
                    <a:cubicBezTo>
                      <a:pt x="19142" y="35933"/>
                      <a:pt x="19042" y="36242"/>
                      <a:pt x="18830" y="36402"/>
                    </a:cubicBezTo>
                    <a:cubicBezTo>
                      <a:pt x="16975" y="37899"/>
                      <a:pt x="15099" y="39374"/>
                      <a:pt x="13246" y="40875"/>
                    </a:cubicBezTo>
                    <a:cubicBezTo>
                      <a:pt x="13050" y="41024"/>
                      <a:pt x="13220" y="41303"/>
                      <a:pt x="13412" y="41303"/>
                    </a:cubicBezTo>
                    <a:cubicBezTo>
                      <a:pt x="13459" y="41303"/>
                      <a:pt x="13508" y="41286"/>
                      <a:pt x="13553" y="41247"/>
                    </a:cubicBezTo>
                    <a:cubicBezTo>
                      <a:pt x="15474" y="39727"/>
                      <a:pt x="17382" y="38188"/>
                      <a:pt x="19299" y="36661"/>
                    </a:cubicBezTo>
                    <a:cubicBezTo>
                      <a:pt x="19350" y="36619"/>
                      <a:pt x="19414" y="36600"/>
                      <a:pt x="19480" y="36600"/>
                    </a:cubicBezTo>
                    <a:cubicBezTo>
                      <a:pt x="19588" y="36600"/>
                      <a:pt x="19700" y="36652"/>
                      <a:pt x="19769" y="36734"/>
                    </a:cubicBezTo>
                    <a:cubicBezTo>
                      <a:pt x="20050" y="37030"/>
                      <a:pt x="20311" y="37347"/>
                      <a:pt x="20605" y="37632"/>
                    </a:cubicBezTo>
                    <a:cubicBezTo>
                      <a:pt x="20732" y="37751"/>
                      <a:pt x="20739" y="37938"/>
                      <a:pt x="20721" y="38100"/>
                    </a:cubicBezTo>
                    <a:cubicBezTo>
                      <a:pt x="20639" y="38334"/>
                      <a:pt x="20466" y="38522"/>
                      <a:pt x="20320" y="38719"/>
                    </a:cubicBezTo>
                    <a:cubicBezTo>
                      <a:pt x="18704" y="40796"/>
                      <a:pt x="17201" y="42976"/>
                      <a:pt x="16034" y="45339"/>
                    </a:cubicBezTo>
                    <a:cubicBezTo>
                      <a:pt x="15940" y="45537"/>
                      <a:pt x="15867" y="45756"/>
                      <a:pt x="15692" y="45900"/>
                    </a:cubicBezTo>
                    <a:cubicBezTo>
                      <a:pt x="14706" y="46770"/>
                      <a:pt x="13651" y="47588"/>
                      <a:pt x="12447" y="48134"/>
                    </a:cubicBezTo>
                    <a:cubicBezTo>
                      <a:pt x="11717" y="48476"/>
                      <a:pt x="10905" y="48698"/>
                      <a:pt x="10095" y="48698"/>
                    </a:cubicBezTo>
                    <a:cubicBezTo>
                      <a:pt x="9704" y="48698"/>
                      <a:pt x="9313" y="48646"/>
                      <a:pt x="8932" y="48530"/>
                    </a:cubicBezTo>
                    <a:cubicBezTo>
                      <a:pt x="7784" y="48181"/>
                      <a:pt x="6875" y="47315"/>
                      <a:pt x="6197" y="46354"/>
                    </a:cubicBezTo>
                    <a:cubicBezTo>
                      <a:pt x="5477" y="45352"/>
                      <a:pt x="5013" y="44100"/>
                      <a:pt x="5199" y="42854"/>
                    </a:cubicBezTo>
                    <a:cubicBezTo>
                      <a:pt x="5354" y="41674"/>
                      <a:pt x="5984" y="40615"/>
                      <a:pt x="6747" y="39724"/>
                    </a:cubicBezTo>
                    <a:cubicBezTo>
                      <a:pt x="7657" y="38667"/>
                      <a:pt x="8764" y="37802"/>
                      <a:pt x="9913" y="37019"/>
                    </a:cubicBezTo>
                    <a:cubicBezTo>
                      <a:pt x="12236" y="35467"/>
                      <a:pt x="14786" y="34292"/>
                      <a:pt x="17376" y="33263"/>
                    </a:cubicBezTo>
                    <a:cubicBezTo>
                      <a:pt x="17430" y="33235"/>
                      <a:pt x="17486" y="33222"/>
                      <a:pt x="17542" y="33222"/>
                    </a:cubicBezTo>
                    <a:close/>
                    <a:moveTo>
                      <a:pt x="37969" y="37264"/>
                    </a:moveTo>
                    <a:cubicBezTo>
                      <a:pt x="38062" y="37264"/>
                      <a:pt x="38154" y="37296"/>
                      <a:pt x="38226" y="37360"/>
                    </a:cubicBezTo>
                    <a:cubicBezTo>
                      <a:pt x="40479" y="39146"/>
                      <a:pt x="42841" y="40824"/>
                      <a:pt x="45426" y="42097"/>
                    </a:cubicBezTo>
                    <a:cubicBezTo>
                      <a:pt x="45624" y="42191"/>
                      <a:pt x="45844" y="42264"/>
                      <a:pt x="45985" y="42442"/>
                    </a:cubicBezTo>
                    <a:cubicBezTo>
                      <a:pt x="46644" y="43191"/>
                      <a:pt x="47272" y="43975"/>
                      <a:pt x="47776" y="44839"/>
                    </a:cubicBezTo>
                    <a:cubicBezTo>
                      <a:pt x="48287" y="45712"/>
                      <a:pt x="48691" y="46676"/>
                      <a:pt x="48765" y="47695"/>
                    </a:cubicBezTo>
                    <a:cubicBezTo>
                      <a:pt x="48826" y="48436"/>
                      <a:pt x="48688" y="49193"/>
                      <a:pt x="48343" y="49854"/>
                    </a:cubicBezTo>
                    <a:cubicBezTo>
                      <a:pt x="47930" y="50661"/>
                      <a:pt x="47271" y="51318"/>
                      <a:pt x="46545" y="51851"/>
                    </a:cubicBezTo>
                    <a:cubicBezTo>
                      <a:pt x="45782" y="52414"/>
                      <a:pt x="44894" y="52842"/>
                      <a:pt x="43942" y="52944"/>
                    </a:cubicBezTo>
                    <a:cubicBezTo>
                      <a:pt x="43795" y="52960"/>
                      <a:pt x="43648" y="52968"/>
                      <a:pt x="43501" y="52968"/>
                    </a:cubicBezTo>
                    <a:cubicBezTo>
                      <a:pt x="42628" y="52968"/>
                      <a:pt x="41766" y="52686"/>
                      <a:pt x="41014" y="52249"/>
                    </a:cubicBezTo>
                    <a:cubicBezTo>
                      <a:pt x="39686" y="51471"/>
                      <a:pt x="38637" y="50308"/>
                      <a:pt x="37718" y="49090"/>
                    </a:cubicBezTo>
                    <a:cubicBezTo>
                      <a:pt x="35895" y="46619"/>
                      <a:pt x="34575" y="43821"/>
                      <a:pt x="33434" y="40981"/>
                    </a:cubicBezTo>
                    <a:cubicBezTo>
                      <a:pt x="33335" y="40730"/>
                      <a:pt x="33244" y="40402"/>
                      <a:pt x="33458" y="40184"/>
                    </a:cubicBezTo>
                    <a:cubicBezTo>
                      <a:pt x="34035" y="39903"/>
                      <a:pt x="34634" y="39660"/>
                      <a:pt x="35172" y="39307"/>
                    </a:cubicBezTo>
                    <a:cubicBezTo>
                      <a:pt x="35405" y="39179"/>
                      <a:pt x="35614" y="38990"/>
                      <a:pt x="35882" y="38940"/>
                    </a:cubicBezTo>
                    <a:cubicBezTo>
                      <a:pt x="36103" y="38955"/>
                      <a:pt x="36218" y="39158"/>
                      <a:pt x="36346" y="39310"/>
                    </a:cubicBezTo>
                    <a:cubicBezTo>
                      <a:pt x="37786" y="41054"/>
                      <a:pt x="39225" y="42798"/>
                      <a:pt x="40667" y="44541"/>
                    </a:cubicBezTo>
                    <a:cubicBezTo>
                      <a:pt x="40791" y="44678"/>
                      <a:pt x="40887" y="44850"/>
                      <a:pt x="41047" y="44952"/>
                    </a:cubicBezTo>
                    <a:cubicBezTo>
                      <a:pt x="41077" y="44964"/>
                      <a:pt x="41107" y="44970"/>
                      <a:pt x="41135" y="44970"/>
                    </a:cubicBezTo>
                    <a:cubicBezTo>
                      <a:pt x="41333" y="44970"/>
                      <a:pt x="41471" y="44693"/>
                      <a:pt x="41303" y="44542"/>
                    </a:cubicBezTo>
                    <a:cubicBezTo>
                      <a:pt x="39730" y="42631"/>
                      <a:pt x="38149" y="40725"/>
                      <a:pt x="36575" y="38814"/>
                    </a:cubicBezTo>
                    <a:cubicBezTo>
                      <a:pt x="36438" y="38687"/>
                      <a:pt x="36438" y="38457"/>
                      <a:pt x="36580" y="38336"/>
                    </a:cubicBezTo>
                    <a:cubicBezTo>
                      <a:pt x="36916" y="38028"/>
                      <a:pt x="37262" y="37728"/>
                      <a:pt x="37589" y="37410"/>
                    </a:cubicBezTo>
                    <a:cubicBezTo>
                      <a:pt x="37657" y="37341"/>
                      <a:pt x="37751" y="37307"/>
                      <a:pt x="37844" y="37284"/>
                    </a:cubicBezTo>
                    <a:cubicBezTo>
                      <a:pt x="37885" y="37271"/>
                      <a:pt x="37927" y="37264"/>
                      <a:pt x="37969" y="37264"/>
                    </a:cubicBezTo>
                    <a:close/>
                    <a:moveTo>
                      <a:pt x="21403" y="38408"/>
                    </a:moveTo>
                    <a:cubicBezTo>
                      <a:pt x="21559" y="38408"/>
                      <a:pt x="21666" y="38552"/>
                      <a:pt x="21792" y="38631"/>
                    </a:cubicBezTo>
                    <a:cubicBezTo>
                      <a:pt x="22253" y="39003"/>
                      <a:pt x="22771" y="39295"/>
                      <a:pt x="23280" y="39596"/>
                    </a:cubicBezTo>
                    <a:cubicBezTo>
                      <a:pt x="23527" y="39749"/>
                      <a:pt x="23887" y="39794"/>
                      <a:pt x="24003" y="40097"/>
                    </a:cubicBezTo>
                    <a:cubicBezTo>
                      <a:pt x="24041" y="40256"/>
                      <a:pt x="23946" y="40404"/>
                      <a:pt x="23898" y="40551"/>
                    </a:cubicBezTo>
                    <a:cubicBezTo>
                      <a:pt x="23035" y="42764"/>
                      <a:pt x="22164" y="44974"/>
                      <a:pt x="21304" y="47190"/>
                    </a:cubicBezTo>
                    <a:cubicBezTo>
                      <a:pt x="21205" y="47379"/>
                      <a:pt x="21380" y="47531"/>
                      <a:pt x="21543" y="47531"/>
                    </a:cubicBezTo>
                    <a:cubicBezTo>
                      <a:pt x="21632" y="47531"/>
                      <a:pt x="21717" y="47486"/>
                      <a:pt x="21751" y="47377"/>
                    </a:cubicBezTo>
                    <a:cubicBezTo>
                      <a:pt x="22604" y="45222"/>
                      <a:pt x="23442" y="43061"/>
                      <a:pt x="24290" y="40904"/>
                    </a:cubicBezTo>
                    <a:cubicBezTo>
                      <a:pt x="24381" y="40687"/>
                      <a:pt x="24428" y="40442"/>
                      <a:pt x="24610" y="40279"/>
                    </a:cubicBezTo>
                    <a:cubicBezTo>
                      <a:pt x="24624" y="40278"/>
                      <a:pt x="24638" y="40278"/>
                      <a:pt x="24652" y="40278"/>
                    </a:cubicBezTo>
                    <a:cubicBezTo>
                      <a:pt x="24813" y="40278"/>
                      <a:pt x="24969" y="40324"/>
                      <a:pt x="25118" y="40389"/>
                    </a:cubicBezTo>
                    <a:cubicBezTo>
                      <a:pt x="25460" y="40534"/>
                      <a:pt x="25830" y="40589"/>
                      <a:pt x="26183" y="40699"/>
                    </a:cubicBezTo>
                    <a:cubicBezTo>
                      <a:pt x="26472" y="40879"/>
                      <a:pt x="26412" y="41278"/>
                      <a:pt x="26377" y="41568"/>
                    </a:cubicBezTo>
                    <a:cubicBezTo>
                      <a:pt x="25991" y="44304"/>
                      <a:pt x="25751" y="47077"/>
                      <a:pt x="25957" y="49838"/>
                    </a:cubicBezTo>
                    <a:cubicBezTo>
                      <a:pt x="26029" y="50225"/>
                      <a:pt x="25838" y="50583"/>
                      <a:pt x="25716" y="50939"/>
                    </a:cubicBezTo>
                    <a:cubicBezTo>
                      <a:pt x="25243" y="52255"/>
                      <a:pt x="24623" y="53549"/>
                      <a:pt x="23678" y="54595"/>
                    </a:cubicBezTo>
                    <a:cubicBezTo>
                      <a:pt x="23004" y="55329"/>
                      <a:pt x="22115" y="55903"/>
                      <a:pt x="21118" y="56055"/>
                    </a:cubicBezTo>
                    <a:cubicBezTo>
                      <a:pt x="20899" y="56090"/>
                      <a:pt x="20680" y="56106"/>
                      <a:pt x="20462" y="56106"/>
                    </a:cubicBezTo>
                    <a:cubicBezTo>
                      <a:pt x="19580" y="56106"/>
                      <a:pt x="18705" y="55845"/>
                      <a:pt x="17909" y="55476"/>
                    </a:cubicBezTo>
                    <a:cubicBezTo>
                      <a:pt x="16899" y="55015"/>
                      <a:pt x="15973" y="54281"/>
                      <a:pt x="15463" y="53278"/>
                    </a:cubicBezTo>
                    <a:cubicBezTo>
                      <a:pt x="14855" y="52079"/>
                      <a:pt x="14848" y="50671"/>
                      <a:pt x="15111" y="49379"/>
                    </a:cubicBezTo>
                    <a:cubicBezTo>
                      <a:pt x="15321" y="48293"/>
                      <a:pt x="15711" y="47251"/>
                      <a:pt x="16156" y="46240"/>
                    </a:cubicBezTo>
                    <a:cubicBezTo>
                      <a:pt x="17408" y="43475"/>
                      <a:pt x="19163" y="40975"/>
                      <a:pt x="21035" y="38597"/>
                    </a:cubicBezTo>
                    <a:cubicBezTo>
                      <a:pt x="21110" y="38497"/>
                      <a:pt x="21217" y="38409"/>
                      <a:pt x="21348" y="38409"/>
                    </a:cubicBezTo>
                    <a:cubicBezTo>
                      <a:pt x="21355" y="38409"/>
                      <a:pt x="21361" y="38410"/>
                      <a:pt x="21368" y="38410"/>
                    </a:cubicBezTo>
                    <a:cubicBezTo>
                      <a:pt x="21380" y="38409"/>
                      <a:pt x="21392" y="38408"/>
                      <a:pt x="21403" y="38408"/>
                    </a:cubicBezTo>
                    <a:close/>
                    <a:moveTo>
                      <a:pt x="32468" y="40530"/>
                    </a:moveTo>
                    <a:cubicBezTo>
                      <a:pt x="32603" y="40530"/>
                      <a:pt x="32728" y="40584"/>
                      <a:pt x="32793" y="40727"/>
                    </a:cubicBezTo>
                    <a:cubicBezTo>
                      <a:pt x="33178" y="41615"/>
                      <a:pt x="33513" y="42528"/>
                      <a:pt x="33933" y="43402"/>
                    </a:cubicBezTo>
                    <a:cubicBezTo>
                      <a:pt x="34772" y="45297"/>
                      <a:pt x="35755" y="47134"/>
                      <a:pt x="36931" y="48842"/>
                    </a:cubicBezTo>
                    <a:cubicBezTo>
                      <a:pt x="37054" y="49114"/>
                      <a:pt x="37070" y="49420"/>
                      <a:pt x="37130" y="49710"/>
                    </a:cubicBezTo>
                    <a:cubicBezTo>
                      <a:pt x="37376" y="51079"/>
                      <a:pt x="37484" y="52499"/>
                      <a:pt x="37193" y="53869"/>
                    </a:cubicBezTo>
                    <a:cubicBezTo>
                      <a:pt x="36978" y="54844"/>
                      <a:pt x="36496" y="55793"/>
                      <a:pt x="35706" y="56425"/>
                    </a:cubicBezTo>
                    <a:cubicBezTo>
                      <a:pt x="34882" y="57094"/>
                      <a:pt x="33826" y="57403"/>
                      <a:pt x="32785" y="57514"/>
                    </a:cubicBezTo>
                    <a:cubicBezTo>
                      <a:pt x="32537" y="57542"/>
                      <a:pt x="32285" y="57557"/>
                      <a:pt x="32033" y="57557"/>
                    </a:cubicBezTo>
                    <a:cubicBezTo>
                      <a:pt x="31250" y="57557"/>
                      <a:pt x="30464" y="57411"/>
                      <a:pt x="29765" y="57050"/>
                    </a:cubicBezTo>
                    <a:cubicBezTo>
                      <a:pt x="28823" y="56563"/>
                      <a:pt x="28109" y="55717"/>
                      <a:pt x="27638" y="54781"/>
                    </a:cubicBezTo>
                    <a:cubicBezTo>
                      <a:pt x="27118" y="53762"/>
                      <a:pt x="26831" y="52642"/>
                      <a:pt x="26644" y="51520"/>
                    </a:cubicBezTo>
                    <a:cubicBezTo>
                      <a:pt x="26124" y="48154"/>
                      <a:pt x="26422" y="44727"/>
                      <a:pt x="26898" y="41375"/>
                    </a:cubicBezTo>
                    <a:cubicBezTo>
                      <a:pt x="26927" y="41226"/>
                      <a:pt x="26913" y="41028"/>
                      <a:pt x="27071" y="40949"/>
                    </a:cubicBezTo>
                    <a:cubicBezTo>
                      <a:pt x="27137" y="40916"/>
                      <a:pt x="27205" y="40905"/>
                      <a:pt x="27275" y="40905"/>
                    </a:cubicBezTo>
                    <a:cubicBezTo>
                      <a:pt x="27431" y="40905"/>
                      <a:pt x="27592" y="40963"/>
                      <a:pt x="27748" y="40968"/>
                    </a:cubicBezTo>
                    <a:cubicBezTo>
                      <a:pt x="28173" y="40993"/>
                      <a:pt x="28599" y="41028"/>
                      <a:pt x="29024" y="41028"/>
                    </a:cubicBezTo>
                    <a:cubicBezTo>
                      <a:pt x="29224" y="41028"/>
                      <a:pt x="29423" y="41021"/>
                      <a:pt x="29622" y="41001"/>
                    </a:cubicBezTo>
                    <a:cubicBezTo>
                      <a:pt x="29649" y="40995"/>
                      <a:pt x="29676" y="40993"/>
                      <a:pt x="29704" y="40993"/>
                    </a:cubicBezTo>
                    <a:cubicBezTo>
                      <a:pt x="29892" y="40993"/>
                      <a:pt x="30079" y="41113"/>
                      <a:pt x="30178" y="41264"/>
                    </a:cubicBezTo>
                    <a:cubicBezTo>
                      <a:pt x="30609" y="43730"/>
                      <a:pt x="31006" y="46204"/>
                      <a:pt x="31435" y="48671"/>
                    </a:cubicBezTo>
                    <a:cubicBezTo>
                      <a:pt x="31445" y="48795"/>
                      <a:pt x="31564" y="48878"/>
                      <a:pt x="31681" y="48878"/>
                    </a:cubicBezTo>
                    <a:cubicBezTo>
                      <a:pt x="31736" y="48878"/>
                      <a:pt x="31790" y="48860"/>
                      <a:pt x="31833" y="48819"/>
                    </a:cubicBezTo>
                    <a:cubicBezTo>
                      <a:pt x="31941" y="48740"/>
                      <a:pt x="31916" y="48594"/>
                      <a:pt x="31898" y="48482"/>
                    </a:cubicBezTo>
                    <a:cubicBezTo>
                      <a:pt x="31565" y="46507"/>
                      <a:pt x="31233" y="44531"/>
                      <a:pt x="30900" y="42555"/>
                    </a:cubicBezTo>
                    <a:cubicBezTo>
                      <a:pt x="30843" y="42077"/>
                      <a:pt x="30683" y="41606"/>
                      <a:pt x="30718" y="41122"/>
                    </a:cubicBezTo>
                    <a:cubicBezTo>
                      <a:pt x="30706" y="40933"/>
                      <a:pt x="30928" y="40878"/>
                      <a:pt x="31073" y="40844"/>
                    </a:cubicBezTo>
                    <a:cubicBezTo>
                      <a:pt x="31469" y="40792"/>
                      <a:pt x="31848" y="40675"/>
                      <a:pt x="32234" y="40577"/>
                    </a:cubicBezTo>
                    <a:cubicBezTo>
                      <a:pt x="32308" y="40548"/>
                      <a:pt x="32390" y="40530"/>
                      <a:pt x="32468" y="40530"/>
                    </a:cubicBezTo>
                    <a:close/>
                    <a:moveTo>
                      <a:pt x="26157" y="1"/>
                    </a:moveTo>
                    <a:cubicBezTo>
                      <a:pt x="25369" y="1"/>
                      <a:pt x="24578" y="138"/>
                      <a:pt x="23830" y="369"/>
                    </a:cubicBezTo>
                    <a:cubicBezTo>
                      <a:pt x="22632" y="744"/>
                      <a:pt x="21567" y="1579"/>
                      <a:pt x="21018" y="2719"/>
                    </a:cubicBezTo>
                    <a:cubicBezTo>
                      <a:pt x="20358" y="4035"/>
                      <a:pt x="20282" y="5555"/>
                      <a:pt x="20399" y="6998"/>
                    </a:cubicBezTo>
                    <a:cubicBezTo>
                      <a:pt x="20403" y="7237"/>
                      <a:pt x="20510" y="7486"/>
                      <a:pt x="20398" y="7715"/>
                    </a:cubicBezTo>
                    <a:cubicBezTo>
                      <a:pt x="20358" y="7727"/>
                      <a:pt x="20318" y="7733"/>
                      <a:pt x="20278" y="7733"/>
                    </a:cubicBezTo>
                    <a:cubicBezTo>
                      <a:pt x="20219" y="7733"/>
                      <a:pt x="20160" y="7721"/>
                      <a:pt x="20103" y="7704"/>
                    </a:cubicBezTo>
                    <a:cubicBezTo>
                      <a:pt x="19343" y="6798"/>
                      <a:pt x="18461" y="5979"/>
                      <a:pt x="17437" y="5380"/>
                    </a:cubicBezTo>
                    <a:cubicBezTo>
                      <a:pt x="16610" y="4889"/>
                      <a:pt x="15648" y="4590"/>
                      <a:pt x="14685" y="4590"/>
                    </a:cubicBezTo>
                    <a:cubicBezTo>
                      <a:pt x="14344" y="4590"/>
                      <a:pt x="14003" y="4628"/>
                      <a:pt x="13668" y="4707"/>
                    </a:cubicBezTo>
                    <a:cubicBezTo>
                      <a:pt x="12330" y="5021"/>
                      <a:pt x="11152" y="5834"/>
                      <a:pt x="10223" y="6829"/>
                    </a:cubicBezTo>
                    <a:cubicBezTo>
                      <a:pt x="9366" y="7754"/>
                      <a:pt x="8852" y="9016"/>
                      <a:pt x="8948" y="10286"/>
                    </a:cubicBezTo>
                    <a:cubicBezTo>
                      <a:pt x="9032" y="11700"/>
                      <a:pt x="9680" y="13008"/>
                      <a:pt x="10458" y="14164"/>
                    </a:cubicBezTo>
                    <a:cubicBezTo>
                      <a:pt x="10599" y="14400"/>
                      <a:pt x="10841" y="14603"/>
                      <a:pt x="10844" y="14898"/>
                    </a:cubicBezTo>
                    <a:cubicBezTo>
                      <a:pt x="10807" y="14991"/>
                      <a:pt x="10698" y="15007"/>
                      <a:pt x="10619" y="15047"/>
                    </a:cubicBezTo>
                    <a:cubicBezTo>
                      <a:pt x="9530" y="14663"/>
                      <a:pt x="8358" y="14381"/>
                      <a:pt x="7195" y="14381"/>
                    </a:cubicBezTo>
                    <a:cubicBezTo>
                      <a:pt x="6588" y="14381"/>
                      <a:pt x="5982" y="14458"/>
                      <a:pt x="5392" y="14637"/>
                    </a:cubicBezTo>
                    <a:cubicBezTo>
                      <a:pt x="4153" y="15005"/>
                      <a:pt x="3135" y="15927"/>
                      <a:pt x="2509" y="17042"/>
                    </a:cubicBezTo>
                    <a:cubicBezTo>
                      <a:pt x="1840" y="18236"/>
                      <a:pt x="1395" y="19621"/>
                      <a:pt x="1572" y="21002"/>
                    </a:cubicBezTo>
                    <a:cubicBezTo>
                      <a:pt x="1719" y="22179"/>
                      <a:pt x="2390" y="23236"/>
                      <a:pt x="3268" y="24009"/>
                    </a:cubicBezTo>
                    <a:cubicBezTo>
                      <a:pt x="4212" y="24863"/>
                      <a:pt x="5364" y="25440"/>
                      <a:pt x="6532" y="25923"/>
                    </a:cubicBezTo>
                    <a:cubicBezTo>
                      <a:pt x="6531" y="25962"/>
                      <a:pt x="6528" y="26040"/>
                      <a:pt x="6527" y="26080"/>
                    </a:cubicBezTo>
                    <a:cubicBezTo>
                      <a:pt x="5494" y="26258"/>
                      <a:pt x="4465" y="26510"/>
                      <a:pt x="3508" y="26944"/>
                    </a:cubicBezTo>
                    <a:cubicBezTo>
                      <a:pt x="2433" y="27417"/>
                      <a:pt x="1442" y="28147"/>
                      <a:pt x="815" y="29155"/>
                    </a:cubicBezTo>
                    <a:cubicBezTo>
                      <a:pt x="192" y="30161"/>
                      <a:pt x="1" y="31385"/>
                      <a:pt x="106" y="32551"/>
                    </a:cubicBezTo>
                    <a:cubicBezTo>
                      <a:pt x="184" y="33454"/>
                      <a:pt x="390" y="34358"/>
                      <a:pt x="815" y="35166"/>
                    </a:cubicBezTo>
                    <a:cubicBezTo>
                      <a:pt x="1307" y="36123"/>
                      <a:pt x="2159" y="36872"/>
                      <a:pt x="3154" y="37275"/>
                    </a:cubicBezTo>
                    <a:cubicBezTo>
                      <a:pt x="4063" y="37641"/>
                      <a:pt x="5034" y="37775"/>
                      <a:pt x="6010" y="37775"/>
                    </a:cubicBezTo>
                    <a:cubicBezTo>
                      <a:pt x="6635" y="37775"/>
                      <a:pt x="7262" y="37720"/>
                      <a:pt x="7876" y="37636"/>
                    </a:cubicBezTo>
                    <a:cubicBezTo>
                      <a:pt x="7907" y="37717"/>
                      <a:pt x="7997" y="37838"/>
                      <a:pt x="7897" y="37912"/>
                    </a:cubicBezTo>
                    <a:cubicBezTo>
                      <a:pt x="7174" y="38540"/>
                      <a:pt x="6478" y="39212"/>
                      <a:pt x="5918" y="39993"/>
                    </a:cubicBezTo>
                    <a:cubicBezTo>
                      <a:pt x="5192" y="40970"/>
                      <a:pt x="4683" y="42148"/>
                      <a:pt x="4668" y="43379"/>
                    </a:cubicBezTo>
                    <a:cubicBezTo>
                      <a:pt x="4662" y="44381"/>
                      <a:pt x="4991" y="45362"/>
                      <a:pt x="5516" y="46207"/>
                    </a:cubicBezTo>
                    <a:cubicBezTo>
                      <a:pt x="6153" y="47233"/>
                      <a:pt x="7002" y="48172"/>
                      <a:pt x="8093" y="48721"/>
                    </a:cubicBezTo>
                    <a:cubicBezTo>
                      <a:pt x="8716" y="49041"/>
                      <a:pt x="9407" y="49186"/>
                      <a:pt x="10102" y="49186"/>
                    </a:cubicBezTo>
                    <a:cubicBezTo>
                      <a:pt x="10681" y="49186"/>
                      <a:pt x="11263" y="49085"/>
                      <a:pt x="11809" y="48902"/>
                    </a:cubicBezTo>
                    <a:cubicBezTo>
                      <a:pt x="12993" y="48524"/>
                      <a:pt x="14055" y="47846"/>
                      <a:pt x="15034" y="47094"/>
                    </a:cubicBezTo>
                    <a:cubicBezTo>
                      <a:pt x="15145" y="47141"/>
                      <a:pt x="15227" y="47252"/>
                      <a:pt x="15167" y="47377"/>
                    </a:cubicBezTo>
                    <a:cubicBezTo>
                      <a:pt x="14849" y="48278"/>
                      <a:pt x="14595" y="49209"/>
                      <a:pt x="14503" y="50163"/>
                    </a:cubicBezTo>
                    <a:cubicBezTo>
                      <a:pt x="14366" y="51407"/>
                      <a:pt x="14538" y="52724"/>
                      <a:pt x="15199" y="53804"/>
                    </a:cubicBezTo>
                    <a:cubicBezTo>
                      <a:pt x="15798" y="54791"/>
                      <a:pt x="16762" y="55505"/>
                      <a:pt x="17807" y="55965"/>
                    </a:cubicBezTo>
                    <a:cubicBezTo>
                      <a:pt x="18636" y="56340"/>
                      <a:pt x="19545" y="56597"/>
                      <a:pt x="20459" y="56597"/>
                    </a:cubicBezTo>
                    <a:cubicBezTo>
                      <a:pt x="20698" y="56597"/>
                      <a:pt x="20936" y="56579"/>
                      <a:pt x="21173" y="56542"/>
                    </a:cubicBezTo>
                    <a:cubicBezTo>
                      <a:pt x="22281" y="56380"/>
                      <a:pt x="23273" y="55752"/>
                      <a:pt x="24021" y="54937"/>
                    </a:cubicBezTo>
                    <a:cubicBezTo>
                      <a:pt x="24821" y="54064"/>
                      <a:pt x="25404" y="53014"/>
                      <a:pt x="25858" y="51927"/>
                    </a:cubicBezTo>
                    <a:cubicBezTo>
                      <a:pt x="25891" y="51835"/>
                      <a:pt x="25959" y="51765"/>
                      <a:pt x="26025" y="51696"/>
                    </a:cubicBezTo>
                    <a:cubicBezTo>
                      <a:pt x="26091" y="51755"/>
                      <a:pt x="26205" y="51790"/>
                      <a:pt x="26212" y="51896"/>
                    </a:cubicBezTo>
                    <a:cubicBezTo>
                      <a:pt x="26455" y="53203"/>
                      <a:pt x="26846" y="54507"/>
                      <a:pt x="27568" y="55635"/>
                    </a:cubicBezTo>
                    <a:cubicBezTo>
                      <a:pt x="28092" y="56447"/>
                      <a:pt x="28813" y="57149"/>
                      <a:pt x="29695" y="57561"/>
                    </a:cubicBezTo>
                    <a:cubicBezTo>
                      <a:pt x="30423" y="57906"/>
                      <a:pt x="31228" y="58047"/>
                      <a:pt x="32031" y="58047"/>
                    </a:cubicBezTo>
                    <a:cubicBezTo>
                      <a:pt x="32263" y="58047"/>
                      <a:pt x="32494" y="58035"/>
                      <a:pt x="32723" y="58013"/>
                    </a:cubicBezTo>
                    <a:cubicBezTo>
                      <a:pt x="33730" y="57917"/>
                      <a:pt x="34743" y="57655"/>
                      <a:pt x="35601" y="57104"/>
                    </a:cubicBezTo>
                    <a:cubicBezTo>
                      <a:pt x="36281" y="56674"/>
                      <a:pt x="36830" y="56049"/>
                      <a:pt x="37188" y="55332"/>
                    </a:cubicBezTo>
                    <a:cubicBezTo>
                      <a:pt x="37779" y="54156"/>
                      <a:pt x="37906" y="52805"/>
                      <a:pt x="37835" y="51508"/>
                    </a:cubicBezTo>
                    <a:cubicBezTo>
                      <a:pt x="37837" y="51105"/>
                      <a:pt x="37739" y="50708"/>
                      <a:pt x="37755" y="50306"/>
                    </a:cubicBezTo>
                    <a:cubicBezTo>
                      <a:pt x="37807" y="50288"/>
                      <a:pt x="37911" y="50253"/>
                      <a:pt x="37963" y="50236"/>
                    </a:cubicBezTo>
                    <a:cubicBezTo>
                      <a:pt x="38131" y="50353"/>
                      <a:pt x="38246" y="50527"/>
                      <a:pt x="38385" y="50676"/>
                    </a:cubicBezTo>
                    <a:cubicBezTo>
                      <a:pt x="39187" y="51546"/>
                      <a:pt x="40091" y="52348"/>
                      <a:pt x="41158" y="52875"/>
                    </a:cubicBezTo>
                    <a:cubicBezTo>
                      <a:pt x="41884" y="53242"/>
                      <a:pt x="42696" y="53458"/>
                      <a:pt x="43511" y="53458"/>
                    </a:cubicBezTo>
                    <a:cubicBezTo>
                      <a:pt x="43719" y="53458"/>
                      <a:pt x="43927" y="53444"/>
                      <a:pt x="44134" y="53415"/>
                    </a:cubicBezTo>
                    <a:cubicBezTo>
                      <a:pt x="45128" y="53278"/>
                      <a:pt x="46054" y="52825"/>
                      <a:pt x="46853" y="52231"/>
                    </a:cubicBezTo>
                    <a:cubicBezTo>
                      <a:pt x="47495" y="51759"/>
                      <a:pt x="48081" y="51196"/>
                      <a:pt x="48518" y="50527"/>
                    </a:cubicBezTo>
                    <a:cubicBezTo>
                      <a:pt x="49055" y="49719"/>
                      <a:pt x="49322" y="48739"/>
                      <a:pt x="49259" y="47772"/>
                    </a:cubicBezTo>
                    <a:cubicBezTo>
                      <a:pt x="49157" y="46065"/>
                      <a:pt x="48261" y="44534"/>
                      <a:pt x="47256" y="43198"/>
                    </a:cubicBezTo>
                    <a:cubicBezTo>
                      <a:pt x="47301" y="43104"/>
                      <a:pt x="47381" y="42984"/>
                      <a:pt x="47492" y="42984"/>
                    </a:cubicBezTo>
                    <a:cubicBezTo>
                      <a:pt x="47514" y="42984"/>
                      <a:pt x="47536" y="42988"/>
                      <a:pt x="47560" y="42999"/>
                    </a:cubicBezTo>
                    <a:cubicBezTo>
                      <a:pt x="48666" y="43380"/>
                      <a:pt x="49845" y="43667"/>
                      <a:pt x="51020" y="43667"/>
                    </a:cubicBezTo>
                    <a:cubicBezTo>
                      <a:pt x="51535" y="43667"/>
                      <a:pt x="52049" y="43612"/>
                      <a:pt x="52556" y="43486"/>
                    </a:cubicBezTo>
                    <a:cubicBezTo>
                      <a:pt x="53511" y="43244"/>
                      <a:pt x="54387" y="42707"/>
                      <a:pt x="55027" y="41956"/>
                    </a:cubicBezTo>
                    <a:cubicBezTo>
                      <a:pt x="55612" y="41279"/>
                      <a:pt x="56027" y="40470"/>
                      <a:pt x="56321" y="39628"/>
                    </a:cubicBezTo>
                    <a:cubicBezTo>
                      <a:pt x="56657" y="38665"/>
                      <a:pt x="56795" y="37608"/>
                      <a:pt x="56553" y="36605"/>
                    </a:cubicBezTo>
                    <a:cubicBezTo>
                      <a:pt x="56325" y="35636"/>
                      <a:pt x="55745" y="34779"/>
                      <a:pt x="55020" y="34111"/>
                    </a:cubicBezTo>
                    <a:cubicBezTo>
                      <a:pt x="54200" y="33356"/>
                      <a:pt x="53220" y="32798"/>
                      <a:pt x="52205" y="32354"/>
                    </a:cubicBezTo>
                    <a:cubicBezTo>
                      <a:pt x="52031" y="32267"/>
                      <a:pt x="51733" y="32239"/>
                      <a:pt x="51807" y="31972"/>
                    </a:cubicBezTo>
                    <a:cubicBezTo>
                      <a:pt x="52422" y="31802"/>
                      <a:pt x="53061" y="31711"/>
                      <a:pt x="53666" y="31498"/>
                    </a:cubicBezTo>
                    <a:cubicBezTo>
                      <a:pt x="54925" y="31095"/>
                      <a:pt x="56166" y="30457"/>
                      <a:pt x="57012" y="29413"/>
                    </a:cubicBezTo>
                    <a:cubicBezTo>
                      <a:pt x="57767" y="28535"/>
                      <a:pt x="58110" y="27365"/>
                      <a:pt x="58128" y="26221"/>
                    </a:cubicBezTo>
                    <a:cubicBezTo>
                      <a:pt x="58126" y="25018"/>
                      <a:pt x="57906" y="23783"/>
                      <a:pt x="57305" y="22727"/>
                    </a:cubicBezTo>
                    <a:cubicBezTo>
                      <a:pt x="56825" y="21873"/>
                      <a:pt x="56051" y="21200"/>
                      <a:pt x="55151" y="20818"/>
                    </a:cubicBezTo>
                    <a:cubicBezTo>
                      <a:pt x="54220" y="20409"/>
                      <a:pt x="53203" y="20275"/>
                      <a:pt x="52190" y="20275"/>
                    </a:cubicBezTo>
                    <a:cubicBezTo>
                      <a:pt x="51845" y="20275"/>
                      <a:pt x="51500" y="20291"/>
                      <a:pt x="51159" y="20316"/>
                    </a:cubicBezTo>
                    <a:cubicBezTo>
                      <a:pt x="50963" y="20326"/>
                      <a:pt x="50766" y="20376"/>
                      <a:pt x="50570" y="20376"/>
                    </a:cubicBezTo>
                    <a:cubicBezTo>
                      <a:pt x="50493" y="20376"/>
                      <a:pt x="50417" y="20368"/>
                      <a:pt x="50341" y="20348"/>
                    </a:cubicBezTo>
                    <a:cubicBezTo>
                      <a:pt x="50276" y="20070"/>
                      <a:pt x="50552" y="19931"/>
                      <a:pt x="50720" y="19775"/>
                    </a:cubicBezTo>
                    <a:cubicBezTo>
                      <a:pt x="51292" y="19250"/>
                      <a:pt x="51834" y="18688"/>
                      <a:pt x="52288" y="18057"/>
                    </a:cubicBezTo>
                    <a:cubicBezTo>
                      <a:pt x="53039" y="17047"/>
                      <a:pt x="53560" y="15819"/>
                      <a:pt x="53538" y="14544"/>
                    </a:cubicBezTo>
                    <a:cubicBezTo>
                      <a:pt x="53517" y="13385"/>
                      <a:pt x="53044" y="12278"/>
                      <a:pt x="52367" y="11353"/>
                    </a:cubicBezTo>
                    <a:cubicBezTo>
                      <a:pt x="51702" y="10424"/>
                      <a:pt x="50836" y="9596"/>
                      <a:pt x="49762" y="9170"/>
                    </a:cubicBezTo>
                    <a:cubicBezTo>
                      <a:pt x="49238" y="8955"/>
                      <a:pt x="48676" y="8862"/>
                      <a:pt x="48112" y="8862"/>
                    </a:cubicBezTo>
                    <a:cubicBezTo>
                      <a:pt x="47865" y="8862"/>
                      <a:pt x="47618" y="8879"/>
                      <a:pt x="47374" y="8913"/>
                    </a:cubicBezTo>
                    <a:cubicBezTo>
                      <a:pt x="46026" y="9123"/>
                      <a:pt x="44796" y="9783"/>
                      <a:pt x="43697" y="10566"/>
                    </a:cubicBezTo>
                    <a:cubicBezTo>
                      <a:pt x="43517" y="10685"/>
                      <a:pt x="43356" y="10867"/>
                      <a:pt x="43128" y="10879"/>
                    </a:cubicBezTo>
                    <a:cubicBezTo>
                      <a:pt x="43098" y="10811"/>
                      <a:pt x="43067" y="10745"/>
                      <a:pt x="43038" y="10680"/>
                    </a:cubicBezTo>
                    <a:cubicBezTo>
                      <a:pt x="43244" y="10091"/>
                      <a:pt x="43429" y="9492"/>
                      <a:pt x="43549" y="8878"/>
                    </a:cubicBezTo>
                    <a:cubicBezTo>
                      <a:pt x="43855" y="7461"/>
                      <a:pt x="43857" y="5914"/>
                      <a:pt x="43202" y="4590"/>
                    </a:cubicBezTo>
                    <a:cubicBezTo>
                      <a:pt x="42640" y="3452"/>
                      <a:pt x="41599" y="2617"/>
                      <a:pt x="40456" y="2108"/>
                    </a:cubicBezTo>
                    <a:cubicBezTo>
                      <a:pt x="39610" y="1717"/>
                      <a:pt x="38678" y="1452"/>
                      <a:pt x="37743" y="1452"/>
                    </a:cubicBezTo>
                    <a:cubicBezTo>
                      <a:pt x="37434" y="1452"/>
                      <a:pt x="37125" y="1481"/>
                      <a:pt x="36819" y="1544"/>
                    </a:cubicBezTo>
                    <a:cubicBezTo>
                      <a:pt x="36039" y="1702"/>
                      <a:pt x="35320" y="2090"/>
                      <a:pt x="34716" y="2601"/>
                    </a:cubicBezTo>
                    <a:cubicBezTo>
                      <a:pt x="33755" y="3428"/>
                      <a:pt x="33078" y="4528"/>
                      <a:pt x="32546" y="5667"/>
                    </a:cubicBezTo>
                    <a:cubicBezTo>
                      <a:pt x="32442" y="5880"/>
                      <a:pt x="32387" y="6135"/>
                      <a:pt x="32183" y="6281"/>
                    </a:cubicBezTo>
                    <a:cubicBezTo>
                      <a:pt x="32110" y="6231"/>
                      <a:pt x="31999" y="6206"/>
                      <a:pt x="31987" y="6107"/>
                    </a:cubicBezTo>
                    <a:cubicBezTo>
                      <a:pt x="31737" y="4793"/>
                      <a:pt x="31341" y="3479"/>
                      <a:pt x="30599" y="2354"/>
                    </a:cubicBezTo>
                    <a:cubicBezTo>
                      <a:pt x="29968" y="1383"/>
                      <a:pt x="29028" y="593"/>
                      <a:pt x="27912" y="252"/>
                    </a:cubicBezTo>
                    <a:cubicBezTo>
                      <a:pt x="27342" y="78"/>
                      <a:pt x="26751" y="1"/>
                      <a:pt x="26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9"/>
              <p:cNvSpPr/>
              <p:nvPr/>
            </p:nvSpPr>
            <p:spPr>
              <a:xfrm>
                <a:off x="5460175" y="3345525"/>
                <a:ext cx="53600" cy="35150"/>
              </a:xfrm>
              <a:custGeom>
                <a:avLst/>
                <a:gdLst/>
                <a:ahLst/>
                <a:cxnLst/>
                <a:rect l="l" t="t" r="r" b="b"/>
                <a:pathLst>
                  <a:path w="2144" h="1406" extrusionOk="0">
                    <a:moveTo>
                      <a:pt x="1777" y="0"/>
                    </a:moveTo>
                    <a:cubicBezTo>
                      <a:pt x="1682" y="0"/>
                      <a:pt x="1586" y="16"/>
                      <a:pt x="1493" y="32"/>
                    </a:cubicBezTo>
                    <a:cubicBezTo>
                      <a:pt x="960" y="137"/>
                      <a:pt x="499" y="480"/>
                      <a:pt x="181" y="913"/>
                    </a:cubicBezTo>
                    <a:cubicBezTo>
                      <a:pt x="97" y="1012"/>
                      <a:pt x="0" y="1150"/>
                      <a:pt x="84" y="1281"/>
                    </a:cubicBezTo>
                    <a:cubicBezTo>
                      <a:pt x="125" y="1363"/>
                      <a:pt x="211" y="1405"/>
                      <a:pt x="297" y="1405"/>
                    </a:cubicBezTo>
                    <a:cubicBezTo>
                      <a:pt x="376" y="1405"/>
                      <a:pt x="456" y="1370"/>
                      <a:pt x="501" y="1298"/>
                    </a:cubicBezTo>
                    <a:cubicBezTo>
                      <a:pt x="778" y="915"/>
                      <a:pt x="1164" y="576"/>
                      <a:pt x="1649" y="513"/>
                    </a:cubicBezTo>
                    <a:cubicBezTo>
                      <a:pt x="1784" y="480"/>
                      <a:pt x="1967" y="518"/>
                      <a:pt x="2055" y="382"/>
                    </a:cubicBezTo>
                    <a:cubicBezTo>
                      <a:pt x="2144" y="256"/>
                      <a:pt x="2077" y="63"/>
                      <a:pt x="1933" y="17"/>
                    </a:cubicBezTo>
                    <a:cubicBezTo>
                      <a:pt x="1881" y="5"/>
                      <a:pt x="1829" y="0"/>
                      <a:pt x="1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9"/>
              <p:cNvSpPr/>
              <p:nvPr/>
            </p:nvSpPr>
            <p:spPr>
              <a:xfrm>
                <a:off x="5656200" y="3348075"/>
                <a:ext cx="53875" cy="35150"/>
              </a:xfrm>
              <a:custGeom>
                <a:avLst/>
                <a:gdLst/>
                <a:ahLst/>
                <a:cxnLst/>
                <a:rect l="l" t="t" r="r" b="b"/>
                <a:pathLst>
                  <a:path w="2155" h="1406" extrusionOk="0">
                    <a:moveTo>
                      <a:pt x="391" y="1"/>
                    </a:moveTo>
                    <a:cubicBezTo>
                      <a:pt x="341" y="1"/>
                      <a:pt x="291" y="3"/>
                      <a:pt x="241" y="8"/>
                    </a:cubicBezTo>
                    <a:cubicBezTo>
                      <a:pt x="0" y="66"/>
                      <a:pt x="32" y="466"/>
                      <a:pt x="284" y="474"/>
                    </a:cubicBezTo>
                    <a:cubicBezTo>
                      <a:pt x="770" y="494"/>
                      <a:pt x="1234" y="736"/>
                      <a:pt x="1526" y="1126"/>
                    </a:cubicBezTo>
                    <a:cubicBezTo>
                      <a:pt x="1618" y="1224"/>
                      <a:pt x="1684" y="1379"/>
                      <a:pt x="1833" y="1403"/>
                    </a:cubicBezTo>
                    <a:cubicBezTo>
                      <a:pt x="1846" y="1405"/>
                      <a:pt x="1858" y="1406"/>
                      <a:pt x="1871" y="1406"/>
                    </a:cubicBezTo>
                    <a:cubicBezTo>
                      <a:pt x="2027" y="1406"/>
                      <a:pt x="2155" y="1232"/>
                      <a:pt x="2099" y="1082"/>
                    </a:cubicBezTo>
                    <a:cubicBezTo>
                      <a:pt x="1739" y="494"/>
                      <a:pt x="1098"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9"/>
              <p:cNvSpPr/>
              <p:nvPr/>
            </p:nvSpPr>
            <p:spPr>
              <a:xfrm>
                <a:off x="5442575" y="3382925"/>
                <a:ext cx="285450" cy="289875"/>
              </a:xfrm>
              <a:custGeom>
                <a:avLst/>
                <a:gdLst/>
                <a:ahLst/>
                <a:cxnLst/>
                <a:rect l="l" t="t" r="r" b="b"/>
                <a:pathLst>
                  <a:path w="11418" h="11595" extrusionOk="0">
                    <a:moveTo>
                      <a:pt x="3435" y="490"/>
                    </a:moveTo>
                    <a:cubicBezTo>
                      <a:pt x="3576" y="490"/>
                      <a:pt x="3718" y="507"/>
                      <a:pt x="3856" y="544"/>
                    </a:cubicBezTo>
                    <a:cubicBezTo>
                      <a:pt x="4478" y="713"/>
                      <a:pt x="4963" y="1195"/>
                      <a:pt x="5294" y="1731"/>
                    </a:cubicBezTo>
                    <a:cubicBezTo>
                      <a:pt x="5402" y="1918"/>
                      <a:pt x="5563" y="2139"/>
                      <a:pt x="5449" y="2362"/>
                    </a:cubicBezTo>
                    <a:cubicBezTo>
                      <a:pt x="4750" y="3906"/>
                      <a:pt x="4663" y="5707"/>
                      <a:pt x="5150" y="7325"/>
                    </a:cubicBezTo>
                    <a:cubicBezTo>
                      <a:pt x="5096" y="7418"/>
                      <a:pt x="5040" y="7549"/>
                      <a:pt x="4917" y="7549"/>
                    </a:cubicBezTo>
                    <a:cubicBezTo>
                      <a:pt x="4911" y="7549"/>
                      <a:pt x="4905" y="7549"/>
                      <a:pt x="4899" y="7548"/>
                    </a:cubicBezTo>
                    <a:cubicBezTo>
                      <a:pt x="4036" y="7657"/>
                      <a:pt x="3132" y="8027"/>
                      <a:pt x="2647" y="8786"/>
                    </a:cubicBezTo>
                    <a:cubicBezTo>
                      <a:pt x="2573" y="8882"/>
                      <a:pt x="2450" y="8932"/>
                      <a:pt x="2336" y="8963"/>
                    </a:cubicBezTo>
                    <a:cubicBezTo>
                      <a:pt x="1853" y="8695"/>
                      <a:pt x="1518" y="8230"/>
                      <a:pt x="1253" y="7759"/>
                    </a:cubicBezTo>
                    <a:cubicBezTo>
                      <a:pt x="1935" y="7604"/>
                      <a:pt x="2363" y="6974"/>
                      <a:pt x="2610" y="6363"/>
                    </a:cubicBezTo>
                    <a:cubicBezTo>
                      <a:pt x="2721" y="6138"/>
                      <a:pt x="2752" y="5857"/>
                      <a:pt x="2617" y="5635"/>
                    </a:cubicBezTo>
                    <a:cubicBezTo>
                      <a:pt x="2328" y="5433"/>
                      <a:pt x="2018" y="5267"/>
                      <a:pt x="1719" y="5084"/>
                    </a:cubicBezTo>
                    <a:cubicBezTo>
                      <a:pt x="1749" y="4995"/>
                      <a:pt x="1788" y="4906"/>
                      <a:pt x="1861" y="4845"/>
                    </a:cubicBezTo>
                    <a:cubicBezTo>
                      <a:pt x="2185" y="4637"/>
                      <a:pt x="2645" y="4657"/>
                      <a:pt x="2901" y="4344"/>
                    </a:cubicBezTo>
                    <a:cubicBezTo>
                      <a:pt x="2893" y="3746"/>
                      <a:pt x="2721" y="3136"/>
                      <a:pt x="2371" y="2647"/>
                    </a:cubicBezTo>
                    <a:cubicBezTo>
                      <a:pt x="2159" y="2349"/>
                      <a:pt x="1816" y="2124"/>
                      <a:pt x="1448" y="2124"/>
                    </a:cubicBezTo>
                    <a:cubicBezTo>
                      <a:pt x="1389" y="2124"/>
                      <a:pt x="1330" y="2130"/>
                      <a:pt x="1271" y="2142"/>
                    </a:cubicBezTo>
                    <a:cubicBezTo>
                      <a:pt x="1559" y="1595"/>
                      <a:pt x="1951" y="1081"/>
                      <a:pt x="2489" y="760"/>
                    </a:cubicBezTo>
                    <a:cubicBezTo>
                      <a:pt x="2772" y="586"/>
                      <a:pt x="3103" y="490"/>
                      <a:pt x="3435" y="490"/>
                    </a:cubicBezTo>
                    <a:close/>
                    <a:moveTo>
                      <a:pt x="8133" y="738"/>
                    </a:moveTo>
                    <a:cubicBezTo>
                      <a:pt x="8213" y="738"/>
                      <a:pt x="8294" y="744"/>
                      <a:pt x="8375" y="757"/>
                    </a:cubicBezTo>
                    <a:cubicBezTo>
                      <a:pt x="8989" y="839"/>
                      <a:pt x="9493" y="1264"/>
                      <a:pt x="9850" y="1748"/>
                    </a:cubicBezTo>
                    <a:cubicBezTo>
                      <a:pt x="10451" y="2588"/>
                      <a:pt x="10715" y="3628"/>
                      <a:pt x="10768" y="4648"/>
                    </a:cubicBezTo>
                    <a:cubicBezTo>
                      <a:pt x="10817" y="5800"/>
                      <a:pt x="10609" y="6985"/>
                      <a:pt x="10043" y="7999"/>
                    </a:cubicBezTo>
                    <a:cubicBezTo>
                      <a:pt x="9763" y="8492"/>
                      <a:pt x="9386" y="8949"/>
                      <a:pt x="8888" y="9235"/>
                    </a:cubicBezTo>
                    <a:cubicBezTo>
                      <a:pt x="8868" y="9234"/>
                      <a:pt x="8847" y="9233"/>
                      <a:pt x="8826" y="9233"/>
                    </a:cubicBezTo>
                    <a:cubicBezTo>
                      <a:pt x="8790" y="9233"/>
                      <a:pt x="8753" y="9234"/>
                      <a:pt x="8716" y="9234"/>
                    </a:cubicBezTo>
                    <a:cubicBezTo>
                      <a:pt x="8584" y="9234"/>
                      <a:pt x="8453" y="9219"/>
                      <a:pt x="8401" y="9080"/>
                    </a:cubicBezTo>
                    <a:cubicBezTo>
                      <a:pt x="8258" y="8697"/>
                      <a:pt x="7989" y="8370"/>
                      <a:pt x="7648" y="8149"/>
                    </a:cubicBezTo>
                    <a:cubicBezTo>
                      <a:pt x="7473" y="8007"/>
                      <a:pt x="7259" y="7930"/>
                      <a:pt x="7083" y="7793"/>
                    </a:cubicBezTo>
                    <a:cubicBezTo>
                      <a:pt x="7084" y="7749"/>
                      <a:pt x="7086" y="7657"/>
                      <a:pt x="7087" y="7613"/>
                    </a:cubicBezTo>
                    <a:cubicBezTo>
                      <a:pt x="7445" y="7270"/>
                      <a:pt x="7678" y="6818"/>
                      <a:pt x="7834" y="6354"/>
                    </a:cubicBezTo>
                    <a:cubicBezTo>
                      <a:pt x="7875" y="6229"/>
                      <a:pt x="7863" y="6097"/>
                      <a:pt x="7865" y="5970"/>
                    </a:cubicBezTo>
                    <a:cubicBezTo>
                      <a:pt x="7571" y="5670"/>
                      <a:pt x="7162" y="5528"/>
                      <a:pt x="6821" y="5291"/>
                    </a:cubicBezTo>
                    <a:cubicBezTo>
                      <a:pt x="6982" y="4970"/>
                      <a:pt x="7364" y="4943"/>
                      <a:pt x="7660" y="4816"/>
                    </a:cubicBezTo>
                    <a:cubicBezTo>
                      <a:pt x="7827" y="4761"/>
                      <a:pt x="7935" y="4610"/>
                      <a:pt x="8052" y="4488"/>
                    </a:cubicBezTo>
                    <a:cubicBezTo>
                      <a:pt x="7985" y="3834"/>
                      <a:pt x="7806" y="3141"/>
                      <a:pt x="7322" y="2667"/>
                    </a:cubicBezTo>
                    <a:cubicBezTo>
                      <a:pt x="7128" y="2469"/>
                      <a:pt x="6855" y="2355"/>
                      <a:pt x="6581" y="2355"/>
                    </a:cubicBezTo>
                    <a:cubicBezTo>
                      <a:pt x="6448" y="2355"/>
                      <a:pt x="6315" y="2382"/>
                      <a:pt x="6191" y="2439"/>
                    </a:cubicBezTo>
                    <a:cubicBezTo>
                      <a:pt x="6161" y="2409"/>
                      <a:pt x="6098" y="2349"/>
                      <a:pt x="6065" y="2318"/>
                    </a:cubicBezTo>
                    <a:cubicBezTo>
                      <a:pt x="6187" y="1950"/>
                      <a:pt x="6451" y="1645"/>
                      <a:pt x="6723" y="1375"/>
                    </a:cubicBezTo>
                    <a:cubicBezTo>
                      <a:pt x="7094" y="1005"/>
                      <a:pt x="7604" y="738"/>
                      <a:pt x="8133" y="738"/>
                    </a:cubicBezTo>
                    <a:close/>
                    <a:moveTo>
                      <a:pt x="5463" y="8003"/>
                    </a:moveTo>
                    <a:cubicBezTo>
                      <a:pt x="6045" y="8003"/>
                      <a:pt x="6627" y="8124"/>
                      <a:pt x="7140" y="8402"/>
                    </a:cubicBezTo>
                    <a:cubicBezTo>
                      <a:pt x="7443" y="8582"/>
                      <a:pt x="7744" y="8806"/>
                      <a:pt x="7893" y="9137"/>
                    </a:cubicBezTo>
                    <a:cubicBezTo>
                      <a:pt x="8050" y="9455"/>
                      <a:pt x="8004" y="9849"/>
                      <a:pt x="7800" y="10136"/>
                    </a:cubicBezTo>
                    <a:cubicBezTo>
                      <a:pt x="7538" y="10513"/>
                      <a:pt x="7117" y="10746"/>
                      <a:pt x="6695" y="10905"/>
                    </a:cubicBezTo>
                    <a:cubicBezTo>
                      <a:pt x="6298" y="11041"/>
                      <a:pt x="5879" y="11105"/>
                      <a:pt x="5461" y="11105"/>
                    </a:cubicBezTo>
                    <a:cubicBezTo>
                      <a:pt x="5223" y="11105"/>
                      <a:pt x="4985" y="11084"/>
                      <a:pt x="4751" y="11044"/>
                    </a:cubicBezTo>
                    <a:cubicBezTo>
                      <a:pt x="4155" y="10930"/>
                      <a:pt x="3546" y="10680"/>
                      <a:pt x="3157" y="10197"/>
                    </a:cubicBezTo>
                    <a:cubicBezTo>
                      <a:pt x="2865" y="9845"/>
                      <a:pt x="2850" y="9307"/>
                      <a:pt x="3132" y="8944"/>
                    </a:cubicBezTo>
                    <a:cubicBezTo>
                      <a:pt x="3526" y="8424"/>
                      <a:pt x="4173" y="8169"/>
                      <a:pt x="4799" y="8055"/>
                    </a:cubicBezTo>
                    <a:cubicBezTo>
                      <a:pt x="5017" y="8021"/>
                      <a:pt x="5240" y="8003"/>
                      <a:pt x="5463" y="8003"/>
                    </a:cubicBezTo>
                    <a:close/>
                    <a:moveTo>
                      <a:pt x="3414" y="0"/>
                    </a:moveTo>
                    <a:cubicBezTo>
                      <a:pt x="3271" y="0"/>
                      <a:pt x="3129" y="14"/>
                      <a:pt x="2989" y="42"/>
                    </a:cubicBezTo>
                    <a:cubicBezTo>
                      <a:pt x="2101" y="236"/>
                      <a:pt x="1406" y="919"/>
                      <a:pt x="965" y="1686"/>
                    </a:cubicBezTo>
                    <a:cubicBezTo>
                      <a:pt x="213" y="3003"/>
                      <a:pt x="1" y="4586"/>
                      <a:pt x="215" y="6075"/>
                    </a:cubicBezTo>
                    <a:cubicBezTo>
                      <a:pt x="383" y="7162"/>
                      <a:pt x="793" y="8266"/>
                      <a:pt x="1610" y="9035"/>
                    </a:cubicBezTo>
                    <a:cubicBezTo>
                      <a:pt x="1818" y="9257"/>
                      <a:pt x="2136" y="9362"/>
                      <a:pt x="2282" y="9644"/>
                    </a:cubicBezTo>
                    <a:cubicBezTo>
                      <a:pt x="2505" y="10068"/>
                      <a:pt x="2709" y="10530"/>
                      <a:pt x="3096" y="10834"/>
                    </a:cubicBezTo>
                    <a:cubicBezTo>
                      <a:pt x="3757" y="11359"/>
                      <a:pt x="4594" y="11595"/>
                      <a:pt x="5434" y="11595"/>
                    </a:cubicBezTo>
                    <a:cubicBezTo>
                      <a:pt x="5885" y="11595"/>
                      <a:pt x="6336" y="11527"/>
                      <a:pt x="6761" y="11399"/>
                    </a:cubicBezTo>
                    <a:cubicBezTo>
                      <a:pt x="7403" y="11181"/>
                      <a:pt x="8049" y="10800"/>
                      <a:pt x="8344" y="10163"/>
                    </a:cubicBezTo>
                    <a:cubicBezTo>
                      <a:pt x="8398" y="10029"/>
                      <a:pt x="8508" y="9927"/>
                      <a:pt x="8646" y="9882"/>
                    </a:cubicBezTo>
                    <a:cubicBezTo>
                      <a:pt x="9560" y="9572"/>
                      <a:pt x="10225" y="8784"/>
                      <a:pt x="10630" y="7934"/>
                    </a:cubicBezTo>
                    <a:cubicBezTo>
                      <a:pt x="11278" y="6563"/>
                      <a:pt x="11418" y="4973"/>
                      <a:pt x="11113" y="3494"/>
                    </a:cubicBezTo>
                    <a:cubicBezTo>
                      <a:pt x="10891" y="2474"/>
                      <a:pt x="10435" y="1453"/>
                      <a:pt x="9605" y="786"/>
                    </a:cubicBezTo>
                    <a:cubicBezTo>
                      <a:pt x="9193" y="456"/>
                      <a:pt x="8672" y="247"/>
                      <a:pt x="8143" y="247"/>
                    </a:cubicBezTo>
                    <a:cubicBezTo>
                      <a:pt x="8047" y="247"/>
                      <a:pt x="7952" y="254"/>
                      <a:pt x="7856" y="268"/>
                    </a:cubicBezTo>
                    <a:cubicBezTo>
                      <a:pt x="7118" y="357"/>
                      <a:pt x="6489" y="837"/>
                      <a:pt x="6033" y="1402"/>
                    </a:cubicBezTo>
                    <a:cubicBezTo>
                      <a:pt x="5996" y="1462"/>
                      <a:pt x="5939" y="1487"/>
                      <a:pt x="5878" y="1487"/>
                    </a:cubicBezTo>
                    <a:cubicBezTo>
                      <a:pt x="5793" y="1487"/>
                      <a:pt x="5702" y="1438"/>
                      <a:pt x="5655" y="1368"/>
                    </a:cubicBezTo>
                    <a:cubicBezTo>
                      <a:pt x="5395" y="1013"/>
                      <a:pt x="5106" y="665"/>
                      <a:pt x="4734" y="422"/>
                    </a:cubicBezTo>
                    <a:cubicBezTo>
                      <a:pt x="4352" y="148"/>
                      <a:pt x="3883"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4" name="Google Shape;1534;p49"/>
            <p:cNvSpPr/>
            <p:nvPr/>
          </p:nvSpPr>
          <p:spPr>
            <a:xfrm rot="900166">
              <a:off x="784400" y="1947052"/>
              <a:ext cx="554513" cy="314333"/>
            </a:xfrm>
            <a:custGeom>
              <a:avLst/>
              <a:gdLst/>
              <a:ahLst/>
              <a:cxnLst/>
              <a:rect l="l" t="t" r="r" b="b"/>
              <a:pathLst>
                <a:path w="17431" h="9881" extrusionOk="0">
                  <a:moveTo>
                    <a:pt x="7480" y="6409"/>
                  </a:moveTo>
                  <a:cubicBezTo>
                    <a:pt x="7617" y="6409"/>
                    <a:pt x="7740" y="6512"/>
                    <a:pt x="7843" y="6597"/>
                  </a:cubicBezTo>
                  <a:cubicBezTo>
                    <a:pt x="7831" y="7191"/>
                    <a:pt x="7803" y="7785"/>
                    <a:pt x="7795" y="8378"/>
                  </a:cubicBezTo>
                  <a:cubicBezTo>
                    <a:pt x="7776" y="8518"/>
                    <a:pt x="7900" y="8645"/>
                    <a:pt x="8035" y="8645"/>
                  </a:cubicBezTo>
                  <a:cubicBezTo>
                    <a:pt x="8054" y="8645"/>
                    <a:pt x="8074" y="8643"/>
                    <a:pt x="8094" y="8637"/>
                  </a:cubicBezTo>
                  <a:cubicBezTo>
                    <a:pt x="8208" y="8614"/>
                    <a:pt x="8284" y="8499"/>
                    <a:pt x="8281" y="8388"/>
                  </a:cubicBezTo>
                  <a:cubicBezTo>
                    <a:pt x="8308" y="7816"/>
                    <a:pt x="8307" y="7244"/>
                    <a:pt x="8339" y="6674"/>
                  </a:cubicBezTo>
                  <a:cubicBezTo>
                    <a:pt x="8379" y="6512"/>
                    <a:pt x="8526" y="6475"/>
                    <a:pt x="8678" y="6475"/>
                  </a:cubicBezTo>
                  <a:cubicBezTo>
                    <a:pt x="8766" y="6475"/>
                    <a:pt x="8856" y="6487"/>
                    <a:pt x="8928" y="6495"/>
                  </a:cubicBezTo>
                  <a:cubicBezTo>
                    <a:pt x="9152" y="6658"/>
                    <a:pt x="9202" y="6959"/>
                    <a:pt x="9235" y="7217"/>
                  </a:cubicBezTo>
                  <a:cubicBezTo>
                    <a:pt x="9288" y="7718"/>
                    <a:pt x="9321" y="8245"/>
                    <a:pt x="9150" y="8729"/>
                  </a:cubicBezTo>
                  <a:cubicBezTo>
                    <a:pt x="9040" y="9047"/>
                    <a:pt x="8767" y="9321"/>
                    <a:pt x="8424" y="9367"/>
                  </a:cubicBezTo>
                  <a:cubicBezTo>
                    <a:pt x="8330" y="9380"/>
                    <a:pt x="8232" y="9387"/>
                    <a:pt x="8135" y="9387"/>
                  </a:cubicBezTo>
                  <a:cubicBezTo>
                    <a:pt x="7817" y="9387"/>
                    <a:pt x="7495" y="9310"/>
                    <a:pt x="7252" y="9103"/>
                  </a:cubicBezTo>
                  <a:cubicBezTo>
                    <a:pt x="6957" y="8846"/>
                    <a:pt x="6901" y="8428"/>
                    <a:pt x="6890" y="8059"/>
                  </a:cubicBezTo>
                  <a:cubicBezTo>
                    <a:pt x="6898" y="7601"/>
                    <a:pt x="6998" y="7148"/>
                    <a:pt x="7135" y="6712"/>
                  </a:cubicBezTo>
                  <a:cubicBezTo>
                    <a:pt x="7168" y="6581"/>
                    <a:pt x="7256" y="6454"/>
                    <a:pt x="7396" y="6423"/>
                  </a:cubicBezTo>
                  <a:cubicBezTo>
                    <a:pt x="7424" y="6413"/>
                    <a:pt x="7453" y="6409"/>
                    <a:pt x="7480" y="6409"/>
                  </a:cubicBezTo>
                  <a:close/>
                  <a:moveTo>
                    <a:pt x="15400" y="1"/>
                  </a:moveTo>
                  <a:cubicBezTo>
                    <a:pt x="15270" y="1"/>
                    <a:pt x="15146" y="115"/>
                    <a:pt x="15156" y="254"/>
                  </a:cubicBezTo>
                  <a:cubicBezTo>
                    <a:pt x="15189" y="570"/>
                    <a:pt x="15380" y="834"/>
                    <a:pt x="15487" y="1125"/>
                  </a:cubicBezTo>
                  <a:cubicBezTo>
                    <a:pt x="15570" y="1534"/>
                    <a:pt x="15329" y="1916"/>
                    <a:pt x="15132" y="2254"/>
                  </a:cubicBezTo>
                  <a:cubicBezTo>
                    <a:pt x="14136" y="4064"/>
                    <a:pt x="12323" y="5401"/>
                    <a:pt x="10294" y="5801"/>
                  </a:cubicBezTo>
                  <a:cubicBezTo>
                    <a:pt x="9714" y="5925"/>
                    <a:pt x="9117" y="5991"/>
                    <a:pt x="8521" y="5991"/>
                  </a:cubicBezTo>
                  <a:cubicBezTo>
                    <a:pt x="7572" y="5991"/>
                    <a:pt x="6626" y="5823"/>
                    <a:pt x="5752" y="5448"/>
                  </a:cubicBezTo>
                  <a:cubicBezTo>
                    <a:pt x="4448" y="4904"/>
                    <a:pt x="3334" y="3956"/>
                    <a:pt x="2500" y="2824"/>
                  </a:cubicBezTo>
                  <a:cubicBezTo>
                    <a:pt x="2242" y="2431"/>
                    <a:pt x="1917" y="2067"/>
                    <a:pt x="1787" y="1606"/>
                  </a:cubicBezTo>
                  <a:cubicBezTo>
                    <a:pt x="1917" y="1229"/>
                    <a:pt x="2202" y="918"/>
                    <a:pt x="2259" y="512"/>
                  </a:cubicBezTo>
                  <a:cubicBezTo>
                    <a:pt x="2300" y="367"/>
                    <a:pt x="2171" y="215"/>
                    <a:pt x="2028" y="215"/>
                  </a:cubicBezTo>
                  <a:cubicBezTo>
                    <a:pt x="2008" y="215"/>
                    <a:pt x="1988" y="218"/>
                    <a:pt x="1968" y="224"/>
                  </a:cubicBezTo>
                  <a:cubicBezTo>
                    <a:pt x="1806" y="249"/>
                    <a:pt x="1782" y="429"/>
                    <a:pt x="1740" y="556"/>
                  </a:cubicBezTo>
                  <a:cubicBezTo>
                    <a:pt x="1566" y="1134"/>
                    <a:pt x="1056" y="1599"/>
                    <a:pt x="458" y="1698"/>
                  </a:cubicBezTo>
                  <a:cubicBezTo>
                    <a:pt x="320" y="1736"/>
                    <a:pt x="129" y="1737"/>
                    <a:pt x="67" y="1892"/>
                  </a:cubicBezTo>
                  <a:cubicBezTo>
                    <a:pt x="0" y="2039"/>
                    <a:pt x="117" y="2228"/>
                    <a:pt x="280" y="2228"/>
                  </a:cubicBezTo>
                  <a:cubicBezTo>
                    <a:pt x="284" y="2228"/>
                    <a:pt x="287" y="2228"/>
                    <a:pt x="291" y="2228"/>
                  </a:cubicBezTo>
                  <a:cubicBezTo>
                    <a:pt x="611" y="2210"/>
                    <a:pt x="916" y="2099"/>
                    <a:pt x="1199" y="1956"/>
                  </a:cubicBezTo>
                  <a:cubicBezTo>
                    <a:pt x="1244" y="1968"/>
                    <a:pt x="1332" y="1995"/>
                    <a:pt x="1376" y="2009"/>
                  </a:cubicBezTo>
                  <a:cubicBezTo>
                    <a:pt x="1880" y="2835"/>
                    <a:pt x="2439" y="3639"/>
                    <a:pt x="3152" y="4300"/>
                  </a:cubicBezTo>
                  <a:cubicBezTo>
                    <a:pt x="4017" y="5131"/>
                    <a:pt x="5063" y="5779"/>
                    <a:pt x="6208" y="6141"/>
                  </a:cubicBezTo>
                  <a:cubicBezTo>
                    <a:pt x="6360" y="6185"/>
                    <a:pt x="6559" y="6200"/>
                    <a:pt x="6626" y="6375"/>
                  </a:cubicBezTo>
                  <a:cubicBezTo>
                    <a:pt x="6717" y="6516"/>
                    <a:pt x="6624" y="6678"/>
                    <a:pt x="6593" y="6825"/>
                  </a:cubicBezTo>
                  <a:cubicBezTo>
                    <a:pt x="6430" y="7422"/>
                    <a:pt x="6337" y="8060"/>
                    <a:pt x="6466" y="8671"/>
                  </a:cubicBezTo>
                  <a:cubicBezTo>
                    <a:pt x="6574" y="9174"/>
                    <a:pt x="6949" y="9614"/>
                    <a:pt x="7445" y="9767"/>
                  </a:cubicBezTo>
                  <a:cubicBezTo>
                    <a:pt x="7671" y="9837"/>
                    <a:pt x="7918" y="9880"/>
                    <a:pt x="8163" y="9880"/>
                  </a:cubicBezTo>
                  <a:cubicBezTo>
                    <a:pt x="8550" y="9880"/>
                    <a:pt x="8931" y="9774"/>
                    <a:pt x="9220" y="9505"/>
                  </a:cubicBezTo>
                  <a:cubicBezTo>
                    <a:pt x="9691" y="9057"/>
                    <a:pt x="9790" y="8358"/>
                    <a:pt x="9761" y="7738"/>
                  </a:cubicBezTo>
                  <a:cubicBezTo>
                    <a:pt x="9763" y="7387"/>
                    <a:pt x="9696" y="7043"/>
                    <a:pt x="9654" y="6697"/>
                  </a:cubicBezTo>
                  <a:cubicBezTo>
                    <a:pt x="9690" y="6535"/>
                    <a:pt x="9830" y="6383"/>
                    <a:pt x="9999" y="6358"/>
                  </a:cubicBezTo>
                  <a:cubicBezTo>
                    <a:pt x="11548" y="6121"/>
                    <a:pt x="13030" y="5411"/>
                    <a:pt x="14155" y="4315"/>
                  </a:cubicBezTo>
                  <a:cubicBezTo>
                    <a:pt x="14843" y="3665"/>
                    <a:pt x="15389" y="2881"/>
                    <a:pt x="15812" y="2038"/>
                  </a:cubicBezTo>
                  <a:cubicBezTo>
                    <a:pt x="15869" y="1873"/>
                    <a:pt x="16020" y="1786"/>
                    <a:pt x="16184" y="1752"/>
                  </a:cubicBezTo>
                  <a:cubicBezTo>
                    <a:pt x="16495" y="1859"/>
                    <a:pt x="16801" y="2002"/>
                    <a:pt x="17136" y="2014"/>
                  </a:cubicBezTo>
                  <a:cubicBezTo>
                    <a:pt x="17137" y="2014"/>
                    <a:pt x="17139" y="2014"/>
                    <a:pt x="17140" y="2014"/>
                  </a:cubicBezTo>
                  <a:cubicBezTo>
                    <a:pt x="17311" y="2014"/>
                    <a:pt x="17430" y="1807"/>
                    <a:pt x="17345" y="1660"/>
                  </a:cubicBezTo>
                  <a:cubicBezTo>
                    <a:pt x="17269" y="1513"/>
                    <a:pt x="17080" y="1518"/>
                    <a:pt x="16943" y="1479"/>
                  </a:cubicBezTo>
                  <a:cubicBezTo>
                    <a:pt x="16359" y="1373"/>
                    <a:pt x="15863" y="922"/>
                    <a:pt x="15689" y="358"/>
                  </a:cubicBezTo>
                  <a:cubicBezTo>
                    <a:pt x="15639" y="239"/>
                    <a:pt x="15632" y="71"/>
                    <a:pt x="15493" y="22"/>
                  </a:cubicBezTo>
                  <a:cubicBezTo>
                    <a:pt x="15463" y="7"/>
                    <a:pt x="15432" y="1"/>
                    <a:pt x="15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49"/>
          <p:cNvGrpSpPr/>
          <p:nvPr/>
        </p:nvGrpSpPr>
        <p:grpSpPr>
          <a:xfrm>
            <a:off x="8261861" y="1017714"/>
            <a:ext cx="1087115" cy="1520411"/>
            <a:chOff x="137036" y="2185664"/>
            <a:chExt cx="1087115" cy="1520411"/>
          </a:xfrm>
        </p:grpSpPr>
        <p:sp>
          <p:nvSpPr>
            <p:cNvPr id="1536" name="Google Shape;1536;p49"/>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7" name="Google Shape;1537;p49"/>
            <p:cNvGrpSpPr/>
            <p:nvPr/>
          </p:nvGrpSpPr>
          <p:grpSpPr>
            <a:xfrm rot="-900166">
              <a:off x="313645" y="2276432"/>
              <a:ext cx="727060" cy="1313734"/>
              <a:chOff x="2119450" y="4218200"/>
              <a:chExt cx="571375" cy="1032425"/>
            </a:xfrm>
          </p:grpSpPr>
          <p:sp>
            <p:nvSpPr>
              <p:cNvPr id="1538" name="Google Shape;1538;p49"/>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9"/>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9"/>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9"/>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9"/>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9"/>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9"/>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9"/>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9"/>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ounded Rectangle 1"/>
          <p:cNvSpPr/>
          <p:nvPr/>
        </p:nvSpPr>
        <p:spPr>
          <a:xfrm>
            <a:off x="1139362" y="612982"/>
            <a:ext cx="6369626" cy="3407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Bài tập:</a:t>
            </a:r>
            <a:r>
              <a:rPr lang="en-US" sz="3200">
                <a:solidFill>
                  <a:schemeClr val="tx1"/>
                </a:solidFill>
                <a:latin typeface="Times New Roman" panose="02020603050405020304" pitchFamily="18" charset="0"/>
                <a:cs typeface="Times New Roman" panose="02020603050405020304" pitchFamily="18" charset="0"/>
              </a:rPr>
              <a:t> Viết đoạn văn( khoảng 5 đến 7 câu) với chủ đề sách là để đọc, không phải để trưng bày?</a:t>
            </a:r>
          </a:p>
        </p:txBody>
      </p:sp>
    </p:spTree>
    <p:extLst>
      <p:ext uri="{BB962C8B-B14F-4D97-AF65-F5344CB8AC3E}">
        <p14:creationId xmlns:p14="http://schemas.microsoft.com/office/powerpoint/2010/main" xmlns="" val="2850108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5" name="Google Shape;1555;p50"/>
          <p:cNvSpPr/>
          <p:nvPr/>
        </p:nvSpPr>
        <p:spPr>
          <a:xfrm>
            <a:off x="4575450" y="488210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6" name="Google Shape;1556;p50"/>
          <p:cNvGrpSpPr/>
          <p:nvPr/>
        </p:nvGrpSpPr>
        <p:grpSpPr>
          <a:xfrm rot="-900166">
            <a:off x="8498084" y="4436611"/>
            <a:ext cx="459331" cy="579548"/>
            <a:chOff x="5191200" y="4689525"/>
            <a:chExt cx="360975" cy="455450"/>
          </a:xfrm>
        </p:grpSpPr>
        <p:sp>
          <p:nvSpPr>
            <p:cNvPr id="1557" name="Google Shape;1557;p5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9" name="Google Shape;1559;p50"/>
          <p:cNvSpPr/>
          <p:nvPr/>
        </p:nvSpPr>
        <p:spPr>
          <a:xfrm>
            <a:off x="74994" y="3260168"/>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50"/>
          <p:cNvGrpSpPr/>
          <p:nvPr/>
        </p:nvGrpSpPr>
        <p:grpSpPr>
          <a:xfrm rot="900166">
            <a:off x="8301191" y="4282534"/>
            <a:ext cx="450265" cy="415813"/>
            <a:chOff x="1381575" y="5040050"/>
            <a:chExt cx="353850" cy="326775"/>
          </a:xfrm>
        </p:grpSpPr>
        <p:sp>
          <p:nvSpPr>
            <p:cNvPr id="1561" name="Google Shape;1561;p5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907676" y="356346"/>
            <a:ext cx="7745506" cy="410807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Yêu cầu về hình thức:</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 Đảm bảo hình thức của đoạn văn: lùi đầu dòng và viết hoa chữ cái đầu đoạn, chấm xuống dòng để kết thúc đoạn văn. </a:t>
            </a:r>
          </a:p>
          <a:p>
            <a:r>
              <a:rPr lang="en-US" sz="2800">
                <a:solidFill>
                  <a:schemeClr val="tx1"/>
                </a:solidFill>
                <a:latin typeface="Times New Roman" panose="02020603050405020304" pitchFamily="18" charset="0"/>
                <a:cs typeface="Times New Roman" panose="02020603050405020304" pitchFamily="18" charset="0"/>
              </a:rPr>
              <a:t>+ Đảm bảo dung lượng đoạn văn 5-7 câu. </a:t>
            </a:r>
          </a:p>
          <a:p>
            <a:r>
              <a:rPr lang="en-US" sz="2800">
                <a:solidFill>
                  <a:schemeClr val="tx1"/>
                </a:solidFill>
                <a:latin typeface="Times New Roman" panose="02020603050405020304" pitchFamily="18" charset="0"/>
                <a:cs typeface="Times New Roman" panose="02020603050405020304" pitchFamily="18" charset="0"/>
              </a:rPr>
              <a:t>+ Các câu phải đúng ngữ pháp, tập trung vào chủ đề, liên kết với nhau bằng các phương tiện phù hợp.</a:t>
            </a:r>
          </a:p>
          <a:p>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71091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grpSp>
        <p:nvGrpSpPr>
          <p:cNvPr id="1053" name="Google Shape;1053;p36"/>
          <p:cNvGrpSpPr/>
          <p:nvPr/>
        </p:nvGrpSpPr>
        <p:grpSpPr>
          <a:xfrm>
            <a:off x="6446398" y="4526604"/>
            <a:ext cx="585435" cy="585400"/>
            <a:chOff x="6519600" y="1894075"/>
            <a:chExt cx="341700" cy="341700"/>
          </a:xfrm>
        </p:grpSpPr>
        <p:sp>
          <p:nvSpPr>
            <p:cNvPr id="1054" name="Google Shape;1054;p36"/>
            <p:cNvSpPr/>
            <p:nvPr/>
          </p:nvSpPr>
          <p:spPr>
            <a:xfrm>
              <a:off x="6519600" y="1894075"/>
              <a:ext cx="341700" cy="341700"/>
            </a:xfrm>
            <a:custGeom>
              <a:avLst/>
              <a:gdLst/>
              <a:ahLst/>
              <a:cxnLst/>
              <a:rect l="l" t="t" r="r" b="b"/>
              <a:pathLst>
                <a:path w="13668" h="13668" extrusionOk="0">
                  <a:moveTo>
                    <a:pt x="1576" y="1895"/>
                  </a:moveTo>
                  <a:lnTo>
                    <a:pt x="1970" y="3988"/>
                  </a:lnTo>
                  <a:cubicBezTo>
                    <a:pt x="2020" y="4256"/>
                    <a:pt x="2092" y="4517"/>
                    <a:pt x="2183" y="4766"/>
                  </a:cubicBezTo>
                  <a:lnTo>
                    <a:pt x="1518" y="4473"/>
                  </a:lnTo>
                  <a:cubicBezTo>
                    <a:pt x="1082" y="4281"/>
                    <a:pt x="801" y="3849"/>
                    <a:pt x="801" y="3374"/>
                  </a:cubicBezTo>
                  <a:lnTo>
                    <a:pt x="801" y="2029"/>
                  </a:lnTo>
                  <a:cubicBezTo>
                    <a:pt x="801" y="1956"/>
                    <a:pt x="861" y="1895"/>
                    <a:pt x="934" y="1895"/>
                  </a:cubicBezTo>
                  <a:close/>
                  <a:moveTo>
                    <a:pt x="12733" y="1895"/>
                  </a:moveTo>
                  <a:cubicBezTo>
                    <a:pt x="12806" y="1895"/>
                    <a:pt x="12867" y="1956"/>
                    <a:pt x="12867" y="2029"/>
                  </a:cubicBezTo>
                  <a:lnTo>
                    <a:pt x="12867" y="3374"/>
                  </a:lnTo>
                  <a:cubicBezTo>
                    <a:pt x="12867" y="3849"/>
                    <a:pt x="12585" y="4281"/>
                    <a:pt x="12150" y="4473"/>
                  </a:cubicBezTo>
                  <a:lnTo>
                    <a:pt x="11484" y="4766"/>
                  </a:lnTo>
                  <a:cubicBezTo>
                    <a:pt x="11575" y="4517"/>
                    <a:pt x="11647" y="4256"/>
                    <a:pt x="11697" y="3988"/>
                  </a:cubicBezTo>
                  <a:lnTo>
                    <a:pt x="12091" y="1895"/>
                  </a:lnTo>
                  <a:close/>
                  <a:moveTo>
                    <a:pt x="11480" y="801"/>
                  </a:moveTo>
                  <a:lnTo>
                    <a:pt x="10911" y="3827"/>
                  </a:lnTo>
                  <a:cubicBezTo>
                    <a:pt x="10542" y="5786"/>
                    <a:pt x="8827" y="7208"/>
                    <a:pt x="6834" y="7208"/>
                  </a:cubicBezTo>
                  <a:cubicBezTo>
                    <a:pt x="4840" y="7208"/>
                    <a:pt x="3126" y="5786"/>
                    <a:pt x="2757" y="3827"/>
                  </a:cubicBezTo>
                  <a:lnTo>
                    <a:pt x="2188" y="801"/>
                  </a:lnTo>
                  <a:close/>
                  <a:moveTo>
                    <a:pt x="7234" y="7993"/>
                  </a:moveTo>
                  <a:lnTo>
                    <a:pt x="7234" y="9637"/>
                  </a:lnTo>
                  <a:lnTo>
                    <a:pt x="6433" y="9637"/>
                  </a:lnTo>
                  <a:lnTo>
                    <a:pt x="6433" y="7993"/>
                  </a:lnTo>
                  <a:cubicBezTo>
                    <a:pt x="6565" y="8003"/>
                    <a:pt x="6699" y="8009"/>
                    <a:pt x="6834" y="8009"/>
                  </a:cubicBezTo>
                  <a:cubicBezTo>
                    <a:pt x="6969" y="8009"/>
                    <a:pt x="7102" y="8003"/>
                    <a:pt x="7234" y="7993"/>
                  </a:cubicBezTo>
                  <a:close/>
                  <a:moveTo>
                    <a:pt x="8027" y="10437"/>
                  </a:moveTo>
                  <a:cubicBezTo>
                    <a:pt x="8256" y="10437"/>
                    <a:pt x="8466" y="10553"/>
                    <a:pt x="8589" y="10745"/>
                  </a:cubicBezTo>
                  <a:lnTo>
                    <a:pt x="8905" y="11238"/>
                  </a:lnTo>
                  <a:lnTo>
                    <a:pt x="4763" y="11238"/>
                  </a:lnTo>
                  <a:lnTo>
                    <a:pt x="5078" y="10745"/>
                  </a:lnTo>
                  <a:cubicBezTo>
                    <a:pt x="5202" y="10553"/>
                    <a:pt x="5412" y="10437"/>
                    <a:pt x="5640" y="10437"/>
                  </a:cubicBezTo>
                  <a:close/>
                  <a:moveTo>
                    <a:pt x="10296" y="12066"/>
                  </a:moveTo>
                  <a:cubicBezTo>
                    <a:pt x="10525" y="12066"/>
                    <a:pt x="10734" y="12181"/>
                    <a:pt x="10857" y="12373"/>
                  </a:cubicBezTo>
                  <a:lnTo>
                    <a:pt x="11174" y="12866"/>
                  </a:lnTo>
                  <a:lnTo>
                    <a:pt x="2494" y="12866"/>
                  </a:lnTo>
                  <a:lnTo>
                    <a:pt x="2810" y="12373"/>
                  </a:lnTo>
                  <a:cubicBezTo>
                    <a:pt x="2932" y="12182"/>
                    <a:pt x="3144" y="12066"/>
                    <a:pt x="3372" y="12066"/>
                  </a:cubicBezTo>
                  <a:close/>
                  <a:moveTo>
                    <a:pt x="1962" y="1"/>
                  </a:moveTo>
                  <a:cubicBezTo>
                    <a:pt x="1930" y="1"/>
                    <a:pt x="1898" y="5"/>
                    <a:pt x="1868" y="15"/>
                  </a:cubicBezTo>
                  <a:cubicBezTo>
                    <a:pt x="1497" y="133"/>
                    <a:pt x="1311" y="479"/>
                    <a:pt x="1373" y="813"/>
                  </a:cubicBezTo>
                  <a:lnTo>
                    <a:pt x="1426" y="1095"/>
                  </a:lnTo>
                  <a:lnTo>
                    <a:pt x="401" y="1095"/>
                  </a:lnTo>
                  <a:cubicBezTo>
                    <a:pt x="179" y="1095"/>
                    <a:pt x="0" y="1274"/>
                    <a:pt x="0" y="1495"/>
                  </a:cubicBezTo>
                  <a:lnTo>
                    <a:pt x="0" y="3361"/>
                  </a:lnTo>
                  <a:cubicBezTo>
                    <a:pt x="0" y="4153"/>
                    <a:pt x="469" y="4873"/>
                    <a:pt x="1194" y="5192"/>
                  </a:cubicBezTo>
                  <a:lnTo>
                    <a:pt x="2772" y="5888"/>
                  </a:lnTo>
                  <a:cubicBezTo>
                    <a:pt x="3451" y="6860"/>
                    <a:pt x="4465" y="7569"/>
                    <a:pt x="5633" y="7862"/>
                  </a:cubicBezTo>
                  <a:lnTo>
                    <a:pt x="5633" y="9637"/>
                  </a:lnTo>
                  <a:cubicBezTo>
                    <a:pt x="5132" y="9639"/>
                    <a:pt x="4674" y="9892"/>
                    <a:pt x="4404" y="10313"/>
                  </a:cubicBezTo>
                  <a:lnTo>
                    <a:pt x="3795" y="11265"/>
                  </a:lnTo>
                  <a:lnTo>
                    <a:pt x="3371" y="11265"/>
                  </a:lnTo>
                  <a:cubicBezTo>
                    <a:pt x="2868" y="11265"/>
                    <a:pt x="2406" y="11518"/>
                    <a:pt x="2135" y="11942"/>
                  </a:cubicBezTo>
                  <a:lnTo>
                    <a:pt x="1688" y="12640"/>
                  </a:lnTo>
                  <a:cubicBezTo>
                    <a:pt x="1526" y="12893"/>
                    <a:pt x="1550" y="13230"/>
                    <a:pt x="1766" y="13460"/>
                  </a:cubicBezTo>
                  <a:cubicBezTo>
                    <a:pt x="1893" y="13595"/>
                    <a:pt x="2075" y="13667"/>
                    <a:pt x="2262" y="13667"/>
                  </a:cubicBezTo>
                  <a:lnTo>
                    <a:pt x="11405" y="13667"/>
                  </a:lnTo>
                  <a:cubicBezTo>
                    <a:pt x="11592" y="13667"/>
                    <a:pt x="11774" y="13595"/>
                    <a:pt x="11902" y="13459"/>
                  </a:cubicBezTo>
                  <a:cubicBezTo>
                    <a:pt x="12117" y="13229"/>
                    <a:pt x="12142" y="12893"/>
                    <a:pt x="11979" y="12640"/>
                  </a:cubicBezTo>
                  <a:lnTo>
                    <a:pt x="11532" y="11942"/>
                  </a:lnTo>
                  <a:cubicBezTo>
                    <a:pt x="11261" y="11518"/>
                    <a:pt x="10799" y="11265"/>
                    <a:pt x="10296" y="11265"/>
                  </a:cubicBezTo>
                  <a:lnTo>
                    <a:pt x="9873" y="11265"/>
                  </a:lnTo>
                  <a:lnTo>
                    <a:pt x="9263" y="10314"/>
                  </a:lnTo>
                  <a:cubicBezTo>
                    <a:pt x="8993" y="9893"/>
                    <a:pt x="8535" y="9642"/>
                    <a:pt x="8035" y="9639"/>
                  </a:cubicBezTo>
                  <a:lnTo>
                    <a:pt x="8035" y="7866"/>
                  </a:lnTo>
                  <a:cubicBezTo>
                    <a:pt x="9202" y="7574"/>
                    <a:pt x="10217" y="6866"/>
                    <a:pt x="10895" y="5895"/>
                  </a:cubicBezTo>
                  <a:lnTo>
                    <a:pt x="12473" y="5200"/>
                  </a:lnTo>
                  <a:cubicBezTo>
                    <a:pt x="13198" y="4881"/>
                    <a:pt x="13667" y="4163"/>
                    <a:pt x="13667" y="3371"/>
                  </a:cubicBezTo>
                  <a:lnTo>
                    <a:pt x="13667" y="2028"/>
                  </a:lnTo>
                  <a:cubicBezTo>
                    <a:pt x="13667" y="1513"/>
                    <a:pt x="13248" y="1095"/>
                    <a:pt x="12733" y="1095"/>
                  </a:cubicBezTo>
                  <a:lnTo>
                    <a:pt x="12241" y="1095"/>
                  </a:lnTo>
                  <a:lnTo>
                    <a:pt x="12309" y="734"/>
                  </a:lnTo>
                  <a:cubicBezTo>
                    <a:pt x="12315" y="704"/>
                    <a:pt x="12316" y="673"/>
                    <a:pt x="12311" y="642"/>
                  </a:cubicBezTo>
                  <a:cubicBezTo>
                    <a:pt x="12266" y="250"/>
                    <a:pt x="11964" y="1"/>
                    <a:pt x="1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6636975" y="1936950"/>
              <a:ext cx="106925" cy="101375"/>
            </a:xfrm>
            <a:custGeom>
              <a:avLst/>
              <a:gdLst/>
              <a:ahLst/>
              <a:cxnLst/>
              <a:rect l="l" t="t" r="r" b="b"/>
              <a:pathLst>
                <a:path w="4277" h="4055" extrusionOk="0">
                  <a:moveTo>
                    <a:pt x="2139" y="1306"/>
                  </a:moveTo>
                  <a:lnTo>
                    <a:pt x="2308" y="1649"/>
                  </a:lnTo>
                  <a:cubicBezTo>
                    <a:pt x="2366" y="1768"/>
                    <a:pt x="2480" y="1849"/>
                    <a:pt x="2610" y="1868"/>
                  </a:cubicBezTo>
                  <a:lnTo>
                    <a:pt x="2989" y="1923"/>
                  </a:lnTo>
                  <a:lnTo>
                    <a:pt x="2714" y="2190"/>
                  </a:lnTo>
                  <a:cubicBezTo>
                    <a:pt x="2620" y="2282"/>
                    <a:pt x="2576" y="2415"/>
                    <a:pt x="2599" y="2545"/>
                  </a:cubicBezTo>
                  <a:lnTo>
                    <a:pt x="2664" y="2922"/>
                  </a:lnTo>
                  <a:lnTo>
                    <a:pt x="2325" y="2744"/>
                  </a:lnTo>
                  <a:cubicBezTo>
                    <a:pt x="2267" y="2713"/>
                    <a:pt x="2203" y="2698"/>
                    <a:pt x="2139" y="2698"/>
                  </a:cubicBezTo>
                  <a:cubicBezTo>
                    <a:pt x="2074" y="2698"/>
                    <a:pt x="2011" y="2713"/>
                    <a:pt x="1952" y="2744"/>
                  </a:cubicBezTo>
                  <a:lnTo>
                    <a:pt x="1613" y="2922"/>
                  </a:lnTo>
                  <a:lnTo>
                    <a:pt x="1679" y="2545"/>
                  </a:lnTo>
                  <a:cubicBezTo>
                    <a:pt x="1701" y="2415"/>
                    <a:pt x="1658" y="2282"/>
                    <a:pt x="1564" y="2190"/>
                  </a:cubicBezTo>
                  <a:lnTo>
                    <a:pt x="1290" y="1923"/>
                  </a:lnTo>
                  <a:lnTo>
                    <a:pt x="1668" y="1868"/>
                  </a:lnTo>
                  <a:cubicBezTo>
                    <a:pt x="1799" y="1849"/>
                    <a:pt x="1911" y="1768"/>
                    <a:pt x="1970" y="1649"/>
                  </a:cubicBezTo>
                  <a:lnTo>
                    <a:pt x="2139" y="1306"/>
                  </a:lnTo>
                  <a:close/>
                  <a:moveTo>
                    <a:pt x="2139" y="1"/>
                  </a:moveTo>
                  <a:cubicBezTo>
                    <a:pt x="1986" y="1"/>
                    <a:pt x="1847" y="88"/>
                    <a:pt x="1779" y="224"/>
                  </a:cubicBezTo>
                  <a:lnTo>
                    <a:pt x="1345" y="1106"/>
                  </a:lnTo>
                  <a:lnTo>
                    <a:pt x="371" y="1247"/>
                  </a:lnTo>
                  <a:cubicBezTo>
                    <a:pt x="221" y="1269"/>
                    <a:pt x="95" y="1375"/>
                    <a:pt x="48" y="1520"/>
                  </a:cubicBezTo>
                  <a:cubicBezTo>
                    <a:pt x="1" y="1665"/>
                    <a:pt x="40" y="1824"/>
                    <a:pt x="149" y="1930"/>
                  </a:cubicBezTo>
                  <a:lnTo>
                    <a:pt x="854" y="2616"/>
                  </a:lnTo>
                  <a:lnTo>
                    <a:pt x="687" y="3587"/>
                  </a:lnTo>
                  <a:cubicBezTo>
                    <a:pt x="662" y="3737"/>
                    <a:pt x="724" y="3889"/>
                    <a:pt x="847" y="3978"/>
                  </a:cubicBezTo>
                  <a:cubicBezTo>
                    <a:pt x="916" y="4029"/>
                    <a:pt x="999" y="4054"/>
                    <a:pt x="1082" y="4054"/>
                  </a:cubicBezTo>
                  <a:cubicBezTo>
                    <a:pt x="1146" y="4054"/>
                    <a:pt x="1210" y="4039"/>
                    <a:pt x="1269" y="4008"/>
                  </a:cubicBezTo>
                  <a:lnTo>
                    <a:pt x="2139" y="3551"/>
                  </a:lnTo>
                  <a:lnTo>
                    <a:pt x="3010" y="4008"/>
                  </a:lnTo>
                  <a:cubicBezTo>
                    <a:pt x="3068" y="4039"/>
                    <a:pt x="3132" y="4055"/>
                    <a:pt x="3196" y="4055"/>
                  </a:cubicBezTo>
                  <a:cubicBezTo>
                    <a:pt x="3278" y="4055"/>
                    <a:pt x="3361" y="4028"/>
                    <a:pt x="3431" y="3978"/>
                  </a:cubicBezTo>
                  <a:cubicBezTo>
                    <a:pt x="3554" y="3889"/>
                    <a:pt x="3616" y="3737"/>
                    <a:pt x="3590" y="3587"/>
                  </a:cubicBezTo>
                  <a:lnTo>
                    <a:pt x="3424" y="2616"/>
                  </a:lnTo>
                  <a:lnTo>
                    <a:pt x="4128" y="1930"/>
                  </a:lnTo>
                  <a:cubicBezTo>
                    <a:pt x="4237" y="1824"/>
                    <a:pt x="4276" y="1665"/>
                    <a:pt x="4229" y="1520"/>
                  </a:cubicBezTo>
                  <a:cubicBezTo>
                    <a:pt x="4182" y="1375"/>
                    <a:pt x="4057" y="1269"/>
                    <a:pt x="3906" y="1247"/>
                  </a:cubicBezTo>
                  <a:lnTo>
                    <a:pt x="2933" y="1106"/>
                  </a:lnTo>
                  <a:lnTo>
                    <a:pt x="2498" y="224"/>
                  </a:lnTo>
                  <a:cubicBezTo>
                    <a:pt x="2431" y="88"/>
                    <a:pt x="2291" y="1"/>
                    <a:pt x="2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36"/>
          <p:cNvGrpSpPr/>
          <p:nvPr/>
        </p:nvGrpSpPr>
        <p:grpSpPr>
          <a:xfrm>
            <a:off x="1451316" y="3761539"/>
            <a:ext cx="446015" cy="585400"/>
            <a:chOff x="3687725" y="1894075"/>
            <a:chExt cx="260325" cy="341700"/>
          </a:xfrm>
        </p:grpSpPr>
        <p:sp>
          <p:nvSpPr>
            <p:cNvPr id="1057" name="Google Shape;1057;p36"/>
            <p:cNvSpPr/>
            <p:nvPr/>
          </p:nvSpPr>
          <p:spPr>
            <a:xfrm>
              <a:off x="3687725" y="1894075"/>
              <a:ext cx="260325" cy="341700"/>
            </a:xfrm>
            <a:custGeom>
              <a:avLst/>
              <a:gdLst/>
              <a:ahLst/>
              <a:cxnLst/>
              <a:rect l="l" t="t" r="r" b="b"/>
              <a:pathLst>
                <a:path w="10413" h="13668" extrusionOk="0">
                  <a:moveTo>
                    <a:pt x="7209" y="1367"/>
                  </a:moveTo>
                  <a:lnTo>
                    <a:pt x="9045" y="3203"/>
                  </a:lnTo>
                  <a:lnTo>
                    <a:pt x="7342" y="3203"/>
                  </a:lnTo>
                  <a:cubicBezTo>
                    <a:pt x="7268" y="3203"/>
                    <a:pt x="7209" y="3144"/>
                    <a:pt x="7209" y="3070"/>
                  </a:cubicBezTo>
                  <a:lnTo>
                    <a:pt x="7209" y="1367"/>
                  </a:lnTo>
                  <a:close/>
                  <a:moveTo>
                    <a:pt x="6408" y="801"/>
                  </a:moveTo>
                  <a:lnTo>
                    <a:pt x="6408" y="3070"/>
                  </a:lnTo>
                  <a:cubicBezTo>
                    <a:pt x="6408" y="3586"/>
                    <a:pt x="6826" y="4004"/>
                    <a:pt x="7342" y="4004"/>
                  </a:cubicBezTo>
                  <a:lnTo>
                    <a:pt x="9611" y="4004"/>
                  </a:lnTo>
                  <a:lnTo>
                    <a:pt x="9611" y="12733"/>
                  </a:lnTo>
                  <a:cubicBezTo>
                    <a:pt x="9611" y="12807"/>
                    <a:pt x="9551" y="12866"/>
                    <a:pt x="9478" y="12866"/>
                  </a:cubicBezTo>
                  <a:lnTo>
                    <a:pt x="936" y="12866"/>
                  </a:lnTo>
                  <a:cubicBezTo>
                    <a:pt x="862" y="12866"/>
                    <a:pt x="803" y="12807"/>
                    <a:pt x="803" y="12733"/>
                  </a:cubicBezTo>
                  <a:lnTo>
                    <a:pt x="803" y="935"/>
                  </a:lnTo>
                  <a:cubicBezTo>
                    <a:pt x="803" y="861"/>
                    <a:pt x="862" y="801"/>
                    <a:pt x="936" y="801"/>
                  </a:cubicBezTo>
                  <a:close/>
                  <a:moveTo>
                    <a:pt x="936" y="1"/>
                  </a:moveTo>
                  <a:cubicBezTo>
                    <a:pt x="420" y="1"/>
                    <a:pt x="1" y="419"/>
                    <a:pt x="1" y="935"/>
                  </a:cubicBezTo>
                  <a:lnTo>
                    <a:pt x="1" y="12733"/>
                  </a:lnTo>
                  <a:cubicBezTo>
                    <a:pt x="1" y="13249"/>
                    <a:pt x="420" y="13667"/>
                    <a:pt x="936" y="13667"/>
                  </a:cubicBezTo>
                  <a:lnTo>
                    <a:pt x="9478" y="13667"/>
                  </a:lnTo>
                  <a:cubicBezTo>
                    <a:pt x="9993" y="13667"/>
                    <a:pt x="10412" y="13249"/>
                    <a:pt x="10412" y="12733"/>
                  </a:cubicBezTo>
                  <a:lnTo>
                    <a:pt x="10412" y="3825"/>
                  </a:lnTo>
                  <a:cubicBezTo>
                    <a:pt x="10412" y="3575"/>
                    <a:pt x="10314" y="3341"/>
                    <a:pt x="10138" y="3164"/>
                  </a:cubicBezTo>
                  <a:lnTo>
                    <a:pt x="7248" y="274"/>
                  </a:lnTo>
                  <a:cubicBezTo>
                    <a:pt x="7072" y="98"/>
                    <a:pt x="6837"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3818000" y="2026850"/>
              <a:ext cx="85025" cy="20075"/>
            </a:xfrm>
            <a:custGeom>
              <a:avLst/>
              <a:gdLst/>
              <a:ahLst/>
              <a:cxnLst/>
              <a:rect l="l" t="t" r="r" b="b"/>
              <a:pathLst>
                <a:path w="3401" h="803" extrusionOk="0">
                  <a:moveTo>
                    <a:pt x="436" y="1"/>
                  </a:moveTo>
                  <a:cubicBezTo>
                    <a:pt x="230" y="1"/>
                    <a:pt x="50" y="152"/>
                    <a:pt x="28" y="356"/>
                  </a:cubicBezTo>
                  <a:cubicBezTo>
                    <a:pt x="1" y="597"/>
                    <a:pt x="189" y="803"/>
                    <a:pt x="425" y="803"/>
                  </a:cubicBezTo>
                  <a:lnTo>
                    <a:pt x="2966" y="803"/>
                  </a:lnTo>
                  <a:cubicBezTo>
                    <a:pt x="3171" y="803"/>
                    <a:pt x="3352" y="651"/>
                    <a:pt x="3375" y="447"/>
                  </a:cubicBezTo>
                  <a:cubicBezTo>
                    <a:pt x="3401" y="206"/>
                    <a:pt x="3213" y="1"/>
                    <a:pt x="2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3818000" y="2093625"/>
              <a:ext cx="85025" cy="20025"/>
            </a:xfrm>
            <a:custGeom>
              <a:avLst/>
              <a:gdLst/>
              <a:ahLst/>
              <a:cxnLst/>
              <a:rect l="l" t="t" r="r" b="b"/>
              <a:pathLst>
                <a:path w="3401" h="801" extrusionOk="0">
                  <a:moveTo>
                    <a:pt x="436" y="0"/>
                  </a:moveTo>
                  <a:cubicBezTo>
                    <a:pt x="230" y="0"/>
                    <a:pt x="50" y="150"/>
                    <a:pt x="28" y="355"/>
                  </a:cubicBezTo>
                  <a:cubicBezTo>
                    <a:pt x="1" y="596"/>
                    <a:pt x="189" y="801"/>
                    <a:pt x="425" y="801"/>
                  </a:cubicBezTo>
                  <a:lnTo>
                    <a:pt x="2966" y="801"/>
                  </a:lnTo>
                  <a:cubicBezTo>
                    <a:pt x="3171" y="801"/>
                    <a:pt x="3352" y="650"/>
                    <a:pt x="3375" y="445"/>
                  </a:cubicBezTo>
                  <a:cubicBezTo>
                    <a:pt x="3401" y="204"/>
                    <a:pt x="3213" y="0"/>
                    <a:pt x="2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3818000" y="2160350"/>
              <a:ext cx="85325" cy="20025"/>
            </a:xfrm>
            <a:custGeom>
              <a:avLst/>
              <a:gdLst/>
              <a:ahLst/>
              <a:cxnLst/>
              <a:rect l="l" t="t" r="r" b="b"/>
              <a:pathLst>
                <a:path w="3413" h="801" extrusionOk="0">
                  <a:moveTo>
                    <a:pt x="436" y="0"/>
                  </a:moveTo>
                  <a:cubicBezTo>
                    <a:pt x="230" y="0"/>
                    <a:pt x="50" y="150"/>
                    <a:pt x="28" y="355"/>
                  </a:cubicBezTo>
                  <a:cubicBezTo>
                    <a:pt x="1" y="597"/>
                    <a:pt x="189" y="801"/>
                    <a:pt x="425" y="801"/>
                  </a:cubicBezTo>
                  <a:lnTo>
                    <a:pt x="2977" y="801"/>
                  </a:lnTo>
                  <a:cubicBezTo>
                    <a:pt x="3183" y="801"/>
                    <a:pt x="3363" y="650"/>
                    <a:pt x="3386" y="446"/>
                  </a:cubicBezTo>
                  <a:cubicBezTo>
                    <a:pt x="3412" y="205"/>
                    <a:pt x="3224"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3732100" y="2006825"/>
              <a:ext cx="64675" cy="50200"/>
            </a:xfrm>
            <a:custGeom>
              <a:avLst/>
              <a:gdLst/>
              <a:ahLst/>
              <a:cxnLst/>
              <a:rect l="l" t="t" r="r" b="b"/>
              <a:pathLst>
                <a:path w="2587" h="2008" extrusionOk="0">
                  <a:moveTo>
                    <a:pt x="2147" y="0"/>
                  </a:moveTo>
                  <a:cubicBezTo>
                    <a:pt x="2044" y="0"/>
                    <a:pt x="1942" y="39"/>
                    <a:pt x="1863" y="117"/>
                  </a:cubicBezTo>
                  <a:lnTo>
                    <a:pt x="941" y="1040"/>
                  </a:lnTo>
                  <a:lnTo>
                    <a:pt x="722" y="823"/>
                  </a:lnTo>
                  <a:cubicBezTo>
                    <a:pt x="644" y="745"/>
                    <a:pt x="542" y="706"/>
                    <a:pt x="439" y="706"/>
                  </a:cubicBezTo>
                  <a:cubicBezTo>
                    <a:pt x="337" y="706"/>
                    <a:pt x="235" y="745"/>
                    <a:pt x="156" y="823"/>
                  </a:cubicBezTo>
                  <a:cubicBezTo>
                    <a:pt x="0" y="979"/>
                    <a:pt x="0" y="1232"/>
                    <a:pt x="156" y="1390"/>
                  </a:cubicBezTo>
                  <a:lnTo>
                    <a:pt x="657" y="1890"/>
                  </a:lnTo>
                  <a:cubicBezTo>
                    <a:pt x="735" y="1969"/>
                    <a:pt x="838" y="2008"/>
                    <a:pt x="941" y="2008"/>
                  </a:cubicBezTo>
                  <a:cubicBezTo>
                    <a:pt x="1043" y="2008"/>
                    <a:pt x="1145" y="1969"/>
                    <a:pt x="1223" y="1890"/>
                  </a:cubicBezTo>
                  <a:lnTo>
                    <a:pt x="2430" y="683"/>
                  </a:lnTo>
                  <a:cubicBezTo>
                    <a:pt x="2586" y="527"/>
                    <a:pt x="2586" y="274"/>
                    <a:pt x="2430" y="117"/>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3732100" y="2078650"/>
              <a:ext cx="64675" cy="50200"/>
            </a:xfrm>
            <a:custGeom>
              <a:avLst/>
              <a:gdLst/>
              <a:ahLst/>
              <a:cxnLst/>
              <a:rect l="l" t="t" r="r" b="b"/>
              <a:pathLst>
                <a:path w="2587" h="2008" extrusionOk="0">
                  <a:moveTo>
                    <a:pt x="2147" y="0"/>
                  </a:moveTo>
                  <a:cubicBezTo>
                    <a:pt x="2044" y="0"/>
                    <a:pt x="1942" y="39"/>
                    <a:pt x="1863" y="118"/>
                  </a:cubicBezTo>
                  <a:lnTo>
                    <a:pt x="941" y="1041"/>
                  </a:lnTo>
                  <a:lnTo>
                    <a:pt x="722" y="823"/>
                  </a:lnTo>
                  <a:cubicBezTo>
                    <a:pt x="644" y="745"/>
                    <a:pt x="542" y="706"/>
                    <a:pt x="439" y="706"/>
                  </a:cubicBezTo>
                  <a:cubicBezTo>
                    <a:pt x="337" y="706"/>
                    <a:pt x="235" y="745"/>
                    <a:pt x="156" y="823"/>
                  </a:cubicBezTo>
                  <a:cubicBezTo>
                    <a:pt x="0" y="980"/>
                    <a:pt x="0" y="1233"/>
                    <a:pt x="156" y="1389"/>
                  </a:cubicBezTo>
                  <a:lnTo>
                    <a:pt x="657" y="1890"/>
                  </a:lnTo>
                  <a:cubicBezTo>
                    <a:pt x="735" y="1968"/>
                    <a:pt x="838" y="2007"/>
                    <a:pt x="941" y="2007"/>
                  </a:cubicBezTo>
                  <a:cubicBezTo>
                    <a:pt x="1043" y="2007"/>
                    <a:pt x="1145" y="1968"/>
                    <a:pt x="1223" y="1890"/>
                  </a:cubicBezTo>
                  <a:lnTo>
                    <a:pt x="2430" y="684"/>
                  </a:lnTo>
                  <a:cubicBezTo>
                    <a:pt x="2586" y="527"/>
                    <a:pt x="2586" y="274"/>
                    <a:pt x="2430" y="118"/>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3732100" y="2145375"/>
              <a:ext cx="64675" cy="50200"/>
            </a:xfrm>
            <a:custGeom>
              <a:avLst/>
              <a:gdLst/>
              <a:ahLst/>
              <a:cxnLst/>
              <a:rect l="l" t="t" r="r" b="b"/>
              <a:pathLst>
                <a:path w="2587" h="2008" extrusionOk="0">
                  <a:moveTo>
                    <a:pt x="2147" y="1"/>
                  </a:moveTo>
                  <a:cubicBezTo>
                    <a:pt x="2044" y="1"/>
                    <a:pt x="1942" y="40"/>
                    <a:pt x="1863" y="118"/>
                  </a:cubicBezTo>
                  <a:lnTo>
                    <a:pt x="941" y="1041"/>
                  </a:lnTo>
                  <a:lnTo>
                    <a:pt x="722" y="824"/>
                  </a:lnTo>
                  <a:cubicBezTo>
                    <a:pt x="644" y="745"/>
                    <a:pt x="542" y="706"/>
                    <a:pt x="439" y="706"/>
                  </a:cubicBezTo>
                  <a:cubicBezTo>
                    <a:pt x="337" y="706"/>
                    <a:pt x="235" y="745"/>
                    <a:pt x="156" y="824"/>
                  </a:cubicBezTo>
                  <a:cubicBezTo>
                    <a:pt x="0" y="980"/>
                    <a:pt x="0" y="1233"/>
                    <a:pt x="156" y="1389"/>
                  </a:cubicBezTo>
                  <a:lnTo>
                    <a:pt x="657" y="1891"/>
                  </a:lnTo>
                  <a:cubicBezTo>
                    <a:pt x="735" y="1969"/>
                    <a:pt x="838" y="2008"/>
                    <a:pt x="941" y="2008"/>
                  </a:cubicBezTo>
                  <a:cubicBezTo>
                    <a:pt x="1043" y="2008"/>
                    <a:pt x="1145" y="1969"/>
                    <a:pt x="1223" y="1891"/>
                  </a:cubicBezTo>
                  <a:lnTo>
                    <a:pt x="2430" y="684"/>
                  </a:lnTo>
                  <a:cubicBezTo>
                    <a:pt x="2586" y="528"/>
                    <a:pt x="2586" y="274"/>
                    <a:pt x="2430" y="118"/>
                  </a:cubicBezTo>
                  <a:cubicBezTo>
                    <a:pt x="2352" y="40"/>
                    <a:pt x="2249"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6"/>
          <p:cNvGrpSpPr/>
          <p:nvPr/>
        </p:nvGrpSpPr>
        <p:grpSpPr>
          <a:xfrm>
            <a:off x="5502676" y="4642073"/>
            <a:ext cx="445929" cy="585400"/>
            <a:chOff x="3151850" y="1894075"/>
            <a:chExt cx="260275" cy="341700"/>
          </a:xfrm>
        </p:grpSpPr>
        <p:sp>
          <p:nvSpPr>
            <p:cNvPr id="1065" name="Google Shape;1065;p36"/>
            <p:cNvSpPr/>
            <p:nvPr/>
          </p:nvSpPr>
          <p:spPr>
            <a:xfrm>
              <a:off x="3151850" y="1894075"/>
              <a:ext cx="260275" cy="341700"/>
            </a:xfrm>
            <a:custGeom>
              <a:avLst/>
              <a:gdLst/>
              <a:ahLst/>
              <a:cxnLst/>
              <a:rect l="l" t="t" r="r" b="b"/>
              <a:pathLst>
                <a:path w="10411" h="13668" extrusionOk="0">
                  <a:moveTo>
                    <a:pt x="7208" y="1367"/>
                  </a:moveTo>
                  <a:lnTo>
                    <a:pt x="9044" y="3203"/>
                  </a:lnTo>
                  <a:lnTo>
                    <a:pt x="7342" y="3203"/>
                  </a:lnTo>
                  <a:cubicBezTo>
                    <a:pt x="7268" y="3203"/>
                    <a:pt x="7208" y="3144"/>
                    <a:pt x="7208" y="3070"/>
                  </a:cubicBezTo>
                  <a:lnTo>
                    <a:pt x="7208" y="1367"/>
                  </a:lnTo>
                  <a:close/>
                  <a:moveTo>
                    <a:pt x="6408" y="801"/>
                  </a:moveTo>
                  <a:lnTo>
                    <a:pt x="6408" y="3070"/>
                  </a:lnTo>
                  <a:cubicBezTo>
                    <a:pt x="6408" y="3586"/>
                    <a:pt x="6826" y="4004"/>
                    <a:pt x="7342" y="4004"/>
                  </a:cubicBezTo>
                  <a:lnTo>
                    <a:pt x="9610" y="4004"/>
                  </a:lnTo>
                  <a:lnTo>
                    <a:pt x="9610" y="12733"/>
                  </a:lnTo>
                  <a:cubicBezTo>
                    <a:pt x="9610" y="12807"/>
                    <a:pt x="9551" y="12866"/>
                    <a:pt x="9477" y="12866"/>
                  </a:cubicBezTo>
                  <a:lnTo>
                    <a:pt x="935" y="12866"/>
                  </a:lnTo>
                  <a:cubicBezTo>
                    <a:pt x="861" y="12866"/>
                    <a:pt x="801" y="12807"/>
                    <a:pt x="801" y="12733"/>
                  </a:cubicBezTo>
                  <a:lnTo>
                    <a:pt x="801" y="935"/>
                  </a:lnTo>
                  <a:cubicBezTo>
                    <a:pt x="801" y="861"/>
                    <a:pt x="861" y="801"/>
                    <a:pt x="935" y="801"/>
                  </a:cubicBezTo>
                  <a:close/>
                  <a:moveTo>
                    <a:pt x="935" y="1"/>
                  </a:moveTo>
                  <a:cubicBezTo>
                    <a:pt x="419" y="1"/>
                    <a:pt x="1" y="419"/>
                    <a:pt x="1" y="935"/>
                  </a:cubicBezTo>
                  <a:lnTo>
                    <a:pt x="1" y="12733"/>
                  </a:lnTo>
                  <a:cubicBezTo>
                    <a:pt x="1" y="13249"/>
                    <a:pt x="419" y="13667"/>
                    <a:pt x="935" y="13667"/>
                  </a:cubicBezTo>
                  <a:lnTo>
                    <a:pt x="9477" y="13667"/>
                  </a:lnTo>
                  <a:cubicBezTo>
                    <a:pt x="9993" y="13667"/>
                    <a:pt x="10411" y="13249"/>
                    <a:pt x="10411" y="12733"/>
                  </a:cubicBezTo>
                  <a:lnTo>
                    <a:pt x="10411" y="3825"/>
                  </a:lnTo>
                  <a:cubicBezTo>
                    <a:pt x="10411" y="3575"/>
                    <a:pt x="10314" y="3341"/>
                    <a:pt x="10138" y="3164"/>
                  </a:cubicBezTo>
                  <a:lnTo>
                    <a:pt x="7248" y="274"/>
                  </a:lnTo>
                  <a:cubicBezTo>
                    <a:pt x="7070" y="98"/>
                    <a:pt x="6836"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3222900" y="2001500"/>
              <a:ext cx="118200" cy="126825"/>
            </a:xfrm>
            <a:custGeom>
              <a:avLst/>
              <a:gdLst/>
              <a:ahLst/>
              <a:cxnLst/>
              <a:rect l="l" t="t" r="r" b="b"/>
              <a:pathLst>
                <a:path w="4728" h="5073" extrusionOk="0">
                  <a:moveTo>
                    <a:pt x="2364" y="806"/>
                  </a:moveTo>
                  <a:cubicBezTo>
                    <a:pt x="2732" y="806"/>
                    <a:pt x="3031" y="1106"/>
                    <a:pt x="3031" y="1474"/>
                  </a:cubicBezTo>
                  <a:cubicBezTo>
                    <a:pt x="3031" y="1842"/>
                    <a:pt x="2732" y="2141"/>
                    <a:pt x="2364" y="2141"/>
                  </a:cubicBezTo>
                  <a:cubicBezTo>
                    <a:pt x="1996" y="2141"/>
                    <a:pt x="1697" y="1842"/>
                    <a:pt x="1697" y="1474"/>
                  </a:cubicBezTo>
                  <a:cubicBezTo>
                    <a:pt x="1697" y="1106"/>
                    <a:pt x="1996" y="806"/>
                    <a:pt x="2364" y="806"/>
                  </a:cubicBezTo>
                  <a:close/>
                  <a:moveTo>
                    <a:pt x="3000" y="2938"/>
                  </a:moveTo>
                  <a:cubicBezTo>
                    <a:pt x="3306" y="2938"/>
                    <a:pt x="3573" y="3145"/>
                    <a:pt x="3647" y="3443"/>
                  </a:cubicBezTo>
                  <a:lnTo>
                    <a:pt x="3854" y="4272"/>
                  </a:lnTo>
                  <a:lnTo>
                    <a:pt x="875" y="4272"/>
                  </a:lnTo>
                  <a:lnTo>
                    <a:pt x="1082" y="3443"/>
                  </a:lnTo>
                  <a:cubicBezTo>
                    <a:pt x="1156" y="3145"/>
                    <a:pt x="1422" y="2938"/>
                    <a:pt x="1729" y="2938"/>
                  </a:cubicBezTo>
                  <a:close/>
                  <a:moveTo>
                    <a:pt x="2364" y="1"/>
                  </a:moveTo>
                  <a:cubicBezTo>
                    <a:pt x="1555" y="1"/>
                    <a:pt x="896" y="660"/>
                    <a:pt x="896" y="1469"/>
                  </a:cubicBezTo>
                  <a:cubicBezTo>
                    <a:pt x="896" y="1762"/>
                    <a:pt x="982" y="2034"/>
                    <a:pt x="1130" y="2264"/>
                  </a:cubicBezTo>
                  <a:cubicBezTo>
                    <a:pt x="728" y="2443"/>
                    <a:pt x="416" y="2800"/>
                    <a:pt x="304" y="3249"/>
                  </a:cubicBezTo>
                  <a:lnTo>
                    <a:pt x="56" y="4244"/>
                  </a:lnTo>
                  <a:cubicBezTo>
                    <a:pt x="1" y="4467"/>
                    <a:pt x="62" y="4701"/>
                    <a:pt x="225" y="4871"/>
                  </a:cubicBezTo>
                  <a:cubicBezTo>
                    <a:pt x="352" y="5003"/>
                    <a:pt x="532" y="5072"/>
                    <a:pt x="717" y="5072"/>
                  </a:cubicBezTo>
                  <a:lnTo>
                    <a:pt x="4012" y="5072"/>
                  </a:lnTo>
                  <a:cubicBezTo>
                    <a:pt x="4196" y="5072"/>
                    <a:pt x="4375" y="5003"/>
                    <a:pt x="4503" y="4871"/>
                  </a:cubicBezTo>
                  <a:cubicBezTo>
                    <a:pt x="4667" y="4701"/>
                    <a:pt x="4728" y="4467"/>
                    <a:pt x="4672" y="4244"/>
                  </a:cubicBezTo>
                  <a:lnTo>
                    <a:pt x="4424" y="3249"/>
                  </a:lnTo>
                  <a:cubicBezTo>
                    <a:pt x="4312" y="2800"/>
                    <a:pt x="4000" y="2443"/>
                    <a:pt x="3598" y="2264"/>
                  </a:cubicBezTo>
                  <a:cubicBezTo>
                    <a:pt x="3759" y="2014"/>
                    <a:pt x="3847" y="1714"/>
                    <a:pt x="3830" y="1392"/>
                  </a:cubicBezTo>
                  <a:cubicBezTo>
                    <a:pt x="3792" y="643"/>
                    <a:pt x="3182" y="37"/>
                    <a:pt x="2432" y="2"/>
                  </a:cubicBezTo>
                  <a:cubicBezTo>
                    <a:pt x="2409" y="1"/>
                    <a:pt x="2387" y="1"/>
                    <a:pt x="2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3226650" y="2148325"/>
              <a:ext cx="110675" cy="20050"/>
            </a:xfrm>
            <a:custGeom>
              <a:avLst/>
              <a:gdLst/>
              <a:ahLst/>
              <a:cxnLst/>
              <a:rect l="l" t="t" r="r" b="b"/>
              <a:pathLst>
                <a:path w="4427" h="802" extrusionOk="0">
                  <a:moveTo>
                    <a:pt x="436" y="0"/>
                  </a:moveTo>
                  <a:cubicBezTo>
                    <a:pt x="230" y="0"/>
                    <a:pt x="51" y="151"/>
                    <a:pt x="28" y="355"/>
                  </a:cubicBezTo>
                  <a:cubicBezTo>
                    <a:pt x="1" y="596"/>
                    <a:pt x="189" y="802"/>
                    <a:pt x="426" y="802"/>
                  </a:cubicBezTo>
                  <a:lnTo>
                    <a:pt x="3992" y="802"/>
                  </a:lnTo>
                  <a:cubicBezTo>
                    <a:pt x="4198" y="802"/>
                    <a:pt x="4378" y="651"/>
                    <a:pt x="4401" y="446"/>
                  </a:cubicBezTo>
                  <a:cubicBezTo>
                    <a:pt x="4427" y="205"/>
                    <a:pt x="4239" y="0"/>
                    <a:pt x="4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36"/>
          <p:cNvGrpSpPr/>
          <p:nvPr/>
        </p:nvGrpSpPr>
        <p:grpSpPr>
          <a:xfrm>
            <a:off x="188544" y="3016455"/>
            <a:ext cx="585435" cy="585400"/>
            <a:chOff x="4819525" y="1383500"/>
            <a:chExt cx="341700" cy="341700"/>
          </a:xfrm>
        </p:grpSpPr>
        <p:sp>
          <p:nvSpPr>
            <p:cNvPr id="1069" name="Google Shape;1069;p36"/>
            <p:cNvSpPr/>
            <p:nvPr/>
          </p:nvSpPr>
          <p:spPr>
            <a:xfrm>
              <a:off x="4819525" y="1383500"/>
              <a:ext cx="341700" cy="341700"/>
            </a:xfrm>
            <a:custGeom>
              <a:avLst/>
              <a:gdLst/>
              <a:ahLst/>
              <a:cxnLst/>
              <a:rect l="l" t="t" r="r" b="b"/>
              <a:pathLst>
                <a:path w="13668" h="13668" extrusionOk="0">
                  <a:moveTo>
                    <a:pt x="12733" y="801"/>
                  </a:moveTo>
                  <a:cubicBezTo>
                    <a:pt x="12806" y="801"/>
                    <a:pt x="12866" y="861"/>
                    <a:pt x="12866" y="934"/>
                  </a:cubicBezTo>
                  <a:lnTo>
                    <a:pt x="12866" y="2002"/>
                  </a:lnTo>
                  <a:cubicBezTo>
                    <a:pt x="12866" y="2076"/>
                    <a:pt x="12806" y="2136"/>
                    <a:pt x="12733" y="2136"/>
                  </a:cubicBezTo>
                  <a:lnTo>
                    <a:pt x="934" y="2136"/>
                  </a:lnTo>
                  <a:cubicBezTo>
                    <a:pt x="861" y="2136"/>
                    <a:pt x="801" y="2076"/>
                    <a:pt x="801" y="2002"/>
                  </a:cubicBezTo>
                  <a:lnTo>
                    <a:pt x="801" y="934"/>
                  </a:lnTo>
                  <a:cubicBezTo>
                    <a:pt x="801" y="861"/>
                    <a:pt x="861" y="801"/>
                    <a:pt x="934" y="801"/>
                  </a:cubicBezTo>
                  <a:close/>
                  <a:moveTo>
                    <a:pt x="12065" y="2937"/>
                  </a:moveTo>
                  <a:lnTo>
                    <a:pt x="12065" y="10011"/>
                  </a:lnTo>
                  <a:cubicBezTo>
                    <a:pt x="12065" y="10084"/>
                    <a:pt x="12006" y="10143"/>
                    <a:pt x="11932" y="10143"/>
                  </a:cubicBezTo>
                  <a:lnTo>
                    <a:pt x="1735" y="10143"/>
                  </a:lnTo>
                  <a:cubicBezTo>
                    <a:pt x="1662" y="10143"/>
                    <a:pt x="1601" y="10084"/>
                    <a:pt x="1601" y="10011"/>
                  </a:cubicBezTo>
                  <a:lnTo>
                    <a:pt x="1601" y="2937"/>
                  </a:lnTo>
                  <a:close/>
                  <a:moveTo>
                    <a:pt x="934" y="0"/>
                  </a:moveTo>
                  <a:cubicBezTo>
                    <a:pt x="418" y="0"/>
                    <a:pt x="0" y="418"/>
                    <a:pt x="0" y="934"/>
                  </a:cubicBezTo>
                  <a:lnTo>
                    <a:pt x="0" y="2002"/>
                  </a:lnTo>
                  <a:cubicBezTo>
                    <a:pt x="0" y="2472"/>
                    <a:pt x="348" y="2862"/>
                    <a:pt x="801" y="2927"/>
                  </a:cubicBezTo>
                  <a:lnTo>
                    <a:pt x="801" y="10011"/>
                  </a:lnTo>
                  <a:cubicBezTo>
                    <a:pt x="801" y="10527"/>
                    <a:pt x="1219" y="10945"/>
                    <a:pt x="1735" y="10945"/>
                  </a:cubicBezTo>
                  <a:lnTo>
                    <a:pt x="6433" y="10945"/>
                  </a:lnTo>
                  <a:lnTo>
                    <a:pt x="6433" y="11648"/>
                  </a:lnTo>
                  <a:lnTo>
                    <a:pt x="1924" y="12881"/>
                  </a:lnTo>
                  <a:cubicBezTo>
                    <a:pt x="1710" y="12939"/>
                    <a:pt x="1584" y="13159"/>
                    <a:pt x="1642" y="13372"/>
                  </a:cubicBezTo>
                  <a:cubicBezTo>
                    <a:pt x="1691" y="13550"/>
                    <a:pt x="1853" y="13667"/>
                    <a:pt x="2028" y="13667"/>
                  </a:cubicBezTo>
                  <a:cubicBezTo>
                    <a:pt x="2063" y="13667"/>
                    <a:pt x="6814" y="12373"/>
                    <a:pt x="6814" y="12373"/>
                  </a:cubicBezTo>
                  <a:lnTo>
                    <a:pt x="10108" y="13267"/>
                  </a:lnTo>
                  <a:lnTo>
                    <a:pt x="11533" y="13653"/>
                  </a:lnTo>
                  <a:cubicBezTo>
                    <a:pt x="11568" y="13663"/>
                    <a:pt x="11604" y="13667"/>
                    <a:pt x="11638" y="13667"/>
                  </a:cubicBezTo>
                  <a:cubicBezTo>
                    <a:pt x="11815" y="13667"/>
                    <a:pt x="11977" y="13550"/>
                    <a:pt x="12025" y="13371"/>
                  </a:cubicBezTo>
                  <a:cubicBezTo>
                    <a:pt x="12082" y="13158"/>
                    <a:pt x="11957" y="12938"/>
                    <a:pt x="11743" y="12881"/>
                  </a:cubicBezTo>
                  <a:lnTo>
                    <a:pt x="7234" y="11658"/>
                  </a:lnTo>
                  <a:lnTo>
                    <a:pt x="7234" y="10945"/>
                  </a:lnTo>
                  <a:lnTo>
                    <a:pt x="11932" y="10945"/>
                  </a:lnTo>
                  <a:cubicBezTo>
                    <a:pt x="12448" y="10945"/>
                    <a:pt x="12866" y="10527"/>
                    <a:pt x="12866" y="10011"/>
                  </a:cubicBezTo>
                  <a:lnTo>
                    <a:pt x="12866" y="2927"/>
                  </a:lnTo>
                  <a:cubicBezTo>
                    <a:pt x="13318" y="2862"/>
                    <a:pt x="13667" y="2472"/>
                    <a:pt x="13667" y="2002"/>
                  </a:cubicBezTo>
                  <a:lnTo>
                    <a:pt x="13667" y="934"/>
                  </a:lnTo>
                  <a:cubicBezTo>
                    <a:pt x="13667" y="419"/>
                    <a:pt x="13248"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4879575" y="1557125"/>
              <a:ext cx="60075" cy="60075"/>
            </a:xfrm>
            <a:custGeom>
              <a:avLst/>
              <a:gdLst/>
              <a:ahLst/>
              <a:cxnLst/>
              <a:rect l="l" t="t" r="r" b="b"/>
              <a:pathLst>
                <a:path w="2403" h="2403" extrusionOk="0">
                  <a:moveTo>
                    <a:pt x="1201" y="802"/>
                  </a:moveTo>
                  <a:cubicBezTo>
                    <a:pt x="1422" y="802"/>
                    <a:pt x="1602" y="981"/>
                    <a:pt x="1602" y="1202"/>
                  </a:cubicBezTo>
                  <a:cubicBezTo>
                    <a:pt x="1602" y="1422"/>
                    <a:pt x="1422" y="1602"/>
                    <a:pt x="1201" y="1602"/>
                  </a:cubicBezTo>
                  <a:cubicBezTo>
                    <a:pt x="981" y="1602"/>
                    <a:pt x="802" y="1422"/>
                    <a:pt x="802" y="1202"/>
                  </a:cubicBezTo>
                  <a:cubicBezTo>
                    <a:pt x="802" y="981"/>
                    <a:pt x="981" y="802"/>
                    <a:pt x="1201" y="802"/>
                  </a:cubicBezTo>
                  <a:close/>
                  <a:moveTo>
                    <a:pt x="1201" y="0"/>
                  </a:moveTo>
                  <a:cubicBezTo>
                    <a:pt x="540" y="0"/>
                    <a:pt x="1" y="540"/>
                    <a:pt x="1" y="1202"/>
                  </a:cubicBezTo>
                  <a:cubicBezTo>
                    <a:pt x="1" y="1864"/>
                    <a:pt x="540" y="2403"/>
                    <a:pt x="1201" y="2403"/>
                  </a:cubicBezTo>
                  <a:cubicBezTo>
                    <a:pt x="1864" y="2403"/>
                    <a:pt x="2403" y="1864"/>
                    <a:pt x="2403" y="1202"/>
                  </a:cubicBezTo>
                  <a:cubicBezTo>
                    <a:pt x="2403" y="540"/>
                    <a:pt x="1864" y="0"/>
                    <a:pt x="1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5016875" y="1474900"/>
              <a:ext cx="81750" cy="66775"/>
            </a:xfrm>
            <a:custGeom>
              <a:avLst/>
              <a:gdLst/>
              <a:ahLst/>
              <a:cxnLst/>
              <a:rect l="l" t="t" r="r" b="b"/>
              <a:pathLst>
                <a:path w="3270" h="2671" extrusionOk="0">
                  <a:moveTo>
                    <a:pt x="1635" y="1142"/>
                  </a:moveTo>
                  <a:lnTo>
                    <a:pt x="2103" y="1870"/>
                  </a:lnTo>
                  <a:lnTo>
                    <a:pt x="1168" y="1870"/>
                  </a:lnTo>
                  <a:lnTo>
                    <a:pt x="1635" y="1142"/>
                  </a:lnTo>
                  <a:close/>
                  <a:moveTo>
                    <a:pt x="1635" y="1"/>
                  </a:moveTo>
                  <a:cubicBezTo>
                    <a:pt x="1499" y="1"/>
                    <a:pt x="1373" y="71"/>
                    <a:pt x="1299" y="185"/>
                  </a:cubicBezTo>
                  <a:lnTo>
                    <a:pt x="98" y="2054"/>
                  </a:lnTo>
                  <a:cubicBezTo>
                    <a:pt x="1" y="2204"/>
                    <a:pt x="14" y="2405"/>
                    <a:pt x="141" y="2543"/>
                  </a:cubicBezTo>
                  <a:cubicBezTo>
                    <a:pt x="217" y="2626"/>
                    <a:pt x="330" y="2671"/>
                    <a:pt x="444" y="2671"/>
                  </a:cubicBezTo>
                  <a:lnTo>
                    <a:pt x="2826" y="2671"/>
                  </a:lnTo>
                  <a:cubicBezTo>
                    <a:pt x="2941" y="2671"/>
                    <a:pt x="3053" y="2627"/>
                    <a:pt x="3131" y="2543"/>
                  </a:cubicBezTo>
                  <a:cubicBezTo>
                    <a:pt x="3258" y="2405"/>
                    <a:pt x="3270" y="2204"/>
                    <a:pt x="3174" y="2054"/>
                  </a:cubicBezTo>
                  <a:lnTo>
                    <a:pt x="1972" y="185"/>
                  </a:lnTo>
                  <a:cubicBezTo>
                    <a:pt x="1899" y="71"/>
                    <a:pt x="1772" y="1"/>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4910550" y="1476900"/>
              <a:ext cx="135875" cy="140300"/>
            </a:xfrm>
            <a:custGeom>
              <a:avLst/>
              <a:gdLst/>
              <a:ahLst/>
              <a:cxnLst/>
              <a:rect l="l" t="t" r="r" b="b"/>
              <a:pathLst>
                <a:path w="5435" h="5612" extrusionOk="0">
                  <a:moveTo>
                    <a:pt x="1377" y="1"/>
                  </a:moveTo>
                  <a:cubicBezTo>
                    <a:pt x="1275" y="1"/>
                    <a:pt x="1172" y="40"/>
                    <a:pt x="1094" y="118"/>
                  </a:cubicBezTo>
                  <a:lnTo>
                    <a:pt x="168" y="1045"/>
                  </a:lnTo>
                  <a:cubicBezTo>
                    <a:pt x="22" y="1190"/>
                    <a:pt x="1" y="1424"/>
                    <a:pt x="129" y="1584"/>
                  </a:cubicBezTo>
                  <a:cubicBezTo>
                    <a:pt x="210" y="1685"/>
                    <a:pt x="326" y="1735"/>
                    <a:pt x="443" y="1735"/>
                  </a:cubicBezTo>
                  <a:cubicBezTo>
                    <a:pt x="545" y="1735"/>
                    <a:pt x="648" y="1696"/>
                    <a:pt x="726" y="1618"/>
                  </a:cubicBezTo>
                  <a:lnTo>
                    <a:pt x="977" y="1368"/>
                  </a:lnTo>
                  <a:lnTo>
                    <a:pt x="977" y="1877"/>
                  </a:lnTo>
                  <a:cubicBezTo>
                    <a:pt x="977" y="2221"/>
                    <a:pt x="1165" y="2535"/>
                    <a:pt x="1467" y="2699"/>
                  </a:cubicBezTo>
                  <a:lnTo>
                    <a:pt x="4564" y="4371"/>
                  </a:lnTo>
                  <a:cubicBezTo>
                    <a:pt x="4607" y="4395"/>
                    <a:pt x="4634" y="4440"/>
                    <a:pt x="4634" y="4489"/>
                  </a:cubicBezTo>
                  <a:lnTo>
                    <a:pt x="4634" y="5201"/>
                  </a:lnTo>
                  <a:cubicBezTo>
                    <a:pt x="4634" y="5407"/>
                    <a:pt x="4785" y="5587"/>
                    <a:pt x="4989" y="5609"/>
                  </a:cubicBezTo>
                  <a:cubicBezTo>
                    <a:pt x="5005" y="5611"/>
                    <a:pt x="5020" y="5612"/>
                    <a:pt x="5035" y="5612"/>
                  </a:cubicBezTo>
                  <a:cubicBezTo>
                    <a:pt x="5255" y="5612"/>
                    <a:pt x="5434" y="5433"/>
                    <a:pt x="5434" y="5211"/>
                  </a:cubicBezTo>
                  <a:lnTo>
                    <a:pt x="5434" y="4489"/>
                  </a:lnTo>
                  <a:cubicBezTo>
                    <a:pt x="5434" y="4145"/>
                    <a:pt x="5247" y="3830"/>
                    <a:pt x="4945" y="3667"/>
                  </a:cubicBezTo>
                  <a:lnTo>
                    <a:pt x="1848" y="1995"/>
                  </a:lnTo>
                  <a:cubicBezTo>
                    <a:pt x="1805" y="1971"/>
                    <a:pt x="1778" y="1926"/>
                    <a:pt x="1778" y="1877"/>
                  </a:cubicBezTo>
                  <a:lnTo>
                    <a:pt x="1778" y="1368"/>
                  </a:lnTo>
                  <a:lnTo>
                    <a:pt x="2028" y="1618"/>
                  </a:lnTo>
                  <a:cubicBezTo>
                    <a:pt x="2107" y="1697"/>
                    <a:pt x="2209" y="1735"/>
                    <a:pt x="2312" y="1735"/>
                  </a:cubicBezTo>
                  <a:cubicBezTo>
                    <a:pt x="2414" y="1735"/>
                    <a:pt x="2516" y="1697"/>
                    <a:pt x="2595" y="1618"/>
                  </a:cubicBezTo>
                  <a:cubicBezTo>
                    <a:pt x="2751" y="1462"/>
                    <a:pt x="2751" y="1209"/>
                    <a:pt x="2595" y="1052"/>
                  </a:cubicBezTo>
                  <a:lnTo>
                    <a:pt x="1661" y="118"/>
                  </a:lnTo>
                  <a:cubicBezTo>
                    <a:pt x="1583" y="40"/>
                    <a:pt x="1480" y="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36"/>
          <p:cNvSpPr/>
          <p:nvPr/>
        </p:nvSpPr>
        <p:spPr>
          <a:xfrm>
            <a:off x="8699414" y="19163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36"/>
          <p:cNvGrpSpPr/>
          <p:nvPr/>
        </p:nvGrpSpPr>
        <p:grpSpPr>
          <a:xfrm rot="900166">
            <a:off x="117758" y="1557899"/>
            <a:ext cx="450265" cy="415813"/>
            <a:chOff x="1381575" y="5040050"/>
            <a:chExt cx="353850" cy="326775"/>
          </a:xfrm>
        </p:grpSpPr>
        <p:sp>
          <p:nvSpPr>
            <p:cNvPr id="1075" name="Google Shape;1075;p36"/>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36"/>
          <p:cNvGrpSpPr/>
          <p:nvPr/>
        </p:nvGrpSpPr>
        <p:grpSpPr>
          <a:xfrm rot="-900166">
            <a:off x="70179" y="49575"/>
            <a:ext cx="459331" cy="579548"/>
            <a:chOff x="5191200" y="4689525"/>
            <a:chExt cx="360975" cy="455450"/>
          </a:xfrm>
        </p:grpSpPr>
        <p:sp>
          <p:nvSpPr>
            <p:cNvPr id="1078" name="Google Shape;1078;p36"/>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p:txBody>
          <a:bodyPr/>
          <a:lstStyle/>
          <a:p>
            <a:endParaRPr lang="en-US"/>
          </a:p>
        </p:txBody>
      </p:sp>
      <p:sp>
        <p:nvSpPr>
          <p:cNvPr id="2" name="Rounded Rectangle 1"/>
          <p:cNvSpPr/>
          <p:nvPr/>
        </p:nvSpPr>
        <p:spPr>
          <a:xfrm>
            <a:off x="394355" y="1620695"/>
            <a:ext cx="8459509" cy="294509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b="1" smtClean="0">
                <a:solidFill>
                  <a:schemeClr val="tx1"/>
                </a:solidFill>
                <a:latin typeface="Times New Roman" panose="02020603050405020304" pitchFamily="18" charset="0"/>
                <a:cs typeface="Times New Roman" panose="02020603050405020304" pitchFamily="18" charset="0"/>
              </a:rPr>
              <a:t>+ Đọc </a:t>
            </a:r>
            <a:r>
              <a:rPr lang="en-US" sz="2800" b="1">
                <a:solidFill>
                  <a:schemeClr val="tx1"/>
                </a:solidFill>
                <a:latin typeface="Times New Roman" panose="02020603050405020304" pitchFamily="18" charset="0"/>
                <a:cs typeface="Times New Roman" panose="02020603050405020304" pitchFamily="18" charset="0"/>
              </a:rPr>
              <a:t>theo trình tự:</a:t>
            </a:r>
            <a:r>
              <a:rPr lang="en-US" sz="2800">
                <a:solidFill>
                  <a:schemeClr val="tx1"/>
                </a:solidFill>
                <a:latin typeface="Times New Roman" panose="02020603050405020304" pitchFamily="18" charset="0"/>
                <a:cs typeface="Times New Roman" panose="02020603050405020304" pitchFamily="18" charset="0"/>
              </a:rPr>
              <a:t> đọc thầm trước=&gt; đọc thành tiếng=&gt; đọc lưu loát văn bản.</a:t>
            </a:r>
          </a:p>
          <a:p>
            <a:r>
              <a:rPr lang="en-US" sz="2800" smtClean="0">
                <a:solidFill>
                  <a:schemeClr val="tx1"/>
                </a:solidFill>
                <a:latin typeface="Times New Roman" panose="02020603050405020304" pitchFamily="18" charset="0"/>
                <a:cs typeface="Times New Roman" panose="02020603050405020304" pitchFamily="18" charset="0"/>
              </a:rPr>
              <a:t>+ Chú </a:t>
            </a:r>
            <a:r>
              <a:rPr lang="en-US" sz="2800">
                <a:solidFill>
                  <a:schemeClr val="tx1"/>
                </a:solidFill>
                <a:latin typeface="Times New Roman" panose="02020603050405020304" pitchFamily="18" charset="0"/>
                <a:cs typeface="Times New Roman" panose="02020603050405020304" pitchFamily="18" charset="0"/>
              </a:rPr>
              <a:t>ý giọng đọc phù hợp với những đoạn kể chuyện, những lời giải thích, những đoạn khuyên nhủ, kêu gọi</a:t>
            </a:r>
            <a:r>
              <a:rPr lang="en-US" sz="2800" smtClean="0">
                <a:solidFill>
                  <a:schemeClr val="tx1"/>
                </a:solidFill>
                <a:latin typeface="Times New Roman" panose="02020603050405020304" pitchFamily="18" charset="0"/>
                <a:cs typeface="Times New Roman" panose="02020603050405020304" pitchFamily="18" charset="0"/>
              </a:rPr>
              <a:t>.</a:t>
            </a:r>
            <a:br>
              <a:rPr lang="en-US" sz="2800" smtClean="0">
                <a:solidFill>
                  <a:schemeClr val="tx1"/>
                </a:solidFill>
                <a:latin typeface="Times New Roman" panose="02020603050405020304" pitchFamily="18" charset="0"/>
                <a:cs typeface="Times New Roman" panose="02020603050405020304" pitchFamily="18" charset="0"/>
              </a:rPr>
            </a:br>
            <a:r>
              <a:rPr lang="en-US" sz="2800" smtClean="0">
                <a:solidFill>
                  <a:schemeClr val="tx1"/>
                </a:solidFill>
                <a:latin typeface="Times New Roman" panose="02020603050405020304" pitchFamily="18" charset="0"/>
                <a:cs typeface="Times New Roman" panose="02020603050405020304" pitchFamily="18" charset="0"/>
              </a:rPr>
              <a:t>+ Nắm </a:t>
            </a:r>
            <a:r>
              <a:rPr lang="en-US" sz="2800">
                <a:solidFill>
                  <a:schemeClr val="tx1"/>
                </a:solidFill>
                <a:latin typeface="Times New Roman" panose="02020603050405020304" pitchFamily="18" charset="0"/>
                <a:cs typeface="Times New Roman" panose="02020603050405020304" pitchFamily="18" charset="0"/>
              </a:rPr>
              <a:t>chắc các chiến lươc đọc hiểu</a:t>
            </a:r>
          </a:p>
        </p:txBody>
      </p:sp>
      <p:sp>
        <p:nvSpPr>
          <p:cNvPr id="4" name="Right Arrow 3"/>
          <p:cNvSpPr/>
          <p:nvPr/>
        </p:nvSpPr>
        <p:spPr>
          <a:xfrm>
            <a:off x="2730587" y="271167"/>
            <a:ext cx="4301245" cy="144412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sao cho hay:</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0975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5" name="Google Shape;1555;p50"/>
          <p:cNvSpPr/>
          <p:nvPr/>
        </p:nvSpPr>
        <p:spPr>
          <a:xfrm>
            <a:off x="4575450" y="488210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6" name="Google Shape;1556;p50"/>
          <p:cNvGrpSpPr/>
          <p:nvPr/>
        </p:nvGrpSpPr>
        <p:grpSpPr>
          <a:xfrm rot="-900166">
            <a:off x="8498084" y="4436611"/>
            <a:ext cx="459331" cy="579548"/>
            <a:chOff x="5191200" y="4689525"/>
            <a:chExt cx="360975" cy="455450"/>
          </a:xfrm>
        </p:grpSpPr>
        <p:sp>
          <p:nvSpPr>
            <p:cNvPr id="1557" name="Google Shape;1557;p5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9" name="Google Shape;1559;p50"/>
          <p:cNvSpPr/>
          <p:nvPr/>
        </p:nvSpPr>
        <p:spPr>
          <a:xfrm>
            <a:off x="74994" y="3260168"/>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50"/>
          <p:cNvGrpSpPr/>
          <p:nvPr/>
        </p:nvGrpSpPr>
        <p:grpSpPr>
          <a:xfrm rot="900166">
            <a:off x="8301191" y="4282534"/>
            <a:ext cx="450265" cy="415813"/>
            <a:chOff x="1381575" y="5040050"/>
            <a:chExt cx="353850" cy="326775"/>
          </a:xfrm>
        </p:grpSpPr>
        <p:sp>
          <p:nvSpPr>
            <p:cNvPr id="1561" name="Google Shape;1561;p5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907676" y="356346"/>
            <a:ext cx="7745506" cy="410807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Yêu cầu về nội dung:</a:t>
            </a:r>
            <a:endParaRPr lang="en-US" sz="2800">
              <a:solidFill>
                <a:schemeClr val="tx1"/>
              </a:solidFill>
              <a:latin typeface="Times New Roman" panose="02020603050405020304" pitchFamily="18" charset="0"/>
              <a:cs typeface="Times New Roman" panose="02020603050405020304" pitchFamily="18" charset="0"/>
            </a:endParaRPr>
          </a:p>
          <a:p>
            <a:r>
              <a:rPr lang="en-US" sz="2800" smtClean="0">
                <a:solidFill>
                  <a:schemeClr val="tx1"/>
                </a:solidFill>
                <a:latin typeface="Times New Roman" panose="02020603050405020304" pitchFamily="18" charset="0"/>
                <a:cs typeface="Times New Roman" panose="02020603050405020304" pitchFamily="18" charset="0"/>
              </a:rPr>
              <a:t>+ Vì </a:t>
            </a:r>
            <a:r>
              <a:rPr lang="en-US" sz="2800">
                <a:solidFill>
                  <a:schemeClr val="tx1"/>
                </a:solidFill>
                <a:latin typeface="Times New Roman" panose="02020603050405020304" pitchFamily="18" charset="0"/>
                <a:cs typeface="Times New Roman" panose="02020603050405020304" pitchFamily="18" charset="0"/>
              </a:rPr>
              <a:t>sao sách là để đọc chứ không phải để trưng bày? (Vì như vậy,  sách mới phục vụ thiết thực cho nhu cầu học tập tìm hiểu, nghiên cứu của con người)</a:t>
            </a:r>
          </a:p>
          <a:p>
            <a:r>
              <a:rPr lang="en-US" sz="2800" smtClean="0">
                <a:solidFill>
                  <a:schemeClr val="tx1"/>
                </a:solidFill>
                <a:latin typeface="Times New Roman" panose="02020603050405020304" pitchFamily="18" charset="0"/>
                <a:cs typeface="Times New Roman" panose="02020603050405020304" pitchFamily="18" charset="0"/>
              </a:rPr>
              <a:t>+ Đọc </a:t>
            </a:r>
            <a:r>
              <a:rPr lang="en-US" sz="2800">
                <a:solidFill>
                  <a:schemeClr val="tx1"/>
                </a:solidFill>
                <a:latin typeface="Times New Roman" panose="02020603050405020304" pitchFamily="18" charset="0"/>
                <a:cs typeface="Times New Roman" panose="02020603050405020304" pitchFamily="18" charset="0"/>
              </a:rPr>
              <a:t>sách theo cách nào thì có ích? (Đọc có mục đích, nắm bắt nhanh nội dung, có ghi chép lại.)</a:t>
            </a:r>
          </a:p>
        </p:txBody>
      </p:sp>
    </p:spTree>
    <p:extLst>
      <p:ext uri="{BB962C8B-B14F-4D97-AF65-F5344CB8AC3E}">
        <p14:creationId xmlns:p14="http://schemas.microsoft.com/office/powerpoint/2010/main" xmlns="" val="2998794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1435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5" name="矩形 4"/>
          <p:cNvSpPr/>
          <p:nvPr/>
        </p:nvSpPr>
        <p:spPr>
          <a:xfrm>
            <a:off x="329804" y="291704"/>
            <a:ext cx="8485584" cy="4560094"/>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pic>
        <p:nvPicPr>
          <p:cNvPr id="12292" name="图片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91704"/>
            <a:ext cx="9144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5" name="组合 44"/>
          <p:cNvGrpSpPr>
            <a:grpSpLocks/>
          </p:cNvGrpSpPr>
          <p:nvPr/>
        </p:nvGrpSpPr>
        <p:grpSpPr bwMode="auto">
          <a:xfrm rot="5400000">
            <a:off x="2584847" y="-570309"/>
            <a:ext cx="4561284" cy="600432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xmlns=""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xmlns=""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xmlns=""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xmlns=""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xmlns=""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xmlns=""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xmlns=""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xmlns=""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xmlns=""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6" name="文本框 45"/>
          <p:cNvSpPr txBox="1">
            <a:spLocks noChangeArrowheads="1"/>
          </p:cNvSpPr>
          <p:nvPr/>
        </p:nvSpPr>
        <p:spPr bwMode="auto">
          <a:xfrm>
            <a:off x="2844403" y="2170510"/>
            <a:ext cx="3738563" cy="654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4125"/>
              </a:lnSpc>
              <a:spcBef>
                <a:spcPct val="0"/>
              </a:spcBef>
              <a:buNone/>
            </a:pPr>
            <a:r>
              <a:rPr lang="en-US" altLang="zh-CN" sz="4950" b="1" smtClean="0">
                <a:solidFill>
                  <a:srgbClr val="0677B7"/>
                </a:solidFill>
                <a:ea typeface="博洋柳体"/>
                <a:cs typeface="Calibri" panose="020F0502020204030204" pitchFamily="34" charset="0"/>
                <a:sym typeface="+mn-lt"/>
              </a:rPr>
              <a:t>VẬN DỤNG</a:t>
            </a:r>
            <a:endParaRPr lang="zh-CN" altLang="en-US" sz="495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xmlns="" val="0"/>
              </a:ext>
            </a:extLst>
          </a:blip>
          <a:srcRect/>
          <a:stretch>
            <a:fillRect/>
          </a:stretch>
        </p:blipFill>
        <p:spPr bwMode="auto">
          <a:xfrm>
            <a:off x="696516" y="3394473"/>
            <a:ext cx="336947" cy="310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xmlns="" val="0"/>
              </a:ext>
            </a:extLst>
          </a:blip>
          <a:srcRect/>
          <a:stretch>
            <a:fillRect/>
          </a:stretch>
        </p:blipFill>
        <p:spPr bwMode="auto">
          <a:xfrm>
            <a:off x="8283179" y="3499247"/>
            <a:ext cx="305990" cy="365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xmlns="" val="0"/>
              </a:ext>
            </a:extLst>
          </a:blip>
          <a:srcRect/>
          <a:stretch>
            <a:fillRect/>
          </a:stretch>
        </p:blipFill>
        <p:spPr bwMode="auto">
          <a:xfrm>
            <a:off x="1621631" y="2577704"/>
            <a:ext cx="301229" cy="26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xmlns="" val="0"/>
              </a:ext>
            </a:extLst>
          </a:blip>
          <a:srcRect/>
          <a:stretch>
            <a:fillRect/>
          </a:stretch>
        </p:blipFill>
        <p:spPr bwMode="auto">
          <a:xfrm>
            <a:off x="5856685" y="3205162"/>
            <a:ext cx="305990"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xmlns="" val="0"/>
              </a:ext>
            </a:extLst>
          </a:blip>
          <a:srcRect/>
          <a:stretch>
            <a:fillRect/>
          </a:stretch>
        </p:blipFill>
        <p:spPr bwMode="auto">
          <a:xfrm>
            <a:off x="536973" y="2768204"/>
            <a:ext cx="459581"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xmlns="" val="0"/>
              </a:ext>
            </a:extLst>
          </a:blip>
          <a:srcRect/>
          <a:stretch>
            <a:fillRect/>
          </a:stretch>
        </p:blipFill>
        <p:spPr bwMode="auto">
          <a:xfrm>
            <a:off x="6912769" y="2332435"/>
            <a:ext cx="708422" cy="641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xmlns="" val="0"/>
              </a:ext>
            </a:extLst>
          </a:blip>
          <a:srcRect/>
          <a:stretch>
            <a:fillRect/>
          </a:stretch>
        </p:blipFill>
        <p:spPr bwMode="auto">
          <a:xfrm>
            <a:off x="7672388" y="3295651"/>
            <a:ext cx="678656" cy="583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xmlns="" val="0"/>
              </a:ext>
            </a:extLst>
          </a:blip>
          <a:srcRect/>
          <a:stretch>
            <a:fillRect/>
          </a:stretch>
        </p:blipFill>
        <p:spPr bwMode="auto">
          <a:xfrm>
            <a:off x="920353" y="2743200"/>
            <a:ext cx="1014413" cy="996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xmlns="" val="0"/>
              </a:ext>
            </a:extLst>
          </a:blip>
          <a:srcRect/>
          <a:stretch>
            <a:fillRect/>
          </a:stretch>
        </p:blipFill>
        <p:spPr bwMode="auto">
          <a:xfrm>
            <a:off x="8024813" y="2743200"/>
            <a:ext cx="685800" cy="71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xmlns="" val="0"/>
              </a:ext>
            </a:extLst>
          </a:blip>
          <a:srcRect/>
          <a:stretch>
            <a:fillRect/>
          </a:stretch>
        </p:blipFill>
        <p:spPr bwMode="auto">
          <a:xfrm>
            <a:off x="7405688" y="2824163"/>
            <a:ext cx="525066" cy="477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xmlns="" val="0"/>
              </a:ext>
            </a:extLst>
          </a:blip>
          <a:srcRect/>
          <a:stretch>
            <a:fillRect/>
          </a:stretch>
        </p:blipFill>
        <p:spPr bwMode="auto">
          <a:xfrm>
            <a:off x="7140179" y="3137297"/>
            <a:ext cx="397669" cy="4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xmlns="" val="0"/>
              </a:ext>
            </a:extLst>
          </a:blip>
          <a:srcRect/>
          <a:stretch>
            <a:fillRect/>
          </a:stretch>
        </p:blipFill>
        <p:spPr bwMode="auto">
          <a:xfrm>
            <a:off x="1503760" y="3183732"/>
            <a:ext cx="626269" cy="497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xmlns="" val="0"/>
              </a:ext>
            </a:extLst>
          </a:blip>
          <a:srcRect/>
          <a:stretch>
            <a:fillRect/>
          </a:stretch>
        </p:blipFill>
        <p:spPr bwMode="auto">
          <a:xfrm>
            <a:off x="1826419" y="2213372"/>
            <a:ext cx="676275" cy="70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xmlns="" val="0"/>
              </a:ext>
            </a:extLst>
          </a:blip>
          <a:srcRect/>
          <a:stretch>
            <a:fillRect/>
          </a:stretch>
        </p:blipFill>
        <p:spPr bwMode="auto">
          <a:xfrm>
            <a:off x="2615804" y="3040857"/>
            <a:ext cx="370284" cy="336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xmlns="" val="0"/>
              </a:ext>
            </a:extLst>
          </a:blip>
          <a:srcRect/>
          <a:stretch>
            <a:fillRect/>
          </a:stretch>
        </p:blipFill>
        <p:spPr bwMode="auto">
          <a:xfrm>
            <a:off x="6448425" y="3228975"/>
            <a:ext cx="322660" cy="310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xmlns="" val="0"/>
              </a:ext>
            </a:extLst>
          </a:blip>
          <a:srcRect/>
          <a:stretch>
            <a:fillRect/>
          </a:stretch>
        </p:blipFill>
        <p:spPr bwMode="auto">
          <a:xfrm>
            <a:off x="2034779" y="2950369"/>
            <a:ext cx="427434" cy="379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xmlns="" val="0"/>
              </a:ext>
            </a:extLst>
          </a:blip>
          <a:srcRect/>
          <a:stretch>
            <a:fillRect/>
          </a:stretch>
        </p:blipFill>
        <p:spPr bwMode="auto">
          <a:xfrm>
            <a:off x="6525816" y="2668191"/>
            <a:ext cx="598884" cy="565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xmlns="" val="0"/>
              </a:ext>
            </a:extLst>
          </a:blip>
          <a:srcRect/>
          <a:stretch>
            <a:fillRect/>
          </a:stretch>
        </p:blipFill>
        <p:spPr bwMode="auto">
          <a:xfrm>
            <a:off x="3230166" y="2945607"/>
            <a:ext cx="360759" cy="422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xmlns="" val="0"/>
              </a:ext>
            </a:extLst>
          </a:blip>
          <a:srcRect/>
          <a:stretch>
            <a:fillRect/>
          </a:stretch>
        </p:blipFill>
        <p:spPr bwMode="auto">
          <a:xfrm>
            <a:off x="2787254" y="2608660"/>
            <a:ext cx="402431" cy="429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xmlns="" val="0"/>
              </a:ext>
            </a:extLst>
          </a:blip>
          <a:srcRect/>
          <a:stretch>
            <a:fillRect/>
          </a:stretch>
        </p:blipFill>
        <p:spPr bwMode="auto">
          <a:xfrm>
            <a:off x="6012656" y="2856310"/>
            <a:ext cx="280988" cy="389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87955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2154915" y="1231632"/>
            <a:ext cx="4207519" cy="1738358"/>
          </a:xfrm>
          <a:prstGeom prst="rect">
            <a:avLst/>
          </a:prstGeom>
        </p:spPr>
      </p:pic>
      <p:sp>
        <p:nvSpPr>
          <p:cNvPr id="3" name="Rectangle 2"/>
          <p:cNvSpPr/>
          <p:nvPr/>
        </p:nvSpPr>
        <p:spPr>
          <a:xfrm>
            <a:off x="997527" y="133782"/>
            <a:ext cx="6877326" cy="647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ĐỂ ĐỌC SÁCH HIỆU QUẢ HƠN MỖI NGÀY</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51530" y="3268453"/>
            <a:ext cx="6541477"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vi-VN" sz="2800">
                <a:latin typeface="Times New Roman" panose="02020603050405020304" pitchFamily="18" charset="0"/>
                <a:cs typeface="Times New Roman" panose="02020603050405020304" pitchFamily="18" charset="0"/>
              </a:rPr>
              <a:t>Sử dụng một cây bút </a:t>
            </a:r>
            <a:r>
              <a:rPr lang="vi-VN" sz="2800" smtClean="0">
                <a:latin typeface="Times New Roman" panose="02020603050405020304" pitchFamily="18" charset="0"/>
                <a:cs typeface="Times New Roman" panose="02020603050405020304" pitchFamily="18" charset="0"/>
              </a:rPr>
              <a:t>ch</a:t>
            </a:r>
            <a:r>
              <a:rPr lang="en-US" sz="2800">
                <a:latin typeface="Times New Roman" panose="02020603050405020304" pitchFamily="18" charset="0"/>
                <a:cs typeface="Times New Roman" panose="02020603050405020304" pitchFamily="18" charset="0"/>
              </a:rPr>
              <a:t>ì</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làm vật dẫn đường, cách này sẽ giúp bạn tập trung vào việc đọc và điều khiển tốc độ đọc của mắt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476300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grpSp>
        <p:nvGrpSpPr>
          <p:cNvPr id="1270" name="Google Shape;1270;p42"/>
          <p:cNvGrpSpPr/>
          <p:nvPr/>
        </p:nvGrpSpPr>
        <p:grpSpPr>
          <a:xfrm>
            <a:off x="5102237" y="31094"/>
            <a:ext cx="584758" cy="585366"/>
            <a:chOff x="3111350" y="3522525"/>
            <a:chExt cx="341325" cy="341700"/>
          </a:xfrm>
        </p:grpSpPr>
        <p:sp>
          <p:nvSpPr>
            <p:cNvPr id="1271" name="Google Shape;1271;p42"/>
            <p:cNvSpPr/>
            <p:nvPr/>
          </p:nvSpPr>
          <p:spPr>
            <a:xfrm>
              <a:off x="3209950" y="3522525"/>
              <a:ext cx="144075" cy="148175"/>
            </a:xfrm>
            <a:custGeom>
              <a:avLst/>
              <a:gdLst/>
              <a:ahLst/>
              <a:cxnLst/>
              <a:rect l="l" t="t" r="r" b="b"/>
              <a:pathLst>
                <a:path w="5763" h="5927" extrusionOk="0">
                  <a:moveTo>
                    <a:pt x="2873" y="806"/>
                  </a:moveTo>
                  <a:cubicBezTo>
                    <a:pt x="3318" y="806"/>
                    <a:pt x="3679" y="1168"/>
                    <a:pt x="3679" y="1612"/>
                  </a:cubicBezTo>
                  <a:cubicBezTo>
                    <a:pt x="3679" y="2056"/>
                    <a:pt x="3318" y="2417"/>
                    <a:pt x="2873" y="2417"/>
                  </a:cubicBezTo>
                  <a:cubicBezTo>
                    <a:pt x="2430" y="2417"/>
                    <a:pt x="2068" y="2056"/>
                    <a:pt x="2068" y="1612"/>
                  </a:cubicBezTo>
                  <a:cubicBezTo>
                    <a:pt x="2068" y="1168"/>
                    <a:pt x="2430" y="806"/>
                    <a:pt x="2873" y="806"/>
                  </a:cubicBezTo>
                  <a:close/>
                  <a:moveTo>
                    <a:pt x="3685" y="3204"/>
                  </a:moveTo>
                  <a:cubicBezTo>
                    <a:pt x="4127" y="3204"/>
                    <a:pt x="4511" y="3503"/>
                    <a:pt x="4617" y="3932"/>
                  </a:cubicBezTo>
                  <a:lnTo>
                    <a:pt x="4915" y="5126"/>
                  </a:lnTo>
                  <a:lnTo>
                    <a:pt x="833" y="5126"/>
                  </a:lnTo>
                  <a:lnTo>
                    <a:pt x="1131" y="3929"/>
                  </a:lnTo>
                  <a:cubicBezTo>
                    <a:pt x="1237" y="3503"/>
                    <a:pt x="1620" y="3204"/>
                    <a:pt x="2059" y="3204"/>
                  </a:cubicBezTo>
                  <a:close/>
                  <a:moveTo>
                    <a:pt x="2874" y="0"/>
                  </a:moveTo>
                  <a:cubicBezTo>
                    <a:pt x="1988" y="0"/>
                    <a:pt x="1268" y="721"/>
                    <a:pt x="1268" y="1607"/>
                  </a:cubicBezTo>
                  <a:cubicBezTo>
                    <a:pt x="1268" y="1934"/>
                    <a:pt x="1366" y="2240"/>
                    <a:pt x="1536" y="2494"/>
                  </a:cubicBezTo>
                  <a:cubicBezTo>
                    <a:pt x="966" y="2675"/>
                    <a:pt x="512" y="3138"/>
                    <a:pt x="361" y="3744"/>
                  </a:cubicBezTo>
                  <a:lnTo>
                    <a:pt x="50" y="4994"/>
                  </a:lnTo>
                  <a:cubicBezTo>
                    <a:pt x="1" y="5192"/>
                    <a:pt x="27" y="5404"/>
                    <a:pt x="136" y="5577"/>
                  </a:cubicBezTo>
                  <a:cubicBezTo>
                    <a:pt x="274" y="5798"/>
                    <a:pt x="509" y="5926"/>
                    <a:pt x="764" y="5926"/>
                  </a:cubicBezTo>
                  <a:lnTo>
                    <a:pt x="4969" y="5926"/>
                  </a:lnTo>
                  <a:cubicBezTo>
                    <a:pt x="5173" y="5926"/>
                    <a:pt x="5372" y="5850"/>
                    <a:pt x="5514" y="5702"/>
                  </a:cubicBezTo>
                  <a:cubicBezTo>
                    <a:pt x="5695" y="5515"/>
                    <a:pt x="5763" y="5256"/>
                    <a:pt x="5701" y="5008"/>
                  </a:cubicBezTo>
                  <a:lnTo>
                    <a:pt x="5386" y="3744"/>
                  </a:lnTo>
                  <a:cubicBezTo>
                    <a:pt x="5235" y="3138"/>
                    <a:pt x="4782" y="2675"/>
                    <a:pt x="4212" y="2494"/>
                  </a:cubicBezTo>
                  <a:cubicBezTo>
                    <a:pt x="4402" y="2208"/>
                    <a:pt x="4504" y="1856"/>
                    <a:pt x="4476" y="1480"/>
                  </a:cubicBezTo>
                  <a:cubicBezTo>
                    <a:pt x="4414" y="679"/>
                    <a:pt x="3754" y="40"/>
                    <a:pt x="2950" y="2"/>
                  </a:cubicBezTo>
                  <a:cubicBezTo>
                    <a:pt x="2925" y="1"/>
                    <a:pt x="2899" y="0"/>
                    <a:pt x="2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3111350" y="3593700"/>
              <a:ext cx="341325" cy="270525"/>
            </a:xfrm>
            <a:custGeom>
              <a:avLst/>
              <a:gdLst/>
              <a:ahLst/>
              <a:cxnLst/>
              <a:rect l="l" t="t" r="r" b="b"/>
              <a:pathLst>
                <a:path w="13653" h="10821" extrusionOk="0">
                  <a:moveTo>
                    <a:pt x="1219" y="802"/>
                  </a:moveTo>
                  <a:cubicBezTo>
                    <a:pt x="1333" y="802"/>
                    <a:pt x="1442" y="848"/>
                    <a:pt x="1525" y="935"/>
                  </a:cubicBezTo>
                  <a:cubicBezTo>
                    <a:pt x="1600" y="1014"/>
                    <a:pt x="1639" y="1123"/>
                    <a:pt x="1639" y="1233"/>
                  </a:cubicBezTo>
                  <a:lnTo>
                    <a:pt x="1639" y="3550"/>
                  </a:lnTo>
                  <a:cubicBezTo>
                    <a:pt x="1303" y="3920"/>
                    <a:pt x="1225" y="4469"/>
                    <a:pt x="1497" y="4974"/>
                  </a:cubicBezTo>
                  <a:cubicBezTo>
                    <a:pt x="1516" y="5011"/>
                    <a:pt x="1541" y="5044"/>
                    <a:pt x="1570" y="5073"/>
                  </a:cubicBezTo>
                  <a:lnTo>
                    <a:pt x="3271" y="6775"/>
                  </a:lnTo>
                  <a:cubicBezTo>
                    <a:pt x="3296" y="6801"/>
                    <a:pt x="3331" y="6816"/>
                    <a:pt x="3368" y="6816"/>
                  </a:cubicBezTo>
                  <a:cubicBezTo>
                    <a:pt x="3853" y="6812"/>
                    <a:pt x="3977" y="6349"/>
                    <a:pt x="3740" y="6112"/>
                  </a:cubicBezTo>
                  <a:lnTo>
                    <a:pt x="2245" y="4616"/>
                  </a:lnTo>
                  <a:cubicBezTo>
                    <a:pt x="2096" y="4467"/>
                    <a:pt x="2096" y="4224"/>
                    <a:pt x="2245" y="4075"/>
                  </a:cubicBezTo>
                  <a:cubicBezTo>
                    <a:pt x="2320" y="4000"/>
                    <a:pt x="2418" y="3963"/>
                    <a:pt x="2515" y="3963"/>
                  </a:cubicBezTo>
                  <a:cubicBezTo>
                    <a:pt x="2613" y="3963"/>
                    <a:pt x="2711" y="4000"/>
                    <a:pt x="2785" y="4075"/>
                  </a:cubicBezTo>
                  <a:lnTo>
                    <a:pt x="3835" y="5124"/>
                  </a:lnTo>
                  <a:cubicBezTo>
                    <a:pt x="3995" y="5285"/>
                    <a:pt x="4209" y="5373"/>
                    <a:pt x="4433" y="5373"/>
                  </a:cubicBezTo>
                  <a:cubicBezTo>
                    <a:pt x="4461" y="5373"/>
                    <a:pt x="4489" y="5372"/>
                    <a:pt x="4518" y="5369"/>
                  </a:cubicBezTo>
                  <a:lnTo>
                    <a:pt x="4989" y="5340"/>
                  </a:lnTo>
                  <a:cubicBezTo>
                    <a:pt x="5029" y="5338"/>
                    <a:pt x="5069" y="5329"/>
                    <a:pt x="5105" y="5315"/>
                  </a:cubicBezTo>
                  <a:cubicBezTo>
                    <a:pt x="5127" y="5307"/>
                    <a:pt x="5149" y="5303"/>
                    <a:pt x="5171" y="5303"/>
                  </a:cubicBezTo>
                  <a:cubicBezTo>
                    <a:pt x="5214" y="5303"/>
                    <a:pt x="5257" y="5319"/>
                    <a:pt x="5289" y="5351"/>
                  </a:cubicBezTo>
                  <a:lnTo>
                    <a:pt x="6066" y="6129"/>
                  </a:lnTo>
                  <a:cubicBezTo>
                    <a:pt x="6293" y="6356"/>
                    <a:pt x="6418" y="6657"/>
                    <a:pt x="6418" y="6979"/>
                  </a:cubicBezTo>
                  <a:lnTo>
                    <a:pt x="6418" y="10020"/>
                  </a:lnTo>
                  <a:lnTo>
                    <a:pt x="3855" y="10020"/>
                  </a:lnTo>
                  <a:lnTo>
                    <a:pt x="3855" y="9259"/>
                  </a:lnTo>
                  <a:cubicBezTo>
                    <a:pt x="3855" y="9153"/>
                    <a:pt x="3812" y="9051"/>
                    <a:pt x="3737" y="8976"/>
                  </a:cubicBezTo>
                  <a:lnTo>
                    <a:pt x="1061" y="6300"/>
                  </a:lnTo>
                  <a:cubicBezTo>
                    <a:pt x="885" y="6123"/>
                    <a:pt x="784" y="5880"/>
                    <a:pt x="785" y="5631"/>
                  </a:cubicBezTo>
                  <a:lnTo>
                    <a:pt x="795" y="1223"/>
                  </a:lnTo>
                  <a:cubicBezTo>
                    <a:pt x="795" y="1013"/>
                    <a:pt x="953" y="833"/>
                    <a:pt x="1162" y="806"/>
                  </a:cubicBezTo>
                  <a:cubicBezTo>
                    <a:pt x="1181" y="803"/>
                    <a:pt x="1200" y="802"/>
                    <a:pt x="1219" y="802"/>
                  </a:cubicBezTo>
                  <a:close/>
                  <a:moveTo>
                    <a:pt x="12407" y="806"/>
                  </a:moveTo>
                  <a:cubicBezTo>
                    <a:pt x="12425" y="806"/>
                    <a:pt x="12444" y="808"/>
                    <a:pt x="12463" y="810"/>
                  </a:cubicBezTo>
                  <a:cubicBezTo>
                    <a:pt x="12668" y="836"/>
                    <a:pt x="12823" y="1013"/>
                    <a:pt x="12824" y="1219"/>
                  </a:cubicBezTo>
                  <a:lnTo>
                    <a:pt x="12833" y="5631"/>
                  </a:lnTo>
                  <a:cubicBezTo>
                    <a:pt x="12834" y="5880"/>
                    <a:pt x="12734" y="6123"/>
                    <a:pt x="12559" y="6300"/>
                  </a:cubicBezTo>
                  <a:lnTo>
                    <a:pt x="9897" y="8976"/>
                  </a:lnTo>
                  <a:cubicBezTo>
                    <a:pt x="9823" y="9051"/>
                    <a:pt x="9781" y="9152"/>
                    <a:pt x="9781" y="9258"/>
                  </a:cubicBezTo>
                  <a:lnTo>
                    <a:pt x="9781" y="10020"/>
                  </a:lnTo>
                  <a:lnTo>
                    <a:pt x="7218" y="10020"/>
                  </a:lnTo>
                  <a:lnTo>
                    <a:pt x="7218" y="6979"/>
                  </a:lnTo>
                  <a:cubicBezTo>
                    <a:pt x="7218" y="6657"/>
                    <a:pt x="7343" y="6356"/>
                    <a:pt x="7570" y="6129"/>
                  </a:cubicBezTo>
                  <a:lnTo>
                    <a:pt x="8221" y="5477"/>
                  </a:lnTo>
                  <a:cubicBezTo>
                    <a:pt x="8314" y="5384"/>
                    <a:pt x="8440" y="5335"/>
                    <a:pt x="8571" y="5335"/>
                  </a:cubicBezTo>
                  <a:cubicBezTo>
                    <a:pt x="8589" y="5335"/>
                    <a:pt x="8608" y="5336"/>
                    <a:pt x="8627" y="5338"/>
                  </a:cubicBezTo>
                  <a:cubicBezTo>
                    <a:pt x="8633" y="5339"/>
                    <a:pt x="8640" y="5340"/>
                    <a:pt x="8647" y="5340"/>
                  </a:cubicBezTo>
                  <a:lnTo>
                    <a:pt x="9117" y="5369"/>
                  </a:lnTo>
                  <a:cubicBezTo>
                    <a:pt x="9146" y="5372"/>
                    <a:pt x="9174" y="5373"/>
                    <a:pt x="9202" y="5373"/>
                  </a:cubicBezTo>
                  <a:cubicBezTo>
                    <a:pt x="9426" y="5373"/>
                    <a:pt x="9640" y="5285"/>
                    <a:pt x="9801" y="5124"/>
                  </a:cubicBezTo>
                  <a:lnTo>
                    <a:pt x="10850" y="4075"/>
                  </a:lnTo>
                  <a:cubicBezTo>
                    <a:pt x="10924" y="4000"/>
                    <a:pt x="11022" y="3963"/>
                    <a:pt x="11120" y="3963"/>
                  </a:cubicBezTo>
                  <a:cubicBezTo>
                    <a:pt x="11218" y="3963"/>
                    <a:pt x="11316" y="4000"/>
                    <a:pt x="11391" y="4075"/>
                  </a:cubicBezTo>
                  <a:cubicBezTo>
                    <a:pt x="11539" y="4224"/>
                    <a:pt x="11539" y="4467"/>
                    <a:pt x="11391" y="4616"/>
                  </a:cubicBezTo>
                  <a:lnTo>
                    <a:pt x="9896" y="6112"/>
                  </a:lnTo>
                  <a:cubicBezTo>
                    <a:pt x="9740" y="6268"/>
                    <a:pt x="9740" y="6521"/>
                    <a:pt x="9896" y="6678"/>
                  </a:cubicBezTo>
                  <a:cubicBezTo>
                    <a:pt x="9974" y="6756"/>
                    <a:pt x="10077" y="6795"/>
                    <a:pt x="10179" y="6795"/>
                  </a:cubicBezTo>
                  <a:cubicBezTo>
                    <a:pt x="10281" y="6795"/>
                    <a:pt x="10384" y="6756"/>
                    <a:pt x="10462" y="6678"/>
                  </a:cubicBezTo>
                  <a:lnTo>
                    <a:pt x="11942" y="5197"/>
                  </a:lnTo>
                  <a:cubicBezTo>
                    <a:pt x="12146" y="4992"/>
                    <a:pt x="12278" y="4724"/>
                    <a:pt x="12299" y="4437"/>
                  </a:cubicBezTo>
                  <a:cubicBezTo>
                    <a:pt x="12324" y="4106"/>
                    <a:pt x="12214" y="3791"/>
                    <a:pt x="11996" y="3550"/>
                  </a:cubicBezTo>
                  <a:lnTo>
                    <a:pt x="11996" y="1233"/>
                  </a:lnTo>
                  <a:cubicBezTo>
                    <a:pt x="11996" y="1106"/>
                    <a:pt x="12048" y="983"/>
                    <a:pt x="12145" y="902"/>
                  </a:cubicBezTo>
                  <a:cubicBezTo>
                    <a:pt x="12221" y="840"/>
                    <a:pt x="12311" y="806"/>
                    <a:pt x="12407" y="806"/>
                  </a:cubicBezTo>
                  <a:close/>
                  <a:moveTo>
                    <a:pt x="12419" y="1"/>
                  </a:moveTo>
                  <a:cubicBezTo>
                    <a:pt x="12123" y="1"/>
                    <a:pt x="11836" y="108"/>
                    <a:pt x="11612" y="305"/>
                  </a:cubicBezTo>
                  <a:cubicBezTo>
                    <a:pt x="11347" y="538"/>
                    <a:pt x="11195" y="872"/>
                    <a:pt x="11195" y="1224"/>
                  </a:cubicBezTo>
                  <a:lnTo>
                    <a:pt x="11195" y="3170"/>
                  </a:lnTo>
                  <a:cubicBezTo>
                    <a:pt x="11170" y="3168"/>
                    <a:pt x="11145" y="3168"/>
                    <a:pt x="11119" y="3168"/>
                  </a:cubicBezTo>
                  <a:cubicBezTo>
                    <a:pt x="10803" y="3168"/>
                    <a:pt x="10506" y="3291"/>
                    <a:pt x="10283" y="3514"/>
                  </a:cubicBezTo>
                  <a:lnTo>
                    <a:pt x="9234" y="4563"/>
                  </a:lnTo>
                  <a:cubicBezTo>
                    <a:pt x="9226" y="4572"/>
                    <a:pt x="9214" y="4576"/>
                    <a:pt x="9202" y="4576"/>
                  </a:cubicBezTo>
                  <a:cubicBezTo>
                    <a:pt x="9200" y="4576"/>
                    <a:pt x="9198" y="4576"/>
                    <a:pt x="9196" y="4576"/>
                  </a:cubicBezTo>
                  <a:cubicBezTo>
                    <a:pt x="9189" y="4575"/>
                    <a:pt x="9181" y="4575"/>
                    <a:pt x="9174" y="4574"/>
                  </a:cubicBezTo>
                  <a:lnTo>
                    <a:pt x="8703" y="4546"/>
                  </a:lnTo>
                  <a:cubicBezTo>
                    <a:pt x="8657" y="4541"/>
                    <a:pt x="8611" y="4539"/>
                    <a:pt x="8566" y="4539"/>
                  </a:cubicBezTo>
                  <a:cubicBezTo>
                    <a:pt x="8224" y="4539"/>
                    <a:pt x="7898" y="4673"/>
                    <a:pt x="7652" y="4918"/>
                  </a:cubicBezTo>
                  <a:lnTo>
                    <a:pt x="7003" y="5567"/>
                  </a:lnTo>
                  <a:cubicBezTo>
                    <a:pt x="6936" y="5634"/>
                    <a:pt x="6874" y="5706"/>
                    <a:pt x="6817" y="5781"/>
                  </a:cubicBezTo>
                  <a:cubicBezTo>
                    <a:pt x="6762" y="5706"/>
                    <a:pt x="6700" y="5634"/>
                    <a:pt x="6631" y="5567"/>
                  </a:cubicBezTo>
                  <a:lnTo>
                    <a:pt x="5984" y="4918"/>
                  </a:lnTo>
                  <a:cubicBezTo>
                    <a:pt x="5738" y="4673"/>
                    <a:pt x="5412" y="4539"/>
                    <a:pt x="5070" y="4539"/>
                  </a:cubicBezTo>
                  <a:cubicBezTo>
                    <a:pt x="5024" y="4539"/>
                    <a:pt x="4978" y="4541"/>
                    <a:pt x="4931" y="4546"/>
                  </a:cubicBezTo>
                  <a:lnTo>
                    <a:pt x="4462" y="4574"/>
                  </a:lnTo>
                  <a:cubicBezTo>
                    <a:pt x="4454" y="4575"/>
                    <a:pt x="4447" y="4575"/>
                    <a:pt x="4440" y="4576"/>
                  </a:cubicBezTo>
                  <a:cubicBezTo>
                    <a:pt x="4438" y="4576"/>
                    <a:pt x="4436" y="4576"/>
                    <a:pt x="4434" y="4576"/>
                  </a:cubicBezTo>
                  <a:cubicBezTo>
                    <a:pt x="4421" y="4576"/>
                    <a:pt x="4410" y="4572"/>
                    <a:pt x="4401" y="4563"/>
                  </a:cubicBezTo>
                  <a:lnTo>
                    <a:pt x="3352" y="3514"/>
                  </a:lnTo>
                  <a:cubicBezTo>
                    <a:pt x="3128" y="3291"/>
                    <a:pt x="2832" y="3168"/>
                    <a:pt x="2516" y="3168"/>
                  </a:cubicBezTo>
                  <a:cubicBezTo>
                    <a:pt x="2490" y="3168"/>
                    <a:pt x="2465" y="3168"/>
                    <a:pt x="2440" y="3170"/>
                  </a:cubicBezTo>
                  <a:lnTo>
                    <a:pt x="2440" y="1220"/>
                  </a:lnTo>
                  <a:cubicBezTo>
                    <a:pt x="2440" y="870"/>
                    <a:pt x="2289" y="538"/>
                    <a:pt x="2027" y="307"/>
                  </a:cubicBezTo>
                  <a:cubicBezTo>
                    <a:pt x="1804" y="112"/>
                    <a:pt x="1519" y="5"/>
                    <a:pt x="1226" y="5"/>
                  </a:cubicBezTo>
                  <a:cubicBezTo>
                    <a:pt x="1174" y="5"/>
                    <a:pt x="1121" y="9"/>
                    <a:pt x="1069" y="16"/>
                  </a:cubicBezTo>
                  <a:cubicBezTo>
                    <a:pt x="467" y="94"/>
                    <a:pt x="12" y="610"/>
                    <a:pt x="11" y="1217"/>
                  </a:cubicBezTo>
                  <a:lnTo>
                    <a:pt x="1" y="5629"/>
                  </a:lnTo>
                  <a:cubicBezTo>
                    <a:pt x="0" y="6089"/>
                    <a:pt x="185" y="6540"/>
                    <a:pt x="508" y="6865"/>
                  </a:cubicBezTo>
                  <a:lnTo>
                    <a:pt x="3054" y="9424"/>
                  </a:lnTo>
                  <a:lnTo>
                    <a:pt x="3054" y="10154"/>
                  </a:lnTo>
                  <a:cubicBezTo>
                    <a:pt x="3054" y="10522"/>
                    <a:pt x="3353" y="10821"/>
                    <a:pt x="3721" y="10821"/>
                  </a:cubicBezTo>
                  <a:lnTo>
                    <a:pt x="6551" y="10821"/>
                  </a:lnTo>
                  <a:cubicBezTo>
                    <a:pt x="6645" y="10821"/>
                    <a:pt x="6736" y="10801"/>
                    <a:pt x="6817" y="10765"/>
                  </a:cubicBezTo>
                  <a:cubicBezTo>
                    <a:pt x="6900" y="10801"/>
                    <a:pt x="6989" y="10821"/>
                    <a:pt x="7085" y="10821"/>
                  </a:cubicBezTo>
                  <a:lnTo>
                    <a:pt x="9914" y="10821"/>
                  </a:lnTo>
                  <a:cubicBezTo>
                    <a:pt x="10283" y="10821"/>
                    <a:pt x="10582" y="10522"/>
                    <a:pt x="10582" y="10154"/>
                  </a:cubicBezTo>
                  <a:lnTo>
                    <a:pt x="10582" y="9424"/>
                  </a:lnTo>
                  <a:lnTo>
                    <a:pt x="13141" y="6865"/>
                  </a:lnTo>
                  <a:cubicBezTo>
                    <a:pt x="13466" y="6540"/>
                    <a:pt x="13652" y="6089"/>
                    <a:pt x="13651" y="5629"/>
                  </a:cubicBezTo>
                  <a:lnTo>
                    <a:pt x="13641" y="1221"/>
                  </a:lnTo>
                  <a:cubicBezTo>
                    <a:pt x="13639" y="611"/>
                    <a:pt x="13182" y="91"/>
                    <a:pt x="12577" y="11"/>
                  </a:cubicBezTo>
                  <a:cubicBezTo>
                    <a:pt x="12524" y="4"/>
                    <a:pt x="12471" y="1"/>
                    <a:pt x="12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76" name="Google Shape;1276;p42"/>
          <p:cNvPicPr preferRelativeResize="0"/>
          <p:nvPr/>
        </p:nvPicPr>
        <p:blipFill rotWithShape="1">
          <a:blip r:embed="rId3">
            <a:alphaModFix/>
          </a:blip>
          <a:srcRect l="1939" r="1582" b="2515"/>
          <a:stretch/>
        </p:blipFill>
        <p:spPr>
          <a:xfrm>
            <a:off x="0" y="1852556"/>
            <a:ext cx="1557867" cy="2847450"/>
          </a:xfrm>
          <a:prstGeom prst="rect">
            <a:avLst/>
          </a:prstGeom>
          <a:noFill/>
          <a:ln w="19050" cap="flat" cmpd="sng">
            <a:solidFill>
              <a:schemeClr val="dk1"/>
            </a:solidFill>
            <a:prstDash val="solid"/>
            <a:round/>
            <a:headEnd type="none" w="sm" len="sm"/>
            <a:tailEnd type="none" w="sm" len="sm"/>
          </a:ln>
        </p:spPr>
      </p:pic>
      <p:sp>
        <p:nvSpPr>
          <p:cNvPr id="1277" name="Google Shape;1277;p42"/>
          <p:cNvSpPr/>
          <p:nvPr/>
        </p:nvSpPr>
        <p:spPr>
          <a:xfrm>
            <a:off x="96387" y="1330625"/>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42"/>
          <p:cNvGrpSpPr/>
          <p:nvPr/>
        </p:nvGrpSpPr>
        <p:grpSpPr>
          <a:xfrm rot="900166">
            <a:off x="139885" y="4754428"/>
            <a:ext cx="450265" cy="415813"/>
            <a:chOff x="1381575" y="5040050"/>
            <a:chExt cx="353850" cy="326775"/>
          </a:xfrm>
        </p:grpSpPr>
        <p:sp>
          <p:nvSpPr>
            <p:cNvPr id="1279" name="Google Shape;1279;p42"/>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2"/>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42"/>
          <p:cNvGrpSpPr/>
          <p:nvPr/>
        </p:nvGrpSpPr>
        <p:grpSpPr>
          <a:xfrm rot="-900166">
            <a:off x="8634365" y="4333212"/>
            <a:ext cx="459331" cy="579548"/>
            <a:chOff x="5191200" y="4689525"/>
            <a:chExt cx="360975" cy="455450"/>
          </a:xfrm>
        </p:grpSpPr>
        <p:sp>
          <p:nvSpPr>
            <p:cNvPr id="1282" name="Google Shape;1282;p42"/>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2"/>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4" name="Google Shape;1284;p42"/>
          <p:cNvSpPr/>
          <p:nvPr/>
        </p:nvSpPr>
        <p:spPr>
          <a:xfrm>
            <a:off x="508956" y="1221142"/>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42"/>
          <p:cNvGrpSpPr/>
          <p:nvPr/>
        </p:nvGrpSpPr>
        <p:grpSpPr>
          <a:xfrm>
            <a:off x="728872" y="197873"/>
            <a:ext cx="1087115" cy="1520411"/>
            <a:chOff x="137036" y="2185664"/>
            <a:chExt cx="1087115" cy="1520411"/>
          </a:xfrm>
        </p:grpSpPr>
        <p:sp>
          <p:nvSpPr>
            <p:cNvPr id="1286" name="Google Shape;1286;p42"/>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7" name="Google Shape;1287;p42"/>
            <p:cNvGrpSpPr/>
            <p:nvPr/>
          </p:nvGrpSpPr>
          <p:grpSpPr>
            <a:xfrm rot="-900166">
              <a:off x="313645" y="2276432"/>
              <a:ext cx="727060" cy="1313734"/>
              <a:chOff x="2119450" y="4218200"/>
              <a:chExt cx="571375" cy="1032425"/>
            </a:xfrm>
          </p:grpSpPr>
          <p:sp>
            <p:nvSpPr>
              <p:cNvPr id="1288" name="Google Shape;1288;p42"/>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2"/>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2"/>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p:cNvPicPr>
            <a:picLocks noChangeAspect="1"/>
          </p:cNvPicPr>
          <p:nvPr/>
        </p:nvPicPr>
        <p:blipFill>
          <a:blip r:embed="rId4"/>
          <a:stretch>
            <a:fillRect/>
          </a:stretch>
        </p:blipFill>
        <p:spPr>
          <a:xfrm>
            <a:off x="3062206" y="779748"/>
            <a:ext cx="2980508" cy="2116918"/>
          </a:xfrm>
          <a:prstGeom prst="rect">
            <a:avLst/>
          </a:prstGeom>
        </p:spPr>
      </p:pic>
      <p:sp>
        <p:nvSpPr>
          <p:cNvPr id="3" name="TextBox 2"/>
          <p:cNvSpPr txBox="1"/>
          <p:nvPr/>
        </p:nvSpPr>
        <p:spPr>
          <a:xfrm>
            <a:off x="1975872" y="3050131"/>
            <a:ext cx="6483928"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smtClean="0">
                <a:solidFill>
                  <a:schemeClr val="tx1"/>
                </a:solidFill>
                <a:latin typeface="Times New Roman" panose="02020603050405020304" pitchFamily="18" charset="0"/>
                <a:cs typeface="Times New Roman" panose="02020603050405020304" pitchFamily="18" charset="0"/>
              </a:rPr>
              <a:t>Mở rộng tầm mắt để đọc được một cụm 5-7 chữ cùng lúc.</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75323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5" name="Google Shape;1305;p43"/>
          <p:cNvSpPr/>
          <p:nvPr/>
        </p:nvSpPr>
        <p:spPr>
          <a:xfrm>
            <a:off x="143785" y="109307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6" name="Google Shape;1306;p43"/>
          <p:cNvGrpSpPr/>
          <p:nvPr/>
        </p:nvGrpSpPr>
        <p:grpSpPr>
          <a:xfrm rot="900166">
            <a:off x="8642756" y="849955"/>
            <a:ext cx="450265" cy="415813"/>
            <a:chOff x="1381575" y="5040050"/>
            <a:chExt cx="353850" cy="326775"/>
          </a:xfrm>
        </p:grpSpPr>
        <p:sp>
          <p:nvSpPr>
            <p:cNvPr id="1307" name="Google Shape;1307;p43"/>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3"/>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43"/>
          <p:cNvGrpSpPr/>
          <p:nvPr/>
        </p:nvGrpSpPr>
        <p:grpSpPr>
          <a:xfrm rot="-900166">
            <a:off x="3977" y="485670"/>
            <a:ext cx="459331" cy="579548"/>
            <a:chOff x="5191200" y="4689525"/>
            <a:chExt cx="360975" cy="455450"/>
          </a:xfrm>
        </p:grpSpPr>
        <p:sp>
          <p:nvSpPr>
            <p:cNvPr id="1310" name="Google Shape;1310;p43"/>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3"/>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43"/>
          <p:cNvSpPr/>
          <p:nvPr/>
        </p:nvSpPr>
        <p:spPr>
          <a:xfrm>
            <a:off x="233642" y="134801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1820031" y="474581"/>
            <a:ext cx="2123810" cy="2789827"/>
          </a:xfrm>
          <a:prstGeom prst="rect">
            <a:avLst/>
          </a:prstGeom>
        </p:spPr>
      </p:pic>
      <p:sp>
        <p:nvSpPr>
          <p:cNvPr id="3" name="TextBox 2"/>
          <p:cNvSpPr txBox="1"/>
          <p:nvPr/>
        </p:nvSpPr>
        <p:spPr>
          <a:xfrm>
            <a:off x="4269302" y="895481"/>
            <a:ext cx="4086422" cy="107721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smtClean="0">
                <a:solidFill>
                  <a:schemeClr val="tx1"/>
                </a:solidFill>
                <a:latin typeface="Times New Roman" panose="02020603050405020304" pitchFamily="18" charset="0"/>
                <a:cs typeface="Times New Roman" panose="02020603050405020304" pitchFamily="18" charset="0"/>
              </a:rPr>
              <a:t>Tìm và đánh dấu những ý chính và các từ khóa.</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33" name="Google Shape;1333;p44"/>
          <p:cNvSpPr/>
          <p:nvPr/>
        </p:nvSpPr>
        <p:spPr>
          <a:xfrm>
            <a:off x="96000" y="279919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4" name="Google Shape;1334;p44"/>
          <p:cNvGrpSpPr/>
          <p:nvPr/>
        </p:nvGrpSpPr>
        <p:grpSpPr>
          <a:xfrm rot="900166">
            <a:off x="142146" y="1592604"/>
            <a:ext cx="450265" cy="415813"/>
            <a:chOff x="1381575" y="5040050"/>
            <a:chExt cx="353850" cy="326775"/>
          </a:xfrm>
        </p:grpSpPr>
        <p:sp>
          <p:nvSpPr>
            <p:cNvPr id="1335" name="Google Shape;1335;p4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7" name="Google Shape;1337;p44"/>
          <p:cNvSpPr/>
          <p:nvPr/>
        </p:nvSpPr>
        <p:spPr>
          <a:xfrm>
            <a:off x="115167" y="64958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523415" y="1198917"/>
            <a:ext cx="2937933" cy="2295251"/>
          </a:xfrm>
          <a:prstGeom prst="rect">
            <a:avLst/>
          </a:prstGeom>
        </p:spPr>
      </p:pic>
      <p:sp>
        <p:nvSpPr>
          <p:cNvPr id="3" name="TextBox 2"/>
          <p:cNvSpPr txBox="1"/>
          <p:nvPr/>
        </p:nvSpPr>
        <p:spPr>
          <a:xfrm>
            <a:off x="3790030" y="983768"/>
            <a:ext cx="5297213" cy="206210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smtClean="0">
                <a:solidFill>
                  <a:schemeClr val="tx1"/>
                </a:solidFill>
                <a:latin typeface="Times New Roman" panose="02020603050405020304" pitchFamily="18" charset="0"/>
                <a:cs typeface="Times New Roman" panose="02020603050405020304" pitchFamily="18" charset="0"/>
              </a:rPr>
              <a:t>Tập nghe nhạc không lời, nhịp độ nhanh trong lúc đọc sách, điều này sẽ giúp cho não và mắt bạn đọc nhanh hơn.</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53" name="Google Shape;1353;p45"/>
          <p:cNvSpPr/>
          <p:nvPr/>
        </p:nvSpPr>
        <p:spPr>
          <a:xfrm>
            <a:off x="546182" y="145152"/>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4" name="Google Shape;1354;p45"/>
          <p:cNvGrpSpPr/>
          <p:nvPr/>
        </p:nvGrpSpPr>
        <p:grpSpPr>
          <a:xfrm rot="900166">
            <a:off x="143977" y="921528"/>
            <a:ext cx="450265" cy="415813"/>
            <a:chOff x="1381575" y="5040050"/>
            <a:chExt cx="353850" cy="326775"/>
          </a:xfrm>
        </p:grpSpPr>
        <p:sp>
          <p:nvSpPr>
            <p:cNvPr id="1355" name="Google Shape;1355;p45"/>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5"/>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7" name="Google Shape;1357;p45"/>
          <p:cNvGrpSpPr/>
          <p:nvPr/>
        </p:nvGrpSpPr>
        <p:grpSpPr>
          <a:xfrm rot="-900166">
            <a:off x="8617484" y="102252"/>
            <a:ext cx="459331" cy="579548"/>
            <a:chOff x="5191200" y="4689525"/>
            <a:chExt cx="360975" cy="455450"/>
          </a:xfrm>
        </p:grpSpPr>
        <p:sp>
          <p:nvSpPr>
            <p:cNvPr id="1358" name="Google Shape;1358;p45"/>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5"/>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0" name="Google Shape;1360;p45"/>
          <p:cNvSpPr/>
          <p:nvPr/>
        </p:nvSpPr>
        <p:spPr>
          <a:xfrm>
            <a:off x="47022" y="1839575"/>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324303" y="731376"/>
            <a:ext cx="7611592" cy="20621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vi-VN" sz="3200">
                <a:solidFill>
                  <a:schemeClr val="tx1"/>
                </a:solidFill>
                <a:latin typeface="Times New Roman" panose="02020603050405020304" pitchFamily="18" charset="0"/>
                <a:cs typeface="Times New Roman" panose="02020603050405020304" pitchFamily="18" charset="0"/>
              </a:rPr>
              <a:t>Đọc phần tóm tắt của chương trước, điều này sẽ giúp bạn định hình về nội dung chính của chương sách và biết mình cần tập trung vào nội dung nào trong từng </a:t>
            </a:r>
            <a:r>
              <a:rPr lang="vi-VN" sz="3200" smtClean="0">
                <a:solidFill>
                  <a:schemeClr val="tx1"/>
                </a:solidFill>
                <a:latin typeface="Times New Roman" panose="02020603050405020304" pitchFamily="18" charset="0"/>
                <a:cs typeface="Times New Roman" panose="02020603050405020304" pitchFamily="18" charset="0"/>
              </a:rPr>
              <a:t>chương</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grpSp>
        <p:nvGrpSpPr>
          <p:cNvPr id="1084" name="Google Shape;1084;p37"/>
          <p:cNvGrpSpPr/>
          <p:nvPr/>
        </p:nvGrpSpPr>
        <p:grpSpPr>
          <a:xfrm rot="-5400000" flipH="1">
            <a:off x="1036083" y="629133"/>
            <a:ext cx="7071835" cy="9143997"/>
            <a:chOff x="4284200" y="-190000"/>
            <a:chExt cx="2599175" cy="3360775"/>
          </a:xfrm>
        </p:grpSpPr>
        <p:sp>
          <p:nvSpPr>
            <p:cNvPr id="1085" name="Google Shape;1085;p37"/>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7"/>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7"/>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37"/>
          <p:cNvGrpSpPr/>
          <p:nvPr/>
        </p:nvGrpSpPr>
        <p:grpSpPr>
          <a:xfrm>
            <a:off x="5726186" y="3569189"/>
            <a:ext cx="1087115" cy="1520411"/>
            <a:chOff x="137036" y="2185664"/>
            <a:chExt cx="1087115" cy="1520411"/>
          </a:xfrm>
        </p:grpSpPr>
        <p:sp>
          <p:nvSpPr>
            <p:cNvPr id="1100" name="Google Shape;1100;p37"/>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37"/>
            <p:cNvGrpSpPr/>
            <p:nvPr/>
          </p:nvGrpSpPr>
          <p:grpSpPr>
            <a:xfrm rot="-900166">
              <a:off x="313645" y="2276432"/>
              <a:ext cx="727060" cy="1313734"/>
              <a:chOff x="2119450" y="4218200"/>
              <a:chExt cx="571375" cy="1032425"/>
            </a:xfrm>
          </p:grpSpPr>
          <p:sp>
            <p:nvSpPr>
              <p:cNvPr id="1102" name="Google Shape;1102;p37"/>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1" name="Google Shape;1111;p37"/>
          <p:cNvGrpSpPr/>
          <p:nvPr/>
        </p:nvGrpSpPr>
        <p:grpSpPr>
          <a:xfrm>
            <a:off x="6594571" y="3962318"/>
            <a:ext cx="1488837" cy="1481820"/>
            <a:chOff x="2446009" y="-157920"/>
            <a:chExt cx="1488837" cy="1481820"/>
          </a:xfrm>
        </p:grpSpPr>
        <p:grpSp>
          <p:nvGrpSpPr>
            <p:cNvPr id="1112" name="Google Shape;1112;p37"/>
            <p:cNvGrpSpPr/>
            <p:nvPr/>
          </p:nvGrpSpPr>
          <p:grpSpPr>
            <a:xfrm>
              <a:off x="2446009" y="-157920"/>
              <a:ext cx="1488837" cy="1481820"/>
              <a:chOff x="2297959" y="1207080"/>
              <a:chExt cx="1488837" cy="1481820"/>
            </a:xfrm>
          </p:grpSpPr>
          <p:sp>
            <p:nvSpPr>
              <p:cNvPr id="1113" name="Google Shape;1113;p37"/>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7" name="Google Shape;1117;p37"/>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576552" y="327923"/>
            <a:ext cx="7037727"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PHIẾU HỌC TẬP SỐ 2: </a:t>
            </a:r>
            <a:r>
              <a:rPr lang="vi-VN" sz="2800" b="1">
                <a:latin typeface="Times New Roman" panose="02020603050405020304" pitchFamily="18" charset="0"/>
                <a:cs typeface="Times New Roman" panose="02020603050405020304" pitchFamily="18" charset="0"/>
              </a:rPr>
              <a:t>TÌM HIỂU </a:t>
            </a:r>
            <a:r>
              <a:rPr lang="vi-VN" sz="2800" b="1" smtClean="0">
                <a:latin typeface="Times New Roman" panose="02020603050405020304" pitchFamily="18" charset="0"/>
                <a:cs typeface="Times New Roman" panose="02020603050405020304" pitchFamily="18" charset="0"/>
              </a:rPr>
              <a:t>CHUNG</a:t>
            </a:r>
            <a:endParaRPr lang="en-US" sz="280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nvPr>
        </p:nvGraphicFramePr>
        <p:xfrm>
          <a:off x="258554" y="1092840"/>
          <a:ext cx="8500767" cy="3584575"/>
        </p:xfrm>
        <a:graphic>
          <a:graphicData uri="http://schemas.openxmlformats.org/drawingml/2006/table">
            <a:tbl>
              <a:tblPr firstRow="1" firstCol="1" bandRow="1">
                <a:tableStyleId>{C80E1D78-2188-4BD0-9025-78ECC0E8865C}</a:tableStyleId>
              </a:tblPr>
              <a:tblGrid>
                <a:gridCol w="4662140">
                  <a:extLst>
                    <a:ext uri="{9D8B030D-6E8A-4147-A177-3AD203B41FA5}">
                      <a16:colId xmlns:a16="http://schemas.microsoft.com/office/drawing/2014/main" xmlns="" val="2563675776"/>
                    </a:ext>
                  </a:extLst>
                </a:gridCol>
                <a:gridCol w="3838627">
                  <a:extLst>
                    <a:ext uri="{9D8B030D-6E8A-4147-A177-3AD203B41FA5}">
                      <a16:colId xmlns:a16="http://schemas.microsoft.com/office/drawing/2014/main" xmlns="" val="1965480432"/>
                    </a:ext>
                  </a:extLst>
                </a:gridCol>
              </a:tblGrid>
              <a:tr h="0">
                <a:tc>
                  <a:txBody>
                    <a:bodyPr/>
                    <a:lstStyle/>
                    <a:p>
                      <a:pPr algn="just">
                        <a:spcAft>
                          <a:spcPts val="0"/>
                        </a:spcAft>
                      </a:pPr>
                      <a:r>
                        <a:rPr lang="vi-VN" sz="3200" kern="1200" spc="-20">
                          <a:effectLst/>
                          <a:latin typeface="Times New Roman" panose="02020603050405020304" pitchFamily="18" charset="0"/>
                          <a:cs typeface="Times New Roman" panose="02020603050405020304" pitchFamily="18" charset="0"/>
                        </a:rPr>
                        <a:t>Văn bản: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522810490"/>
                  </a:ext>
                </a:extLst>
              </a:tr>
              <a:tr h="0">
                <a:tc>
                  <a:txBody>
                    <a:bodyPr/>
                    <a:lstStyle/>
                    <a:p>
                      <a:pPr algn="just">
                        <a:spcAft>
                          <a:spcPts val="0"/>
                        </a:spcAft>
                      </a:pPr>
                      <a:r>
                        <a:rPr lang="vi-VN" sz="3200" kern="1200" spc="-20">
                          <a:effectLst/>
                          <a:latin typeface="Times New Roman" panose="02020603050405020304" pitchFamily="18" charset="0"/>
                          <a:cs typeface="Times New Roman" panose="02020603050405020304" pitchFamily="18" charset="0"/>
                        </a:rPr>
                        <a:t>Tác giả</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363055035"/>
                  </a:ext>
                </a:extLst>
              </a:tr>
              <a:tr h="0">
                <a:tc>
                  <a:txBody>
                    <a:bodyPr/>
                    <a:lstStyle/>
                    <a:p>
                      <a:pPr algn="just">
                        <a:spcAft>
                          <a:spcPts val="0"/>
                        </a:spcAft>
                      </a:pPr>
                      <a:r>
                        <a:rPr lang="en-US" sz="3200" kern="1200" spc="-20">
                          <a:effectLst/>
                          <a:latin typeface="Times New Roman" panose="02020603050405020304" pitchFamily="18" charset="0"/>
                          <a:cs typeface="Times New Roman" panose="02020603050405020304" pitchFamily="18" charset="0"/>
                        </a:rPr>
                        <a:t>Kiểu văn bản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624775030"/>
                  </a:ext>
                </a:extLst>
              </a:tr>
              <a:tr h="0">
                <a:tc>
                  <a:txBody>
                    <a:bodyPr/>
                    <a:lstStyle/>
                    <a:p>
                      <a:pPr algn="just">
                        <a:spcAft>
                          <a:spcPts val="0"/>
                        </a:spcAft>
                      </a:pPr>
                      <a:r>
                        <a:rPr lang="en-US" sz="3200" kern="1200" spc="-20">
                          <a:effectLst/>
                          <a:latin typeface="Times New Roman" panose="02020603050405020304" pitchFamily="18" charset="0"/>
                          <a:cs typeface="Times New Roman" panose="02020603050405020304" pitchFamily="18" charset="0"/>
                        </a:rPr>
                        <a:t>Hình thức của văn bản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412570860"/>
                  </a:ext>
                </a:extLst>
              </a:tr>
              <a:tr h="0">
                <a:tc>
                  <a:txBody>
                    <a:bodyPr/>
                    <a:lstStyle/>
                    <a:p>
                      <a:pPr algn="just">
                        <a:spcAft>
                          <a:spcPts val="0"/>
                        </a:spcAft>
                      </a:pPr>
                      <a:r>
                        <a:rPr lang="en-US" sz="3200" kern="1200" spc="-20">
                          <a:effectLst/>
                          <a:latin typeface="Times New Roman" panose="02020603050405020304" pitchFamily="18" charset="0"/>
                          <a:cs typeface="Times New Roman" panose="02020603050405020304" pitchFamily="18" charset="0"/>
                        </a:rPr>
                        <a:t>Vấn đề nghị luận được đặt ra trong văn bản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230603570"/>
                  </a:ext>
                </a:extLst>
              </a:tr>
              <a:tr h="0">
                <a:tc>
                  <a:txBody>
                    <a:bodyPr/>
                    <a:lstStyle/>
                    <a:p>
                      <a:pPr algn="just">
                        <a:spcAft>
                          <a:spcPts val="0"/>
                        </a:spcAft>
                      </a:pPr>
                      <a:r>
                        <a:rPr lang="en-US" sz="3200" kern="1200" spc="-20">
                          <a:effectLst/>
                          <a:latin typeface="Times New Roman" panose="02020603050405020304" pitchFamily="18" charset="0"/>
                          <a:cs typeface="Times New Roman" panose="02020603050405020304" pitchFamily="18" charset="0"/>
                        </a:rPr>
                        <a:t>Bố cục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914751525"/>
                  </a:ext>
                </a:extLst>
              </a:tr>
            </a:tbl>
          </a:graphicData>
        </a:graphic>
      </p:graphicFrame>
    </p:spTree>
    <p:extLst>
      <p:ext uri="{BB962C8B-B14F-4D97-AF65-F5344CB8AC3E}">
        <p14:creationId xmlns:p14="http://schemas.microsoft.com/office/powerpoint/2010/main" xmlns="" val="873582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21230" y="537574"/>
            <a:ext cx="3644173" cy="4170154"/>
          </a:xfrm>
          <a:prstGeom prst="rect">
            <a:avLst/>
          </a:prstGeom>
        </p:spPr>
      </p:pic>
      <p:sp>
        <p:nvSpPr>
          <p:cNvPr id="3" name="Rounded Rectangle 2"/>
          <p:cNvSpPr/>
          <p:nvPr/>
        </p:nvSpPr>
        <p:spPr>
          <a:xfrm>
            <a:off x="3899795" y="292936"/>
            <a:ext cx="5089305" cy="39953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400" smtClean="0">
                <a:solidFill>
                  <a:schemeClr val="tx1"/>
                </a:solidFill>
                <a:latin typeface="Times New Roman" panose="02020603050405020304" pitchFamily="18" charset="0"/>
                <a:cs typeface="Times New Roman" panose="02020603050405020304" pitchFamily="18" charset="0"/>
              </a:rPr>
              <a:t>+ Giáo </a:t>
            </a:r>
            <a:r>
              <a:rPr lang="en-US" sz="2400">
                <a:solidFill>
                  <a:schemeClr val="tx1"/>
                </a:solidFill>
                <a:latin typeface="Times New Roman" panose="02020603050405020304" pitchFamily="18" charset="0"/>
                <a:cs typeface="Times New Roman" panose="02020603050405020304" pitchFamily="18" charset="0"/>
              </a:rPr>
              <a:t>sư Huỳnh Như Phương sinh năm 1955 ở Quảng Ngãi là giảng viên đại học, </a:t>
            </a:r>
            <a:r>
              <a:rPr lang="en-US" sz="2400" smtClean="0">
                <a:solidFill>
                  <a:schemeClr val="tx1"/>
                </a:solidFill>
                <a:latin typeface="Times New Roman" panose="02020603050405020304" pitchFamily="18" charset="0"/>
                <a:cs typeface="Times New Roman" panose="02020603050405020304" pitchFamily="18" charset="0"/>
              </a:rPr>
              <a:t>nhà </a:t>
            </a:r>
            <a:r>
              <a:rPr lang="en-US" sz="2400">
                <a:solidFill>
                  <a:schemeClr val="tx1"/>
                </a:solidFill>
                <a:latin typeface="Times New Roman" panose="02020603050405020304" pitchFamily="18" charset="0"/>
                <a:cs typeface="Times New Roman" panose="02020603050405020304" pitchFamily="18" charset="0"/>
              </a:rPr>
              <a:t>nghiên cứu phê bình văn học</a:t>
            </a:r>
            <a:r>
              <a:rPr lang="en-US" sz="2400" smtClean="0">
                <a:solidFill>
                  <a:schemeClr val="tx1"/>
                </a:solidFill>
                <a:latin typeface="Times New Roman" panose="02020603050405020304" pitchFamily="18" charset="0"/>
                <a:cs typeface="Times New Roman" panose="02020603050405020304" pitchFamily="18" charset="0"/>
              </a:rPr>
              <a:t>.</a:t>
            </a:r>
          </a:p>
          <a:p>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Một số tác phẩm của ông: Dẫn vào tác phẩm </a:t>
            </a:r>
            <a:r>
              <a:rPr lang="en-US" sz="2400" smtClean="0">
                <a:solidFill>
                  <a:schemeClr val="tx1"/>
                </a:solidFill>
                <a:latin typeface="Times New Roman" panose="02020603050405020304" pitchFamily="18" charset="0"/>
                <a:cs typeface="Times New Roman" panose="02020603050405020304" pitchFamily="18" charset="0"/>
              </a:rPr>
              <a:t>văn chương(1986</a:t>
            </a:r>
            <a:r>
              <a:rPr lang="en-US" sz="2400">
                <a:solidFill>
                  <a:schemeClr val="tx1"/>
                </a:solidFill>
                <a:latin typeface="Times New Roman" panose="02020603050405020304" pitchFamily="18" charset="0"/>
                <a:cs typeface="Times New Roman" panose="02020603050405020304" pitchFamily="18" charset="0"/>
              </a:rPr>
              <a:t>), Hãy cầm lấy và đọc(2016), Những nguồn cảm hứng trong văn học(2008), Giấc mơ, cảnh tượng và cái nhìn(2019)</a:t>
            </a:r>
            <a:r>
              <a:rPr lang="en-US" sz="2400" smtClean="0">
                <a:solidFill>
                  <a:schemeClr val="tx1"/>
                </a:solidFill>
                <a:latin typeface="Times New Roman" panose="02020603050405020304" pitchFamily="18" charset="0"/>
                <a:cs typeface="Times New Roman" panose="02020603050405020304" pitchFamily="18" charset="0"/>
              </a:rPr>
              <a:t> </a:t>
            </a:r>
            <a:endParaRPr lang="en-US" sz="24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grpSp>
        <p:nvGrpSpPr>
          <p:cNvPr id="1127" name="Google Shape;1127;p38"/>
          <p:cNvGrpSpPr/>
          <p:nvPr/>
        </p:nvGrpSpPr>
        <p:grpSpPr>
          <a:xfrm>
            <a:off x="7696214" y="-196828"/>
            <a:ext cx="2264145" cy="2262323"/>
            <a:chOff x="-33311" y="816847"/>
            <a:chExt cx="2264145" cy="2262323"/>
          </a:xfrm>
        </p:grpSpPr>
        <p:grpSp>
          <p:nvGrpSpPr>
            <p:cNvPr id="1128" name="Google Shape;1128;p38"/>
            <p:cNvGrpSpPr/>
            <p:nvPr/>
          </p:nvGrpSpPr>
          <p:grpSpPr>
            <a:xfrm rot="900166">
              <a:off x="174181" y="1024717"/>
              <a:ext cx="1849160" cy="1846583"/>
              <a:chOff x="4854975" y="2837100"/>
              <a:chExt cx="1453200" cy="1451175"/>
            </a:xfrm>
          </p:grpSpPr>
          <p:sp>
            <p:nvSpPr>
              <p:cNvPr id="1129" name="Google Shape;1129;p38"/>
              <p:cNvSpPr/>
              <p:nvPr/>
            </p:nvSpPr>
            <p:spPr>
              <a:xfrm>
                <a:off x="5473875" y="3395175"/>
                <a:ext cx="107800" cy="211825"/>
              </a:xfrm>
              <a:custGeom>
                <a:avLst/>
                <a:gdLst/>
                <a:ahLst/>
                <a:cxnLst/>
                <a:rect l="l" t="t" r="r" b="b"/>
                <a:pathLst>
                  <a:path w="4312" h="8473" extrusionOk="0">
                    <a:moveTo>
                      <a:pt x="2183" y="0"/>
                    </a:moveTo>
                    <a:cubicBezTo>
                      <a:pt x="1851" y="0"/>
                      <a:pt x="1520" y="96"/>
                      <a:pt x="1237" y="270"/>
                    </a:cubicBezTo>
                    <a:cubicBezTo>
                      <a:pt x="699" y="591"/>
                      <a:pt x="307" y="1105"/>
                      <a:pt x="19" y="1652"/>
                    </a:cubicBezTo>
                    <a:cubicBezTo>
                      <a:pt x="78" y="1640"/>
                      <a:pt x="137" y="1634"/>
                      <a:pt x="196" y="1634"/>
                    </a:cubicBezTo>
                    <a:cubicBezTo>
                      <a:pt x="564" y="1634"/>
                      <a:pt x="907" y="1859"/>
                      <a:pt x="1119" y="2157"/>
                    </a:cubicBezTo>
                    <a:cubicBezTo>
                      <a:pt x="1469" y="2646"/>
                      <a:pt x="1641" y="3256"/>
                      <a:pt x="1649" y="3854"/>
                    </a:cubicBezTo>
                    <a:cubicBezTo>
                      <a:pt x="1393" y="4167"/>
                      <a:pt x="933" y="4147"/>
                      <a:pt x="609" y="4355"/>
                    </a:cubicBezTo>
                    <a:cubicBezTo>
                      <a:pt x="536" y="4416"/>
                      <a:pt x="497" y="4505"/>
                      <a:pt x="467" y="4594"/>
                    </a:cubicBezTo>
                    <a:cubicBezTo>
                      <a:pt x="766" y="4777"/>
                      <a:pt x="1076" y="4943"/>
                      <a:pt x="1365" y="5145"/>
                    </a:cubicBezTo>
                    <a:cubicBezTo>
                      <a:pt x="1500" y="5367"/>
                      <a:pt x="1469" y="5648"/>
                      <a:pt x="1358" y="5873"/>
                    </a:cubicBezTo>
                    <a:cubicBezTo>
                      <a:pt x="1111" y="6484"/>
                      <a:pt x="683" y="7114"/>
                      <a:pt x="1" y="7269"/>
                    </a:cubicBezTo>
                    <a:cubicBezTo>
                      <a:pt x="266" y="7740"/>
                      <a:pt x="601" y="8205"/>
                      <a:pt x="1084" y="8473"/>
                    </a:cubicBezTo>
                    <a:cubicBezTo>
                      <a:pt x="1198" y="8442"/>
                      <a:pt x="1321" y="8392"/>
                      <a:pt x="1395" y="8296"/>
                    </a:cubicBezTo>
                    <a:cubicBezTo>
                      <a:pt x="1880" y="7537"/>
                      <a:pt x="2784" y="7167"/>
                      <a:pt x="3647" y="7058"/>
                    </a:cubicBezTo>
                    <a:cubicBezTo>
                      <a:pt x="3653" y="7059"/>
                      <a:pt x="3659" y="7059"/>
                      <a:pt x="3665" y="7059"/>
                    </a:cubicBezTo>
                    <a:cubicBezTo>
                      <a:pt x="3788" y="7059"/>
                      <a:pt x="3844" y="6928"/>
                      <a:pt x="3898" y="6835"/>
                    </a:cubicBezTo>
                    <a:cubicBezTo>
                      <a:pt x="3411" y="5217"/>
                      <a:pt x="3498" y="3416"/>
                      <a:pt x="4197" y="1872"/>
                    </a:cubicBezTo>
                    <a:cubicBezTo>
                      <a:pt x="4311" y="1649"/>
                      <a:pt x="4150" y="1428"/>
                      <a:pt x="4042" y="1241"/>
                    </a:cubicBezTo>
                    <a:cubicBezTo>
                      <a:pt x="3711" y="705"/>
                      <a:pt x="3226" y="223"/>
                      <a:pt x="2604" y="54"/>
                    </a:cubicBezTo>
                    <a:cubicBezTo>
                      <a:pt x="2466" y="17"/>
                      <a:pt x="2324" y="0"/>
                      <a:pt x="2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5594200" y="3401350"/>
                <a:ext cx="118825" cy="212450"/>
              </a:xfrm>
              <a:custGeom>
                <a:avLst/>
                <a:gdLst/>
                <a:ahLst/>
                <a:cxnLst/>
                <a:rect l="l" t="t" r="r" b="b"/>
                <a:pathLst>
                  <a:path w="4753" h="8498" extrusionOk="0">
                    <a:moveTo>
                      <a:pt x="2068" y="1"/>
                    </a:moveTo>
                    <a:cubicBezTo>
                      <a:pt x="1539" y="1"/>
                      <a:pt x="1029" y="268"/>
                      <a:pt x="658" y="638"/>
                    </a:cubicBezTo>
                    <a:cubicBezTo>
                      <a:pt x="386" y="908"/>
                      <a:pt x="122" y="1213"/>
                      <a:pt x="0" y="1581"/>
                    </a:cubicBezTo>
                    <a:cubicBezTo>
                      <a:pt x="33" y="1612"/>
                      <a:pt x="96" y="1672"/>
                      <a:pt x="126" y="1702"/>
                    </a:cubicBezTo>
                    <a:cubicBezTo>
                      <a:pt x="250" y="1645"/>
                      <a:pt x="383" y="1618"/>
                      <a:pt x="516" y="1618"/>
                    </a:cubicBezTo>
                    <a:cubicBezTo>
                      <a:pt x="790" y="1618"/>
                      <a:pt x="1063" y="1732"/>
                      <a:pt x="1258" y="1930"/>
                    </a:cubicBezTo>
                    <a:cubicBezTo>
                      <a:pt x="1741" y="2404"/>
                      <a:pt x="1920" y="3097"/>
                      <a:pt x="1987" y="3751"/>
                    </a:cubicBezTo>
                    <a:cubicBezTo>
                      <a:pt x="1870" y="3873"/>
                      <a:pt x="1762" y="4024"/>
                      <a:pt x="1595" y="4079"/>
                    </a:cubicBezTo>
                    <a:cubicBezTo>
                      <a:pt x="1299" y="4206"/>
                      <a:pt x="917" y="4233"/>
                      <a:pt x="756" y="4554"/>
                    </a:cubicBezTo>
                    <a:cubicBezTo>
                      <a:pt x="1097" y="4791"/>
                      <a:pt x="1506" y="4933"/>
                      <a:pt x="1800" y="5233"/>
                    </a:cubicBezTo>
                    <a:cubicBezTo>
                      <a:pt x="1798" y="5360"/>
                      <a:pt x="1810" y="5492"/>
                      <a:pt x="1769" y="5617"/>
                    </a:cubicBezTo>
                    <a:cubicBezTo>
                      <a:pt x="1613" y="6081"/>
                      <a:pt x="1380" y="6533"/>
                      <a:pt x="1022" y="6876"/>
                    </a:cubicBezTo>
                    <a:cubicBezTo>
                      <a:pt x="1021" y="6920"/>
                      <a:pt x="1019" y="7012"/>
                      <a:pt x="1018" y="7056"/>
                    </a:cubicBezTo>
                    <a:cubicBezTo>
                      <a:pt x="1194" y="7193"/>
                      <a:pt x="1408" y="7270"/>
                      <a:pt x="1583" y="7412"/>
                    </a:cubicBezTo>
                    <a:cubicBezTo>
                      <a:pt x="1924" y="7633"/>
                      <a:pt x="2193" y="7960"/>
                      <a:pt x="2336" y="8343"/>
                    </a:cubicBezTo>
                    <a:cubicBezTo>
                      <a:pt x="2388" y="8482"/>
                      <a:pt x="2519" y="8497"/>
                      <a:pt x="2651" y="8497"/>
                    </a:cubicBezTo>
                    <a:cubicBezTo>
                      <a:pt x="2688" y="8497"/>
                      <a:pt x="2725" y="8496"/>
                      <a:pt x="2761" y="8496"/>
                    </a:cubicBezTo>
                    <a:cubicBezTo>
                      <a:pt x="2782" y="8496"/>
                      <a:pt x="2803" y="8497"/>
                      <a:pt x="2823" y="8498"/>
                    </a:cubicBezTo>
                    <a:cubicBezTo>
                      <a:pt x="3321" y="8212"/>
                      <a:pt x="3698" y="7755"/>
                      <a:pt x="3978" y="7262"/>
                    </a:cubicBezTo>
                    <a:cubicBezTo>
                      <a:pt x="4544" y="6248"/>
                      <a:pt x="4752" y="5063"/>
                      <a:pt x="4703" y="3911"/>
                    </a:cubicBezTo>
                    <a:cubicBezTo>
                      <a:pt x="4651" y="2891"/>
                      <a:pt x="4386" y="1851"/>
                      <a:pt x="3785" y="1011"/>
                    </a:cubicBezTo>
                    <a:cubicBezTo>
                      <a:pt x="3428" y="527"/>
                      <a:pt x="2924" y="102"/>
                      <a:pt x="2310" y="20"/>
                    </a:cubicBezTo>
                    <a:cubicBezTo>
                      <a:pt x="2229" y="7"/>
                      <a:pt x="2148" y="1"/>
                      <a:pt x="20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5513800" y="3583000"/>
                <a:ext cx="130050" cy="77550"/>
              </a:xfrm>
              <a:custGeom>
                <a:avLst/>
                <a:gdLst/>
                <a:ahLst/>
                <a:cxnLst/>
                <a:rect l="l" t="t" r="r" b="b"/>
                <a:pathLst>
                  <a:path w="5202" h="3102" extrusionOk="0">
                    <a:moveTo>
                      <a:pt x="2614" y="0"/>
                    </a:moveTo>
                    <a:cubicBezTo>
                      <a:pt x="2391" y="0"/>
                      <a:pt x="2168" y="18"/>
                      <a:pt x="1950" y="52"/>
                    </a:cubicBezTo>
                    <a:cubicBezTo>
                      <a:pt x="1324" y="166"/>
                      <a:pt x="677" y="421"/>
                      <a:pt x="283" y="941"/>
                    </a:cubicBezTo>
                    <a:cubicBezTo>
                      <a:pt x="1" y="1304"/>
                      <a:pt x="16" y="1842"/>
                      <a:pt x="308" y="2194"/>
                    </a:cubicBezTo>
                    <a:cubicBezTo>
                      <a:pt x="697" y="2677"/>
                      <a:pt x="1306" y="2927"/>
                      <a:pt x="1902" y="3041"/>
                    </a:cubicBezTo>
                    <a:cubicBezTo>
                      <a:pt x="2136" y="3081"/>
                      <a:pt x="2374" y="3102"/>
                      <a:pt x="2612" y="3102"/>
                    </a:cubicBezTo>
                    <a:cubicBezTo>
                      <a:pt x="3030" y="3102"/>
                      <a:pt x="3449" y="3038"/>
                      <a:pt x="3846" y="2902"/>
                    </a:cubicBezTo>
                    <a:cubicBezTo>
                      <a:pt x="4268" y="2743"/>
                      <a:pt x="4689" y="2510"/>
                      <a:pt x="4951" y="2133"/>
                    </a:cubicBezTo>
                    <a:cubicBezTo>
                      <a:pt x="5155" y="1846"/>
                      <a:pt x="5201" y="1452"/>
                      <a:pt x="5044" y="1134"/>
                    </a:cubicBezTo>
                    <a:cubicBezTo>
                      <a:pt x="4895" y="803"/>
                      <a:pt x="4594" y="579"/>
                      <a:pt x="4291" y="399"/>
                    </a:cubicBezTo>
                    <a:cubicBezTo>
                      <a:pt x="3778" y="121"/>
                      <a:pt x="3196" y="0"/>
                      <a:pt x="2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5284575" y="3273800"/>
                <a:ext cx="589750" cy="576650"/>
              </a:xfrm>
              <a:custGeom>
                <a:avLst/>
                <a:gdLst/>
                <a:ahLst/>
                <a:cxnLst/>
                <a:rect l="l" t="t" r="r" b="b"/>
                <a:pathLst>
                  <a:path w="23590" h="23066" extrusionOk="0">
                    <a:moveTo>
                      <a:pt x="8801" y="2869"/>
                    </a:moveTo>
                    <a:cubicBezTo>
                      <a:pt x="8853" y="2869"/>
                      <a:pt x="8905" y="2874"/>
                      <a:pt x="8957" y="2886"/>
                    </a:cubicBezTo>
                    <a:cubicBezTo>
                      <a:pt x="9101" y="2932"/>
                      <a:pt x="9168" y="3125"/>
                      <a:pt x="9079" y="3251"/>
                    </a:cubicBezTo>
                    <a:cubicBezTo>
                      <a:pt x="8991" y="3387"/>
                      <a:pt x="8808" y="3349"/>
                      <a:pt x="8673" y="3382"/>
                    </a:cubicBezTo>
                    <a:cubicBezTo>
                      <a:pt x="8188" y="3445"/>
                      <a:pt x="7802" y="3784"/>
                      <a:pt x="7525" y="4167"/>
                    </a:cubicBezTo>
                    <a:cubicBezTo>
                      <a:pt x="7480" y="4239"/>
                      <a:pt x="7400" y="4274"/>
                      <a:pt x="7321" y="4274"/>
                    </a:cubicBezTo>
                    <a:cubicBezTo>
                      <a:pt x="7235" y="4274"/>
                      <a:pt x="7149" y="4232"/>
                      <a:pt x="7108" y="4150"/>
                    </a:cubicBezTo>
                    <a:cubicBezTo>
                      <a:pt x="7024" y="4019"/>
                      <a:pt x="7121" y="3881"/>
                      <a:pt x="7205" y="3782"/>
                    </a:cubicBezTo>
                    <a:cubicBezTo>
                      <a:pt x="7523" y="3349"/>
                      <a:pt x="7984" y="3006"/>
                      <a:pt x="8517" y="2901"/>
                    </a:cubicBezTo>
                    <a:cubicBezTo>
                      <a:pt x="8610" y="2885"/>
                      <a:pt x="8706" y="2869"/>
                      <a:pt x="8801" y="2869"/>
                    </a:cubicBezTo>
                    <a:close/>
                    <a:moveTo>
                      <a:pt x="15256" y="2972"/>
                    </a:moveTo>
                    <a:cubicBezTo>
                      <a:pt x="15963" y="2972"/>
                      <a:pt x="16604" y="3465"/>
                      <a:pt x="16964" y="4053"/>
                    </a:cubicBezTo>
                    <a:cubicBezTo>
                      <a:pt x="17020" y="4203"/>
                      <a:pt x="16892" y="4377"/>
                      <a:pt x="16736" y="4377"/>
                    </a:cubicBezTo>
                    <a:cubicBezTo>
                      <a:pt x="16723" y="4377"/>
                      <a:pt x="16711" y="4376"/>
                      <a:pt x="16698" y="4374"/>
                    </a:cubicBezTo>
                    <a:cubicBezTo>
                      <a:pt x="16549" y="4350"/>
                      <a:pt x="16483" y="4195"/>
                      <a:pt x="16391" y="4097"/>
                    </a:cubicBezTo>
                    <a:cubicBezTo>
                      <a:pt x="16099" y="3707"/>
                      <a:pt x="15635" y="3465"/>
                      <a:pt x="15149" y="3445"/>
                    </a:cubicBezTo>
                    <a:cubicBezTo>
                      <a:pt x="14897" y="3437"/>
                      <a:pt x="14864" y="3037"/>
                      <a:pt x="15106" y="2979"/>
                    </a:cubicBezTo>
                    <a:cubicBezTo>
                      <a:pt x="15156" y="2974"/>
                      <a:pt x="15206" y="2972"/>
                      <a:pt x="15256" y="2972"/>
                    </a:cubicBezTo>
                    <a:close/>
                    <a:moveTo>
                      <a:pt x="9734" y="4365"/>
                    </a:moveTo>
                    <a:cubicBezTo>
                      <a:pt x="10203" y="4365"/>
                      <a:pt x="10672" y="4513"/>
                      <a:pt x="11054" y="4787"/>
                    </a:cubicBezTo>
                    <a:cubicBezTo>
                      <a:pt x="11426" y="5030"/>
                      <a:pt x="11715" y="5378"/>
                      <a:pt x="11975" y="5733"/>
                    </a:cubicBezTo>
                    <a:cubicBezTo>
                      <a:pt x="12022" y="5803"/>
                      <a:pt x="12113" y="5852"/>
                      <a:pt x="12198" y="5852"/>
                    </a:cubicBezTo>
                    <a:cubicBezTo>
                      <a:pt x="12259" y="5852"/>
                      <a:pt x="12316" y="5827"/>
                      <a:pt x="12353" y="5767"/>
                    </a:cubicBezTo>
                    <a:cubicBezTo>
                      <a:pt x="12809" y="5202"/>
                      <a:pt x="13438" y="4722"/>
                      <a:pt x="14176" y="4633"/>
                    </a:cubicBezTo>
                    <a:cubicBezTo>
                      <a:pt x="14272" y="4619"/>
                      <a:pt x="14367" y="4612"/>
                      <a:pt x="14463" y="4612"/>
                    </a:cubicBezTo>
                    <a:cubicBezTo>
                      <a:pt x="14992" y="4612"/>
                      <a:pt x="15513" y="4821"/>
                      <a:pt x="15925" y="5151"/>
                    </a:cubicBezTo>
                    <a:cubicBezTo>
                      <a:pt x="16755" y="5818"/>
                      <a:pt x="17211" y="6839"/>
                      <a:pt x="17433" y="7859"/>
                    </a:cubicBezTo>
                    <a:cubicBezTo>
                      <a:pt x="17738" y="9338"/>
                      <a:pt x="17598" y="10928"/>
                      <a:pt x="16950" y="12299"/>
                    </a:cubicBezTo>
                    <a:cubicBezTo>
                      <a:pt x="16545" y="13149"/>
                      <a:pt x="15880" y="13937"/>
                      <a:pt x="14966" y="14247"/>
                    </a:cubicBezTo>
                    <a:cubicBezTo>
                      <a:pt x="14828" y="14292"/>
                      <a:pt x="14718" y="14394"/>
                      <a:pt x="14664" y="14528"/>
                    </a:cubicBezTo>
                    <a:cubicBezTo>
                      <a:pt x="14369" y="15165"/>
                      <a:pt x="13723" y="15546"/>
                      <a:pt x="13081" y="15764"/>
                    </a:cubicBezTo>
                    <a:cubicBezTo>
                      <a:pt x="12656" y="15892"/>
                      <a:pt x="12205" y="15960"/>
                      <a:pt x="11754" y="15960"/>
                    </a:cubicBezTo>
                    <a:cubicBezTo>
                      <a:pt x="10914" y="15960"/>
                      <a:pt x="10077" y="15724"/>
                      <a:pt x="9416" y="15199"/>
                    </a:cubicBezTo>
                    <a:cubicBezTo>
                      <a:pt x="9029" y="14895"/>
                      <a:pt x="8825" y="14433"/>
                      <a:pt x="8602" y="14009"/>
                    </a:cubicBezTo>
                    <a:cubicBezTo>
                      <a:pt x="8456" y="13727"/>
                      <a:pt x="8138" y="13622"/>
                      <a:pt x="7930" y="13400"/>
                    </a:cubicBezTo>
                    <a:cubicBezTo>
                      <a:pt x="7113" y="12631"/>
                      <a:pt x="6703" y="11527"/>
                      <a:pt x="6535" y="10440"/>
                    </a:cubicBezTo>
                    <a:cubicBezTo>
                      <a:pt x="6321" y="8951"/>
                      <a:pt x="6533" y="7368"/>
                      <a:pt x="7285" y="6051"/>
                    </a:cubicBezTo>
                    <a:cubicBezTo>
                      <a:pt x="7726" y="5284"/>
                      <a:pt x="8421" y="4601"/>
                      <a:pt x="9309" y="4407"/>
                    </a:cubicBezTo>
                    <a:cubicBezTo>
                      <a:pt x="9449" y="4379"/>
                      <a:pt x="9591" y="4365"/>
                      <a:pt x="9734" y="4365"/>
                    </a:cubicBezTo>
                    <a:close/>
                    <a:moveTo>
                      <a:pt x="18709" y="11661"/>
                    </a:moveTo>
                    <a:cubicBezTo>
                      <a:pt x="18741" y="11661"/>
                      <a:pt x="18772" y="11667"/>
                      <a:pt x="18802" y="11682"/>
                    </a:cubicBezTo>
                    <a:cubicBezTo>
                      <a:pt x="18941" y="11731"/>
                      <a:pt x="18948" y="11899"/>
                      <a:pt x="18998" y="12018"/>
                    </a:cubicBezTo>
                    <a:cubicBezTo>
                      <a:pt x="19172" y="12582"/>
                      <a:pt x="19668" y="13033"/>
                      <a:pt x="20252" y="13139"/>
                    </a:cubicBezTo>
                    <a:cubicBezTo>
                      <a:pt x="20389" y="13178"/>
                      <a:pt x="20578" y="13173"/>
                      <a:pt x="20654" y="13320"/>
                    </a:cubicBezTo>
                    <a:cubicBezTo>
                      <a:pt x="20739" y="13467"/>
                      <a:pt x="20620" y="13674"/>
                      <a:pt x="20449" y="13674"/>
                    </a:cubicBezTo>
                    <a:cubicBezTo>
                      <a:pt x="20448" y="13674"/>
                      <a:pt x="20446" y="13674"/>
                      <a:pt x="20445" y="13674"/>
                    </a:cubicBezTo>
                    <a:cubicBezTo>
                      <a:pt x="20110" y="13662"/>
                      <a:pt x="19804" y="13519"/>
                      <a:pt x="19493" y="13412"/>
                    </a:cubicBezTo>
                    <a:cubicBezTo>
                      <a:pt x="19329" y="13446"/>
                      <a:pt x="19178" y="13533"/>
                      <a:pt x="19121" y="13698"/>
                    </a:cubicBezTo>
                    <a:cubicBezTo>
                      <a:pt x="18698" y="14541"/>
                      <a:pt x="18152" y="15325"/>
                      <a:pt x="17464" y="15975"/>
                    </a:cubicBezTo>
                    <a:cubicBezTo>
                      <a:pt x="16339" y="17071"/>
                      <a:pt x="14857" y="17781"/>
                      <a:pt x="13308" y="18018"/>
                    </a:cubicBezTo>
                    <a:cubicBezTo>
                      <a:pt x="13139" y="18043"/>
                      <a:pt x="12999" y="18195"/>
                      <a:pt x="12963" y="18357"/>
                    </a:cubicBezTo>
                    <a:cubicBezTo>
                      <a:pt x="13005" y="18703"/>
                      <a:pt x="13072" y="19047"/>
                      <a:pt x="13070" y="19399"/>
                    </a:cubicBezTo>
                    <a:cubicBezTo>
                      <a:pt x="13099" y="20018"/>
                      <a:pt x="13000" y="20717"/>
                      <a:pt x="12529" y="21165"/>
                    </a:cubicBezTo>
                    <a:cubicBezTo>
                      <a:pt x="12240" y="21434"/>
                      <a:pt x="11859" y="21540"/>
                      <a:pt x="11472" y="21540"/>
                    </a:cubicBezTo>
                    <a:cubicBezTo>
                      <a:pt x="11227" y="21540"/>
                      <a:pt x="10980" y="21497"/>
                      <a:pt x="10754" y="21427"/>
                    </a:cubicBezTo>
                    <a:cubicBezTo>
                      <a:pt x="10258" y="21274"/>
                      <a:pt x="9883" y="20834"/>
                      <a:pt x="9775" y="20331"/>
                    </a:cubicBezTo>
                    <a:cubicBezTo>
                      <a:pt x="9646" y="19720"/>
                      <a:pt x="9739" y="19082"/>
                      <a:pt x="9902" y="18485"/>
                    </a:cubicBezTo>
                    <a:cubicBezTo>
                      <a:pt x="9933" y="18338"/>
                      <a:pt x="10026" y="18177"/>
                      <a:pt x="9935" y="18035"/>
                    </a:cubicBezTo>
                    <a:cubicBezTo>
                      <a:pt x="9868" y="17860"/>
                      <a:pt x="9669" y="17846"/>
                      <a:pt x="9517" y="17801"/>
                    </a:cubicBezTo>
                    <a:cubicBezTo>
                      <a:pt x="8372" y="17439"/>
                      <a:pt x="7326" y="16791"/>
                      <a:pt x="6461" y="15960"/>
                    </a:cubicBezTo>
                    <a:cubicBezTo>
                      <a:pt x="5748" y="15299"/>
                      <a:pt x="5189" y="14495"/>
                      <a:pt x="4685" y="13669"/>
                    </a:cubicBezTo>
                    <a:cubicBezTo>
                      <a:pt x="4641" y="13655"/>
                      <a:pt x="4553" y="13628"/>
                      <a:pt x="4508" y="13616"/>
                    </a:cubicBezTo>
                    <a:cubicBezTo>
                      <a:pt x="4225" y="13759"/>
                      <a:pt x="3920" y="13870"/>
                      <a:pt x="3600" y="13888"/>
                    </a:cubicBezTo>
                    <a:cubicBezTo>
                      <a:pt x="3596" y="13888"/>
                      <a:pt x="3593" y="13888"/>
                      <a:pt x="3589" y="13888"/>
                    </a:cubicBezTo>
                    <a:cubicBezTo>
                      <a:pt x="3426" y="13888"/>
                      <a:pt x="3309" y="13699"/>
                      <a:pt x="3376" y="13552"/>
                    </a:cubicBezTo>
                    <a:cubicBezTo>
                      <a:pt x="3438" y="13397"/>
                      <a:pt x="3629" y="13396"/>
                      <a:pt x="3767" y="13358"/>
                    </a:cubicBezTo>
                    <a:cubicBezTo>
                      <a:pt x="4365" y="13259"/>
                      <a:pt x="4875" y="12794"/>
                      <a:pt x="5049" y="12216"/>
                    </a:cubicBezTo>
                    <a:cubicBezTo>
                      <a:pt x="5091" y="12089"/>
                      <a:pt x="5115" y="11909"/>
                      <a:pt x="5277" y="11884"/>
                    </a:cubicBezTo>
                    <a:cubicBezTo>
                      <a:pt x="5297" y="11878"/>
                      <a:pt x="5317" y="11875"/>
                      <a:pt x="5336" y="11875"/>
                    </a:cubicBezTo>
                    <a:cubicBezTo>
                      <a:pt x="5480" y="11875"/>
                      <a:pt x="5609" y="12028"/>
                      <a:pt x="5568" y="12172"/>
                    </a:cubicBezTo>
                    <a:cubicBezTo>
                      <a:pt x="5511" y="12578"/>
                      <a:pt x="5226" y="12889"/>
                      <a:pt x="5096" y="13266"/>
                    </a:cubicBezTo>
                    <a:cubicBezTo>
                      <a:pt x="5226" y="13727"/>
                      <a:pt x="5551" y="14091"/>
                      <a:pt x="5809" y="14484"/>
                    </a:cubicBezTo>
                    <a:cubicBezTo>
                      <a:pt x="6643" y="15616"/>
                      <a:pt x="7757" y="16564"/>
                      <a:pt x="9061" y="17108"/>
                    </a:cubicBezTo>
                    <a:cubicBezTo>
                      <a:pt x="9935" y="17483"/>
                      <a:pt x="10881" y="17651"/>
                      <a:pt x="11830" y="17651"/>
                    </a:cubicBezTo>
                    <a:cubicBezTo>
                      <a:pt x="12426" y="17651"/>
                      <a:pt x="13023" y="17585"/>
                      <a:pt x="13603" y="17461"/>
                    </a:cubicBezTo>
                    <a:cubicBezTo>
                      <a:pt x="15632" y="17061"/>
                      <a:pt x="17445" y="15724"/>
                      <a:pt x="18441" y="13914"/>
                    </a:cubicBezTo>
                    <a:cubicBezTo>
                      <a:pt x="18638" y="13576"/>
                      <a:pt x="18879" y="13194"/>
                      <a:pt x="18796" y="12785"/>
                    </a:cubicBezTo>
                    <a:cubicBezTo>
                      <a:pt x="18689" y="12494"/>
                      <a:pt x="18498" y="12230"/>
                      <a:pt x="18465" y="11914"/>
                    </a:cubicBezTo>
                    <a:cubicBezTo>
                      <a:pt x="18455" y="11775"/>
                      <a:pt x="18579" y="11661"/>
                      <a:pt x="18709" y="11661"/>
                    </a:cubicBezTo>
                    <a:close/>
                    <a:moveTo>
                      <a:pt x="11772" y="1"/>
                    </a:moveTo>
                    <a:cubicBezTo>
                      <a:pt x="11372" y="1"/>
                      <a:pt x="10972" y="20"/>
                      <a:pt x="10575" y="59"/>
                    </a:cubicBezTo>
                    <a:cubicBezTo>
                      <a:pt x="8464" y="293"/>
                      <a:pt x="6415" y="1103"/>
                      <a:pt x="4742" y="2416"/>
                    </a:cubicBezTo>
                    <a:cubicBezTo>
                      <a:pt x="3688" y="3226"/>
                      <a:pt x="2779" y="4227"/>
                      <a:pt x="2066" y="5348"/>
                    </a:cubicBezTo>
                    <a:cubicBezTo>
                      <a:pt x="608" y="7616"/>
                      <a:pt x="1" y="10409"/>
                      <a:pt x="371" y="13077"/>
                    </a:cubicBezTo>
                    <a:cubicBezTo>
                      <a:pt x="724" y="15818"/>
                      <a:pt x="2124" y="18401"/>
                      <a:pt x="4209" y="20211"/>
                    </a:cubicBezTo>
                    <a:cubicBezTo>
                      <a:pt x="6165" y="21939"/>
                      <a:pt x="8731" y="22970"/>
                      <a:pt x="11342" y="23053"/>
                    </a:cubicBezTo>
                    <a:cubicBezTo>
                      <a:pt x="11518" y="23061"/>
                      <a:pt x="11693" y="23065"/>
                      <a:pt x="11869" y="23065"/>
                    </a:cubicBezTo>
                    <a:cubicBezTo>
                      <a:pt x="15036" y="23065"/>
                      <a:pt x="18177" y="21675"/>
                      <a:pt x="20298" y="19321"/>
                    </a:cubicBezTo>
                    <a:cubicBezTo>
                      <a:pt x="21896" y="17602"/>
                      <a:pt x="22935" y="15372"/>
                      <a:pt x="23232" y="13045"/>
                    </a:cubicBezTo>
                    <a:cubicBezTo>
                      <a:pt x="23590" y="10398"/>
                      <a:pt x="22992" y="7629"/>
                      <a:pt x="21550" y="5378"/>
                    </a:cubicBezTo>
                    <a:cubicBezTo>
                      <a:pt x="20165" y="3170"/>
                      <a:pt x="18005" y="1458"/>
                      <a:pt x="15536" y="621"/>
                    </a:cubicBezTo>
                    <a:cubicBezTo>
                      <a:pt x="14328" y="200"/>
                      <a:pt x="13050" y="1"/>
                      <a:pt x="1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5539550" y="3725500"/>
                <a:ext cx="60775" cy="74500"/>
              </a:xfrm>
              <a:custGeom>
                <a:avLst/>
                <a:gdLst/>
                <a:ahLst/>
                <a:cxnLst/>
                <a:rect l="l" t="t" r="r" b="b"/>
                <a:pathLst>
                  <a:path w="2431" h="2980" extrusionOk="0">
                    <a:moveTo>
                      <a:pt x="590" y="1"/>
                    </a:moveTo>
                    <a:cubicBezTo>
                      <a:pt x="563" y="1"/>
                      <a:pt x="534" y="5"/>
                      <a:pt x="506" y="15"/>
                    </a:cubicBezTo>
                    <a:cubicBezTo>
                      <a:pt x="366" y="46"/>
                      <a:pt x="278" y="173"/>
                      <a:pt x="245" y="304"/>
                    </a:cubicBezTo>
                    <a:cubicBezTo>
                      <a:pt x="108" y="740"/>
                      <a:pt x="8" y="1193"/>
                      <a:pt x="0" y="1651"/>
                    </a:cubicBezTo>
                    <a:cubicBezTo>
                      <a:pt x="11" y="2020"/>
                      <a:pt x="67" y="2438"/>
                      <a:pt x="362" y="2695"/>
                    </a:cubicBezTo>
                    <a:cubicBezTo>
                      <a:pt x="605" y="2902"/>
                      <a:pt x="927" y="2979"/>
                      <a:pt x="1245" y="2979"/>
                    </a:cubicBezTo>
                    <a:cubicBezTo>
                      <a:pt x="1342" y="2979"/>
                      <a:pt x="1440" y="2972"/>
                      <a:pt x="1534" y="2959"/>
                    </a:cubicBezTo>
                    <a:cubicBezTo>
                      <a:pt x="1877" y="2913"/>
                      <a:pt x="2150" y="2639"/>
                      <a:pt x="2260" y="2321"/>
                    </a:cubicBezTo>
                    <a:cubicBezTo>
                      <a:pt x="2431" y="1837"/>
                      <a:pt x="2398" y="1310"/>
                      <a:pt x="2345" y="809"/>
                    </a:cubicBezTo>
                    <a:cubicBezTo>
                      <a:pt x="2312" y="551"/>
                      <a:pt x="2262" y="250"/>
                      <a:pt x="2038" y="87"/>
                    </a:cubicBezTo>
                    <a:cubicBezTo>
                      <a:pt x="1966" y="79"/>
                      <a:pt x="1876" y="67"/>
                      <a:pt x="1788" y="67"/>
                    </a:cubicBezTo>
                    <a:cubicBezTo>
                      <a:pt x="1636" y="67"/>
                      <a:pt x="1489" y="104"/>
                      <a:pt x="1449" y="266"/>
                    </a:cubicBezTo>
                    <a:cubicBezTo>
                      <a:pt x="1417" y="836"/>
                      <a:pt x="1418" y="1408"/>
                      <a:pt x="1391" y="1980"/>
                    </a:cubicBezTo>
                    <a:cubicBezTo>
                      <a:pt x="1394" y="2091"/>
                      <a:pt x="1318" y="2206"/>
                      <a:pt x="1204" y="2229"/>
                    </a:cubicBezTo>
                    <a:cubicBezTo>
                      <a:pt x="1184" y="2235"/>
                      <a:pt x="1164" y="2237"/>
                      <a:pt x="1145" y="2237"/>
                    </a:cubicBezTo>
                    <a:cubicBezTo>
                      <a:pt x="1010" y="2237"/>
                      <a:pt x="886" y="2110"/>
                      <a:pt x="905" y="1970"/>
                    </a:cubicBezTo>
                    <a:cubicBezTo>
                      <a:pt x="913" y="1377"/>
                      <a:pt x="941" y="783"/>
                      <a:pt x="953" y="189"/>
                    </a:cubicBezTo>
                    <a:cubicBezTo>
                      <a:pt x="850" y="104"/>
                      <a:pt x="727" y="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34" name="Google Shape;1134;p38"/>
              <p:cNvSpPr/>
              <p:nvPr/>
            </p:nvSpPr>
            <p:spPr>
              <a:xfrm>
                <a:off x="5372100" y="2849325"/>
                <a:ext cx="276400" cy="423600"/>
              </a:xfrm>
              <a:custGeom>
                <a:avLst/>
                <a:gdLst/>
                <a:ahLst/>
                <a:cxnLst/>
                <a:rect l="l" t="t" r="r" b="b"/>
                <a:pathLst>
                  <a:path w="11056" h="16944" extrusionOk="0">
                    <a:moveTo>
                      <a:pt x="5510" y="1"/>
                    </a:moveTo>
                    <a:cubicBezTo>
                      <a:pt x="5428" y="1"/>
                      <a:pt x="5346" y="3"/>
                      <a:pt x="5264" y="6"/>
                    </a:cubicBezTo>
                    <a:cubicBezTo>
                      <a:pt x="4093" y="59"/>
                      <a:pt x="2883" y="331"/>
                      <a:pt x="1930" y="1046"/>
                    </a:cubicBezTo>
                    <a:cubicBezTo>
                      <a:pt x="1066" y="1686"/>
                      <a:pt x="539" y="2694"/>
                      <a:pt x="323" y="3731"/>
                    </a:cubicBezTo>
                    <a:cubicBezTo>
                      <a:pt x="0" y="5269"/>
                      <a:pt x="190" y="6858"/>
                      <a:pt x="488" y="8384"/>
                    </a:cubicBezTo>
                    <a:cubicBezTo>
                      <a:pt x="515" y="8500"/>
                      <a:pt x="536" y="8623"/>
                      <a:pt x="598" y="8729"/>
                    </a:cubicBezTo>
                    <a:cubicBezTo>
                      <a:pt x="2304" y="11194"/>
                      <a:pt x="3565" y="13932"/>
                      <a:pt x="4670" y="16708"/>
                    </a:cubicBezTo>
                    <a:cubicBezTo>
                      <a:pt x="4702" y="16848"/>
                      <a:pt x="4835" y="16943"/>
                      <a:pt x="4974" y="16943"/>
                    </a:cubicBezTo>
                    <a:cubicBezTo>
                      <a:pt x="5002" y="16943"/>
                      <a:pt x="5031" y="16939"/>
                      <a:pt x="5058" y="16931"/>
                    </a:cubicBezTo>
                    <a:cubicBezTo>
                      <a:pt x="5447" y="16842"/>
                      <a:pt x="5828" y="16709"/>
                      <a:pt x="6228" y="16669"/>
                    </a:cubicBezTo>
                    <a:cubicBezTo>
                      <a:pt x="6364" y="16644"/>
                      <a:pt x="6538" y="16649"/>
                      <a:pt x="6620" y="16514"/>
                    </a:cubicBezTo>
                    <a:cubicBezTo>
                      <a:pt x="6744" y="16315"/>
                      <a:pt x="6683" y="16074"/>
                      <a:pt x="6653" y="15859"/>
                    </a:cubicBezTo>
                    <a:cubicBezTo>
                      <a:pt x="6306" y="13583"/>
                      <a:pt x="5960" y="11305"/>
                      <a:pt x="5616" y="9029"/>
                    </a:cubicBezTo>
                    <a:cubicBezTo>
                      <a:pt x="5559" y="8869"/>
                      <a:pt x="5677" y="8679"/>
                      <a:pt x="5843" y="8679"/>
                    </a:cubicBezTo>
                    <a:cubicBezTo>
                      <a:pt x="5863" y="8679"/>
                      <a:pt x="5884" y="8682"/>
                      <a:pt x="5905" y="8688"/>
                    </a:cubicBezTo>
                    <a:cubicBezTo>
                      <a:pt x="6068" y="8717"/>
                      <a:pt x="6098" y="8896"/>
                      <a:pt x="6115" y="9033"/>
                    </a:cubicBezTo>
                    <a:cubicBezTo>
                      <a:pt x="6482" y="11497"/>
                      <a:pt x="6868" y="13959"/>
                      <a:pt x="7230" y="16425"/>
                    </a:cubicBezTo>
                    <a:cubicBezTo>
                      <a:pt x="7323" y="16498"/>
                      <a:pt x="7431" y="16517"/>
                      <a:pt x="7544" y="16517"/>
                    </a:cubicBezTo>
                    <a:cubicBezTo>
                      <a:pt x="7661" y="16517"/>
                      <a:pt x="7783" y="16497"/>
                      <a:pt x="7896" y="16497"/>
                    </a:cubicBezTo>
                    <a:cubicBezTo>
                      <a:pt x="7901" y="16497"/>
                      <a:pt x="7905" y="16497"/>
                      <a:pt x="7910" y="16497"/>
                    </a:cubicBezTo>
                    <a:cubicBezTo>
                      <a:pt x="8017" y="16485"/>
                      <a:pt x="8125" y="16481"/>
                      <a:pt x="8232" y="16481"/>
                    </a:cubicBezTo>
                    <a:cubicBezTo>
                      <a:pt x="8533" y="16481"/>
                      <a:pt x="8833" y="16515"/>
                      <a:pt x="9134" y="16515"/>
                    </a:cubicBezTo>
                    <a:cubicBezTo>
                      <a:pt x="9176" y="16515"/>
                      <a:pt x="9219" y="16514"/>
                      <a:pt x="9262" y="16513"/>
                    </a:cubicBezTo>
                    <a:cubicBezTo>
                      <a:pt x="9440" y="16443"/>
                      <a:pt x="9586" y="16257"/>
                      <a:pt x="9585" y="16061"/>
                    </a:cubicBezTo>
                    <a:cubicBezTo>
                      <a:pt x="9785" y="13300"/>
                      <a:pt x="10130" y="10534"/>
                      <a:pt x="10885" y="7863"/>
                    </a:cubicBezTo>
                    <a:cubicBezTo>
                      <a:pt x="10948" y="7633"/>
                      <a:pt x="11055" y="7404"/>
                      <a:pt x="11026" y="7161"/>
                    </a:cubicBezTo>
                    <a:cubicBezTo>
                      <a:pt x="10921" y="6204"/>
                      <a:pt x="10766" y="5250"/>
                      <a:pt x="10495" y="4325"/>
                    </a:cubicBezTo>
                    <a:cubicBezTo>
                      <a:pt x="10116" y="3070"/>
                      <a:pt x="9516" y="1816"/>
                      <a:pt x="8471" y="981"/>
                    </a:cubicBezTo>
                    <a:cubicBezTo>
                      <a:pt x="7653" y="292"/>
                      <a:pt x="6568" y="1"/>
                      <a:pt x="5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5787500" y="3070825"/>
                <a:ext cx="397350" cy="388075"/>
              </a:xfrm>
              <a:custGeom>
                <a:avLst/>
                <a:gdLst/>
                <a:ahLst/>
                <a:cxnLst/>
                <a:rect l="l" t="t" r="r" b="b"/>
                <a:pathLst>
                  <a:path w="15894" h="15523" extrusionOk="0">
                    <a:moveTo>
                      <a:pt x="10799" y="1"/>
                    </a:moveTo>
                    <a:cubicBezTo>
                      <a:pt x="10500" y="1"/>
                      <a:pt x="10200" y="31"/>
                      <a:pt x="9907" y="87"/>
                    </a:cubicBezTo>
                    <a:cubicBezTo>
                      <a:pt x="8298" y="418"/>
                      <a:pt x="6901" y="1371"/>
                      <a:pt x="5665" y="2414"/>
                    </a:cubicBezTo>
                    <a:cubicBezTo>
                      <a:pt x="5392" y="2653"/>
                      <a:pt x="5055" y="2860"/>
                      <a:pt x="4935" y="3223"/>
                    </a:cubicBezTo>
                    <a:cubicBezTo>
                      <a:pt x="3673" y="5838"/>
                      <a:pt x="1982" y="8217"/>
                      <a:pt x="190" y="10490"/>
                    </a:cubicBezTo>
                    <a:cubicBezTo>
                      <a:pt x="94" y="10629"/>
                      <a:pt x="0" y="10805"/>
                      <a:pt x="25" y="10977"/>
                    </a:cubicBezTo>
                    <a:cubicBezTo>
                      <a:pt x="372" y="11338"/>
                      <a:pt x="710" y="11709"/>
                      <a:pt x="1040" y="12087"/>
                    </a:cubicBezTo>
                    <a:cubicBezTo>
                      <a:pt x="1130" y="12184"/>
                      <a:pt x="1274" y="12249"/>
                      <a:pt x="1411" y="12249"/>
                    </a:cubicBezTo>
                    <a:cubicBezTo>
                      <a:pt x="1503" y="12249"/>
                      <a:pt x="1592" y="12220"/>
                      <a:pt x="1660" y="12151"/>
                    </a:cubicBezTo>
                    <a:cubicBezTo>
                      <a:pt x="3483" y="10640"/>
                      <a:pt x="5312" y="9136"/>
                      <a:pt x="7135" y="7626"/>
                    </a:cubicBezTo>
                    <a:cubicBezTo>
                      <a:pt x="7246" y="7544"/>
                      <a:pt x="7360" y="7401"/>
                      <a:pt x="7505" y="7401"/>
                    </a:cubicBezTo>
                    <a:cubicBezTo>
                      <a:pt x="7531" y="7401"/>
                      <a:pt x="7558" y="7406"/>
                      <a:pt x="7587" y="7416"/>
                    </a:cubicBezTo>
                    <a:cubicBezTo>
                      <a:pt x="7777" y="7478"/>
                      <a:pt x="7794" y="7756"/>
                      <a:pt x="7626" y="7857"/>
                    </a:cubicBezTo>
                    <a:cubicBezTo>
                      <a:pt x="5698" y="9456"/>
                      <a:pt x="3763" y="11047"/>
                      <a:pt x="1835" y="12644"/>
                    </a:cubicBezTo>
                    <a:cubicBezTo>
                      <a:pt x="1702" y="12745"/>
                      <a:pt x="1724" y="12946"/>
                      <a:pt x="1800" y="13078"/>
                    </a:cubicBezTo>
                    <a:cubicBezTo>
                      <a:pt x="1929" y="13439"/>
                      <a:pt x="2183" y="13733"/>
                      <a:pt x="2343" y="14080"/>
                    </a:cubicBezTo>
                    <a:cubicBezTo>
                      <a:pt x="2527" y="14479"/>
                      <a:pt x="2742" y="14863"/>
                      <a:pt x="2887" y="15279"/>
                    </a:cubicBezTo>
                    <a:cubicBezTo>
                      <a:pt x="2931" y="15431"/>
                      <a:pt x="3084" y="15523"/>
                      <a:pt x="3238" y="15523"/>
                    </a:cubicBezTo>
                    <a:cubicBezTo>
                      <a:pt x="3291" y="15523"/>
                      <a:pt x="3344" y="15512"/>
                      <a:pt x="3392" y="15489"/>
                    </a:cubicBezTo>
                    <a:cubicBezTo>
                      <a:pt x="5248" y="14763"/>
                      <a:pt x="7074" y="13953"/>
                      <a:pt x="8823" y="12995"/>
                    </a:cubicBezTo>
                    <a:cubicBezTo>
                      <a:pt x="10603" y="12005"/>
                      <a:pt x="12334" y="10878"/>
                      <a:pt x="13762" y="9414"/>
                    </a:cubicBezTo>
                    <a:cubicBezTo>
                      <a:pt x="14682" y="8446"/>
                      <a:pt x="15489" y="7284"/>
                      <a:pt x="15692" y="5939"/>
                    </a:cubicBezTo>
                    <a:cubicBezTo>
                      <a:pt x="15894" y="4797"/>
                      <a:pt x="15536" y="3623"/>
                      <a:pt x="14921" y="2661"/>
                    </a:cubicBezTo>
                    <a:cubicBezTo>
                      <a:pt x="14308" y="1708"/>
                      <a:pt x="13503" y="830"/>
                      <a:pt x="12457" y="352"/>
                    </a:cubicBezTo>
                    <a:cubicBezTo>
                      <a:pt x="11938" y="109"/>
                      <a:pt x="11369" y="1"/>
                      <a:pt x="10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4902175" y="3208775"/>
                <a:ext cx="443925" cy="286650"/>
              </a:xfrm>
              <a:custGeom>
                <a:avLst/>
                <a:gdLst/>
                <a:ahLst/>
                <a:cxnLst/>
                <a:rect l="l" t="t" r="r" b="b"/>
                <a:pathLst>
                  <a:path w="17757" h="11466" extrusionOk="0">
                    <a:moveTo>
                      <a:pt x="5288" y="0"/>
                    </a:moveTo>
                    <a:cubicBezTo>
                      <a:pt x="5019" y="0"/>
                      <a:pt x="4750" y="16"/>
                      <a:pt x="4481" y="50"/>
                    </a:cubicBezTo>
                    <a:cubicBezTo>
                      <a:pt x="4136" y="108"/>
                      <a:pt x="3789" y="172"/>
                      <a:pt x="3464" y="304"/>
                    </a:cubicBezTo>
                    <a:cubicBezTo>
                      <a:pt x="2343" y="682"/>
                      <a:pt x="1474" y="1587"/>
                      <a:pt x="935" y="2618"/>
                    </a:cubicBezTo>
                    <a:cubicBezTo>
                      <a:pt x="377" y="3692"/>
                      <a:pt x="1" y="4919"/>
                      <a:pt x="180" y="6138"/>
                    </a:cubicBezTo>
                    <a:cubicBezTo>
                      <a:pt x="342" y="7277"/>
                      <a:pt x="1052" y="8267"/>
                      <a:pt x="1930" y="8977"/>
                    </a:cubicBezTo>
                    <a:cubicBezTo>
                      <a:pt x="2991" y="9843"/>
                      <a:pt x="4260" y="10408"/>
                      <a:pt x="5543" y="10859"/>
                    </a:cubicBezTo>
                    <a:cubicBezTo>
                      <a:pt x="5735" y="10920"/>
                      <a:pt x="5924" y="11014"/>
                      <a:pt x="6128" y="11029"/>
                    </a:cubicBezTo>
                    <a:cubicBezTo>
                      <a:pt x="6907" y="10964"/>
                      <a:pt x="7687" y="10936"/>
                      <a:pt x="8467" y="10936"/>
                    </a:cubicBezTo>
                    <a:cubicBezTo>
                      <a:pt x="10600" y="10936"/>
                      <a:pt x="12732" y="11151"/>
                      <a:pt x="14841" y="11454"/>
                    </a:cubicBezTo>
                    <a:cubicBezTo>
                      <a:pt x="14877" y="11462"/>
                      <a:pt x="14913" y="11466"/>
                      <a:pt x="14948" y="11466"/>
                    </a:cubicBezTo>
                    <a:cubicBezTo>
                      <a:pt x="15242" y="11466"/>
                      <a:pt x="15499" y="11197"/>
                      <a:pt x="15514" y="10903"/>
                    </a:cubicBezTo>
                    <a:cubicBezTo>
                      <a:pt x="15586" y="10547"/>
                      <a:pt x="15736" y="10216"/>
                      <a:pt x="15851" y="9872"/>
                    </a:cubicBezTo>
                    <a:cubicBezTo>
                      <a:pt x="15931" y="9662"/>
                      <a:pt x="15722" y="9482"/>
                      <a:pt x="15541" y="9423"/>
                    </a:cubicBezTo>
                    <a:cubicBezTo>
                      <a:pt x="13317" y="8549"/>
                      <a:pt x="11087" y="7684"/>
                      <a:pt x="8865" y="6806"/>
                    </a:cubicBezTo>
                    <a:cubicBezTo>
                      <a:pt x="8601" y="6726"/>
                      <a:pt x="8703" y="6330"/>
                      <a:pt x="8935" y="6330"/>
                    </a:cubicBezTo>
                    <a:cubicBezTo>
                      <a:pt x="8962" y="6330"/>
                      <a:pt x="8992" y="6336"/>
                      <a:pt x="9023" y="6349"/>
                    </a:cubicBezTo>
                    <a:cubicBezTo>
                      <a:pt x="11309" y="7229"/>
                      <a:pt x="13587" y="8136"/>
                      <a:pt x="15872" y="9022"/>
                    </a:cubicBezTo>
                    <a:cubicBezTo>
                      <a:pt x="15911" y="9035"/>
                      <a:pt x="15947" y="9041"/>
                      <a:pt x="15981" y="9041"/>
                    </a:cubicBezTo>
                    <a:cubicBezTo>
                      <a:pt x="16230" y="9041"/>
                      <a:pt x="16363" y="8726"/>
                      <a:pt x="16456" y="8523"/>
                    </a:cubicBezTo>
                    <a:cubicBezTo>
                      <a:pt x="16722" y="8049"/>
                      <a:pt x="16993" y="7574"/>
                      <a:pt x="17319" y="7137"/>
                    </a:cubicBezTo>
                    <a:cubicBezTo>
                      <a:pt x="17491" y="6885"/>
                      <a:pt x="17757" y="6655"/>
                      <a:pt x="17757" y="6326"/>
                    </a:cubicBezTo>
                    <a:cubicBezTo>
                      <a:pt x="17757" y="6147"/>
                      <a:pt x="17592" y="6047"/>
                      <a:pt x="17470" y="5950"/>
                    </a:cubicBezTo>
                    <a:cubicBezTo>
                      <a:pt x="14838" y="3900"/>
                      <a:pt x="12052" y="1971"/>
                      <a:pt x="8921" y="762"/>
                    </a:cubicBezTo>
                    <a:cubicBezTo>
                      <a:pt x="7761" y="334"/>
                      <a:pt x="6531" y="0"/>
                      <a:pt x="5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5813450" y="3629400"/>
                <a:ext cx="448775" cy="287250"/>
              </a:xfrm>
              <a:custGeom>
                <a:avLst/>
                <a:gdLst/>
                <a:ahLst/>
                <a:cxnLst/>
                <a:rect l="l" t="t" r="r" b="b"/>
                <a:pathLst>
                  <a:path w="17951" h="11490" extrusionOk="0">
                    <a:moveTo>
                      <a:pt x="2771" y="0"/>
                    </a:moveTo>
                    <a:cubicBezTo>
                      <a:pt x="2689" y="0"/>
                      <a:pt x="2607" y="9"/>
                      <a:pt x="2526" y="33"/>
                    </a:cubicBezTo>
                    <a:cubicBezTo>
                      <a:pt x="2220" y="142"/>
                      <a:pt x="2264" y="529"/>
                      <a:pt x="2165" y="782"/>
                    </a:cubicBezTo>
                    <a:cubicBezTo>
                      <a:pt x="2084" y="1184"/>
                      <a:pt x="1746" y="1587"/>
                      <a:pt x="1939" y="2004"/>
                    </a:cubicBezTo>
                    <a:cubicBezTo>
                      <a:pt x="4212" y="2854"/>
                      <a:pt x="6487" y="3699"/>
                      <a:pt x="8759" y="4547"/>
                    </a:cubicBezTo>
                    <a:cubicBezTo>
                      <a:pt x="8908" y="4607"/>
                      <a:pt x="9071" y="4644"/>
                      <a:pt x="9205" y="4738"/>
                    </a:cubicBezTo>
                    <a:cubicBezTo>
                      <a:pt x="9359" y="4872"/>
                      <a:pt x="9246" y="5155"/>
                      <a:pt x="9048" y="5155"/>
                    </a:cubicBezTo>
                    <a:cubicBezTo>
                      <a:pt x="9041" y="5155"/>
                      <a:pt x="9033" y="5154"/>
                      <a:pt x="9025" y="5154"/>
                    </a:cubicBezTo>
                    <a:cubicBezTo>
                      <a:pt x="8845" y="5120"/>
                      <a:pt x="8679" y="5037"/>
                      <a:pt x="8508" y="4978"/>
                    </a:cubicBezTo>
                    <a:cubicBezTo>
                      <a:pt x="6316" y="4163"/>
                      <a:pt x="4125" y="3342"/>
                      <a:pt x="1932" y="2529"/>
                    </a:cubicBezTo>
                    <a:cubicBezTo>
                      <a:pt x="1881" y="2504"/>
                      <a:pt x="1830" y="2493"/>
                      <a:pt x="1780" y="2493"/>
                    </a:cubicBezTo>
                    <a:cubicBezTo>
                      <a:pt x="1572" y="2493"/>
                      <a:pt x="1380" y="2683"/>
                      <a:pt x="1306" y="2874"/>
                    </a:cubicBezTo>
                    <a:cubicBezTo>
                      <a:pt x="989" y="3463"/>
                      <a:pt x="644" y="4041"/>
                      <a:pt x="224" y="4565"/>
                    </a:cubicBezTo>
                    <a:cubicBezTo>
                      <a:pt x="79" y="4754"/>
                      <a:pt x="0" y="5055"/>
                      <a:pt x="175" y="5252"/>
                    </a:cubicBezTo>
                    <a:cubicBezTo>
                      <a:pt x="299" y="5388"/>
                      <a:pt x="453" y="5491"/>
                      <a:pt x="597" y="5605"/>
                    </a:cubicBezTo>
                    <a:cubicBezTo>
                      <a:pt x="2106" y="6785"/>
                      <a:pt x="3664" y="7904"/>
                      <a:pt x="5311" y="8884"/>
                    </a:cubicBezTo>
                    <a:cubicBezTo>
                      <a:pt x="6966" y="9854"/>
                      <a:pt x="8706" y="10722"/>
                      <a:pt x="10572" y="11204"/>
                    </a:cubicBezTo>
                    <a:cubicBezTo>
                      <a:pt x="11262" y="11374"/>
                      <a:pt x="11976" y="11490"/>
                      <a:pt x="12688" y="11490"/>
                    </a:cubicBezTo>
                    <a:cubicBezTo>
                      <a:pt x="13104" y="11490"/>
                      <a:pt x="13520" y="11450"/>
                      <a:pt x="13929" y="11358"/>
                    </a:cubicBezTo>
                    <a:cubicBezTo>
                      <a:pt x="14789" y="11176"/>
                      <a:pt x="15593" y="10731"/>
                      <a:pt x="16190" y="10083"/>
                    </a:cubicBezTo>
                    <a:cubicBezTo>
                      <a:pt x="16803" y="9431"/>
                      <a:pt x="17223" y="8622"/>
                      <a:pt x="17518" y="7783"/>
                    </a:cubicBezTo>
                    <a:cubicBezTo>
                      <a:pt x="17816" y="6928"/>
                      <a:pt x="17950" y="5993"/>
                      <a:pt x="17754" y="5099"/>
                    </a:cubicBezTo>
                    <a:cubicBezTo>
                      <a:pt x="17560" y="4192"/>
                      <a:pt x="17019" y="3392"/>
                      <a:pt x="16346" y="2768"/>
                    </a:cubicBezTo>
                    <a:cubicBezTo>
                      <a:pt x="15304" y="1822"/>
                      <a:pt x="14011" y="1199"/>
                      <a:pt x="12696" y="725"/>
                    </a:cubicBezTo>
                    <a:cubicBezTo>
                      <a:pt x="12400" y="631"/>
                      <a:pt x="12113" y="470"/>
                      <a:pt x="11798" y="464"/>
                    </a:cubicBezTo>
                    <a:cubicBezTo>
                      <a:pt x="11036" y="526"/>
                      <a:pt x="10273" y="554"/>
                      <a:pt x="9510" y="554"/>
                    </a:cubicBezTo>
                    <a:cubicBezTo>
                      <a:pt x="7425" y="554"/>
                      <a:pt x="5340" y="345"/>
                      <a:pt x="3277" y="55"/>
                    </a:cubicBezTo>
                    <a:cubicBezTo>
                      <a:pt x="3111" y="37"/>
                      <a:pt x="2940" y="0"/>
                      <a:pt x="2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4980300" y="3667650"/>
                <a:ext cx="393150" cy="386925"/>
              </a:xfrm>
              <a:custGeom>
                <a:avLst/>
                <a:gdLst/>
                <a:ahLst/>
                <a:cxnLst/>
                <a:rect l="l" t="t" r="r" b="b"/>
                <a:pathLst>
                  <a:path w="15726" h="15477" extrusionOk="0">
                    <a:moveTo>
                      <a:pt x="12529" y="0"/>
                    </a:moveTo>
                    <a:cubicBezTo>
                      <a:pt x="12473" y="0"/>
                      <a:pt x="12417" y="13"/>
                      <a:pt x="12363" y="41"/>
                    </a:cubicBezTo>
                    <a:cubicBezTo>
                      <a:pt x="9773" y="1070"/>
                      <a:pt x="7223" y="2245"/>
                      <a:pt x="4900" y="3797"/>
                    </a:cubicBezTo>
                    <a:cubicBezTo>
                      <a:pt x="3751" y="4580"/>
                      <a:pt x="2644" y="5445"/>
                      <a:pt x="1734" y="6502"/>
                    </a:cubicBezTo>
                    <a:cubicBezTo>
                      <a:pt x="971" y="7393"/>
                      <a:pt x="341" y="8452"/>
                      <a:pt x="186" y="9632"/>
                    </a:cubicBezTo>
                    <a:cubicBezTo>
                      <a:pt x="0" y="10878"/>
                      <a:pt x="464" y="12130"/>
                      <a:pt x="1184" y="13132"/>
                    </a:cubicBezTo>
                    <a:cubicBezTo>
                      <a:pt x="1862" y="14093"/>
                      <a:pt x="2771" y="14959"/>
                      <a:pt x="3919" y="15308"/>
                    </a:cubicBezTo>
                    <a:cubicBezTo>
                      <a:pt x="4300" y="15424"/>
                      <a:pt x="4691" y="15476"/>
                      <a:pt x="5082" y="15476"/>
                    </a:cubicBezTo>
                    <a:cubicBezTo>
                      <a:pt x="5892" y="15476"/>
                      <a:pt x="6704" y="15254"/>
                      <a:pt x="7434" y="14912"/>
                    </a:cubicBezTo>
                    <a:cubicBezTo>
                      <a:pt x="8638" y="14366"/>
                      <a:pt x="9693" y="13548"/>
                      <a:pt x="10679" y="12678"/>
                    </a:cubicBezTo>
                    <a:cubicBezTo>
                      <a:pt x="10854" y="12534"/>
                      <a:pt x="10927" y="12315"/>
                      <a:pt x="11021" y="12117"/>
                    </a:cubicBezTo>
                    <a:cubicBezTo>
                      <a:pt x="12188" y="9754"/>
                      <a:pt x="13691" y="7574"/>
                      <a:pt x="15307" y="5497"/>
                    </a:cubicBezTo>
                    <a:cubicBezTo>
                      <a:pt x="15453" y="5300"/>
                      <a:pt x="15626" y="5112"/>
                      <a:pt x="15708" y="4878"/>
                    </a:cubicBezTo>
                    <a:cubicBezTo>
                      <a:pt x="15726" y="4716"/>
                      <a:pt x="15719" y="4529"/>
                      <a:pt x="15592" y="4410"/>
                    </a:cubicBezTo>
                    <a:cubicBezTo>
                      <a:pt x="15298" y="4125"/>
                      <a:pt x="15037" y="3808"/>
                      <a:pt x="14756" y="3512"/>
                    </a:cubicBezTo>
                    <a:cubicBezTo>
                      <a:pt x="14687" y="3430"/>
                      <a:pt x="14575" y="3378"/>
                      <a:pt x="14467" y="3378"/>
                    </a:cubicBezTo>
                    <a:cubicBezTo>
                      <a:pt x="14401" y="3378"/>
                      <a:pt x="14337" y="3397"/>
                      <a:pt x="14286" y="3439"/>
                    </a:cubicBezTo>
                    <a:cubicBezTo>
                      <a:pt x="12369" y="4966"/>
                      <a:pt x="10461" y="6505"/>
                      <a:pt x="8540" y="8025"/>
                    </a:cubicBezTo>
                    <a:cubicBezTo>
                      <a:pt x="8495" y="8064"/>
                      <a:pt x="8446" y="8081"/>
                      <a:pt x="8399" y="8081"/>
                    </a:cubicBezTo>
                    <a:cubicBezTo>
                      <a:pt x="8207" y="8081"/>
                      <a:pt x="8037" y="7802"/>
                      <a:pt x="8233" y="7653"/>
                    </a:cubicBezTo>
                    <a:cubicBezTo>
                      <a:pt x="10086" y="6152"/>
                      <a:pt x="11962" y="4677"/>
                      <a:pt x="13817" y="3180"/>
                    </a:cubicBezTo>
                    <a:cubicBezTo>
                      <a:pt x="14029" y="3020"/>
                      <a:pt x="14129" y="2711"/>
                      <a:pt x="13978" y="2477"/>
                    </a:cubicBezTo>
                    <a:cubicBezTo>
                      <a:pt x="13486" y="1709"/>
                      <a:pt x="13039" y="906"/>
                      <a:pt x="12731" y="47"/>
                    </a:cubicBezTo>
                    <a:cubicBezTo>
                      <a:pt x="12665" y="18"/>
                      <a:pt x="12597" y="0"/>
                      <a:pt x="12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5508075" y="3850325"/>
                <a:ext cx="284025" cy="425725"/>
              </a:xfrm>
              <a:custGeom>
                <a:avLst/>
                <a:gdLst/>
                <a:ahLst/>
                <a:cxnLst/>
                <a:rect l="l" t="t" r="r" b="b"/>
                <a:pathLst>
                  <a:path w="11361" h="17029" extrusionOk="0">
                    <a:moveTo>
                      <a:pt x="6344" y="1"/>
                    </a:moveTo>
                    <a:cubicBezTo>
                      <a:pt x="6266" y="1"/>
                      <a:pt x="6184" y="19"/>
                      <a:pt x="6110" y="48"/>
                    </a:cubicBezTo>
                    <a:cubicBezTo>
                      <a:pt x="5724" y="146"/>
                      <a:pt x="5345" y="263"/>
                      <a:pt x="4949" y="315"/>
                    </a:cubicBezTo>
                    <a:cubicBezTo>
                      <a:pt x="4804" y="349"/>
                      <a:pt x="4582" y="404"/>
                      <a:pt x="4594" y="593"/>
                    </a:cubicBezTo>
                    <a:cubicBezTo>
                      <a:pt x="4559" y="1077"/>
                      <a:pt x="4719" y="1548"/>
                      <a:pt x="4776" y="2026"/>
                    </a:cubicBezTo>
                    <a:cubicBezTo>
                      <a:pt x="5109" y="4002"/>
                      <a:pt x="5441" y="5978"/>
                      <a:pt x="5774" y="7953"/>
                    </a:cubicBezTo>
                    <a:cubicBezTo>
                      <a:pt x="5792" y="8065"/>
                      <a:pt x="5817" y="8211"/>
                      <a:pt x="5709" y="8290"/>
                    </a:cubicBezTo>
                    <a:cubicBezTo>
                      <a:pt x="5666" y="8331"/>
                      <a:pt x="5612" y="8349"/>
                      <a:pt x="5557" y="8349"/>
                    </a:cubicBezTo>
                    <a:cubicBezTo>
                      <a:pt x="5440" y="8349"/>
                      <a:pt x="5321" y="8266"/>
                      <a:pt x="5311" y="8142"/>
                    </a:cubicBezTo>
                    <a:cubicBezTo>
                      <a:pt x="4882" y="5675"/>
                      <a:pt x="4485" y="3201"/>
                      <a:pt x="4054" y="735"/>
                    </a:cubicBezTo>
                    <a:cubicBezTo>
                      <a:pt x="3955" y="584"/>
                      <a:pt x="3768" y="464"/>
                      <a:pt x="3580" y="464"/>
                    </a:cubicBezTo>
                    <a:cubicBezTo>
                      <a:pt x="3552" y="464"/>
                      <a:pt x="3525" y="466"/>
                      <a:pt x="3498" y="472"/>
                    </a:cubicBezTo>
                    <a:cubicBezTo>
                      <a:pt x="3299" y="492"/>
                      <a:pt x="3100" y="499"/>
                      <a:pt x="2900" y="499"/>
                    </a:cubicBezTo>
                    <a:cubicBezTo>
                      <a:pt x="2475" y="499"/>
                      <a:pt x="2049" y="464"/>
                      <a:pt x="1624" y="439"/>
                    </a:cubicBezTo>
                    <a:cubicBezTo>
                      <a:pt x="1468" y="434"/>
                      <a:pt x="1307" y="376"/>
                      <a:pt x="1151" y="376"/>
                    </a:cubicBezTo>
                    <a:cubicBezTo>
                      <a:pt x="1081" y="376"/>
                      <a:pt x="1013" y="387"/>
                      <a:pt x="947" y="420"/>
                    </a:cubicBezTo>
                    <a:cubicBezTo>
                      <a:pt x="789" y="499"/>
                      <a:pt x="803" y="697"/>
                      <a:pt x="774" y="846"/>
                    </a:cubicBezTo>
                    <a:cubicBezTo>
                      <a:pt x="298" y="4198"/>
                      <a:pt x="0" y="7625"/>
                      <a:pt x="520" y="10991"/>
                    </a:cubicBezTo>
                    <a:cubicBezTo>
                      <a:pt x="707" y="12113"/>
                      <a:pt x="994" y="13233"/>
                      <a:pt x="1514" y="14252"/>
                    </a:cubicBezTo>
                    <a:cubicBezTo>
                      <a:pt x="1985" y="15188"/>
                      <a:pt x="2699" y="16034"/>
                      <a:pt x="3641" y="16521"/>
                    </a:cubicBezTo>
                    <a:cubicBezTo>
                      <a:pt x="4340" y="16882"/>
                      <a:pt x="5126" y="17028"/>
                      <a:pt x="5909" y="17028"/>
                    </a:cubicBezTo>
                    <a:cubicBezTo>
                      <a:pt x="6161" y="17028"/>
                      <a:pt x="6413" y="17013"/>
                      <a:pt x="6661" y="16985"/>
                    </a:cubicBezTo>
                    <a:cubicBezTo>
                      <a:pt x="7702" y="16874"/>
                      <a:pt x="8758" y="16565"/>
                      <a:pt x="9582" y="15896"/>
                    </a:cubicBezTo>
                    <a:cubicBezTo>
                      <a:pt x="10372" y="15264"/>
                      <a:pt x="10854" y="14315"/>
                      <a:pt x="11069" y="13340"/>
                    </a:cubicBezTo>
                    <a:cubicBezTo>
                      <a:pt x="11360" y="11970"/>
                      <a:pt x="11252" y="10550"/>
                      <a:pt x="11006" y="9181"/>
                    </a:cubicBezTo>
                    <a:cubicBezTo>
                      <a:pt x="10946" y="8891"/>
                      <a:pt x="10930" y="8585"/>
                      <a:pt x="10807" y="8313"/>
                    </a:cubicBezTo>
                    <a:cubicBezTo>
                      <a:pt x="9631" y="6605"/>
                      <a:pt x="8648" y="4768"/>
                      <a:pt x="7809" y="2873"/>
                    </a:cubicBezTo>
                    <a:cubicBezTo>
                      <a:pt x="7389" y="1999"/>
                      <a:pt x="7054" y="1086"/>
                      <a:pt x="6669" y="198"/>
                    </a:cubicBezTo>
                    <a:cubicBezTo>
                      <a:pt x="6604" y="55"/>
                      <a:pt x="6479" y="1"/>
                      <a:pt x="6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5623500" y="2885625"/>
                <a:ext cx="317150" cy="444350"/>
              </a:xfrm>
              <a:custGeom>
                <a:avLst/>
                <a:gdLst/>
                <a:ahLst/>
                <a:cxnLst/>
                <a:rect l="l" t="t" r="r" b="b"/>
                <a:pathLst>
                  <a:path w="12686" h="17774" extrusionOk="0">
                    <a:moveTo>
                      <a:pt x="7004" y="1"/>
                    </a:moveTo>
                    <a:cubicBezTo>
                      <a:pt x="6705" y="1"/>
                      <a:pt x="6406" y="31"/>
                      <a:pt x="6110" y="97"/>
                    </a:cubicBezTo>
                    <a:cubicBezTo>
                      <a:pt x="4927" y="360"/>
                      <a:pt x="3953" y="1190"/>
                      <a:pt x="3266" y="2158"/>
                    </a:cubicBezTo>
                    <a:cubicBezTo>
                      <a:pt x="2490" y="3229"/>
                      <a:pt x="1980" y="4464"/>
                      <a:pt x="1558" y="5709"/>
                    </a:cubicBezTo>
                    <a:cubicBezTo>
                      <a:pt x="1141" y="7005"/>
                      <a:pt x="821" y="8332"/>
                      <a:pt x="608" y="9676"/>
                    </a:cubicBezTo>
                    <a:cubicBezTo>
                      <a:pt x="305" y="11306"/>
                      <a:pt x="143" y="12958"/>
                      <a:pt x="18" y="14611"/>
                    </a:cubicBezTo>
                    <a:cubicBezTo>
                      <a:pt x="0" y="14808"/>
                      <a:pt x="31" y="15008"/>
                      <a:pt x="120" y="15187"/>
                    </a:cubicBezTo>
                    <a:cubicBezTo>
                      <a:pt x="936" y="15303"/>
                      <a:pt x="1738" y="15522"/>
                      <a:pt x="2507" y="15817"/>
                    </a:cubicBezTo>
                    <a:cubicBezTo>
                      <a:pt x="2569" y="15832"/>
                      <a:pt x="2640" y="15842"/>
                      <a:pt x="2712" y="15842"/>
                    </a:cubicBezTo>
                    <a:cubicBezTo>
                      <a:pt x="2903" y="15842"/>
                      <a:pt x="3101" y="15776"/>
                      <a:pt x="3158" y="15580"/>
                    </a:cubicBezTo>
                    <a:cubicBezTo>
                      <a:pt x="4004" y="13312"/>
                      <a:pt x="4849" y="11043"/>
                      <a:pt x="5696" y="8775"/>
                    </a:cubicBezTo>
                    <a:cubicBezTo>
                      <a:pt x="5723" y="8661"/>
                      <a:pt x="5829" y="8569"/>
                      <a:pt x="5943" y="8569"/>
                    </a:cubicBezTo>
                    <a:cubicBezTo>
                      <a:pt x="5974" y="8569"/>
                      <a:pt x="6006" y="8575"/>
                      <a:pt x="6036" y="8590"/>
                    </a:cubicBezTo>
                    <a:cubicBezTo>
                      <a:pt x="6183" y="8645"/>
                      <a:pt x="6216" y="8827"/>
                      <a:pt x="6151" y="8957"/>
                    </a:cubicBezTo>
                    <a:cubicBezTo>
                      <a:pt x="5314" y="11203"/>
                      <a:pt x="4479" y="13449"/>
                      <a:pt x="3639" y="15695"/>
                    </a:cubicBezTo>
                    <a:cubicBezTo>
                      <a:pt x="3590" y="15850"/>
                      <a:pt x="3478" y="16015"/>
                      <a:pt x="3560" y="16180"/>
                    </a:cubicBezTo>
                    <a:cubicBezTo>
                      <a:pt x="3615" y="16363"/>
                      <a:pt x="3832" y="16389"/>
                      <a:pt x="3973" y="16481"/>
                    </a:cubicBezTo>
                    <a:cubicBezTo>
                      <a:pt x="4470" y="16778"/>
                      <a:pt x="4977" y="17061"/>
                      <a:pt x="5428" y="17426"/>
                    </a:cubicBezTo>
                    <a:cubicBezTo>
                      <a:pt x="5624" y="17562"/>
                      <a:pt x="5819" y="17774"/>
                      <a:pt x="6069" y="17774"/>
                    </a:cubicBezTo>
                    <a:cubicBezTo>
                      <a:pt x="6103" y="17774"/>
                      <a:pt x="6137" y="17770"/>
                      <a:pt x="6173" y="17761"/>
                    </a:cubicBezTo>
                    <a:cubicBezTo>
                      <a:pt x="6402" y="17613"/>
                      <a:pt x="6535" y="17356"/>
                      <a:pt x="6710" y="17153"/>
                    </a:cubicBezTo>
                    <a:cubicBezTo>
                      <a:pt x="7438" y="16237"/>
                      <a:pt x="8115" y="15283"/>
                      <a:pt x="8783" y="14323"/>
                    </a:cubicBezTo>
                    <a:cubicBezTo>
                      <a:pt x="10235" y="12135"/>
                      <a:pt x="11568" y="9812"/>
                      <a:pt x="12240" y="7256"/>
                    </a:cubicBezTo>
                    <a:cubicBezTo>
                      <a:pt x="12565" y="5931"/>
                      <a:pt x="12686" y="4485"/>
                      <a:pt x="12166" y="3195"/>
                    </a:cubicBezTo>
                    <a:cubicBezTo>
                      <a:pt x="11723" y="2030"/>
                      <a:pt x="10716" y="1169"/>
                      <a:pt x="9608" y="655"/>
                    </a:cubicBezTo>
                    <a:cubicBezTo>
                      <a:pt x="8799" y="273"/>
                      <a:pt x="7903" y="1"/>
                      <a:pt x="7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5086600" y="2964075"/>
                <a:ext cx="392100" cy="390375"/>
              </a:xfrm>
              <a:custGeom>
                <a:avLst/>
                <a:gdLst/>
                <a:ahLst/>
                <a:cxnLst/>
                <a:rect l="l" t="t" r="r" b="b"/>
                <a:pathLst>
                  <a:path w="15684" h="15615" extrusionOk="0">
                    <a:moveTo>
                      <a:pt x="5439" y="0"/>
                    </a:moveTo>
                    <a:cubicBezTo>
                      <a:pt x="5402" y="0"/>
                      <a:pt x="5364" y="1"/>
                      <a:pt x="5327" y="2"/>
                    </a:cubicBezTo>
                    <a:cubicBezTo>
                      <a:pt x="4087" y="37"/>
                      <a:pt x="2938" y="644"/>
                      <a:pt x="2004" y="1426"/>
                    </a:cubicBezTo>
                    <a:cubicBezTo>
                      <a:pt x="1151" y="2127"/>
                      <a:pt x="440" y="3070"/>
                      <a:pt x="233" y="4175"/>
                    </a:cubicBezTo>
                    <a:cubicBezTo>
                      <a:pt x="1" y="5416"/>
                      <a:pt x="380" y="6680"/>
                      <a:pt x="964" y="7770"/>
                    </a:cubicBezTo>
                    <a:cubicBezTo>
                      <a:pt x="1530" y="8817"/>
                      <a:pt x="2262" y="9770"/>
                      <a:pt x="3071" y="10639"/>
                    </a:cubicBezTo>
                    <a:cubicBezTo>
                      <a:pt x="3495" y="10885"/>
                      <a:pt x="3953" y="11074"/>
                      <a:pt x="4381" y="11319"/>
                    </a:cubicBezTo>
                    <a:cubicBezTo>
                      <a:pt x="6611" y="12512"/>
                      <a:pt x="8672" y="13994"/>
                      <a:pt x="10654" y="15559"/>
                    </a:cubicBezTo>
                    <a:cubicBezTo>
                      <a:pt x="10711" y="15595"/>
                      <a:pt x="10783" y="15614"/>
                      <a:pt x="10857" y="15614"/>
                    </a:cubicBezTo>
                    <a:cubicBezTo>
                      <a:pt x="10952" y="15614"/>
                      <a:pt x="11049" y="15582"/>
                      <a:pt x="11113" y="15516"/>
                    </a:cubicBezTo>
                    <a:cubicBezTo>
                      <a:pt x="11447" y="15182"/>
                      <a:pt x="11811" y="14880"/>
                      <a:pt x="12153" y="14555"/>
                    </a:cubicBezTo>
                    <a:cubicBezTo>
                      <a:pt x="12270" y="14463"/>
                      <a:pt x="12225" y="14305"/>
                      <a:pt x="12234" y="14179"/>
                    </a:cubicBezTo>
                    <a:cubicBezTo>
                      <a:pt x="10696" y="12253"/>
                      <a:pt x="9152" y="10331"/>
                      <a:pt x="7620" y="8401"/>
                    </a:cubicBezTo>
                    <a:cubicBezTo>
                      <a:pt x="7471" y="8241"/>
                      <a:pt x="7628" y="8000"/>
                      <a:pt x="7811" y="8000"/>
                    </a:cubicBezTo>
                    <a:cubicBezTo>
                      <a:pt x="7848" y="8000"/>
                      <a:pt x="7886" y="8010"/>
                      <a:pt x="7923" y="8032"/>
                    </a:cubicBezTo>
                    <a:cubicBezTo>
                      <a:pt x="8129" y="8214"/>
                      <a:pt x="8274" y="8454"/>
                      <a:pt x="8453" y="8662"/>
                    </a:cubicBezTo>
                    <a:cubicBezTo>
                      <a:pt x="9791" y="10336"/>
                      <a:pt x="11130" y="12010"/>
                      <a:pt x="12468" y="13686"/>
                    </a:cubicBezTo>
                    <a:cubicBezTo>
                      <a:pt x="12561" y="13807"/>
                      <a:pt x="12673" y="13981"/>
                      <a:pt x="12835" y="13981"/>
                    </a:cubicBezTo>
                    <a:cubicBezTo>
                      <a:pt x="12865" y="13981"/>
                      <a:pt x="12898" y="13975"/>
                      <a:pt x="12933" y="13961"/>
                    </a:cubicBezTo>
                    <a:cubicBezTo>
                      <a:pt x="13311" y="13778"/>
                      <a:pt x="13649" y="13524"/>
                      <a:pt x="14020" y="13326"/>
                    </a:cubicBezTo>
                    <a:cubicBezTo>
                      <a:pt x="14529" y="13072"/>
                      <a:pt x="15041" y="12824"/>
                      <a:pt x="15575" y="12622"/>
                    </a:cubicBezTo>
                    <a:cubicBezTo>
                      <a:pt x="15627" y="12512"/>
                      <a:pt x="15684" y="12387"/>
                      <a:pt x="15621" y="12269"/>
                    </a:cubicBezTo>
                    <a:cubicBezTo>
                      <a:pt x="14486" y="9408"/>
                      <a:pt x="13176" y="6587"/>
                      <a:pt x="11372" y="4079"/>
                    </a:cubicBezTo>
                    <a:cubicBezTo>
                      <a:pt x="10602" y="3037"/>
                      <a:pt x="9754" y="2034"/>
                      <a:pt x="8715" y="1249"/>
                    </a:cubicBezTo>
                    <a:cubicBezTo>
                      <a:pt x="7781" y="525"/>
                      <a:pt x="6637" y="0"/>
                      <a:pt x="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5867925" y="3356100"/>
                <a:ext cx="429200" cy="274900"/>
              </a:xfrm>
              <a:custGeom>
                <a:avLst/>
                <a:gdLst/>
                <a:ahLst/>
                <a:cxnLst/>
                <a:rect l="l" t="t" r="r" b="b"/>
                <a:pathLst>
                  <a:path w="17168" h="10996" extrusionOk="0">
                    <a:moveTo>
                      <a:pt x="11678" y="0"/>
                    </a:moveTo>
                    <a:cubicBezTo>
                      <a:pt x="10795" y="0"/>
                      <a:pt x="9909" y="116"/>
                      <a:pt x="9044" y="277"/>
                    </a:cubicBezTo>
                    <a:cubicBezTo>
                      <a:pt x="8815" y="325"/>
                      <a:pt x="8566" y="338"/>
                      <a:pt x="8361" y="463"/>
                    </a:cubicBezTo>
                    <a:cubicBezTo>
                      <a:pt x="5893" y="2170"/>
                      <a:pt x="3148" y="3426"/>
                      <a:pt x="368" y="4533"/>
                    </a:cubicBezTo>
                    <a:cubicBezTo>
                      <a:pt x="214" y="4585"/>
                      <a:pt x="84" y="4686"/>
                      <a:pt x="1" y="4826"/>
                    </a:cubicBezTo>
                    <a:cubicBezTo>
                      <a:pt x="121" y="5315"/>
                      <a:pt x="275" y="5797"/>
                      <a:pt x="328" y="6300"/>
                    </a:cubicBezTo>
                    <a:cubicBezTo>
                      <a:pt x="330" y="6536"/>
                      <a:pt x="553" y="6686"/>
                      <a:pt x="772" y="6686"/>
                    </a:cubicBezTo>
                    <a:cubicBezTo>
                      <a:pt x="799" y="6686"/>
                      <a:pt x="826" y="6684"/>
                      <a:pt x="853" y="6679"/>
                    </a:cubicBezTo>
                    <a:cubicBezTo>
                      <a:pt x="3258" y="6278"/>
                      <a:pt x="5664" y="5870"/>
                      <a:pt x="8068" y="5466"/>
                    </a:cubicBezTo>
                    <a:cubicBezTo>
                      <a:pt x="8101" y="5455"/>
                      <a:pt x="8137" y="5450"/>
                      <a:pt x="8173" y="5450"/>
                    </a:cubicBezTo>
                    <a:cubicBezTo>
                      <a:pt x="8284" y="5450"/>
                      <a:pt x="8397" y="5502"/>
                      <a:pt x="8428" y="5619"/>
                    </a:cubicBezTo>
                    <a:cubicBezTo>
                      <a:pt x="8485" y="5777"/>
                      <a:pt x="8349" y="5935"/>
                      <a:pt x="8192" y="5943"/>
                    </a:cubicBezTo>
                    <a:cubicBezTo>
                      <a:pt x="5681" y="6368"/>
                      <a:pt x="3170" y="6788"/>
                      <a:pt x="661" y="7214"/>
                    </a:cubicBezTo>
                    <a:cubicBezTo>
                      <a:pt x="515" y="7340"/>
                      <a:pt x="450" y="7533"/>
                      <a:pt x="473" y="7724"/>
                    </a:cubicBezTo>
                    <a:cubicBezTo>
                      <a:pt x="525" y="8281"/>
                      <a:pt x="464" y="8842"/>
                      <a:pt x="441" y="9400"/>
                    </a:cubicBezTo>
                    <a:cubicBezTo>
                      <a:pt x="437" y="9636"/>
                      <a:pt x="324" y="9874"/>
                      <a:pt x="401" y="10106"/>
                    </a:cubicBezTo>
                    <a:cubicBezTo>
                      <a:pt x="475" y="10259"/>
                      <a:pt x="576" y="10442"/>
                      <a:pt x="771" y="10444"/>
                    </a:cubicBezTo>
                    <a:cubicBezTo>
                      <a:pt x="2931" y="10762"/>
                      <a:pt x="5117" y="10996"/>
                      <a:pt x="7303" y="10996"/>
                    </a:cubicBezTo>
                    <a:cubicBezTo>
                      <a:pt x="8250" y="10996"/>
                      <a:pt x="9197" y="10952"/>
                      <a:pt x="10142" y="10852"/>
                    </a:cubicBezTo>
                    <a:cubicBezTo>
                      <a:pt x="11455" y="10697"/>
                      <a:pt x="12773" y="10442"/>
                      <a:pt x="13986" y="9901"/>
                    </a:cubicBezTo>
                    <a:cubicBezTo>
                      <a:pt x="14805" y="9534"/>
                      <a:pt x="15581" y="9022"/>
                      <a:pt x="16143" y="8313"/>
                    </a:cubicBezTo>
                    <a:cubicBezTo>
                      <a:pt x="16890" y="7422"/>
                      <a:pt x="17167" y="6221"/>
                      <a:pt x="17114" y="5078"/>
                    </a:cubicBezTo>
                    <a:cubicBezTo>
                      <a:pt x="17055" y="3905"/>
                      <a:pt x="16777" y="2692"/>
                      <a:pt x="16051" y="1744"/>
                    </a:cubicBezTo>
                    <a:cubicBezTo>
                      <a:pt x="15445" y="939"/>
                      <a:pt x="14515" y="437"/>
                      <a:pt x="13549" y="201"/>
                    </a:cubicBezTo>
                    <a:cubicBezTo>
                      <a:pt x="12933" y="59"/>
                      <a:pt x="12307" y="0"/>
                      <a:pt x="11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4867950" y="3494375"/>
                <a:ext cx="424325" cy="274875"/>
              </a:xfrm>
              <a:custGeom>
                <a:avLst/>
                <a:gdLst/>
                <a:ahLst/>
                <a:cxnLst/>
                <a:rect l="l" t="t" r="r" b="b"/>
                <a:pathLst>
                  <a:path w="16973" h="10995" extrusionOk="0">
                    <a:moveTo>
                      <a:pt x="9826" y="1"/>
                    </a:moveTo>
                    <a:cubicBezTo>
                      <a:pt x="9569" y="1"/>
                      <a:pt x="9313" y="4"/>
                      <a:pt x="9056" y="11"/>
                    </a:cubicBezTo>
                    <a:cubicBezTo>
                      <a:pt x="7440" y="62"/>
                      <a:pt x="5810" y="221"/>
                      <a:pt x="4257" y="695"/>
                    </a:cubicBezTo>
                    <a:cubicBezTo>
                      <a:pt x="3041" y="1072"/>
                      <a:pt x="1834" y="1672"/>
                      <a:pt x="1026" y="2687"/>
                    </a:cubicBezTo>
                    <a:cubicBezTo>
                      <a:pt x="277" y="3580"/>
                      <a:pt x="0" y="4787"/>
                      <a:pt x="57" y="5932"/>
                    </a:cubicBezTo>
                    <a:cubicBezTo>
                      <a:pt x="120" y="7181"/>
                      <a:pt x="440" y="8484"/>
                      <a:pt x="1279" y="9447"/>
                    </a:cubicBezTo>
                    <a:cubicBezTo>
                      <a:pt x="2059" y="10347"/>
                      <a:pt x="3237" y="10797"/>
                      <a:pt x="4398" y="10934"/>
                    </a:cubicBezTo>
                    <a:cubicBezTo>
                      <a:pt x="4770" y="10976"/>
                      <a:pt x="5145" y="10995"/>
                      <a:pt x="5520" y="10995"/>
                    </a:cubicBezTo>
                    <a:cubicBezTo>
                      <a:pt x="6595" y="10995"/>
                      <a:pt x="7671" y="10837"/>
                      <a:pt x="8713" y="10586"/>
                    </a:cubicBezTo>
                    <a:cubicBezTo>
                      <a:pt x="9576" y="10017"/>
                      <a:pt x="10451" y="9457"/>
                      <a:pt x="11364" y="8965"/>
                    </a:cubicBezTo>
                    <a:cubicBezTo>
                      <a:pt x="13000" y="8068"/>
                      <a:pt x="14707" y="7308"/>
                      <a:pt x="16436" y="6611"/>
                    </a:cubicBezTo>
                    <a:cubicBezTo>
                      <a:pt x="16650" y="6473"/>
                      <a:pt x="16972" y="6298"/>
                      <a:pt x="16892" y="5990"/>
                    </a:cubicBezTo>
                    <a:cubicBezTo>
                      <a:pt x="16782" y="5526"/>
                      <a:pt x="16636" y="5069"/>
                      <a:pt x="16589" y="4593"/>
                    </a:cubicBezTo>
                    <a:cubicBezTo>
                      <a:pt x="16501" y="4518"/>
                      <a:pt x="16400" y="4442"/>
                      <a:pt x="16286" y="4442"/>
                    </a:cubicBezTo>
                    <a:cubicBezTo>
                      <a:pt x="16258" y="4442"/>
                      <a:pt x="16229" y="4446"/>
                      <a:pt x="16200" y="4457"/>
                    </a:cubicBezTo>
                    <a:cubicBezTo>
                      <a:pt x="13813" y="4816"/>
                      <a:pt x="11428" y="5183"/>
                      <a:pt x="9041" y="5540"/>
                    </a:cubicBezTo>
                    <a:cubicBezTo>
                      <a:pt x="9020" y="5547"/>
                      <a:pt x="8998" y="5550"/>
                      <a:pt x="8977" y="5550"/>
                    </a:cubicBezTo>
                    <a:cubicBezTo>
                      <a:pt x="8819" y="5550"/>
                      <a:pt x="8681" y="5379"/>
                      <a:pt x="8744" y="5223"/>
                    </a:cubicBezTo>
                    <a:cubicBezTo>
                      <a:pt x="8782" y="5097"/>
                      <a:pt x="8920" y="5056"/>
                      <a:pt x="9037" y="5044"/>
                    </a:cubicBezTo>
                    <a:cubicBezTo>
                      <a:pt x="11386" y="4691"/>
                      <a:pt x="13735" y="4331"/>
                      <a:pt x="16084" y="3977"/>
                    </a:cubicBezTo>
                    <a:cubicBezTo>
                      <a:pt x="16339" y="3947"/>
                      <a:pt x="16500" y="3653"/>
                      <a:pt x="16465" y="3413"/>
                    </a:cubicBezTo>
                    <a:cubicBezTo>
                      <a:pt x="16404" y="2617"/>
                      <a:pt x="16457" y="1815"/>
                      <a:pt x="16551" y="1024"/>
                    </a:cubicBezTo>
                    <a:cubicBezTo>
                      <a:pt x="16543" y="770"/>
                      <a:pt x="16314" y="568"/>
                      <a:pt x="16084" y="507"/>
                    </a:cubicBezTo>
                    <a:cubicBezTo>
                      <a:pt x="14011" y="209"/>
                      <a:pt x="11921" y="1"/>
                      <a:pt x="9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5686050" y="3768700"/>
                <a:ext cx="389575" cy="392625"/>
              </a:xfrm>
              <a:custGeom>
                <a:avLst/>
                <a:gdLst/>
                <a:ahLst/>
                <a:cxnLst/>
                <a:rect l="l" t="t" r="r" b="b"/>
                <a:pathLst>
                  <a:path w="15583" h="15705" extrusionOk="0">
                    <a:moveTo>
                      <a:pt x="4726" y="0"/>
                    </a:moveTo>
                    <a:cubicBezTo>
                      <a:pt x="4684" y="0"/>
                      <a:pt x="4642" y="7"/>
                      <a:pt x="4601" y="20"/>
                    </a:cubicBezTo>
                    <a:cubicBezTo>
                      <a:pt x="4508" y="43"/>
                      <a:pt x="4414" y="77"/>
                      <a:pt x="4346" y="146"/>
                    </a:cubicBezTo>
                    <a:cubicBezTo>
                      <a:pt x="4019" y="464"/>
                      <a:pt x="3673" y="764"/>
                      <a:pt x="3337" y="1072"/>
                    </a:cubicBezTo>
                    <a:cubicBezTo>
                      <a:pt x="3195" y="1193"/>
                      <a:pt x="3195" y="1423"/>
                      <a:pt x="3332" y="1550"/>
                    </a:cubicBezTo>
                    <a:cubicBezTo>
                      <a:pt x="4906" y="3461"/>
                      <a:pt x="6487" y="5367"/>
                      <a:pt x="8060" y="7278"/>
                    </a:cubicBezTo>
                    <a:cubicBezTo>
                      <a:pt x="8228" y="7429"/>
                      <a:pt x="8090" y="7706"/>
                      <a:pt x="7892" y="7706"/>
                    </a:cubicBezTo>
                    <a:cubicBezTo>
                      <a:pt x="7864" y="7706"/>
                      <a:pt x="7834" y="7700"/>
                      <a:pt x="7804" y="7688"/>
                    </a:cubicBezTo>
                    <a:cubicBezTo>
                      <a:pt x="7644" y="7586"/>
                      <a:pt x="7548" y="7414"/>
                      <a:pt x="7424" y="7277"/>
                    </a:cubicBezTo>
                    <a:cubicBezTo>
                      <a:pt x="5982" y="5534"/>
                      <a:pt x="4543" y="3790"/>
                      <a:pt x="3103" y="2046"/>
                    </a:cubicBezTo>
                    <a:cubicBezTo>
                      <a:pt x="2975" y="1894"/>
                      <a:pt x="2860" y="1691"/>
                      <a:pt x="2639" y="1676"/>
                    </a:cubicBezTo>
                    <a:cubicBezTo>
                      <a:pt x="2372" y="1726"/>
                      <a:pt x="2162" y="1915"/>
                      <a:pt x="1929" y="2043"/>
                    </a:cubicBezTo>
                    <a:cubicBezTo>
                      <a:pt x="1391" y="2396"/>
                      <a:pt x="792" y="2639"/>
                      <a:pt x="215" y="2920"/>
                    </a:cubicBezTo>
                    <a:cubicBezTo>
                      <a:pt x="1" y="3138"/>
                      <a:pt x="92" y="3466"/>
                      <a:pt x="191" y="3717"/>
                    </a:cubicBezTo>
                    <a:cubicBezTo>
                      <a:pt x="1332" y="6557"/>
                      <a:pt x="2652" y="9355"/>
                      <a:pt x="4475" y="11826"/>
                    </a:cubicBezTo>
                    <a:cubicBezTo>
                      <a:pt x="5394" y="13044"/>
                      <a:pt x="6443" y="14207"/>
                      <a:pt x="7771" y="14985"/>
                    </a:cubicBezTo>
                    <a:cubicBezTo>
                      <a:pt x="8523" y="15422"/>
                      <a:pt x="9385" y="15704"/>
                      <a:pt x="10258" y="15704"/>
                    </a:cubicBezTo>
                    <a:cubicBezTo>
                      <a:pt x="10405" y="15704"/>
                      <a:pt x="10552" y="15696"/>
                      <a:pt x="10699" y="15680"/>
                    </a:cubicBezTo>
                    <a:cubicBezTo>
                      <a:pt x="11651" y="15578"/>
                      <a:pt x="12539" y="15150"/>
                      <a:pt x="13302" y="14587"/>
                    </a:cubicBezTo>
                    <a:cubicBezTo>
                      <a:pt x="14028" y="14054"/>
                      <a:pt x="14687" y="13397"/>
                      <a:pt x="15100" y="12590"/>
                    </a:cubicBezTo>
                    <a:cubicBezTo>
                      <a:pt x="15445" y="11929"/>
                      <a:pt x="15583" y="11172"/>
                      <a:pt x="15522" y="10431"/>
                    </a:cubicBezTo>
                    <a:cubicBezTo>
                      <a:pt x="15448" y="9412"/>
                      <a:pt x="15044" y="8448"/>
                      <a:pt x="14533" y="7575"/>
                    </a:cubicBezTo>
                    <a:cubicBezTo>
                      <a:pt x="14029" y="6711"/>
                      <a:pt x="13401" y="5927"/>
                      <a:pt x="12742" y="5178"/>
                    </a:cubicBezTo>
                    <a:cubicBezTo>
                      <a:pt x="12601" y="5000"/>
                      <a:pt x="12381" y="4927"/>
                      <a:pt x="12183" y="4833"/>
                    </a:cubicBezTo>
                    <a:cubicBezTo>
                      <a:pt x="9598" y="3560"/>
                      <a:pt x="7236" y="1882"/>
                      <a:pt x="4983" y="96"/>
                    </a:cubicBezTo>
                    <a:cubicBezTo>
                      <a:pt x="4911" y="32"/>
                      <a:pt x="4819" y="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5226175" y="3797275"/>
                <a:ext cx="290600" cy="442475"/>
              </a:xfrm>
              <a:custGeom>
                <a:avLst/>
                <a:gdLst/>
                <a:ahLst/>
                <a:cxnLst/>
                <a:rect l="l" t="t" r="r" b="b"/>
                <a:pathLst>
                  <a:path w="11624" h="17699" extrusionOk="0">
                    <a:moveTo>
                      <a:pt x="6555" y="1"/>
                    </a:moveTo>
                    <a:cubicBezTo>
                      <a:pt x="6544" y="1"/>
                      <a:pt x="6532" y="2"/>
                      <a:pt x="6520" y="3"/>
                    </a:cubicBezTo>
                    <a:cubicBezTo>
                      <a:pt x="6513" y="3"/>
                      <a:pt x="6507" y="2"/>
                      <a:pt x="6500" y="2"/>
                    </a:cubicBezTo>
                    <a:cubicBezTo>
                      <a:pt x="6369" y="2"/>
                      <a:pt x="6262" y="90"/>
                      <a:pt x="6187" y="190"/>
                    </a:cubicBezTo>
                    <a:cubicBezTo>
                      <a:pt x="4315" y="2568"/>
                      <a:pt x="2560" y="5068"/>
                      <a:pt x="1308" y="7833"/>
                    </a:cubicBezTo>
                    <a:cubicBezTo>
                      <a:pt x="863" y="8844"/>
                      <a:pt x="473" y="9886"/>
                      <a:pt x="263" y="10972"/>
                    </a:cubicBezTo>
                    <a:cubicBezTo>
                      <a:pt x="0" y="12264"/>
                      <a:pt x="7" y="13672"/>
                      <a:pt x="615" y="14871"/>
                    </a:cubicBezTo>
                    <a:cubicBezTo>
                      <a:pt x="1125" y="15874"/>
                      <a:pt x="2051" y="16608"/>
                      <a:pt x="3061" y="17069"/>
                    </a:cubicBezTo>
                    <a:cubicBezTo>
                      <a:pt x="3857" y="17438"/>
                      <a:pt x="4732" y="17699"/>
                      <a:pt x="5614" y="17699"/>
                    </a:cubicBezTo>
                    <a:cubicBezTo>
                      <a:pt x="5832" y="17699"/>
                      <a:pt x="6051" y="17683"/>
                      <a:pt x="6270" y="17648"/>
                    </a:cubicBezTo>
                    <a:cubicBezTo>
                      <a:pt x="7267" y="17496"/>
                      <a:pt x="8156" y="16922"/>
                      <a:pt x="8830" y="16188"/>
                    </a:cubicBezTo>
                    <a:cubicBezTo>
                      <a:pt x="9775" y="15142"/>
                      <a:pt x="10395" y="13848"/>
                      <a:pt x="10868" y="12532"/>
                    </a:cubicBezTo>
                    <a:cubicBezTo>
                      <a:pt x="10990" y="12176"/>
                      <a:pt x="11181" y="11818"/>
                      <a:pt x="11109" y="11431"/>
                    </a:cubicBezTo>
                    <a:cubicBezTo>
                      <a:pt x="10903" y="8670"/>
                      <a:pt x="11143" y="5897"/>
                      <a:pt x="11529" y="3161"/>
                    </a:cubicBezTo>
                    <a:cubicBezTo>
                      <a:pt x="11564" y="2871"/>
                      <a:pt x="11624" y="2472"/>
                      <a:pt x="11335" y="2292"/>
                    </a:cubicBezTo>
                    <a:cubicBezTo>
                      <a:pt x="10982" y="2182"/>
                      <a:pt x="10612" y="2127"/>
                      <a:pt x="10270" y="1982"/>
                    </a:cubicBezTo>
                    <a:cubicBezTo>
                      <a:pt x="10121" y="1917"/>
                      <a:pt x="9965" y="1871"/>
                      <a:pt x="9804" y="1871"/>
                    </a:cubicBezTo>
                    <a:cubicBezTo>
                      <a:pt x="9790" y="1871"/>
                      <a:pt x="9776" y="1871"/>
                      <a:pt x="9762" y="1872"/>
                    </a:cubicBezTo>
                    <a:cubicBezTo>
                      <a:pt x="9580" y="2035"/>
                      <a:pt x="9533" y="2280"/>
                      <a:pt x="9442" y="2497"/>
                    </a:cubicBezTo>
                    <a:cubicBezTo>
                      <a:pt x="8594" y="4654"/>
                      <a:pt x="7756" y="6815"/>
                      <a:pt x="6903" y="8970"/>
                    </a:cubicBezTo>
                    <a:cubicBezTo>
                      <a:pt x="6869" y="9079"/>
                      <a:pt x="6784" y="9124"/>
                      <a:pt x="6695" y="9124"/>
                    </a:cubicBezTo>
                    <a:cubicBezTo>
                      <a:pt x="6532" y="9124"/>
                      <a:pt x="6357" y="8972"/>
                      <a:pt x="6456" y="8783"/>
                    </a:cubicBezTo>
                    <a:cubicBezTo>
                      <a:pt x="7316" y="6567"/>
                      <a:pt x="8187" y="4357"/>
                      <a:pt x="9050" y="2144"/>
                    </a:cubicBezTo>
                    <a:cubicBezTo>
                      <a:pt x="9098" y="1997"/>
                      <a:pt x="9193" y="1849"/>
                      <a:pt x="9155" y="1690"/>
                    </a:cubicBezTo>
                    <a:cubicBezTo>
                      <a:pt x="9039" y="1387"/>
                      <a:pt x="8679" y="1342"/>
                      <a:pt x="8432" y="1189"/>
                    </a:cubicBezTo>
                    <a:cubicBezTo>
                      <a:pt x="7923" y="888"/>
                      <a:pt x="7405" y="596"/>
                      <a:pt x="6944" y="224"/>
                    </a:cubicBezTo>
                    <a:cubicBezTo>
                      <a:pt x="6818" y="145"/>
                      <a:pt x="6711" y="1"/>
                      <a:pt x="6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4854975" y="2837100"/>
                <a:ext cx="1453200" cy="1451175"/>
              </a:xfrm>
              <a:custGeom>
                <a:avLst/>
                <a:gdLst/>
                <a:ahLst/>
                <a:cxnLst/>
                <a:rect l="l" t="t" r="r" b="b"/>
                <a:pathLst>
                  <a:path w="58128" h="58047" extrusionOk="0">
                    <a:moveTo>
                      <a:pt x="26195" y="490"/>
                    </a:moveTo>
                    <a:cubicBezTo>
                      <a:pt x="27253" y="490"/>
                      <a:pt x="28338" y="781"/>
                      <a:pt x="29156" y="1470"/>
                    </a:cubicBezTo>
                    <a:cubicBezTo>
                      <a:pt x="30201" y="2305"/>
                      <a:pt x="30801" y="3559"/>
                      <a:pt x="31180" y="4814"/>
                    </a:cubicBezTo>
                    <a:cubicBezTo>
                      <a:pt x="31451" y="5739"/>
                      <a:pt x="31606" y="6693"/>
                      <a:pt x="31711" y="7650"/>
                    </a:cubicBezTo>
                    <a:cubicBezTo>
                      <a:pt x="31740" y="7893"/>
                      <a:pt x="31633" y="8122"/>
                      <a:pt x="31570" y="8352"/>
                    </a:cubicBezTo>
                    <a:cubicBezTo>
                      <a:pt x="30815" y="11023"/>
                      <a:pt x="30470" y="13789"/>
                      <a:pt x="30270" y="16550"/>
                    </a:cubicBezTo>
                    <a:cubicBezTo>
                      <a:pt x="30271" y="16746"/>
                      <a:pt x="30125" y="16932"/>
                      <a:pt x="29947" y="17002"/>
                    </a:cubicBezTo>
                    <a:cubicBezTo>
                      <a:pt x="29904" y="17003"/>
                      <a:pt x="29861" y="17004"/>
                      <a:pt x="29819" y="17004"/>
                    </a:cubicBezTo>
                    <a:cubicBezTo>
                      <a:pt x="29518" y="17004"/>
                      <a:pt x="29218" y="16970"/>
                      <a:pt x="28917" y="16970"/>
                    </a:cubicBezTo>
                    <a:cubicBezTo>
                      <a:pt x="28810" y="16970"/>
                      <a:pt x="28702" y="16974"/>
                      <a:pt x="28595" y="16986"/>
                    </a:cubicBezTo>
                    <a:cubicBezTo>
                      <a:pt x="28590" y="16986"/>
                      <a:pt x="28586" y="16986"/>
                      <a:pt x="28581" y="16986"/>
                    </a:cubicBezTo>
                    <a:cubicBezTo>
                      <a:pt x="28468" y="16986"/>
                      <a:pt x="28346" y="17006"/>
                      <a:pt x="28229" y="17006"/>
                    </a:cubicBezTo>
                    <a:cubicBezTo>
                      <a:pt x="28116" y="17006"/>
                      <a:pt x="28008" y="16987"/>
                      <a:pt x="27915" y="16914"/>
                    </a:cubicBezTo>
                    <a:cubicBezTo>
                      <a:pt x="27553" y="14448"/>
                      <a:pt x="27167" y="11986"/>
                      <a:pt x="26800" y="9522"/>
                    </a:cubicBezTo>
                    <a:cubicBezTo>
                      <a:pt x="26783" y="9385"/>
                      <a:pt x="26753" y="9206"/>
                      <a:pt x="26590" y="9177"/>
                    </a:cubicBezTo>
                    <a:cubicBezTo>
                      <a:pt x="26569" y="9171"/>
                      <a:pt x="26548" y="9168"/>
                      <a:pt x="26528" y="9168"/>
                    </a:cubicBezTo>
                    <a:cubicBezTo>
                      <a:pt x="26362" y="9168"/>
                      <a:pt x="26244" y="9358"/>
                      <a:pt x="26301" y="9518"/>
                    </a:cubicBezTo>
                    <a:cubicBezTo>
                      <a:pt x="26645" y="11794"/>
                      <a:pt x="26991" y="14072"/>
                      <a:pt x="27338" y="16348"/>
                    </a:cubicBezTo>
                    <a:cubicBezTo>
                      <a:pt x="27368" y="16563"/>
                      <a:pt x="27429" y="16804"/>
                      <a:pt x="27305" y="17003"/>
                    </a:cubicBezTo>
                    <a:cubicBezTo>
                      <a:pt x="27223" y="17138"/>
                      <a:pt x="27049" y="17133"/>
                      <a:pt x="26913" y="17158"/>
                    </a:cubicBezTo>
                    <a:cubicBezTo>
                      <a:pt x="26513" y="17198"/>
                      <a:pt x="26132" y="17331"/>
                      <a:pt x="25743" y="17420"/>
                    </a:cubicBezTo>
                    <a:cubicBezTo>
                      <a:pt x="25716" y="17428"/>
                      <a:pt x="25687" y="17432"/>
                      <a:pt x="25659" y="17432"/>
                    </a:cubicBezTo>
                    <a:cubicBezTo>
                      <a:pt x="25520" y="17432"/>
                      <a:pt x="25387" y="17337"/>
                      <a:pt x="25355" y="17197"/>
                    </a:cubicBezTo>
                    <a:cubicBezTo>
                      <a:pt x="24250" y="14421"/>
                      <a:pt x="22989" y="11683"/>
                      <a:pt x="21283" y="9218"/>
                    </a:cubicBezTo>
                    <a:cubicBezTo>
                      <a:pt x="21221" y="9112"/>
                      <a:pt x="21200" y="8989"/>
                      <a:pt x="21173" y="8873"/>
                    </a:cubicBezTo>
                    <a:cubicBezTo>
                      <a:pt x="20875" y="7347"/>
                      <a:pt x="20685" y="5758"/>
                      <a:pt x="21008" y="4220"/>
                    </a:cubicBezTo>
                    <a:cubicBezTo>
                      <a:pt x="21224" y="3183"/>
                      <a:pt x="21751" y="2175"/>
                      <a:pt x="22615" y="1535"/>
                    </a:cubicBezTo>
                    <a:cubicBezTo>
                      <a:pt x="23568" y="820"/>
                      <a:pt x="24778" y="548"/>
                      <a:pt x="25949" y="495"/>
                    </a:cubicBezTo>
                    <a:cubicBezTo>
                      <a:pt x="26031" y="492"/>
                      <a:pt x="26113" y="490"/>
                      <a:pt x="26195" y="490"/>
                    </a:cubicBezTo>
                    <a:close/>
                    <a:moveTo>
                      <a:pt x="37745" y="1942"/>
                    </a:moveTo>
                    <a:cubicBezTo>
                      <a:pt x="38644" y="1942"/>
                      <a:pt x="39540" y="2214"/>
                      <a:pt x="40349" y="2596"/>
                    </a:cubicBezTo>
                    <a:cubicBezTo>
                      <a:pt x="41457" y="3110"/>
                      <a:pt x="42464" y="3971"/>
                      <a:pt x="42907" y="5136"/>
                    </a:cubicBezTo>
                    <a:cubicBezTo>
                      <a:pt x="43427" y="6426"/>
                      <a:pt x="43306" y="7872"/>
                      <a:pt x="42981" y="9197"/>
                    </a:cubicBezTo>
                    <a:cubicBezTo>
                      <a:pt x="42309" y="11753"/>
                      <a:pt x="40976" y="14076"/>
                      <a:pt x="39524" y="16264"/>
                    </a:cubicBezTo>
                    <a:cubicBezTo>
                      <a:pt x="38856" y="17224"/>
                      <a:pt x="38179" y="18178"/>
                      <a:pt x="37451" y="19094"/>
                    </a:cubicBezTo>
                    <a:cubicBezTo>
                      <a:pt x="37276" y="19297"/>
                      <a:pt x="37143" y="19554"/>
                      <a:pt x="36914" y="19702"/>
                    </a:cubicBezTo>
                    <a:cubicBezTo>
                      <a:pt x="36878" y="19711"/>
                      <a:pt x="36844" y="19715"/>
                      <a:pt x="36810" y="19715"/>
                    </a:cubicBezTo>
                    <a:cubicBezTo>
                      <a:pt x="36560" y="19715"/>
                      <a:pt x="36365" y="19503"/>
                      <a:pt x="36169" y="19367"/>
                    </a:cubicBezTo>
                    <a:cubicBezTo>
                      <a:pt x="35718" y="19002"/>
                      <a:pt x="35211" y="18719"/>
                      <a:pt x="34714" y="18422"/>
                    </a:cubicBezTo>
                    <a:cubicBezTo>
                      <a:pt x="34573" y="18330"/>
                      <a:pt x="34356" y="18304"/>
                      <a:pt x="34301" y="18121"/>
                    </a:cubicBezTo>
                    <a:cubicBezTo>
                      <a:pt x="34219" y="17956"/>
                      <a:pt x="34331" y="17791"/>
                      <a:pt x="34380" y="17636"/>
                    </a:cubicBezTo>
                    <a:cubicBezTo>
                      <a:pt x="35220" y="15390"/>
                      <a:pt x="36055" y="13144"/>
                      <a:pt x="36892" y="10898"/>
                    </a:cubicBezTo>
                    <a:cubicBezTo>
                      <a:pt x="36957" y="10768"/>
                      <a:pt x="36924" y="10586"/>
                      <a:pt x="36777" y="10531"/>
                    </a:cubicBezTo>
                    <a:cubicBezTo>
                      <a:pt x="36747" y="10516"/>
                      <a:pt x="36715" y="10510"/>
                      <a:pt x="36684" y="10510"/>
                    </a:cubicBezTo>
                    <a:cubicBezTo>
                      <a:pt x="36570" y="10510"/>
                      <a:pt x="36464" y="10602"/>
                      <a:pt x="36437" y="10716"/>
                    </a:cubicBezTo>
                    <a:cubicBezTo>
                      <a:pt x="35590" y="12984"/>
                      <a:pt x="34745" y="15253"/>
                      <a:pt x="33899" y="17521"/>
                    </a:cubicBezTo>
                    <a:cubicBezTo>
                      <a:pt x="33842" y="17717"/>
                      <a:pt x="33644" y="17783"/>
                      <a:pt x="33453" y="17783"/>
                    </a:cubicBezTo>
                    <a:cubicBezTo>
                      <a:pt x="33381" y="17783"/>
                      <a:pt x="33310" y="17773"/>
                      <a:pt x="33248" y="17758"/>
                    </a:cubicBezTo>
                    <a:cubicBezTo>
                      <a:pt x="32479" y="17463"/>
                      <a:pt x="31677" y="17244"/>
                      <a:pt x="30861" y="17128"/>
                    </a:cubicBezTo>
                    <a:cubicBezTo>
                      <a:pt x="30772" y="16949"/>
                      <a:pt x="30741" y="16749"/>
                      <a:pt x="30759" y="16552"/>
                    </a:cubicBezTo>
                    <a:cubicBezTo>
                      <a:pt x="30884" y="14899"/>
                      <a:pt x="31046" y="13247"/>
                      <a:pt x="31349" y="11617"/>
                    </a:cubicBezTo>
                    <a:cubicBezTo>
                      <a:pt x="31562" y="10273"/>
                      <a:pt x="31882" y="8946"/>
                      <a:pt x="32299" y="7650"/>
                    </a:cubicBezTo>
                    <a:cubicBezTo>
                      <a:pt x="32721" y="6405"/>
                      <a:pt x="33231" y="5170"/>
                      <a:pt x="34007" y="4099"/>
                    </a:cubicBezTo>
                    <a:cubicBezTo>
                      <a:pt x="34694" y="3131"/>
                      <a:pt x="35668" y="2301"/>
                      <a:pt x="36851" y="2038"/>
                    </a:cubicBezTo>
                    <a:cubicBezTo>
                      <a:pt x="37147" y="1972"/>
                      <a:pt x="37446" y="1942"/>
                      <a:pt x="37745" y="1942"/>
                    </a:cubicBezTo>
                    <a:close/>
                    <a:moveTo>
                      <a:pt x="14704" y="5079"/>
                    </a:moveTo>
                    <a:cubicBezTo>
                      <a:pt x="15902" y="5079"/>
                      <a:pt x="17046" y="5604"/>
                      <a:pt x="17980" y="6328"/>
                    </a:cubicBezTo>
                    <a:cubicBezTo>
                      <a:pt x="19019" y="7113"/>
                      <a:pt x="19867" y="8116"/>
                      <a:pt x="20637" y="9158"/>
                    </a:cubicBezTo>
                    <a:cubicBezTo>
                      <a:pt x="22441" y="11666"/>
                      <a:pt x="23751" y="14487"/>
                      <a:pt x="24886" y="17348"/>
                    </a:cubicBezTo>
                    <a:cubicBezTo>
                      <a:pt x="24949" y="17466"/>
                      <a:pt x="24892" y="17591"/>
                      <a:pt x="24840" y="17701"/>
                    </a:cubicBezTo>
                    <a:cubicBezTo>
                      <a:pt x="24306" y="17903"/>
                      <a:pt x="23794" y="18151"/>
                      <a:pt x="23285" y="18405"/>
                    </a:cubicBezTo>
                    <a:cubicBezTo>
                      <a:pt x="22914" y="18603"/>
                      <a:pt x="22576" y="18857"/>
                      <a:pt x="22198" y="19040"/>
                    </a:cubicBezTo>
                    <a:cubicBezTo>
                      <a:pt x="22163" y="19054"/>
                      <a:pt x="22130" y="19060"/>
                      <a:pt x="22100" y="19060"/>
                    </a:cubicBezTo>
                    <a:cubicBezTo>
                      <a:pt x="21938" y="19060"/>
                      <a:pt x="21826" y="18886"/>
                      <a:pt x="21733" y="18765"/>
                    </a:cubicBezTo>
                    <a:cubicBezTo>
                      <a:pt x="20395" y="17089"/>
                      <a:pt x="19056" y="15415"/>
                      <a:pt x="17718" y="13741"/>
                    </a:cubicBezTo>
                    <a:cubicBezTo>
                      <a:pt x="17539" y="13533"/>
                      <a:pt x="17394" y="13293"/>
                      <a:pt x="17188" y="13111"/>
                    </a:cubicBezTo>
                    <a:cubicBezTo>
                      <a:pt x="17151" y="13089"/>
                      <a:pt x="17113" y="13079"/>
                      <a:pt x="17076" y="13079"/>
                    </a:cubicBezTo>
                    <a:cubicBezTo>
                      <a:pt x="16893" y="13079"/>
                      <a:pt x="16736" y="13320"/>
                      <a:pt x="16885" y="13480"/>
                    </a:cubicBezTo>
                    <a:cubicBezTo>
                      <a:pt x="18417" y="15410"/>
                      <a:pt x="19961" y="17332"/>
                      <a:pt x="21499" y="19258"/>
                    </a:cubicBezTo>
                    <a:cubicBezTo>
                      <a:pt x="21490" y="19384"/>
                      <a:pt x="21535" y="19542"/>
                      <a:pt x="21418" y="19634"/>
                    </a:cubicBezTo>
                    <a:cubicBezTo>
                      <a:pt x="21076" y="19959"/>
                      <a:pt x="20712" y="20261"/>
                      <a:pt x="20378" y="20595"/>
                    </a:cubicBezTo>
                    <a:cubicBezTo>
                      <a:pt x="20314" y="20661"/>
                      <a:pt x="20217" y="20693"/>
                      <a:pt x="20122" y="20693"/>
                    </a:cubicBezTo>
                    <a:cubicBezTo>
                      <a:pt x="20048" y="20693"/>
                      <a:pt x="19976" y="20674"/>
                      <a:pt x="19919" y="20638"/>
                    </a:cubicBezTo>
                    <a:cubicBezTo>
                      <a:pt x="17937" y="19073"/>
                      <a:pt x="15876" y="17591"/>
                      <a:pt x="13646" y="16398"/>
                    </a:cubicBezTo>
                    <a:cubicBezTo>
                      <a:pt x="13218" y="16153"/>
                      <a:pt x="12760" y="15964"/>
                      <a:pt x="12336" y="15718"/>
                    </a:cubicBezTo>
                    <a:cubicBezTo>
                      <a:pt x="11527" y="14849"/>
                      <a:pt x="10795" y="13896"/>
                      <a:pt x="10229" y="12849"/>
                    </a:cubicBezTo>
                    <a:cubicBezTo>
                      <a:pt x="9645" y="11759"/>
                      <a:pt x="9266" y="10495"/>
                      <a:pt x="9498" y="9254"/>
                    </a:cubicBezTo>
                    <a:cubicBezTo>
                      <a:pt x="9705" y="8149"/>
                      <a:pt x="10416" y="7206"/>
                      <a:pt x="11269" y="6505"/>
                    </a:cubicBezTo>
                    <a:cubicBezTo>
                      <a:pt x="12203" y="5723"/>
                      <a:pt x="13352" y="5116"/>
                      <a:pt x="14592" y="5081"/>
                    </a:cubicBezTo>
                    <a:cubicBezTo>
                      <a:pt x="14629" y="5080"/>
                      <a:pt x="14667" y="5079"/>
                      <a:pt x="14704" y="5079"/>
                    </a:cubicBezTo>
                    <a:close/>
                    <a:moveTo>
                      <a:pt x="48100" y="9350"/>
                    </a:moveTo>
                    <a:cubicBezTo>
                      <a:pt x="48670" y="9350"/>
                      <a:pt x="49239" y="9458"/>
                      <a:pt x="49758" y="9701"/>
                    </a:cubicBezTo>
                    <a:cubicBezTo>
                      <a:pt x="50804" y="10179"/>
                      <a:pt x="51609" y="11057"/>
                      <a:pt x="52222" y="12010"/>
                    </a:cubicBezTo>
                    <a:cubicBezTo>
                      <a:pt x="52837" y="12972"/>
                      <a:pt x="53195" y="14146"/>
                      <a:pt x="52993" y="15288"/>
                    </a:cubicBezTo>
                    <a:cubicBezTo>
                      <a:pt x="52790" y="16633"/>
                      <a:pt x="51983" y="17795"/>
                      <a:pt x="51063" y="18763"/>
                    </a:cubicBezTo>
                    <a:cubicBezTo>
                      <a:pt x="49635" y="20227"/>
                      <a:pt x="47904" y="21354"/>
                      <a:pt x="46124" y="22344"/>
                    </a:cubicBezTo>
                    <a:cubicBezTo>
                      <a:pt x="44375" y="23302"/>
                      <a:pt x="42549" y="24112"/>
                      <a:pt x="40693" y="24838"/>
                    </a:cubicBezTo>
                    <a:cubicBezTo>
                      <a:pt x="40645" y="24861"/>
                      <a:pt x="40592" y="24872"/>
                      <a:pt x="40539" y="24872"/>
                    </a:cubicBezTo>
                    <a:cubicBezTo>
                      <a:pt x="40385" y="24872"/>
                      <a:pt x="40232" y="24780"/>
                      <a:pt x="40188" y="24628"/>
                    </a:cubicBezTo>
                    <a:cubicBezTo>
                      <a:pt x="40043" y="24212"/>
                      <a:pt x="39827" y="23828"/>
                      <a:pt x="39644" y="23429"/>
                    </a:cubicBezTo>
                    <a:cubicBezTo>
                      <a:pt x="39484" y="23082"/>
                      <a:pt x="39230" y="22788"/>
                      <a:pt x="39101" y="22427"/>
                    </a:cubicBezTo>
                    <a:cubicBezTo>
                      <a:pt x="39025" y="22295"/>
                      <a:pt x="39003" y="22094"/>
                      <a:pt x="39136" y="21993"/>
                    </a:cubicBezTo>
                    <a:cubicBezTo>
                      <a:pt x="41064" y="20396"/>
                      <a:pt x="42999" y="18805"/>
                      <a:pt x="44927" y="17206"/>
                    </a:cubicBezTo>
                    <a:cubicBezTo>
                      <a:pt x="45095" y="17105"/>
                      <a:pt x="45078" y="16827"/>
                      <a:pt x="44888" y="16765"/>
                    </a:cubicBezTo>
                    <a:cubicBezTo>
                      <a:pt x="44859" y="16755"/>
                      <a:pt x="44832" y="16750"/>
                      <a:pt x="44806" y="16750"/>
                    </a:cubicBezTo>
                    <a:cubicBezTo>
                      <a:pt x="44661" y="16750"/>
                      <a:pt x="44547" y="16893"/>
                      <a:pt x="44436" y="16975"/>
                    </a:cubicBezTo>
                    <a:cubicBezTo>
                      <a:pt x="42613" y="18485"/>
                      <a:pt x="40784" y="19989"/>
                      <a:pt x="38961" y="21500"/>
                    </a:cubicBezTo>
                    <a:cubicBezTo>
                      <a:pt x="38893" y="21569"/>
                      <a:pt x="38804" y="21598"/>
                      <a:pt x="38712" y="21598"/>
                    </a:cubicBezTo>
                    <a:cubicBezTo>
                      <a:pt x="38575" y="21598"/>
                      <a:pt x="38431" y="21533"/>
                      <a:pt x="38341" y="21436"/>
                    </a:cubicBezTo>
                    <a:cubicBezTo>
                      <a:pt x="38011" y="21058"/>
                      <a:pt x="37673" y="20687"/>
                      <a:pt x="37326" y="20326"/>
                    </a:cubicBezTo>
                    <a:cubicBezTo>
                      <a:pt x="37301" y="20154"/>
                      <a:pt x="37395" y="19978"/>
                      <a:pt x="37491" y="19839"/>
                    </a:cubicBezTo>
                    <a:cubicBezTo>
                      <a:pt x="39283" y="17566"/>
                      <a:pt x="40974" y="15187"/>
                      <a:pt x="42236" y="12572"/>
                    </a:cubicBezTo>
                    <a:cubicBezTo>
                      <a:pt x="42356" y="12209"/>
                      <a:pt x="42693" y="12002"/>
                      <a:pt x="42966" y="11763"/>
                    </a:cubicBezTo>
                    <a:cubicBezTo>
                      <a:pt x="44202" y="10720"/>
                      <a:pt x="45599" y="9767"/>
                      <a:pt x="47208" y="9436"/>
                    </a:cubicBezTo>
                    <a:cubicBezTo>
                      <a:pt x="47501" y="9380"/>
                      <a:pt x="47801" y="9350"/>
                      <a:pt x="48100" y="9350"/>
                    </a:cubicBezTo>
                    <a:close/>
                    <a:moveTo>
                      <a:pt x="7176" y="14867"/>
                    </a:moveTo>
                    <a:cubicBezTo>
                      <a:pt x="8419" y="14867"/>
                      <a:pt x="9649" y="15201"/>
                      <a:pt x="10809" y="15629"/>
                    </a:cubicBezTo>
                    <a:cubicBezTo>
                      <a:pt x="13940" y="16838"/>
                      <a:pt x="16726" y="18767"/>
                      <a:pt x="19358" y="20817"/>
                    </a:cubicBezTo>
                    <a:cubicBezTo>
                      <a:pt x="19480" y="20914"/>
                      <a:pt x="19645" y="21014"/>
                      <a:pt x="19645" y="21193"/>
                    </a:cubicBezTo>
                    <a:cubicBezTo>
                      <a:pt x="19645" y="21522"/>
                      <a:pt x="19379" y="21752"/>
                      <a:pt x="19207" y="22004"/>
                    </a:cubicBezTo>
                    <a:cubicBezTo>
                      <a:pt x="18881" y="22441"/>
                      <a:pt x="18610" y="22916"/>
                      <a:pt x="18344" y="23390"/>
                    </a:cubicBezTo>
                    <a:cubicBezTo>
                      <a:pt x="18251" y="23593"/>
                      <a:pt x="18118" y="23908"/>
                      <a:pt x="17869" y="23908"/>
                    </a:cubicBezTo>
                    <a:cubicBezTo>
                      <a:pt x="17835" y="23908"/>
                      <a:pt x="17799" y="23902"/>
                      <a:pt x="17760" y="23889"/>
                    </a:cubicBezTo>
                    <a:cubicBezTo>
                      <a:pt x="15475" y="23003"/>
                      <a:pt x="13197" y="22096"/>
                      <a:pt x="10911" y="21216"/>
                    </a:cubicBezTo>
                    <a:cubicBezTo>
                      <a:pt x="10880" y="21203"/>
                      <a:pt x="10850" y="21197"/>
                      <a:pt x="10823" y="21197"/>
                    </a:cubicBezTo>
                    <a:cubicBezTo>
                      <a:pt x="10591" y="21197"/>
                      <a:pt x="10489" y="21593"/>
                      <a:pt x="10753" y="21673"/>
                    </a:cubicBezTo>
                    <a:cubicBezTo>
                      <a:pt x="12975" y="22551"/>
                      <a:pt x="15205" y="23416"/>
                      <a:pt x="17429" y="24290"/>
                    </a:cubicBezTo>
                    <a:cubicBezTo>
                      <a:pt x="17610" y="24349"/>
                      <a:pt x="17819" y="24529"/>
                      <a:pt x="17739" y="24739"/>
                    </a:cubicBezTo>
                    <a:cubicBezTo>
                      <a:pt x="17624" y="25083"/>
                      <a:pt x="17474" y="25414"/>
                      <a:pt x="17402" y="25770"/>
                    </a:cubicBezTo>
                    <a:cubicBezTo>
                      <a:pt x="17387" y="26064"/>
                      <a:pt x="17130" y="26333"/>
                      <a:pt x="16836" y="26333"/>
                    </a:cubicBezTo>
                    <a:cubicBezTo>
                      <a:pt x="16801" y="26333"/>
                      <a:pt x="16765" y="26329"/>
                      <a:pt x="16729" y="26321"/>
                    </a:cubicBezTo>
                    <a:cubicBezTo>
                      <a:pt x="14620" y="26018"/>
                      <a:pt x="12488" y="25803"/>
                      <a:pt x="10355" y="25803"/>
                    </a:cubicBezTo>
                    <a:cubicBezTo>
                      <a:pt x="9575" y="25803"/>
                      <a:pt x="8795" y="25831"/>
                      <a:pt x="8016" y="25896"/>
                    </a:cubicBezTo>
                    <a:cubicBezTo>
                      <a:pt x="7812" y="25881"/>
                      <a:pt x="7623" y="25787"/>
                      <a:pt x="7431" y="25726"/>
                    </a:cubicBezTo>
                    <a:cubicBezTo>
                      <a:pt x="6148" y="25275"/>
                      <a:pt x="4879" y="24710"/>
                      <a:pt x="3818" y="23844"/>
                    </a:cubicBezTo>
                    <a:cubicBezTo>
                      <a:pt x="2940" y="23134"/>
                      <a:pt x="2230" y="22144"/>
                      <a:pt x="2068" y="21005"/>
                    </a:cubicBezTo>
                    <a:cubicBezTo>
                      <a:pt x="1889" y="19786"/>
                      <a:pt x="2265" y="18559"/>
                      <a:pt x="2823" y="17485"/>
                    </a:cubicBezTo>
                    <a:cubicBezTo>
                      <a:pt x="3362" y="16454"/>
                      <a:pt x="4231" y="15549"/>
                      <a:pt x="5352" y="15171"/>
                    </a:cubicBezTo>
                    <a:cubicBezTo>
                      <a:pt x="5677" y="15039"/>
                      <a:pt x="6024" y="14975"/>
                      <a:pt x="6369" y="14917"/>
                    </a:cubicBezTo>
                    <a:cubicBezTo>
                      <a:pt x="6638" y="14883"/>
                      <a:pt x="6907" y="14867"/>
                      <a:pt x="7176" y="14867"/>
                    </a:cubicBezTo>
                    <a:close/>
                    <a:moveTo>
                      <a:pt x="52195" y="20760"/>
                    </a:moveTo>
                    <a:cubicBezTo>
                      <a:pt x="52824" y="20760"/>
                      <a:pt x="53451" y="20818"/>
                      <a:pt x="54067" y="20961"/>
                    </a:cubicBezTo>
                    <a:cubicBezTo>
                      <a:pt x="55033" y="21197"/>
                      <a:pt x="55963" y="21699"/>
                      <a:pt x="56569" y="22504"/>
                    </a:cubicBezTo>
                    <a:cubicBezTo>
                      <a:pt x="57295" y="23452"/>
                      <a:pt x="57573" y="24665"/>
                      <a:pt x="57632" y="25838"/>
                    </a:cubicBezTo>
                    <a:cubicBezTo>
                      <a:pt x="57685" y="26981"/>
                      <a:pt x="57408" y="28182"/>
                      <a:pt x="56661" y="29073"/>
                    </a:cubicBezTo>
                    <a:cubicBezTo>
                      <a:pt x="56099" y="29782"/>
                      <a:pt x="55323" y="30294"/>
                      <a:pt x="54504" y="30661"/>
                    </a:cubicBezTo>
                    <a:cubicBezTo>
                      <a:pt x="53291" y="31202"/>
                      <a:pt x="51973" y="31457"/>
                      <a:pt x="50660" y="31612"/>
                    </a:cubicBezTo>
                    <a:cubicBezTo>
                      <a:pt x="49715" y="31712"/>
                      <a:pt x="48768" y="31756"/>
                      <a:pt x="47821" y="31756"/>
                    </a:cubicBezTo>
                    <a:cubicBezTo>
                      <a:pt x="45635" y="31756"/>
                      <a:pt x="43449" y="31522"/>
                      <a:pt x="41289" y="31204"/>
                    </a:cubicBezTo>
                    <a:cubicBezTo>
                      <a:pt x="41094" y="31202"/>
                      <a:pt x="40993" y="31019"/>
                      <a:pt x="40919" y="30866"/>
                    </a:cubicBezTo>
                    <a:cubicBezTo>
                      <a:pt x="40842" y="30634"/>
                      <a:pt x="40955" y="30396"/>
                      <a:pt x="40959" y="30160"/>
                    </a:cubicBezTo>
                    <a:cubicBezTo>
                      <a:pt x="40982" y="29602"/>
                      <a:pt x="41043" y="29041"/>
                      <a:pt x="40991" y="28483"/>
                    </a:cubicBezTo>
                    <a:cubicBezTo>
                      <a:pt x="40968" y="28293"/>
                      <a:pt x="41033" y="28100"/>
                      <a:pt x="41179" y="27974"/>
                    </a:cubicBezTo>
                    <a:cubicBezTo>
                      <a:pt x="43688" y="27548"/>
                      <a:pt x="46199" y="27128"/>
                      <a:pt x="48710" y="26703"/>
                    </a:cubicBezTo>
                    <a:cubicBezTo>
                      <a:pt x="48867" y="26695"/>
                      <a:pt x="49003" y="26537"/>
                      <a:pt x="48946" y="26379"/>
                    </a:cubicBezTo>
                    <a:cubicBezTo>
                      <a:pt x="48915" y="26262"/>
                      <a:pt x="48802" y="26210"/>
                      <a:pt x="48691" y="26210"/>
                    </a:cubicBezTo>
                    <a:cubicBezTo>
                      <a:pt x="48655" y="26210"/>
                      <a:pt x="48619" y="26215"/>
                      <a:pt x="48586" y="26226"/>
                    </a:cubicBezTo>
                    <a:cubicBezTo>
                      <a:pt x="46182" y="26630"/>
                      <a:pt x="43776" y="27038"/>
                      <a:pt x="41371" y="27439"/>
                    </a:cubicBezTo>
                    <a:cubicBezTo>
                      <a:pt x="41344" y="27444"/>
                      <a:pt x="41317" y="27446"/>
                      <a:pt x="41290" y="27446"/>
                    </a:cubicBezTo>
                    <a:cubicBezTo>
                      <a:pt x="41071" y="27446"/>
                      <a:pt x="40848" y="27296"/>
                      <a:pt x="40846" y="27060"/>
                    </a:cubicBezTo>
                    <a:cubicBezTo>
                      <a:pt x="40793" y="26557"/>
                      <a:pt x="40639" y="26075"/>
                      <a:pt x="40519" y="25586"/>
                    </a:cubicBezTo>
                    <a:cubicBezTo>
                      <a:pt x="40602" y="25446"/>
                      <a:pt x="40732" y="25345"/>
                      <a:pt x="40886" y="25293"/>
                    </a:cubicBezTo>
                    <a:cubicBezTo>
                      <a:pt x="43666" y="24186"/>
                      <a:pt x="46411" y="22930"/>
                      <a:pt x="48879" y="21223"/>
                    </a:cubicBezTo>
                    <a:cubicBezTo>
                      <a:pt x="49084" y="21098"/>
                      <a:pt x="49333" y="21085"/>
                      <a:pt x="49562" y="21037"/>
                    </a:cubicBezTo>
                    <a:cubicBezTo>
                      <a:pt x="50427" y="20875"/>
                      <a:pt x="51313" y="20760"/>
                      <a:pt x="52195" y="20760"/>
                    </a:cubicBezTo>
                    <a:close/>
                    <a:moveTo>
                      <a:pt x="10345" y="26292"/>
                    </a:moveTo>
                    <a:cubicBezTo>
                      <a:pt x="12440" y="26292"/>
                      <a:pt x="14530" y="26500"/>
                      <a:pt x="16603" y="26798"/>
                    </a:cubicBezTo>
                    <a:cubicBezTo>
                      <a:pt x="16833" y="26859"/>
                      <a:pt x="17062" y="27061"/>
                      <a:pt x="17070" y="27315"/>
                    </a:cubicBezTo>
                    <a:cubicBezTo>
                      <a:pt x="16976" y="28106"/>
                      <a:pt x="16923" y="28908"/>
                      <a:pt x="16984" y="29704"/>
                    </a:cubicBezTo>
                    <a:cubicBezTo>
                      <a:pt x="17019" y="29944"/>
                      <a:pt x="16858" y="30238"/>
                      <a:pt x="16603" y="30268"/>
                    </a:cubicBezTo>
                    <a:cubicBezTo>
                      <a:pt x="14254" y="30622"/>
                      <a:pt x="11905" y="30982"/>
                      <a:pt x="9556" y="31335"/>
                    </a:cubicBezTo>
                    <a:cubicBezTo>
                      <a:pt x="9439" y="31347"/>
                      <a:pt x="9301" y="31388"/>
                      <a:pt x="9263" y="31514"/>
                    </a:cubicBezTo>
                    <a:cubicBezTo>
                      <a:pt x="9200" y="31670"/>
                      <a:pt x="9338" y="31841"/>
                      <a:pt x="9496" y="31841"/>
                    </a:cubicBezTo>
                    <a:cubicBezTo>
                      <a:pt x="9517" y="31841"/>
                      <a:pt x="9539" y="31838"/>
                      <a:pt x="9560" y="31831"/>
                    </a:cubicBezTo>
                    <a:cubicBezTo>
                      <a:pt x="11947" y="31474"/>
                      <a:pt x="14332" y="31107"/>
                      <a:pt x="16719" y="30748"/>
                    </a:cubicBezTo>
                    <a:cubicBezTo>
                      <a:pt x="16748" y="30737"/>
                      <a:pt x="16777" y="30733"/>
                      <a:pt x="16805" y="30733"/>
                    </a:cubicBezTo>
                    <a:cubicBezTo>
                      <a:pt x="16919" y="30733"/>
                      <a:pt x="17020" y="30809"/>
                      <a:pt x="17108" y="30884"/>
                    </a:cubicBezTo>
                    <a:cubicBezTo>
                      <a:pt x="17155" y="31360"/>
                      <a:pt x="17301" y="31817"/>
                      <a:pt x="17411" y="32281"/>
                    </a:cubicBezTo>
                    <a:cubicBezTo>
                      <a:pt x="17491" y="32589"/>
                      <a:pt x="17169" y="32764"/>
                      <a:pt x="16955" y="32902"/>
                    </a:cubicBezTo>
                    <a:cubicBezTo>
                      <a:pt x="15226" y="33599"/>
                      <a:pt x="13519" y="34359"/>
                      <a:pt x="11883" y="35256"/>
                    </a:cubicBezTo>
                    <a:cubicBezTo>
                      <a:pt x="10970" y="35748"/>
                      <a:pt x="10095" y="36308"/>
                      <a:pt x="9232" y="36877"/>
                    </a:cubicBezTo>
                    <a:cubicBezTo>
                      <a:pt x="8190" y="37128"/>
                      <a:pt x="7114" y="37286"/>
                      <a:pt x="6039" y="37286"/>
                    </a:cubicBezTo>
                    <a:cubicBezTo>
                      <a:pt x="5664" y="37286"/>
                      <a:pt x="5289" y="37267"/>
                      <a:pt x="4917" y="37225"/>
                    </a:cubicBezTo>
                    <a:cubicBezTo>
                      <a:pt x="3756" y="37088"/>
                      <a:pt x="2578" y="36638"/>
                      <a:pt x="1798" y="35738"/>
                    </a:cubicBezTo>
                    <a:cubicBezTo>
                      <a:pt x="959" y="34775"/>
                      <a:pt x="639" y="33472"/>
                      <a:pt x="576" y="32223"/>
                    </a:cubicBezTo>
                    <a:cubicBezTo>
                      <a:pt x="519" y="31078"/>
                      <a:pt x="796" y="29871"/>
                      <a:pt x="1545" y="28978"/>
                    </a:cubicBezTo>
                    <a:cubicBezTo>
                      <a:pt x="2353" y="27963"/>
                      <a:pt x="3560" y="27363"/>
                      <a:pt x="4776" y="26986"/>
                    </a:cubicBezTo>
                    <a:cubicBezTo>
                      <a:pt x="6329" y="26512"/>
                      <a:pt x="7959" y="26353"/>
                      <a:pt x="9575" y="26302"/>
                    </a:cubicBezTo>
                    <a:cubicBezTo>
                      <a:pt x="9832" y="26295"/>
                      <a:pt x="10088" y="26292"/>
                      <a:pt x="10345" y="26292"/>
                    </a:cubicBezTo>
                    <a:close/>
                    <a:moveTo>
                      <a:pt x="28956" y="17469"/>
                    </a:moveTo>
                    <a:cubicBezTo>
                      <a:pt x="30234" y="17469"/>
                      <a:pt x="31512" y="17668"/>
                      <a:pt x="32720" y="18089"/>
                    </a:cubicBezTo>
                    <a:cubicBezTo>
                      <a:pt x="35189" y="18926"/>
                      <a:pt x="37349" y="20638"/>
                      <a:pt x="38734" y="22846"/>
                    </a:cubicBezTo>
                    <a:cubicBezTo>
                      <a:pt x="40176" y="25097"/>
                      <a:pt x="40774" y="27866"/>
                      <a:pt x="40416" y="30513"/>
                    </a:cubicBezTo>
                    <a:cubicBezTo>
                      <a:pt x="40119" y="32840"/>
                      <a:pt x="39080" y="35069"/>
                      <a:pt x="37482" y="36789"/>
                    </a:cubicBezTo>
                    <a:cubicBezTo>
                      <a:pt x="35361" y="39143"/>
                      <a:pt x="32220" y="40533"/>
                      <a:pt x="29053" y="40533"/>
                    </a:cubicBezTo>
                    <a:cubicBezTo>
                      <a:pt x="28877" y="40533"/>
                      <a:pt x="28702" y="40529"/>
                      <a:pt x="28526" y="40521"/>
                    </a:cubicBezTo>
                    <a:cubicBezTo>
                      <a:pt x="25915" y="40438"/>
                      <a:pt x="23349" y="39407"/>
                      <a:pt x="21393" y="37679"/>
                    </a:cubicBezTo>
                    <a:cubicBezTo>
                      <a:pt x="19308" y="35869"/>
                      <a:pt x="17908" y="33286"/>
                      <a:pt x="17555" y="30545"/>
                    </a:cubicBezTo>
                    <a:cubicBezTo>
                      <a:pt x="17185" y="27877"/>
                      <a:pt x="17792" y="25084"/>
                      <a:pt x="19250" y="22816"/>
                    </a:cubicBezTo>
                    <a:cubicBezTo>
                      <a:pt x="19963" y="21695"/>
                      <a:pt x="20872" y="20694"/>
                      <a:pt x="21926" y="19884"/>
                    </a:cubicBezTo>
                    <a:cubicBezTo>
                      <a:pt x="23599" y="18571"/>
                      <a:pt x="25648" y="17761"/>
                      <a:pt x="27759" y="17527"/>
                    </a:cubicBezTo>
                    <a:cubicBezTo>
                      <a:pt x="28156" y="17488"/>
                      <a:pt x="28556" y="17469"/>
                      <a:pt x="28956" y="17469"/>
                    </a:cubicBezTo>
                    <a:close/>
                    <a:moveTo>
                      <a:pt x="41110" y="31692"/>
                    </a:moveTo>
                    <a:cubicBezTo>
                      <a:pt x="41279" y="31692"/>
                      <a:pt x="41450" y="31729"/>
                      <a:pt x="41616" y="31747"/>
                    </a:cubicBezTo>
                    <a:cubicBezTo>
                      <a:pt x="43679" y="32037"/>
                      <a:pt x="45764" y="32246"/>
                      <a:pt x="47849" y="32246"/>
                    </a:cubicBezTo>
                    <a:cubicBezTo>
                      <a:pt x="48612" y="32246"/>
                      <a:pt x="49375" y="32218"/>
                      <a:pt x="50137" y="32156"/>
                    </a:cubicBezTo>
                    <a:cubicBezTo>
                      <a:pt x="50452" y="32162"/>
                      <a:pt x="50739" y="32323"/>
                      <a:pt x="51035" y="32417"/>
                    </a:cubicBezTo>
                    <a:cubicBezTo>
                      <a:pt x="52350" y="32891"/>
                      <a:pt x="53643" y="33514"/>
                      <a:pt x="54685" y="34460"/>
                    </a:cubicBezTo>
                    <a:cubicBezTo>
                      <a:pt x="55358" y="35084"/>
                      <a:pt x="55899" y="35884"/>
                      <a:pt x="56093" y="36791"/>
                    </a:cubicBezTo>
                    <a:cubicBezTo>
                      <a:pt x="56289" y="37685"/>
                      <a:pt x="56155" y="38620"/>
                      <a:pt x="55857" y="39475"/>
                    </a:cubicBezTo>
                    <a:cubicBezTo>
                      <a:pt x="55562" y="40314"/>
                      <a:pt x="55142" y="41123"/>
                      <a:pt x="54529" y="41775"/>
                    </a:cubicBezTo>
                    <a:cubicBezTo>
                      <a:pt x="53932" y="42423"/>
                      <a:pt x="53128" y="42868"/>
                      <a:pt x="52268" y="43050"/>
                    </a:cubicBezTo>
                    <a:cubicBezTo>
                      <a:pt x="51860" y="43142"/>
                      <a:pt x="51445" y="43182"/>
                      <a:pt x="51029" y="43182"/>
                    </a:cubicBezTo>
                    <a:cubicBezTo>
                      <a:pt x="50316" y="43182"/>
                      <a:pt x="49601" y="43065"/>
                      <a:pt x="48911" y="42896"/>
                    </a:cubicBezTo>
                    <a:cubicBezTo>
                      <a:pt x="47045" y="42414"/>
                      <a:pt x="45305" y="41546"/>
                      <a:pt x="43650" y="40576"/>
                    </a:cubicBezTo>
                    <a:cubicBezTo>
                      <a:pt x="42003" y="39596"/>
                      <a:pt x="40445" y="38477"/>
                      <a:pt x="38936" y="37297"/>
                    </a:cubicBezTo>
                    <a:cubicBezTo>
                      <a:pt x="38792" y="37183"/>
                      <a:pt x="38638" y="37080"/>
                      <a:pt x="38514" y="36944"/>
                    </a:cubicBezTo>
                    <a:cubicBezTo>
                      <a:pt x="38339" y="36747"/>
                      <a:pt x="38418" y="36446"/>
                      <a:pt x="38563" y="36257"/>
                    </a:cubicBezTo>
                    <a:cubicBezTo>
                      <a:pt x="38983" y="35733"/>
                      <a:pt x="39328" y="35155"/>
                      <a:pt x="39645" y="34566"/>
                    </a:cubicBezTo>
                    <a:cubicBezTo>
                      <a:pt x="39719" y="34375"/>
                      <a:pt x="39911" y="34185"/>
                      <a:pt x="40119" y="34185"/>
                    </a:cubicBezTo>
                    <a:cubicBezTo>
                      <a:pt x="40169" y="34185"/>
                      <a:pt x="40220" y="34196"/>
                      <a:pt x="40271" y="34221"/>
                    </a:cubicBezTo>
                    <a:cubicBezTo>
                      <a:pt x="42464" y="35034"/>
                      <a:pt x="44655" y="35855"/>
                      <a:pt x="46847" y="36670"/>
                    </a:cubicBezTo>
                    <a:cubicBezTo>
                      <a:pt x="47018" y="36729"/>
                      <a:pt x="47184" y="36812"/>
                      <a:pt x="47364" y="36846"/>
                    </a:cubicBezTo>
                    <a:cubicBezTo>
                      <a:pt x="47372" y="36846"/>
                      <a:pt x="47380" y="36847"/>
                      <a:pt x="47387" y="36847"/>
                    </a:cubicBezTo>
                    <a:cubicBezTo>
                      <a:pt x="47585" y="36847"/>
                      <a:pt x="47698" y="36564"/>
                      <a:pt x="47544" y="36430"/>
                    </a:cubicBezTo>
                    <a:cubicBezTo>
                      <a:pt x="47410" y="36336"/>
                      <a:pt x="47247" y="36299"/>
                      <a:pt x="47098" y="36239"/>
                    </a:cubicBezTo>
                    <a:cubicBezTo>
                      <a:pt x="44826" y="35391"/>
                      <a:pt x="42551" y="34546"/>
                      <a:pt x="40278" y="33696"/>
                    </a:cubicBezTo>
                    <a:cubicBezTo>
                      <a:pt x="40085" y="33279"/>
                      <a:pt x="40423" y="32876"/>
                      <a:pt x="40504" y="32474"/>
                    </a:cubicBezTo>
                    <a:cubicBezTo>
                      <a:pt x="40603" y="32221"/>
                      <a:pt x="40559" y="31834"/>
                      <a:pt x="40865" y="31725"/>
                    </a:cubicBezTo>
                    <a:cubicBezTo>
                      <a:pt x="40946" y="31701"/>
                      <a:pt x="41028" y="31692"/>
                      <a:pt x="41110" y="31692"/>
                    </a:cubicBezTo>
                    <a:close/>
                    <a:moveTo>
                      <a:pt x="17542" y="33222"/>
                    </a:moveTo>
                    <a:cubicBezTo>
                      <a:pt x="17610" y="33222"/>
                      <a:pt x="17678" y="33240"/>
                      <a:pt x="17744" y="33269"/>
                    </a:cubicBezTo>
                    <a:cubicBezTo>
                      <a:pt x="18052" y="34128"/>
                      <a:pt x="18499" y="34931"/>
                      <a:pt x="18991" y="35699"/>
                    </a:cubicBezTo>
                    <a:cubicBezTo>
                      <a:pt x="19142" y="35933"/>
                      <a:pt x="19042" y="36242"/>
                      <a:pt x="18830" y="36402"/>
                    </a:cubicBezTo>
                    <a:cubicBezTo>
                      <a:pt x="16975" y="37899"/>
                      <a:pt x="15099" y="39374"/>
                      <a:pt x="13246" y="40875"/>
                    </a:cubicBezTo>
                    <a:cubicBezTo>
                      <a:pt x="13050" y="41024"/>
                      <a:pt x="13220" y="41303"/>
                      <a:pt x="13412" y="41303"/>
                    </a:cubicBezTo>
                    <a:cubicBezTo>
                      <a:pt x="13459" y="41303"/>
                      <a:pt x="13508" y="41286"/>
                      <a:pt x="13553" y="41247"/>
                    </a:cubicBezTo>
                    <a:cubicBezTo>
                      <a:pt x="15474" y="39727"/>
                      <a:pt x="17382" y="38188"/>
                      <a:pt x="19299" y="36661"/>
                    </a:cubicBezTo>
                    <a:cubicBezTo>
                      <a:pt x="19350" y="36619"/>
                      <a:pt x="19414" y="36600"/>
                      <a:pt x="19480" y="36600"/>
                    </a:cubicBezTo>
                    <a:cubicBezTo>
                      <a:pt x="19588" y="36600"/>
                      <a:pt x="19700" y="36652"/>
                      <a:pt x="19769" y="36734"/>
                    </a:cubicBezTo>
                    <a:cubicBezTo>
                      <a:pt x="20050" y="37030"/>
                      <a:pt x="20311" y="37347"/>
                      <a:pt x="20605" y="37632"/>
                    </a:cubicBezTo>
                    <a:cubicBezTo>
                      <a:pt x="20732" y="37751"/>
                      <a:pt x="20739" y="37938"/>
                      <a:pt x="20721" y="38100"/>
                    </a:cubicBezTo>
                    <a:cubicBezTo>
                      <a:pt x="20639" y="38334"/>
                      <a:pt x="20466" y="38522"/>
                      <a:pt x="20320" y="38719"/>
                    </a:cubicBezTo>
                    <a:cubicBezTo>
                      <a:pt x="18704" y="40796"/>
                      <a:pt x="17201" y="42976"/>
                      <a:pt x="16034" y="45339"/>
                    </a:cubicBezTo>
                    <a:cubicBezTo>
                      <a:pt x="15940" y="45537"/>
                      <a:pt x="15867" y="45756"/>
                      <a:pt x="15692" y="45900"/>
                    </a:cubicBezTo>
                    <a:cubicBezTo>
                      <a:pt x="14706" y="46770"/>
                      <a:pt x="13651" y="47588"/>
                      <a:pt x="12447" y="48134"/>
                    </a:cubicBezTo>
                    <a:cubicBezTo>
                      <a:pt x="11717" y="48476"/>
                      <a:pt x="10905" y="48698"/>
                      <a:pt x="10095" y="48698"/>
                    </a:cubicBezTo>
                    <a:cubicBezTo>
                      <a:pt x="9704" y="48698"/>
                      <a:pt x="9313" y="48646"/>
                      <a:pt x="8932" y="48530"/>
                    </a:cubicBezTo>
                    <a:cubicBezTo>
                      <a:pt x="7784" y="48181"/>
                      <a:pt x="6875" y="47315"/>
                      <a:pt x="6197" y="46354"/>
                    </a:cubicBezTo>
                    <a:cubicBezTo>
                      <a:pt x="5477" y="45352"/>
                      <a:pt x="5013" y="44100"/>
                      <a:pt x="5199" y="42854"/>
                    </a:cubicBezTo>
                    <a:cubicBezTo>
                      <a:pt x="5354" y="41674"/>
                      <a:pt x="5984" y="40615"/>
                      <a:pt x="6747" y="39724"/>
                    </a:cubicBezTo>
                    <a:cubicBezTo>
                      <a:pt x="7657" y="38667"/>
                      <a:pt x="8764" y="37802"/>
                      <a:pt x="9913" y="37019"/>
                    </a:cubicBezTo>
                    <a:cubicBezTo>
                      <a:pt x="12236" y="35467"/>
                      <a:pt x="14786" y="34292"/>
                      <a:pt x="17376" y="33263"/>
                    </a:cubicBezTo>
                    <a:cubicBezTo>
                      <a:pt x="17430" y="33235"/>
                      <a:pt x="17486" y="33222"/>
                      <a:pt x="17542" y="33222"/>
                    </a:cubicBezTo>
                    <a:close/>
                    <a:moveTo>
                      <a:pt x="37969" y="37264"/>
                    </a:moveTo>
                    <a:cubicBezTo>
                      <a:pt x="38062" y="37264"/>
                      <a:pt x="38154" y="37296"/>
                      <a:pt x="38226" y="37360"/>
                    </a:cubicBezTo>
                    <a:cubicBezTo>
                      <a:pt x="40479" y="39146"/>
                      <a:pt x="42841" y="40824"/>
                      <a:pt x="45426" y="42097"/>
                    </a:cubicBezTo>
                    <a:cubicBezTo>
                      <a:pt x="45624" y="42191"/>
                      <a:pt x="45844" y="42264"/>
                      <a:pt x="45985" y="42442"/>
                    </a:cubicBezTo>
                    <a:cubicBezTo>
                      <a:pt x="46644" y="43191"/>
                      <a:pt x="47272" y="43975"/>
                      <a:pt x="47776" y="44839"/>
                    </a:cubicBezTo>
                    <a:cubicBezTo>
                      <a:pt x="48287" y="45712"/>
                      <a:pt x="48691" y="46676"/>
                      <a:pt x="48765" y="47695"/>
                    </a:cubicBezTo>
                    <a:cubicBezTo>
                      <a:pt x="48826" y="48436"/>
                      <a:pt x="48688" y="49193"/>
                      <a:pt x="48343" y="49854"/>
                    </a:cubicBezTo>
                    <a:cubicBezTo>
                      <a:pt x="47930" y="50661"/>
                      <a:pt x="47271" y="51318"/>
                      <a:pt x="46545" y="51851"/>
                    </a:cubicBezTo>
                    <a:cubicBezTo>
                      <a:pt x="45782" y="52414"/>
                      <a:pt x="44894" y="52842"/>
                      <a:pt x="43942" y="52944"/>
                    </a:cubicBezTo>
                    <a:cubicBezTo>
                      <a:pt x="43795" y="52960"/>
                      <a:pt x="43648" y="52968"/>
                      <a:pt x="43501" y="52968"/>
                    </a:cubicBezTo>
                    <a:cubicBezTo>
                      <a:pt x="42628" y="52968"/>
                      <a:pt x="41766" y="52686"/>
                      <a:pt x="41014" y="52249"/>
                    </a:cubicBezTo>
                    <a:cubicBezTo>
                      <a:pt x="39686" y="51471"/>
                      <a:pt x="38637" y="50308"/>
                      <a:pt x="37718" y="49090"/>
                    </a:cubicBezTo>
                    <a:cubicBezTo>
                      <a:pt x="35895" y="46619"/>
                      <a:pt x="34575" y="43821"/>
                      <a:pt x="33434" y="40981"/>
                    </a:cubicBezTo>
                    <a:cubicBezTo>
                      <a:pt x="33335" y="40730"/>
                      <a:pt x="33244" y="40402"/>
                      <a:pt x="33458" y="40184"/>
                    </a:cubicBezTo>
                    <a:cubicBezTo>
                      <a:pt x="34035" y="39903"/>
                      <a:pt x="34634" y="39660"/>
                      <a:pt x="35172" y="39307"/>
                    </a:cubicBezTo>
                    <a:cubicBezTo>
                      <a:pt x="35405" y="39179"/>
                      <a:pt x="35614" y="38990"/>
                      <a:pt x="35882" y="38940"/>
                    </a:cubicBezTo>
                    <a:cubicBezTo>
                      <a:pt x="36103" y="38955"/>
                      <a:pt x="36218" y="39158"/>
                      <a:pt x="36346" y="39310"/>
                    </a:cubicBezTo>
                    <a:cubicBezTo>
                      <a:pt x="37786" y="41054"/>
                      <a:pt x="39225" y="42798"/>
                      <a:pt x="40667" y="44541"/>
                    </a:cubicBezTo>
                    <a:cubicBezTo>
                      <a:pt x="40791" y="44678"/>
                      <a:pt x="40887" y="44850"/>
                      <a:pt x="41047" y="44952"/>
                    </a:cubicBezTo>
                    <a:cubicBezTo>
                      <a:pt x="41077" y="44964"/>
                      <a:pt x="41107" y="44970"/>
                      <a:pt x="41135" y="44970"/>
                    </a:cubicBezTo>
                    <a:cubicBezTo>
                      <a:pt x="41333" y="44970"/>
                      <a:pt x="41471" y="44693"/>
                      <a:pt x="41303" y="44542"/>
                    </a:cubicBezTo>
                    <a:cubicBezTo>
                      <a:pt x="39730" y="42631"/>
                      <a:pt x="38149" y="40725"/>
                      <a:pt x="36575" y="38814"/>
                    </a:cubicBezTo>
                    <a:cubicBezTo>
                      <a:pt x="36438" y="38687"/>
                      <a:pt x="36438" y="38457"/>
                      <a:pt x="36580" y="38336"/>
                    </a:cubicBezTo>
                    <a:cubicBezTo>
                      <a:pt x="36916" y="38028"/>
                      <a:pt x="37262" y="37728"/>
                      <a:pt x="37589" y="37410"/>
                    </a:cubicBezTo>
                    <a:cubicBezTo>
                      <a:pt x="37657" y="37341"/>
                      <a:pt x="37751" y="37307"/>
                      <a:pt x="37844" y="37284"/>
                    </a:cubicBezTo>
                    <a:cubicBezTo>
                      <a:pt x="37885" y="37271"/>
                      <a:pt x="37927" y="37264"/>
                      <a:pt x="37969" y="37264"/>
                    </a:cubicBezTo>
                    <a:close/>
                    <a:moveTo>
                      <a:pt x="21403" y="38408"/>
                    </a:moveTo>
                    <a:cubicBezTo>
                      <a:pt x="21559" y="38408"/>
                      <a:pt x="21666" y="38552"/>
                      <a:pt x="21792" y="38631"/>
                    </a:cubicBezTo>
                    <a:cubicBezTo>
                      <a:pt x="22253" y="39003"/>
                      <a:pt x="22771" y="39295"/>
                      <a:pt x="23280" y="39596"/>
                    </a:cubicBezTo>
                    <a:cubicBezTo>
                      <a:pt x="23527" y="39749"/>
                      <a:pt x="23887" y="39794"/>
                      <a:pt x="24003" y="40097"/>
                    </a:cubicBezTo>
                    <a:cubicBezTo>
                      <a:pt x="24041" y="40256"/>
                      <a:pt x="23946" y="40404"/>
                      <a:pt x="23898" y="40551"/>
                    </a:cubicBezTo>
                    <a:cubicBezTo>
                      <a:pt x="23035" y="42764"/>
                      <a:pt x="22164" y="44974"/>
                      <a:pt x="21304" y="47190"/>
                    </a:cubicBezTo>
                    <a:cubicBezTo>
                      <a:pt x="21205" y="47379"/>
                      <a:pt x="21380" y="47531"/>
                      <a:pt x="21543" y="47531"/>
                    </a:cubicBezTo>
                    <a:cubicBezTo>
                      <a:pt x="21632" y="47531"/>
                      <a:pt x="21717" y="47486"/>
                      <a:pt x="21751" y="47377"/>
                    </a:cubicBezTo>
                    <a:cubicBezTo>
                      <a:pt x="22604" y="45222"/>
                      <a:pt x="23442" y="43061"/>
                      <a:pt x="24290" y="40904"/>
                    </a:cubicBezTo>
                    <a:cubicBezTo>
                      <a:pt x="24381" y="40687"/>
                      <a:pt x="24428" y="40442"/>
                      <a:pt x="24610" y="40279"/>
                    </a:cubicBezTo>
                    <a:cubicBezTo>
                      <a:pt x="24624" y="40278"/>
                      <a:pt x="24638" y="40278"/>
                      <a:pt x="24652" y="40278"/>
                    </a:cubicBezTo>
                    <a:cubicBezTo>
                      <a:pt x="24813" y="40278"/>
                      <a:pt x="24969" y="40324"/>
                      <a:pt x="25118" y="40389"/>
                    </a:cubicBezTo>
                    <a:cubicBezTo>
                      <a:pt x="25460" y="40534"/>
                      <a:pt x="25830" y="40589"/>
                      <a:pt x="26183" y="40699"/>
                    </a:cubicBezTo>
                    <a:cubicBezTo>
                      <a:pt x="26472" y="40879"/>
                      <a:pt x="26412" y="41278"/>
                      <a:pt x="26377" y="41568"/>
                    </a:cubicBezTo>
                    <a:cubicBezTo>
                      <a:pt x="25991" y="44304"/>
                      <a:pt x="25751" y="47077"/>
                      <a:pt x="25957" y="49838"/>
                    </a:cubicBezTo>
                    <a:cubicBezTo>
                      <a:pt x="26029" y="50225"/>
                      <a:pt x="25838" y="50583"/>
                      <a:pt x="25716" y="50939"/>
                    </a:cubicBezTo>
                    <a:cubicBezTo>
                      <a:pt x="25243" y="52255"/>
                      <a:pt x="24623" y="53549"/>
                      <a:pt x="23678" y="54595"/>
                    </a:cubicBezTo>
                    <a:cubicBezTo>
                      <a:pt x="23004" y="55329"/>
                      <a:pt x="22115" y="55903"/>
                      <a:pt x="21118" y="56055"/>
                    </a:cubicBezTo>
                    <a:cubicBezTo>
                      <a:pt x="20899" y="56090"/>
                      <a:pt x="20680" y="56106"/>
                      <a:pt x="20462" y="56106"/>
                    </a:cubicBezTo>
                    <a:cubicBezTo>
                      <a:pt x="19580" y="56106"/>
                      <a:pt x="18705" y="55845"/>
                      <a:pt x="17909" y="55476"/>
                    </a:cubicBezTo>
                    <a:cubicBezTo>
                      <a:pt x="16899" y="55015"/>
                      <a:pt x="15973" y="54281"/>
                      <a:pt x="15463" y="53278"/>
                    </a:cubicBezTo>
                    <a:cubicBezTo>
                      <a:pt x="14855" y="52079"/>
                      <a:pt x="14848" y="50671"/>
                      <a:pt x="15111" y="49379"/>
                    </a:cubicBezTo>
                    <a:cubicBezTo>
                      <a:pt x="15321" y="48293"/>
                      <a:pt x="15711" y="47251"/>
                      <a:pt x="16156" y="46240"/>
                    </a:cubicBezTo>
                    <a:cubicBezTo>
                      <a:pt x="17408" y="43475"/>
                      <a:pt x="19163" y="40975"/>
                      <a:pt x="21035" y="38597"/>
                    </a:cubicBezTo>
                    <a:cubicBezTo>
                      <a:pt x="21110" y="38497"/>
                      <a:pt x="21217" y="38409"/>
                      <a:pt x="21348" y="38409"/>
                    </a:cubicBezTo>
                    <a:cubicBezTo>
                      <a:pt x="21355" y="38409"/>
                      <a:pt x="21361" y="38410"/>
                      <a:pt x="21368" y="38410"/>
                    </a:cubicBezTo>
                    <a:cubicBezTo>
                      <a:pt x="21380" y="38409"/>
                      <a:pt x="21392" y="38408"/>
                      <a:pt x="21403" y="38408"/>
                    </a:cubicBezTo>
                    <a:close/>
                    <a:moveTo>
                      <a:pt x="32468" y="40530"/>
                    </a:moveTo>
                    <a:cubicBezTo>
                      <a:pt x="32603" y="40530"/>
                      <a:pt x="32728" y="40584"/>
                      <a:pt x="32793" y="40727"/>
                    </a:cubicBezTo>
                    <a:cubicBezTo>
                      <a:pt x="33178" y="41615"/>
                      <a:pt x="33513" y="42528"/>
                      <a:pt x="33933" y="43402"/>
                    </a:cubicBezTo>
                    <a:cubicBezTo>
                      <a:pt x="34772" y="45297"/>
                      <a:pt x="35755" y="47134"/>
                      <a:pt x="36931" y="48842"/>
                    </a:cubicBezTo>
                    <a:cubicBezTo>
                      <a:pt x="37054" y="49114"/>
                      <a:pt x="37070" y="49420"/>
                      <a:pt x="37130" y="49710"/>
                    </a:cubicBezTo>
                    <a:cubicBezTo>
                      <a:pt x="37376" y="51079"/>
                      <a:pt x="37484" y="52499"/>
                      <a:pt x="37193" y="53869"/>
                    </a:cubicBezTo>
                    <a:cubicBezTo>
                      <a:pt x="36978" y="54844"/>
                      <a:pt x="36496" y="55793"/>
                      <a:pt x="35706" y="56425"/>
                    </a:cubicBezTo>
                    <a:cubicBezTo>
                      <a:pt x="34882" y="57094"/>
                      <a:pt x="33826" y="57403"/>
                      <a:pt x="32785" y="57514"/>
                    </a:cubicBezTo>
                    <a:cubicBezTo>
                      <a:pt x="32537" y="57542"/>
                      <a:pt x="32285" y="57557"/>
                      <a:pt x="32033" y="57557"/>
                    </a:cubicBezTo>
                    <a:cubicBezTo>
                      <a:pt x="31250" y="57557"/>
                      <a:pt x="30464" y="57411"/>
                      <a:pt x="29765" y="57050"/>
                    </a:cubicBezTo>
                    <a:cubicBezTo>
                      <a:pt x="28823" y="56563"/>
                      <a:pt x="28109" y="55717"/>
                      <a:pt x="27638" y="54781"/>
                    </a:cubicBezTo>
                    <a:cubicBezTo>
                      <a:pt x="27118" y="53762"/>
                      <a:pt x="26831" y="52642"/>
                      <a:pt x="26644" y="51520"/>
                    </a:cubicBezTo>
                    <a:cubicBezTo>
                      <a:pt x="26124" y="48154"/>
                      <a:pt x="26422" y="44727"/>
                      <a:pt x="26898" y="41375"/>
                    </a:cubicBezTo>
                    <a:cubicBezTo>
                      <a:pt x="26927" y="41226"/>
                      <a:pt x="26913" y="41028"/>
                      <a:pt x="27071" y="40949"/>
                    </a:cubicBezTo>
                    <a:cubicBezTo>
                      <a:pt x="27137" y="40916"/>
                      <a:pt x="27205" y="40905"/>
                      <a:pt x="27275" y="40905"/>
                    </a:cubicBezTo>
                    <a:cubicBezTo>
                      <a:pt x="27431" y="40905"/>
                      <a:pt x="27592" y="40963"/>
                      <a:pt x="27748" y="40968"/>
                    </a:cubicBezTo>
                    <a:cubicBezTo>
                      <a:pt x="28173" y="40993"/>
                      <a:pt x="28599" y="41028"/>
                      <a:pt x="29024" y="41028"/>
                    </a:cubicBezTo>
                    <a:cubicBezTo>
                      <a:pt x="29224" y="41028"/>
                      <a:pt x="29423" y="41021"/>
                      <a:pt x="29622" y="41001"/>
                    </a:cubicBezTo>
                    <a:cubicBezTo>
                      <a:pt x="29649" y="40995"/>
                      <a:pt x="29676" y="40993"/>
                      <a:pt x="29704" y="40993"/>
                    </a:cubicBezTo>
                    <a:cubicBezTo>
                      <a:pt x="29892" y="40993"/>
                      <a:pt x="30079" y="41113"/>
                      <a:pt x="30178" y="41264"/>
                    </a:cubicBezTo>
                    <a:cubicBezTo>
                      <a:pt x="30609" y="43730"/>
                      <a:pt x="31006" y="46204"/>
                      <a:pt x="31435" y="48671"/>
                    </a:cubicBezTo>
                    <a:cubicBezTo>
                      <a:pt x="31445" y="48795"/>
                      <a:pt x="31564" y="48878"/>
                      <a:pt x="31681" y="48878"/>
                    </a:cubicBezTo>
                    <a:cubicBezTo>
                      <a:pt x="31736" y="48878"/>
                      <a:pt x="31790" y="48860"/>
                      <a:pt x="31833" y="48819"/>
                    </a:cubicBezTo>
                    <a:cubicBezTo>
                      <a:pt x="31941" y="48740"/>
                      <a:pt x="31916" y="48594"/>
                      <a:pt x="31898" y="48482"/>
                    </a:cubicBezTo>
                    <a:cubicBezTo>
                      <a:pt x="31565" y="46507"/>
                      <a:pt x="31233" y="44531"/>
                      <a:pt x="30900" y="42555"/>
                    </a:cubicBezTo>
                    <a:cubicBezTo>
                      <a:pt x="30843" y="42077"/>
                      <a:pt x="30683" y="41606"/>
                      <a:pt x="30718" y="41122"/>
                    </a:cubicBezTo>
                    <a:cubicBezTo>
                      <a:pt x="30706" y="40933"/>
                      <a:pt x="30928" y="40878"/>
                      <a:pt x="31073" y="40844"/>
                    </a:cubicBezTo>
                    <a:cubicBezTo>
                      <a:pt x="31469" y="40792"/>
                      <a:pt x="31848" y="40675"/>
                      <a:pt x="32234" y="40577"/>
                    </a:cubicBezTo>
                    <a:cubicBezTo>
                      <a:pt x="32308" y="40548"/>
                      <a:pt x="32390" y="40530"/>
                      <a:pt x="32468" y="40530"/>
                    </a:cubicBezTo>
                    <a:close/>
                    <a:moveTo>
                      <a:pt x="26157" y="1"/>
                    </a:moveTo>
                    <a:cubicBezTo>
                      <a:pt x="25369" y="1"/>
                      <a:pt x="24578" y="138"/>
                      <a:pt x="23830" y="369"/>
                    </a:cubicBezTo>
                    <a:cubicBezTo>
                      <a:pt x="22632" y="744"/>
                      <a:pt x="21567" y="1579"/>
                      <a:pt x="21018" y="2719"/>
                    </a:cubicBezTo>
                    <a:cubicBezTo>
                      <a:pt x="20358" y="4035"/>
                      <a:pt x="20282" y="5555"/>
                      <a:pt x="20399" y="6998"/>
                    </a:cubicBezTo>
                    <a:cubicBezTo>
                      <a:pt x="20403" y="7237"/>
                      <a:pt x="20510" y="7486"/>
                      <a:pt x="20398" y="7715"/>
                    </a:cubicBezTo>
                    <a:cubicBezTo>
                      <a:pt x="20358" y="7727"/>
                      <a:pt x="20318" y="7733"/>
                      <a:pt x="20278" y="7733"/>
                    </a:cubicBezTo>
                    <a:cubicBezTo>
                      <a:pt x="20219" y="7733"/>
                      <a:pt x="20160" y="7721"/>
                      <a:pt x="20103" y="7704"/>
                    </a:cubicBezTo>
                    <a:cubicBezTo>
                      <a:pt x="19343" y="6798"/>
                      <a:pt x="18461" y="5979"/>
                      <a:pt x="17437" y="5380"/>
                    </a:cubicBezTo>
                    <a:cubicBezTo>
                      <a:pt x="16610" y="4889"/>
                      <a:pt x="15648" y="4590"/>
                      <a:pt x="14685" y="4590"/>
                    </a:cubicBezTo>
                    <a:cubicBezTo>
                      <a:pt x="14344" y="4590"/>
                      <a:pt x="14003" y="4628"/>
                      <a:pt x="13668" y="4707"/>
                    </a:cubicBezTo>
                    <a:cubicBezTo>
                      <a:pt x="12330" y="5021"/>
                      <a:pt x="11152" y="5834"/>
                      <a:pt x="10223" y="6829"/>
                    </a:cubicBezTo>
                    <a:cubicBezTo>
                      <a:pt x="9366" y="7754"/>
                      <a:pt x="8852" y="9016"/>
                      <a:pt x="8948" y="10286"/>
                    </a:cubicBezTo>
                    <a:cubicBezTo>
                      <a:pt x="9032" y="11700"/>
                      <a:pt x="9680" y="13008"/>
                      <a:pt x="10458" y="14164"/>
                    </a:cubicBezTo>
                    <a:cubicBezTo>
                      <a:pt x="10599" y="14400"/>
                      <a:pt x="10841" y="14603"/>
                      <a:pt x="10844" y="14898"/>
                    </a:cubicBezTo>
                    <a:cubicBezTo>
                      <a:pt x="10807" y="14991"/>
                      <a:pt x="10698" y="15007"/>
                      <a:pt x="10619" y="15047"/>
                    </a:cubicBezTo>
                    <a:cubicBezTo>
                      <a:pt x="9530" y="14663"/>
                      <a:pt x="8358" y="14381"/>
                      <a:pt x="7195" y="14381"/>
                    </a:cubicBezTo>
                    <a:cubicBezTo>
                      <a:pt x="6588" y="14381"/>
                      <a:pt x="5982" y="14458"/>
                      <a:pt x="5392" y="14637"/>
                    </a:cubicBezTo>
                    <a:cubicBezTo>
                      <a:pt x="4153" y="15005"/>
                      <a:pt x="3135" y="15927"/>
                      <a:pt x="2509" y="17042"/>
                    </a:cubicBezTo>
                    <a:cubicBezTo>
                      <a:pt x="1840" y="18236"/>
                      <a:pt x="1395" y="19621"/>
                      <a:pt x="1572" y="21002"/>
                    </a:cubicBezTo>
                    <a:cubicBezTo>
                      <a:pt x="1719" y="22179"/>
                      <a:pt x="2390" y="23236"/>
                      <a:pt x="3268" y="24009"/>
                    </a:cubicBezTo>
                    <a:cubicBezTo>
                      <a:pt x="4212" y="24863"/>
                      <a:pt x="5364" y="25440"/>
                      <a:pt x="6532" y="25923"/>
                    </a:cubicBezTo>
                    <a:cubicBezTo>
                      <a:pt x="6531" y="25962"/>
                      <a:pt x="6528" y="26040"/>
                      <a:pt x="6527" y="26080"/>
                    </a:cubicBezTo>
                    <a:cubicBezTo>
                      <a:pt x="5494" y="26258"/>
                      <a:pt x="4465" y="26510"/>
                      <a:pt x="3508" y="26944"/>
                    </a:cubicBezTo>
                    <a:cubicBezTo>
                      <a:pt x="2433" y="27417"/>
                      <a:pt x="1442" y="28147"/>
                      <a:pt x="815" y="29155"/>
                    </a:cubicBezTo>
                    <a:cubicBezTo>
                      <a:pt x="192" y="30161"/>
                      <a:pt x="1" y="31385"/>
                      <a:pt x="106" y="32551"/>
                    </a:cubicBezTo>
                    <a:cubicBezTo>
                      <a:pt x="184" y="33454"/>
                      <a:pt x="390" y="34358"/>
                      <a:pt x="815" y="35166"/>
                    </a:cubicBezTo>
                    <a:cubicBezTo>
                      <a:pt x="1307" y="36123"/>
                      <a:pt x="2159" y="36872"/>
                      <a:pt x="3154" y="37275"/>
                    </a:cubicBezTo>
                    <a:cubicBezTo>
                      <a:pt x="4063" y="37641"/>
                      <a:pt x="5034" y="37775"/>
                      <a:pt x="6010" y="37775"/>
                    </a:cubicBezTo>
                    <a:cubicBezTo>
                      <a:pt x="6635" y="37775"/>
                      <a:pt x="7262" y="37720"/>
                      <a:pt x="7876" y="37636"/>
                    </a:cubicBezTo>
                    <a:cubicBezTo>
                      <a:pt x="7907" y="37717"/>
                      <a:pt x="7997" y="37838"/>
                      <a:pt x="7897" y="37912"/>
                    </a:cubicBezTo>
                    <a:cubicBezTo>
                      <a:pt x="7174" y="38540"/>
                      <a:pt x="6478" y="39212"/>
                      <a:pt x="5918" y="39993"/>
                    </a:cubicBezTo>
                    <a:cubicBezTo>
                      <a:pt x="5192" y="40970"/>
                      <a:pt x="4683" y="42148"/>
                      <a:pt x="4668" y="43379"/>
                    </a:cubicBezTo>
                    <a:cubicBezTo>
                      <a:pt x="4662" y="44381"/>
                      <a:pt x="4991" y="45362"/>
                      <a:pt x="5516" y="46207"/>
                    </a:cubicBezTo>
                    <a:cubicBezTo>
                      <a:pt x="6153" y="47233"/>
                      <a:pt x="7002" y="48172"/>
                      <a:pt x="8093" y="48721"/>
                    </a:cubicBezTo>
                    <a:cubicBezTo>
                      <a:pt x="8716" y="49041"/>
                      <a:pt x="9407" y="49186"/>
                      <a:pt x="10102" y="49186"/>
                    </a:cubicBezTo>
                    <a:cubicBezTo>
                      <a:pt x="10681" y="49186"/>
                      <a:pt x="11263" y="49085"/>
                      <a:pt x="11809" y="48902"/>
                    </a:cubicBezTo>
                    <a:cubicBezTo>
                      <a:pt x="12993" y="48524"/>
                      <a:pt x="14055" y="47846"/>
                      <a:pt x="15034" y="47094"/>
                    </a:cubicBezTo>
                    <a:cubicBezTo>
                      <a:pt x="15145" y="47141"/>
                      <a:pt x="15227" y="47252"/>
                      <a:pt x="15167" y="47377"/>
                    </a:cubicBezTo>
                    <a:cubicBezTo>
                      <a:pt x="14849" y="48278"/>
                      <a:pt x="14595" y="49209"/>
                      <a:pt x="14503" y="50163"/>
                    </a:cubicBezTo>
                    <a:cubicBezTo>
                      <a:pt x="14366" y="51407"/>
                      <a:pt x="14538" y="52724"/>
                      <a:pt x="15199" y="53804"/>
                    </a:cubicBezTo>
                    <a:cubicBezTo>
                      <a:pt x="15798" y="54791"/>
                      <a:pt x="16762" y="55505"/>
                      <a:pt x="17807" y="55965"/>
                    </a:cubicBezTo>
                    <a:cubicBezTo>
                      <a:pt x="18636" y="56340"/>
                      <a:pt x="19545" y="56597"/>
                      <a:pt x="20459" y="56597"/>
                    </a:cubicBezTo>
                    <a:cubicBezTo>
                      <a:pt x="20698" y="56597"/>
                      <a:pt x="20936" y="56579"/>
                      <a:pt x="21173" y="56542"/>
                    </a:cubicBezTo>
                    <a:cubicBezTo>
                      <a:pt x="22281" y="56380"/>
                      <a:pt x="23273" y="55752"/>
                      <a:pt x="24021" y="54937"/>
                    </a:cubicBezTo>
                    <a:cubicBezTo>
                      <a:pt x="24821" y="54064"/>
                      <a:pt x="25404" y="53014"/>
                      <a:pt x="25858" y="51927"/>
                    </a:cubicBezTo>
                    <a:cubicBezTo>
                      <a:pt x="25891" y="51835"/>
                      <a:pt x="25959" y="51765"/>
                      <a:pt x="26025" y="51696"/>
                    </a:cubicBezTo>
                    <a:cubicBezTo>
                      <a:pt x="26091" y="51755"/>
                      <a:pt x="26205" y="51790"/>
                      <a:pt x="26212" y="51896"/>
                    </a:cubicBezTo>
                    <a:cubicBezTo>
                      <a:pt x="26455" y="53203"/>
                      <a:pt x="26846" y="54507"/>
                      <a:pt x="27568" y="55635"/>
                    </a:cubicBezTo>
                    <a:cubicBezTo>
                      <a:pt x="28092" y="56447"/>
                      <a:pt x="28813" y="57149"/>
                      <a:pt x="29695" y="57561"/>
                    </a:cubicBezTo>
                    <a:cubicBezTo>
                      <a:pt x="30423" y="57906"/>
                      <a:pt x="31228" y="58047"/>
                      <a:pt x="32031" y="58047"/>
                    </a:cubicBezTo>
                    <a:cubicBezTo>
                      <a:pt x="32263" y="58047"/>
                      <a:pt x="32494" y="58035"/>
                      <a:pt x="32723" y="58013"/>
                    </a:cubicBezTo>
                    <a:cubicBezTo>
                      <a:pt x="33730" y="57917"/>
                      <a:pt x="34743" y="57655"/>
                      <a:pt x="35601" y="57104"/>
                    </a:cubicBezTo>
                    <a:cubicBezTo>
                      <a:pt x="36281" y="56674"/>
                      <a:pt x="36830" y="56049"/>
                      <a:pt x="37188" y="55332"/>
                    </a:cubicBezTo>
                    <a:cubicBezTo>
                      <a:pt x="37779" y="54156"/>
                      <a:pt x="37906" y="52805"/>
                      <a:pt x="37835" y="51508"/>
                    </a:cubicBezTo>
                    <a:cubicBezTo>
                      <a:pt x="37837" y="51105"/>
                      <a:pt x="37739" y="50708"/>
                      <a:pt x="37755" y="50306"/>
                    </a:cubicBezTo>
                    <a:cubicBezTo>
                      <a:pt x="37807" y="50288"/>
                      <a:pt x="37911" y="50253"/>
                      <a:pt x="37963" y="50236"/>
                    </a:cubicBezTo>
                    <a:cubicBezTo>
                      <a:pt x="38131" y="50353"/>
                      <a:pt x="38246" y="50527"/>
                      <a:pt x="38385" y="50676"/>
                    </a:cubicBezTo>
                    <a:cubicBezTo>
                      <a:pt x="39187" y="51546"/>
                      <a:pt x="40091" y="52348"/>
                      <a:pt x="41158" y="52875"/>
                    </a:cubicBezTo>
                    <a:cubicBezTo>
                      <a:pt x="41884" y="53242"/>
                      <a:pt x="42696" y="53458"/>
                      <a:pt x="43511" y="53458"/>
                    </a:cubicBezTo>
                    <a:cubicBezTo>
                      <a:pt x="43719" y="53458"/>
                      <a:pt x="43927" y="53444"/>
                      <a:pt x="44134" y="53415"/>
                    </a:cubicBezTo>
                    <a:cubicBezTo>
                      <a:pt x="45128" y="53278"/>
                      <a:pt x="46054" y="52825"/>
                      <a:pt x="46853" y="52231"/>
                    </a:cubicBezTo>
                    <a:cubicBezTo>
                      <a:pt x="47495" y="51759"/>
                      <a:pt x="48081" y="51196"/>
                      <a:pt x="48518" y="50527"/>
                    </a:cubicBezTo>
                    <a:cubicBezTo>
                      <a:pt x="49055" y="49719"/>
                      <a:pt x="49322" y="48739"/>
                      <a:pt x="49259" y="47772"/>
                    </a:cubicBezTo>
                    <a:cubicBezTo>
                      <a:pt x="49157" y="46065"/>
                      <a:pt x="48261" y="44534"/>
                      <a:pt x="47256" y="43198"/>
                    </a:cubicBezTo>
                    <a:cubicBezTo>
                      <a:pt x="47301" y="43104"/>
                      <a:pt x="47381" y="42984"/>
                      <a:pt x="47492" y="42984"/>
                    </a:cubicBezTo>
                    <a:cubicBezTo>
                      <a:pt x="47514" y="42984"/>
                      <a:pt x="47536" y="42988"/>
                      <a:pt x="47560" y="42999"/>
                    </a:cubicBezTo>
                    <a:cubicBezTo>
                      <a:pt x="48666" y="43380"/>
                      <a:pt x="49845" y="43667"/>
                      <a:pt x="51020" y="43667"/>
                    </a:cubicBezTo>
                    <a:cubicBezTo>
                      <a:pt x="51535" y="43667"/>
                      <a:pt x="52049" y="43612"/>
                      <a:pt x="52556" y="43486"/>
                    </a:cubicBezTo>
                    <a:cubicBezTo>
                      <a:pt x="53511" y="43244"/>
                      <a:pt x="54387" y="42707"/>
                      <a:pt x="55027" y="41956"/>
                    </a:cubicBezTo>
                    <a:cubicBezTo>
                      <a:pt x="55612" y="41279"/>
                      <a:pt x="56027" y="40470"/>
                      <a:pt x="56321" y="39628"/>
                    </a:cubicBezTo>
                    <a:cubicBezTo>
                      <a:pt x="56657" y="38665"/>
                      <a:pt x="56795" y="37608"/>
                      <a:pt x="56553" y="36605"/>
                    </a:cubicBezTo>
                    <a:cubicBezTo>
                      <a:pt x="56325" y="35636"/>
                      <a:pt x="55745" y="34779"/>
                      <a:pt x="55020" y="34111"/>
                    </a:cubicBezTo>
                    <a:cubicBezTo>
                      <a:pt x="54200" y="33356"/>
                      <a:pt x="53220" y="32798"/>
                      <a:pt x="52205" y="32354"/>
                    </a:cubicBezTo>
                    <a:cubicBezTo>
                      <a:pt x="52031" y="32267"/>
                      <a:pt x="51733" y="32239"/>
                      <a:pt x="51807" y="31972"/>
                    </a:cubicBezTo>
                    <a:cubicBezTo>
                      <a:pt x="52422" y="31802"/>
                      <a:pt x="53061" y="31711"/>
                      <a:pt x="53666" y="31498"/>
                    </a:cubicBezTo>
                    <a:cubicBezTo>
                      <a:pt x="54925" y="31095"/>
                      <a:pt x="56166" y="30457"/>
                      <a:pt x="57012" y="29413"/>
                    </a:cubicBezTo>
                    <a:cubicBezTo>
                      <a:pt x="57767" y="28535"/>
                      <a:pt x="58110" y="27365"/>
                      <a:pt x="58128" y="26221"/>
                    </a:cubicBezTo>
                    <a:cubicBezTo>
                      <a:pt x="58126" y="25018"/>
                      <a:pt x="57906" y="23783"/>
                      <a:pt x="57305" y="22727"/>
                    </a:cubicBezTo>
                    <a:cubicBezTo>
                      <a:pt x="56825" y="21873"/>
                      <a:pt x="56051" y="21200"/>
                      <a:pt x="55151" y="20818"/>
                    </a:cubicBezTo>
                    <a:cubicBezTo>
                      <a:pt x="54220" y="20409"/>
                      <a:pt x="53203" y="20275"/>
                      <a:pt x="52190" y="20275"/>
                    </a:cubicBezTo>
                    <a:cubicBezTo>
                      <a:pt x="51845" y="20275"/>
                      <a:pt x="51500" y="20291"/>
                      <a:pt x="51159" y="20316"/>
                    </a:cubicBezTo>
                    <a:cubicBezTo>
                      <a:pt x="50963" y="20326"/>
                      <a:pt x="50766" y="20376"/>
                      <a:pt x="50570" y="20376"/>
                    </a:cubicBezTo>
                    <a:cubicBezTo>
                      <a:pt x="50493" y="20376"/>
                      <a:pt x="50417" y="20368"/>
                      <a:pt x="50341" y="20348"/>
                    </a:cubicBezTo>
                    <a:cubicBezTo>
                      <a:pt x="50276" y="20070"/>
                      <a:pt x="50552" y="19931"/>
                      <a:pt x="50720" y="19775"/>
                    </a:cubicBezTo>
                    <a:cubicBezTo>
                      <a:pt x="51292" y="19250"/>
                      <a:pt x="51834" y="18688"/>
                      <a:pt x="52288" y="18057"/>
                    </a:cubicBezTo>
                    <a:cubicBezTo>
                      <a:pt x="53039" y="17047"/>
                      <a:pt x="53560" y="15819"/>
                      <a:pt x="53538" y="14544"/>
                    </a:cubicBezTo>
                    <a:cubicBezTo>
                      <a:pt x="53517" y="13385"/>
                      <a:pt x="53044" y="12278"/>
                      <a:pt x="52367" y="11353"/>
                    </a:cubicBezTo>
                    <a:cubicBezTo>
                      <a:pt x="51702" y="10424"/>
                      <a:pt x="50836" y="9596"/>
                      <a:pt x="49762" y="9170"/>
                    </a:cubicBezTo>
                    <a:cubicBezTo>
                      <a:pt x="49238" y="8955"/>
                      <a:pt x="48676" y="8862"/>
                      <a:pt x="48112" y="8862"/>
                    </a:cubicBezTo>
                    <a:cubicBezTo>
                      <a:pt x="47865" y="8862"/>
                      <a:pt x="47618" y="8879"/>
                      <a:pt x="47374" y="8913"/>
                    </a:cubicBezTo>
                    <a:cubicBezTo>
                      <a:pt x="46026" y="9123"/>
                      <a:pt x="44796" y="9783"/>
                      <a:pt x="43697" y="10566"/>
                    </a:cubicBezTo>
                    <a:cubicBezTo>
                      <a:pt x="43517" y="10685"/>
                      <a:pt x="43356" y="10867"/>
                      <a:pt x="43128" y="10879"/>
                    </a:cubicBezTo>
                    <a:cubicBezTo>
                      <a:pt x="43098" y="10811"/>
                      <a:pt x="43067" y="10745"/>
                      <a:pt x="43038" y="10680"/>
                    </a:cubicBezTo>
                    <a:cubicBezTo>
                      <a:pt x="43244" y="10091"/>
                      <a:pt x="43429" y="9492"/>
                      <a:pt x="43549" y="8878"/>
                    </a:cubicBezTo>
                    <a:cubicBezTo>
                      <a:pt x="43855" y="7461"/>
                      <a:pt x="43857" y="5914"/>
                      <a:pt x="43202" y="4590"/>
                    </a:cubicBezTo>
                    <a:cubicBezTo>
                      <a:pt x="42640" y="3452"/>
                      <a:pt x="41599" y="2617"/>
                      <a:pt x="40456" y="2108"/>
                    </a:cubicBezTo>
                    <a:cubicBezTo>
                      <a:pt x="39610" y="1717"/>
                      <a:pt x="38678" y="1452"/>
                      <a:pt x="37743" y="1452"/>
                    </a:cubicBezTo>
                    <a:cubicBezTo>
                      <a:pt x="37434" y="1452"/>
                      <a:pt x="37125" y="1481"/>
                      <a:pt x="36819" y="1544"/>
                    </a:cubicBezTo>
                    <a:cubicBezTo>
                      <a:pt x="36039" y="1702"/>
                      <a:pt x="35320" y="2090"/>
                      <a:pt x="34716" y="2601"/>
                    </a:cubicBezTo>
                    <a:cubicBezTo>
                      <a:pt x="33755" y="3428"/>
                      <a:pt x="33078" y="4528"/>
                      <a:pt x="32546" y="5667"/>
                    </a:cubicBezTo>
                    <a:cubicBezTo>
                      <a:pt x="32442" y="5880"/>
                      <a:pt x="32387" y="6135"/>
                      <a:pt x="32183" y="6281"/>
                    </a:cubicBezTo>
                    <a:cubicBezTo>
                      <a:pt x="32110" y="6231"/>
                      <a:pt x="31999" y="6206"/>
                      <a:pt x="31987" y="6107"/>
                    </a:cubicBezTo>
                    <a:cubicBezTo>
                      <a:pt x="31737" y="4793"/>
                      <a:pt x="31341" y="3479"/>
                      <a:pt x="30599" y="2354"/>
                    </a:cubicBezTo>
                    <a:cubicBezTo>
                      <a:pt x="29968" y="1383"/>
                      <a:pt x="29028" y="593"/>
                      <a:pt x="27912" y="252"/>
                    </a:cubicBezTo>
                    <a:cubicBezTo>
                      <a:pt x="27342" y="78"/>
                      <a:pt x="26751" y="1"/>
                      <a:pt x="26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5460175" y="3345525"/>
                <a:ext cx="53600" cy="35150"/>
              </a:xfrm>
              <a:custGeom>
                <a:avLst/>
                <a:gdLst/>
                <a:ahLst/>
                <a:cxnLst/>
                <a:rect l="l" t="t" r="r" b="b"/>
                <a:pathLst>
                  <a:path w="2144" h="1406" extrusionOk="0">
                    <a:moveTo>
                      <a:pt x="1777" y="0"/>
                    </a:moveTo>
                    <a:cubicBezTo>
                      <a:pt x="1682" y="0"/>
                      <a:pt x="1586" y="16"/>
                      <a:pt x="1493" y="32"/>
                    </a:cubicBezTo>
                    <a:cubicBezTo>
                      <a:pt x="960" y="137"/>
                      <a:pt x="499" y="480"/>
                      <a:pt x="181" y="913"/>
                    </a:cubicBezTo>
                    <a:cubicBezTo>
                      <a:pt x="97" y="1012"/>
                      <a:pt x="0" y="1150"/>
                      <a:pt x="84" y="1281"/>
                    </a:cubicBezTo>
                    <a:cubicBezTo>
                      <a:pt x="125" y="1363"/>
                      <a:pt x="211" y="1405"/>
                      <a:pt x="297" y="1405"/>
                    </a:cubicBezTo>
                    <a:cubicBezTo>
                      <a:pt x="376" y="1405"/>
                      <a:pt x="456" y="1370"/>
                      <a:pt x="501" y="1298"/>
                    </a:cubicBezTo>
                    <a:cubicBezTo>
                      <a:pt x="778" y="915"/>
                      <a:pt x="1164" y="576"/>
                      <a:pt x="1649" y="513"/>
                    </a:cubicBezTo>
                    <a:cubicBezTo>
                      <a:pt x="1784" y="480"/>
                      <a:pt x="1967" y="518"/>
                      <a:pt x="2055" y="382"/>
                    </a:cubicBezTo>
                    <a:cubicBezTo>
                      <a:pt x="2144" y="256"/>
                      <a:pt x="2077" y="63"/>
                      <a:pt x="1933" y="17"/>
                    </a:cubicBezTo>
                    <a:cubicBezTo>
                      <a:pt x="1881" y="5"/>
                      <a:pt x="1829" y="0"/>
                      <a:pt x="1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5656200" y="3348075"/>
                <a:ext cx="53875" cy="35150"/>
              </a:xfrm>
              <a:custGeom>
                <a:avLst/>
                <a:gdLst/>
                <a:ahLst/>
                <a:cxnLst/>
                <a:rect l="l" t="t" r="r" b="b"/>
                <a:pathLst>
                  <a:path w="2155" h="1406" extrusionOk="0">
                    <a:moveTo>
                      <a:pt x="391" y="1"/>
                    </a:moveTo>
                    <a:cubicBezTo>
                      <a:pt x="341" y="1"/>
                      <a:pt x="291" y="3"/>
                      <a:pt x="241" y="8"/>
                    </a:cubicBezTo>
                    <a:cubicBezTo>
                      <a:pt x="0" y="66"/>
                      <a:pt x="32" y="466"/>
                      <a:pt x="284" y="474"/>
                    </a:cubicBezTo>
                    <a:cubicBezTo>
                      <a:pt x="770" y="494"/>
                      <a:pt x="1234" y="736"/>
                      <a:pt x="1526" y="1126"/>
                    </a:cubicBezTo>
                    <a:cubicBezTo>
                      <a:pt x="1618" y="1224"/>
                      <a:pt x="1684" y="1379"/>
                      <a:pt x="1833" y="1403"/>
                    </a:cubicBezTo>
                    <a:cubicBezTo>
                      <a:pt x="1846" y="1405"/>
                      <a:pt x="1858" y="1406"/>
                      <a:pt x="1871" y="1406"/>
                    </a:cubicBezTo>
                    <a:cubicBezTo>
                      <a:pt x="2027" y="1406"/>
                      <a:pt x="2155" y="1232"/>
                      <a:pt x="2099" y="1082"/>
                    </a:cubicBezTo>
                    <a:cubicBezTo>
                      <a:pt x="1739" y="494"/>
                      <a:pt x="1098"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5442575" y="3382925"/>
                <a:ext cx="285450" cy="289875"/>
              </a:xfrm>
              <a:custGeom>
                <a:avLst/>
                <a:gdLst/>
                <a:ahLst/>
                <a:cxnLst/>
                <a:rect l="l" t="t" r="r" b="b"/>
                <a:pathLst>
                  <a:path w="11418" h="11595" extrusionOk="0">
                    <a:moveTo>
                      <a:pt x="3435" y="490"/>
                    </a:moveTo>
                    <a:cubicBezTo>
                      <a:pt x="3576" y="490"/>
                      <a:pt x="3718" y="507"/>
                      <a:pt x="3856" y="544"/>
                    </a:cubicBezTo>
                    <a:cubicBezTo>
                      <a:pt x="4478" y="713"/>
                      <a:pt x="4963" y="1195"/>
                      <a:pt x="5294" y="1731"/>
                    </a:cubicBezTo>
                    <a:cubicBezTo>
                      <a:pt x="5402" y="1918"/>
                      <a:pt x="5563" y="2139"/>
                      <a:pt x="5449" y="2362"/>
                    </a:cubicBezTo>
                    <a:cubicBezTo>
                      <a:pt x="4750" y="3906"/>
                      <a:pt x="4663" y="5707"/>
                      <a:pt x="5150" y="7325"/>
                    </a:cubicBezTo>
                    <a:cubicBezTo>
                      <a:pt x="5096" y="7418"/>
                      <a:pt x="5040" y="7549"/>
                      <a:pt x="4917" y="7549"/>
                    </a:cubicBezTo>
                    <a:cubicBezTo>
                      <a:pt x="4911" y="7549"/>
                      <a:pt x="4905" y="7549"/>
                      <a:pt x="4899" y="7548"/>
                    </a:cubicBezTo>
                    <a:cubicBezTo>
                      <a:pt x="4036" y="7657"/>
                      <a:pt x="3132" y="8027"/>
                      <a:pt x="2647" y="8786"/>
                    </a:cubicBezTo>
                    <a:cubicBezTo>
                      <a:pt x="2573" y="8882"/>
                      <a:pt x="2450" y="8932"/>
                      <a:pt x="2336" y="8963"/>
                    </a:cubicBezTo>
                    <a:cubicBezTo>
                      <a:pt x="1853" y="8695"/>
                      <a:pt x="1518" y="8230"/>
                      <a:pt x="1253" y="7759"/>
                    </a:cubicBezTo>
                    <a:cubicBezTo>
                      <a:pt x="1935" y="7604"/>
                      <a:pt x="2363" y="6974"/>
                      <a:pt x="2610" y="6363"/>
                    </a:cubicBezTo>
                    <a:cubicBezTo>
                      <a:pt x="2721" y="6138"/>
                      <a:pt x="2752" y="5857"/>
                      <a:pt x="2617" y="5635"/>
                    </a:cubicBezTo>
                    <a:cubicBezTo>
                      <a:pt x="2328" y="5433"/>
                      <a:pt x="2018" y="5267"/>
                      <a:pt x="1719" y="5084"/>
                    </a:cubicBezTo>
                    <a:cubicBezTo>
                      <a:pt x="1749" y="4995"/>
                      <a:pt x="1788" y="4906"/>
                      <a:pt x="1861" y="4845"/>
                    </a:cubicBezTo>
                    <a:cubicBezTo>
                      <a:pt x="2185" y="4637"/>
                      <a:pt x="2645" y="4657"/>
                      <a:pt x="2901" y="4344"/>
                    </a:cubicBezTo>
                    <a:cubicBezTo>
                      <a:pt x="2893" y="3746"/>
                      <a:pt x="2721" y="3136"/>
                      <a:pt x="2371" y="2647"/>
                    </a:cubicBezTo>
                    <a:cubicBezTo>
                      <a:pt x="2159" y="2349"/>
                      <a:pt x="1816" y="2124"/>
                      <a:pt x="1448" y="2124"/>
                    </a:cubicBezTo>
                    <a:cubicBezTo>
                      <a:pt x="1389" y="2124"/>
                      <a:pt x="1330" y="2130"/>
                      <a:pt x="1271" y="2142"/>
                    </a:cubicBezTo>
                    <a:cubicBezTo>
                      <a:pt x="1559" y="1595"/>
                      <a:pt x="1951" y="1081"/>
                      <a:pt x="2489" y="760"/>
                    </a:cubicBezTo>
                    <a:cubicBezTo>
                      <a:pt x="2772" y="586"/>
                      <a:pt x="3103" y="490"/>
                      <a:pt x="3435" y="490"/>
                    </a:cubicBezTo>
                    <a:close/>
                    <a:moveTo>
                      <a:pt x="8133" y="738"/>
                    </a:moveTo>
                    <a:cubicBezTo>
                      <a:pt x="8213" y="738"/>
                      <a:pt x="8294" y="744"/>
                      <a:pt x="8375" y="757"/>
                    </a:cubicBezTo>
                    <a:cubicBezTo>
                      <a:pt x="8989" y="839"/>
                      <a:pt x="9493" y="1264"/>
                      <a:pt x="9850" y="1748"/>
                    </a:cubicBezTo>
                    <a:cubicBezTo>
                      <a:pt x="10451" y="2588"/>
                      <a:pt x="10715" y="3628"/>
                      <a:pt x="10768" y="4648"/>
                    </a:cubicBezTo>
                    <a:cubicBezTo>
                      <a:pt x="10817" y="5800"/>
                      <a:pt x="10609" y="6985"/>
                      <a:pt x="10043" y="7999"/>
                    </a:cubicBezTo>
                    <a:cubicBezTo>
                      <a:pt x="9763" y="8492"/>
                      <a:pt x="9386" y="8949"/>
                      <a:pt x="8888" y="9235"/>
                    </a:cubicBezTo>
                    <a:cubicBezTo>
                      <a:pt x="8868" y="9234"/>
                      <a:pt x="8847" y="9233"/>
                      <a:pt x="8826" y="9233"/>
                    </a:cubicBezTo>
                    <a:cubicBezTo>
                      <a:pt x="8790" y="9233"/>
                      <a:pt x="8753" y="9234"/>
                      <a:pt x="8716" y="9234"/>
                    </a:cubicBezTo>
                    <a:cubicBezTo>
                      <a:pt x="8584" y="9234"/>
                      <a:pt x="8453" y="9219"/>
                      <a:pt x="8401" y="9080"/>
                    </a:cubicBezTo>
                    <a:cubicBezTo>
                      <a:pt x="8258" y="8697"/>
                      <a:pt x="7989" y="8370"/>
                      <a:pt x="7648" y="8149"/>
                    </a:cubicBezTo>
                    <a:cubicBezTo>
                      <a:pt x="7473" y="8007"/>
                      <a:pt x="7259" y="7930"/>
                      <a:pt x="7083" y="7793"/>
                    </a:cubicBezTo>
                    <a:cubicBezTo>
                      <a:pt x="7084" y="7749"/>
                      <a:pt x="7086" y="7657"/>
                      <a:pt x="7087" y="7613"/>
                    </a:cubicBezTo>
                    <a:cubicBezTo>
                      <a:pt x="7445" y="7270"/>
                      <a:pt x="7678" y="6818"/>
                      <a:pt x="7834" y="6354"/>
                    </a:cubicBezTo>
                    <a:cubicBezTo>
                      <a:pt x="7875" y="6229"/>
                      <a:pt x="7863" y="6097"/>
                      <a:pt x="7865" y="5970"/>
                    </a:cubicBezTo>
                    <a:cubicBezTo>
                      <a:pt x="7571" y="5670"/>
                      <a:pt x="7162" y="5528"/>
                      <a:pt x="6821" y="5291"/>
                    </a:cubicBezTo>
                    <a:cubicBezTo>
                      <a:pt x="6982" y="4970"/>
                      <a:pt x="7364" y="4943"/>
                      <a:pt x="7660" y="4816"/>
                    </a:cubicBezTo>
                    <a:cubicBezTo>
                      <a:pt x="7827" y="4761"/>
                      <a:pt x="7935" y="4610"/>
                      <a:pt x="8052" y="4488"/>
                    </a:cubicBezTo>
                    <a:cubicBezTo>
                      <a:pt x="7985" y="3834"/>
                      <a:pt x="7806" y="3141"/>
                      <a:pt x="7322" y="2667"/>
                    </a:cubicBezTo>
                    <a:cubicBezTo>
                      <a:pt x="7128" y="2469"/>
                      <a:pt x="6855" y="2355"/>
                      <a:pt x="6581" y="2355"/>
                    </a:cubicBezTo>
                    <a:cubicBezTo>
                      <a:pt x="6448" y="2355"/>
                      <a:pt x="6315" y="2382"/>
                      <a:pt x="6191" y="2439"/>
                    </a:cubicBezTo>
                    <a:cubicBezTo>
                      <a:pt x="6161" y="2409"/>
                      <a:pt x="6098" y="2349"/>
                      <a:pt x="6065" y="2318"/>
                    </a:cubicBezTo>
                    <a:cubicBezTo>
                      <a:pt x="6187" y="1950"/>
                      <a:pt x="6451" y="1645"/>
                      <a:pt x="6723" y="1375"/>
                    </a:cubicBezTo>
                    <a:cubicBezTo>
                      <a:pt x="7094" y="1005"/>
                      <a:pt x="7604" y="738"/>
                      <a:pt x="8133" y="738"/>
                    </a:cubicBezTo>
                    <a:close/>
                    <a:moveTo>
                      <a:pt x="5463" y="8003"/>
                    </a:moveTo>
                    <a:cubicBezTo>
                      <a:pt x="6045" y="8003"/>
                      <a:pt x="6627" y="8124"/>
                      <a:pt x="7140" y="8402"/>
                    </a:cubicBezTo>
                    <a:cubicBezTo>
                      <a:pt x="7443" y="8582"/>
                      <a:pt x="7744" y="8806"/>
                      <a:pt x="7893" y="9137"/>
                    </a:cubicBezTo>
                    <a:cubicBezTo>
                      <a:pt x="8050" y="9455"/>
                      <a:pt x="8004" y="9849"/>
                      <a:pt x="7800" y="10136"/>
                    </a:cubicBezTo>
                    <a:cubicBezTo>
                      <a:pt x="7538" y="10513"/>
                      <a:pt x="7117" y="10746"/>
                      <a:pt x="6695" y="10905"/>
                    </a:cubicBezTo>
                    <a:cubicBezTo>
                      <a:pt x="6298" y="11041"/>
                      <a:pt x="5879" y="11105"/>
                      <a:pt x="5461" y="11105"/>
                    </a:cubicBezTo>
                    <a:cubicBezTo>
                      <a:pt x="5223" y="11105"/>
                      <a:pt x="4985" y="11084"/>
                      <a:pt x="4751" y="11044"/>
                    </a:cubicBezTo>
                    <a:cubicBezTo>
                      <a:pt x="4155" y="10930"/>
                      <a:pt x="3546" y="10680"/>
                      <a:pt x="3157" y="10197"/>
                    </a:cubicBezTo>
                    <a:cubicBezTo>
                      <a:pt x="2865" y="9845"/>
                      <a:pt x="2850" y="9307"/>
                      <a:pt x="3132" y="8944"/>
                    </a:cubicBezTo>
                    <a:cubicBezTo>
                      <a:pt x="3526" y="8424"/>
                      <a:pt x="4173" y="8169"/>
                      <a:pt x="4799" y="8055"/>
                    </a:cubicBezTo>
                    <a:cubicBezTo>
                      <a:pt x="5017" y="8021"/>
                      <a:pt x="5240" y="8003"/>
                      <a:pt x="5463" y="8003"/>
                    </a:cubicBezTo>
                    <a:close/>
                    <a:moveTo>
                      <a:pt x="3414" y="0"/>
                    </a:moveTo>
                    <a:cubicBezTo>
                      <a:pt x="3271" y="0"/>
                      <a:pt x="3129" y="14"/>
                      <a:pt x="2989" y="42"/>
                    </a:cubicBezTo>
                    <a:cubicBezTo>
                      <a:pt x="2101" y="236"/>
                      <a:pt x="1406" y="919"/>
                      <a:pt x="965" y="1686"/>
                    </a:cubicBezTo>
                    <a:cubicBezTo>
                      <a:pt x="213" y="3003"/>
                      <a:pt x="1" y="4586"/>
                      <a:pt x="215" y="6075"/>
                    </a:cubicBezTo>
                    <a:cubicBezTo>
                      <a:pt x="383" y="7162"/>
                      <a:pt x="793" y="8266"/>
                      <a:pt x="1610" y="9035"/>
                    </a:cubicBezTo>
                    <a:cubicBezTo>
                      <a:pt x="1818" y="9257"/>
                      <a:pt x="2136" y="9362"/>
                      <a:pt x="2282" y="9644"/>
                    </a:cubicBezTo>
                    <a:cubicBezTo>
                      <a:pt x="2505" y="10068"/>
                      <a:pt x="2709" y="10530"/>
                      <a:pt x="3096" y="10834"/>
                    </a:cubicBezTo>
                    <a:cubicBezTo>
                      <a:pt x="3757" y="11359"/>
                      <a:pt x="4594" y="11595"/>
                      <a:pt x="5434" y="11595"/>
                    </a:cubicBezTo>
                    <a:cubicBezTo>
                      <a:pt x="5885" y="11595"/>
                      <a:pt x="6336" y="11527"/>
                      <a:pt x="6761" y="11399"/>
                    </a:cubicBezTo>
                    <a:cubicBezTo>
                      <a:pt x="7403" y="11181"/>
                      <a:pt x="8049" y="10800"/>
                      <a:pt x="8344" y="10163"/>
                    </a:cubicBezTo>
                    <a:cubicBezTo>
                      <a:pt x="8398" y="10029"/>
                      <a:pt x="8508" y="9927"/>
                      <a:pt x="8646" y="9882"/>
                    </a:cubicBezTo>
                    <a:cubicBezTo>
                      <a:pt x="9560" y="9572"/>
                      <a:pt x="10225" y="8784"/>
                      <a:pt x="10630" y="7934"/>
                    </a:cubicBezTo>
                    <a:cubicBezTo>
                      <a:pt x="11278" y="6563"/>
                      <a:pt x="11418" y="4973"/>
                      <a:pt x="11113" y="3494"/>
                    </a:cubicBezTo>
                    <a:cubicBezTo>
                      <a:pt x="10891" y="2474"/>
                      <a:pt x="10435" y="1453"/>
                      <a:pt x="9605" y="786"/>
                    </a:cubicBezTo>
                    <a:cubicBezTo>
                      <a:pt x="9193" y="456"/>
                      <a:pt x="8672" y="247"/>
                      <a:pt x="8143" y="247"/>
                    </a:cubicBezTo>
                    <a:cubicBezTo>
                      <a:pt x="8047" y="247"/>
                      <a:pt x="7952" y="254"/>
                      <a:pt x="7856" y="268"/>
                    </a:cubicBezTo>
                    <a:cubicBezTo>
                      <a:pt x="7118" y="357"/>
                      <a:pt x="6489" y="837"/>
                      <a:pt x="6033" y="1402"/>
                    </a:cubicBezTo>
                    <a:cubicBezTo>
                      <a:pt x="5996" y="1462"/>
                      <a:pt x="5939" y="1487"/>
                      <a:pt x="5878" y="1487"/>
                    </a:cubicBezTo>
                    <a:cubicBezTo>
                      <a:pt x="5793" y="1487"/>
                      <a:pt x="5702" y="1438"/>
                      <a:pt x="5655" y="1368"/>
                    </a:cubicBezTo>
                    <a:cubicBezTo>
                      <a:pt x="5395" y="1013"/>
                      <a:pt x="5106" y="665"/>
                      <a:pt x="4734" y="422"/>
                    </a:cubicBezTo>
                    <a:cubicBezTo>
                      <a:pt x="4352" y="148"/>
                      <a:pt x="3883"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38"/>
            <p:cNvSpPr/>
            <p:nvPr/>
          </p:nvSpPr>
          <p:spPr>
            <a:xfrm rot="900166">
              <a:off x="784400" y="1947052"/>
              <a:ext cx="554513" cy="314333"/>
            </a:xfrm>
            <a:custGeom>
              <a:avLst/>
              <a:gdLst/>
              <a:ahLst/>
              <a:cxnLst/>
              <a:rect l="l" t="t" r="r" b="b"/>
              <a:pathLst>
                <a:path w="17431" h="9881" extrusionOk="0">
                  <a:moveTo>
                    <a:pt x="7480" y="6409"/>
                  </a:moveTo>
                  <a:cubicBezTo>
                    <a:pt x="7617" y="6409"/>
                    <a:pt x="7740" y="6512"/>
                    <a:pt x="7843" y="6597"/>
                  </a:cubicBezTo>
                  <a:cubicBezTo>
                    <a:pt x="7831" y="7191"/>
                    <a:pt x="7803" y="7785"/>
                    <a:pt x="7795" y="8378"/>
                  </a:cubicBezTo>
                  <a:cubicBezTo>
                    <a:pt x="7776" y="8518"/>
                    <a:pt x="7900" y="8645"/>
                    <a:pt x="8035" y="8645"/>
                  </a:cubicBezTo>
                  <a:cubicBezTo>
                    <a:pt x="8054" y="8645"/>
                    <a:pt x="8074" y="8643"/>
                    <a:pt x="8094" y="8637"/>
                  </a:cubicBezTo>
                  <a:cubicBezTo>
                    <a:pt x="8208" y="8614"/>
                    <a:pt x="8284" y="8499"/>
                    <a:pt x="8281" y="8388"/>
                  </a:cubicBezTo>
                  <a:cubicBezTo>
                    <a:pt x="8308" y="7816"/>
                    <a:pt x="8307" y="7244"/>
                    <a:pt x="8339" y="6674"/>
                  </a:cubicBezTo>
                  <a:cubicBezTo>
                    <a:pt x="8379" y="6512"/>
                    <a:pt x="8526" y="6475"/>
                    <a:pt x="8678" y="6475"/>
                  </a:cubicBezTo>
                  <a:cubicBezTo>
                    <a:pt x="8766" y="6475"/>
                    <a:pt x="8856" y="6487"/>
                    <a:pt x="8928" y="6495"/>
                  </a:cubicBezTo>
                  <a:cubicBezTo>
                    <a:pt x="9152" y="6658"/>
                    <a:pt x="9202" y="6959"/>
                    <a:pt x="9235" y="7217"/>
                  </a:cubicBezTo>
                  <a:cubicBezTo>
                    <a:pt x="9288" y="7718"/>
                    <a:pt x="9321" y="8245"/>
                    <a:pt x="9150" y="8729"/>
                  </a:cubicBezTo>
                  <a:cubicBezTo>
                    <a:pt x="9040" y="9047"/>
                    <a:pt x="8767" y="9321"/>
                    <a:pt x="8424" y="9367"/>
                  </a:cubicBezTo>
                  <a:cubicBezTo>
                    <a:pt x="8330" y="9380"/>
                    <a:pt x="8232" y="9387"/>
                    <a:pt x="8135" y="9387"/>
                  </a:cubicBezTo>
                  <a:cubicBezTo>
                    <a:pt x="7817" y="9387"/>
                    <a:pt x="7495" y="9310"/>
                    <a:pt x="7252" y="9103"/>
                  </a:cubicBezTo>
                  <a:cubicBezTo>
                    <a:pt x="6957" y="8846"/>
                    <a:pt x="6901" y="8428"/>
                    <a:pt x="6890" y="8059"/>
                  </a:cubicBezTo>
                  <a:cubicBezTo>
                    <a:pt x="6898" y="7601"/>
                    <a:pt x="6998" y="7148"/>
                    <a:pt x="7135" y="6712"/>
                  </a:cubicBezTo>
                  <a:cubicBezTo>
                    <a:pt x="7168" y="6581"/>
                    <a:pt x="7256" y="6454"/>
                    <a:pt x="7396" y="6423"/>
                  </a:cubicBezTo>
                  <a:cubicBezTo>
                    <a:pt x="7424" y="6413"/>
                    <a:pt x="7453" y="6409"/>
                    <a:pt x="7480" y="6409"/>
                  </a:cubicBezTo>
                  <a:close/>
                  <a:moveTo>
                    <a:pt x="15400" y="1"/>
                  </a:moveTo>
                  <a:cubicBezTo>
                    <a:pt x="15270" y="1"/>
                    <a:pt x="15146" y="115"/>
                    <a:pt x="15156" y="254"/>
                  </a:cubicBezTo>
                  <a:cubicBezTo>
                    <a:pt x="15189" y="570"/>
                    <a:pt x="15380" y="834"/>
                    <a:pt x="15487" y="1125"/>
                  </a:cubicBezTo>
                  <a:cubicBezTo>
                    <a:pt x="15570" y="1534"/>
                    <a:pt x="15329" y="1916"/>
                    <a:pt x="15132" y="2254"/>
                  </a:cubicBezTo>
                  <a:cubicBezTo>
                    <a:pt x="14136" y="4064"/>
                    <a:pt x="12323" y="5401"/>
                    <a:pt x="10294" y="5801"/>
                  </a:cubicBezTo>
                  <a:cubicBezTo>
                    <a:pt x="9714" y="5925"/>
                    <a:pt x="9117" y="5991"/>
                    <a:pt x="8521" y="5991"/>
                  </a:cubicBezTo>
                  <a:cubicBezTo>
                    <a:pt x="7572" y="5991"/>
                    <a:pt x="6626" y="5823"/>
                    <a:pt x="5752" y="5448"/>
                  </a:cubicBezTo>
                  <a:cubicBezTo>
                    <a:pt x="4448" y="4904"/>
                    <a:pt x="3334" y="3956"/>
                    <a:pt x="2500" y="2824"/>
                  </a:cubicBezTo>
                  <a:cubicBezTo>
                    <a:pt x="2242" y="2431"/>
                    <a:pt x="1917" y="2067"/>
                    <a:pt x="1787" y="1606"/>
                  </a:cubicBezTo>
                  <a:cubicBezTo>
                    <a:pt x="1917" y="1229"/>
                    <a:pt x="2202" y="918"/>
                    <a:pt x="2259" y="512"/>
                  </a:cubicBezTo>
                  <a:cubicBezTo>
                    <a:pt x="2300" y="367"/>
                    <a:pt x="2171" y="215"/>
                    <a:pt x="2028" y="215"/>
                  </a:cubicBezTo>
                  <a:cubicBezTo>
                    <a:pt x="2008" y="215"/>
                    <a:pt x="1988" y="218"/>
                    <a:pt x="1968" y="224"/>
                  </a:cubicBezTo>
                  <a:cubicBezTo>
                    <a:pt x="1806" y="249"/>
                    <a:pt x="1782" y="429"/>
                    <a:pt x="1740" y="556"/>
                  </a:cubicBezTo>
                  <a:cubicBezTo>
                    <a:pt x="1566" y="1134"/>
                    <a:pt x="1056" y="1599"/>
                    <a:pt x="458" y="1698"/>
                  </a:cubicBezTo>
                  <a:cubicBezTo>
                    <a:pt x="320" y="1736"/>
                    <a:pt x="129" y="1737"/>
                    <a:pt x="67" y="1892"/>
                  </a:cubicBezTo>
                  <a:cubicBezTo>
                    <a:pt x="0" y="2039"/>
                    <a:pt x="117" y="2228"/>
                    <a:pt x="280" y="2228"/>
                  </a:cubicBezTo>
                  <a:cubicBezTo>
                    <a:pt x="284" y="2228"/>
                    <a:pt x="287" y="2228"/>
                    <a:pt x="291" y="2228"/>
                  </a:cubicBezTo>
                  <a:cubicBezTo>
                    <a:pt x="611" y="2210"/>
                    <a:pt x="916" y="2099"/>
                    <a:pt x="1199" y="1956"/>
                  </a:cubicBezTo>
                  <a:cubicBezTo>
                    <a:pt x="1244" y="1968"/>
                    <a:pt x="1332" y="1995"/>
                    <a:pt x="1376" y="2009"/>
                  </a:cubicBezTo>
                  <a:cubicBezTo>
                    <a:pt x="1880" y="2835"/>
                    <a:pt x="2439" y="3639"/>
                    <a:pt x="3152" y="4300"/>
                  </a:cubicBezTo>
                  <a:cubicBezTo>
                    <a:pt x="4017" y="5131"/>
                    <a:pt x="5063" y="5779"/>
                    <a:pt x="6208" y="6141"/>
                  </a:cubicBezTo>
                  <a:cubicBezTo>
                    <a:pt x="6360" y="6185"/>
                    <a:pt x="6559" y="6200"/>
                    <a:pt x="6626" y="6375"/>
                  </a:cubicBezTo>
                  <a:cubicBezTo>
                    <a:pt x="6717" y="6516"/>
                    <a:pt x="6624" y="6678"/>
                    <a:pt x="6593" y="6825"/>
                  </a:cubicBezTo>
                  <a:cubicBezTo>
                    <a:pt x="6430" y="7422"/>
                    <a:pt x="6337" y="8060"/>
                    <a:pt x="6466" y="8671"/>
                  </a:cubicBezTo>
                  <a:cubicBezTo>
                    <a:pt x="6574" y="9174"/>
                    <a:pt x="6949" y="9614"/>
                    <a:pt x="7445" y="9767"/>
                  </a:cubicBezTo>
                  <a:cubicBezTo>
                    <a:pt x="7671" y="9837"/>
                    <a:pt x="7918" y="9880"/>
                    <a:pt x="8163" y="9880"/>
                  </a:cubicBezTo>
                  <a:cubicBezTo>
                    <a:pt x="8550" y="9880"/>
                    <a:pt x="8931" y="9774"/>
                    <a:pt x="9220" y="9505"/>
                  </a:cubicBezTo>
                  <a:cubicBezTo>
                    <a:pt x="9691" y="9057"/>
                    <a:pt x="9790" y="8358"/>
                    <a:pt x="9761" y="7738"/>
                  </a:cubicBezTo>
                  <a:cubicBezTo>
                    <a:pt x="9763" y="7387"/>
                    <a:pt x="9696" y="7043"/>
                    <a:pt x="9654" y="6697"/>
                  </a:cubicBezTo>
                  <a:cubicBezTo>
                    <a:pt x="9690" y="6535"/>
                    <a:pt x="9830" y="6383"/>
                    <a:pt x="9999" y="6358"/>
                  </a:cubicBezTo>
                  <a:cubicBezTo>
                    <a:pt x="11548" y="6121"/>
                    <a:pt x="13030" y="5411"/>
                    <a:pt x="14155" y="4315"/>
                  </a:cubicBezTo>
                  <a:cubicBezTo>
                    <a:pt x="14843" y="3665"/>
                    <a:pt x="15389" y="2881"/>
                    <a:pt x="15812" y="2038"/>
                  </a:cubicBezTo>
                  <a:cubicBezTo>
                    <a:pt x="15869" y="1873"/>
                    <a:pt x="16020" y="1786"/>
                    <a:pt x="16184" y="1752"/>
                  </a:cubicBezTo>
                  <a:cubicBezTo>
                    <a:pt x="16495" y="1859"/>
                    <a:pt x="16801" y="2002"/>
                    <a:pt x="17136" y="2014"/>
                  </a:cubicBezTo>
                  <a:cubicBezTo>
                    <a:pt x="17137" y="2014"/>
                    <a:pt x="17139" y="2014"/>
                    <a:pt x="17140" y="2014"/>
                  </a:cubicBezTo>
                  <a:cubicBezTo>
                    <a:pt x="17311" y="2014"/>
                    <a:pt x="17430" y="1807"/>
                    <a:pt x="17345" y="1660"/>
                  </a:cubicBezTo>
                  <a:cubicBezTo>
                    <a:pt x="17269" y="1513"/>
                    <a:pt x="17080" y="1518"/>
                    <a:pt x="16943" y="1479"/>
                  </a:cubicBezTo>
                  <a:cubicBezTo>
                    <a:pt x="16359" y="1373"/>
                    <a:pt x="15863" y="922"/>
                    <a:pt x="15689" y="358"/>
                  </a:cubicBezTo>
                  <a:cubicBezTo>
                    <a:pt x="15639" y="239"/>
                    <a:pt x="15632" y="71"/>
                    <a:pt x="15493" y="22"/>
                  </a:cubicBezTo>
                  <a:cubicBezTo>
                    <a:pt x="15463" y="7"/>
                    <a:pt x="15432" y="1"/>
                    <a:pt x="15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38"/>
          <p:cNvGrpSpPr/>
          <p:nvPr/>
        </p:nvGrpSpPr>
        <p:grpSpPr>
          <a:xfrm>
            <a:off x="7213220" y="-91731"/>
            <a:ext cx="1481781" cy="1513041"/>
            <a:chOff x="1386120" y="734369"/>
            <a:chExt cx="1726652" cy="1513041"/>
          </a:xfrm>
        </p:grpSpPr>
        <p:grpSp>
          <p:nvGrpSpPr>
            <p:cNvPr id="1152" name="Google Shape;1152;p38"/>
            <p:cNvGrpSpPr/>
            <p:nvPr/>
          </p:nvGrpSpPr>
          <p:grpSpPr>
            <a:xfrm rot="-900166">
              <a:off x="1578656" y="919016"/>
              <a:ext cx="1354104" cy="1140455"/>
              <a:chOff x="1316575" y="3131425"/>
              <a:chExt cx="1064150" cy="896250"/>
            </a:xfrm>
          </p:grpSpPr>
          <p:sp>
            <p:nvSpPr>
              <p:cNvPr id="1153" name="Google Shape;1153;p38"/>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38"/>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38"/>
          <p:cNvGrpSpPr/>
          <p:nvPr/>
        </p:nvGrpSpPr>
        <p:grpSpPr>
          <a:xfrm>
            <a:off x="184865" y="3728152"/>
            <a:ext cx="543716" cy="584287"/>
            <a:chOff x="4258850" y="2424625"/>
            <a:chExt cx="317350" cy="341050"/>
          </a:xfrm>
        </p:grpSpPr>
        <p:sp>
          <p:nvSpPr>
            <p:cNvPr id="1170" name="Google Shape;1170;p38"/>
            <p:cNvSpPr/>
            <p:nvPr/>
          </p:nvSpPr>
          <p:spPr>
            <a:xfrm>
              <a:off x="4258850" y="2424625"/>
              <a:ext cx="317350" cy="341050"/>
            </a:xfrm>
            <a:custGeom>
              <a:avLst/>
              <a:gdLst/>
              <a:ahLst/>
              <a:cxnLst/>
              <a:rect l="l" t="t" r="r" b="b"/>
              <a:pathLst>
                <a:path w="12694" h="13642" extrusionOk="0">
                  <a:moveTo>
                    <a:pt x="6929" y="807"/>
                  </a:moveTo>
                  <a:cubicBezTo>
                    <a:pt x="7077" y="807"/>
                    <a:pt x="7211" y="812"/>
                    <a:pt x="7329" y="819"/>
                  </a:cubicBezTo>
                  <a:cubicBezTo>
                    <a:pt x="8475" y="893"/>
                    <a:pt x="9607" y="1375"/>
                    <a:pt x="10434" y="2145"/>
                  </a:cubicBezTo>
                  <a:cubicBezTo>
                    <a:pt x="11391" y="3034"/>
                    <a:pt x="11897" y="4249"/>
                    <a:pt x="11897" y="5656"/>
                  </a:cubicBezTo>
                  <a:cubicBezTo>
                    <a:pt x="11897" y="8265"/>
                    <a:pt x="10369" y="9627"/>
                    <a:pt x="9900" y="9983"/>
                  </a:cubicBezTo>
                  <a:cubicBezTo>
                    <a:pt x="9704" y="10132"/>
                    <a:pt x="9587" y="10369"/>
                    <a:pt x="9587" y="10615"/>
                  </a:cubicBezTo>
                  <a:lnTo>
                    <a:pt x="9587" y="12841"/>
                  </a:lnTo>
                  <a:lnTo>
                    <a:pt x="4915" y="12841"/>
                  </a:lnTo>
                  <a:lnTo>
                    <a:pt x="4915" y="11930"/>
                  </a:lnTo>
                  <a:cubicBezTo>
                    <a:pt x="4915" y="11490"/>
                    <a:pt x="4554" y="11132"/>
                    <a:pt x="4111" y="11132"/>
                  </a:cubicBezTo>
                  <a:lnTo>
                    <a:pt x="2782" y="11132"/>
                  </a:lnTo>
                  <a:cubicBezTo>
                    <a:pt x="2412" y="11132"/>
                    <a:pt x="2112" y="10833"/>
                    <a:pt x="2112" y="10467"/>
                  </a:cubicBezTo>
                  <a:lnTo>
                    <a:pt x="2112" y="8755"/>
                  </a:lnTo>
                  <a:cubicBezTo>
                    <a:pt x="2112" y="8534"/>
                    <a:pt x="1933" y="8356"/>
                    <a:pt x="1711" y="8356"/>
                  </a:cubicBezTo>
                  <a:lnTo>
                    <a:pt x="1042" y="8356"/>
                  </a:lnTo>
                  <a:cubicBezTo>
                    <a:pt x="938" y="8356"/>
                    <a:pt x="885" y="8287"/>
                    <a:pt x="867" y="8258"/>
                  </a:cubicBezTo>
                  <a:cubicBezTo>
                    <a:pt x="849" y="8229"/>
                    <a:pt x="813" y="8150"/>
                    <a:pt x="860" y="8058"/>
                  </a:cubicBezTo>
                  <a:lnTo>
                    <a:pt x="1956" y="5952"/>
                  </a:lnTo>
                  <a:cubicBezTo>
                    <a:pt x="2022" y="5825"/>
                    <a:pt x="2059" y="5683"/>
                    <a:pt x="2060" y="5540"/>
                  </a:cubicBezTo>
                  <a:cubicBezTo>
                    <a:pt x="2083" y="4024"/>
                    <a:pt x="2544" y="2841"/>
                    <a:pt x="3432" y="2026"/>
                  </a:cubicBezTo>
                  <a:cubicBezTo>
                    <a:pt x="3938" y="1561"/>
                    <a:pt x="4573" y="1222"/>
                    <a:pt x="5321" y="1017"/>
                  </a:cubicBezTo>
                  <a:cubicBezTo>
                    <a:pt x="5923" y="853"/>
                    <a:pt x="6486" y="807"/>
                    <a:pt x="6929" y="807"/>
                  </a:cubicBezTo>
                  <a:close/>
                  <a:moveTo>
                    <a:pt x="6939" y="0"/>
                  </a:moveTo>
                  <a:cubicBezTo>
                    <a:pt x="6318" y="0"/>
                    <a:pt x="5695" y="82"/>
                    <a:pt x="5116" y="240"/>
                  </a:cubicBezTo>
                  <a:cubicBezTo>
                    <a:pt x="4245" y="479"/>
                    <a:pt x="3498" y="880"/>
                    <a:pt x="2899" y="1433"/>
                  </a:cubicBezTo>
                  <a:cubicBezTo>
                    <a:pt x="1845" y="2404"/>
                    <a:pt x="1297" y="3781"/>
                    <a:pt x="1272" y="5527"/>
                  </a:cubicBezTo>
                  <a:cubicBezTo>
                    <a:pt x="1272" y="5546"/>
                    <a:pt x="1267" y="5567"/>
                    <a:pt x="1257" y="5584"/>
                  </a:cubicBezTo>
                  <a:lnTo>
                    <a:pt x="163" y="7693"/>
                  </a:lnTo>
                  <a:cubicBezTo>
                    <a:pt x="1" y="8006"/>
                    <a:pt x="14" y="8374"/>
                    <a:pt x="198" y="8675"/>
                  </a:cubicBezTo>
                  <a:cubicBezTo>
                    <a:pt x="381" y="8977"/>
                    <a:pt x="703" y="9157"/>
                    <a:pt x="1057" y="9157"/>
                  </a:cubicBezTo>
                  <a:lnTo>
                    <a:pt x="1311" y="9157"/>
                  </a:lnTo>
                  <a:lnTo>
                    <a:pt x="1311" y="10469"/>
                  </a:lnTo>
                  <a:cubicBezTo>
                    <a:pt x="1311" y="11276"/>
                    <a:pt x="1974" y="11933"/>
                    <a:pt x="2788" y="11933"/>
                  </a:cubicBezTo>
                  <a:lnTo>
                    <a:pt x="4141" y="11933"/>
                  </a:lnTo>
                  <a:lnTo>
                    <a:pt x="4141" y="13241"/>
                  </a:lnTo>
                  <a:cubicBezTo>
                    <a:pt x="4141" y="13462"/>
                    <a:pt x="4320" y="13641"/>
                    <a:pt x="4542" y="13641"/>
                  </a:cubicBezTo>
                  <a:lnTo>
                    <a:pt x="9987" y="13641"/>
                  </a:lnTo>
                  <a:cubicBezTo>
                    <a:pt x="10208" y="13641"/>
                    <a:pt x="10387" y="13462"/>
                    <a:pt x="10387" y="13241"/>
                  </a:cubicBezTo>
                  <a:lnTo>
                    <a:pt x="10387" y="10620"/>
                  </a:lnTo>
                  <a:cubicBezTo>
                    <a:pt x="10930" y="10206"/>
                    <a:pt x="12693" y="8629"/>
                    <a:pt x="12693" y="5655"/>
                  </a:cubicBezTo>
                  <a:cubicBezTo>
                    <a:pt x="12693" y="4019"/>
                    <a:pt x="12100" y="2601"/>
                    <a:pt x="10979" y="1555"/>
                  </a:cubicBezTo>
                  <a:cubicBezTo>
                    <a:pt x="10021" y="661"/>
                    <a:pt x="8710" y="100"/>
                    <a:pt x="7384" y="14"/>
                  </a:cubicBezTo>
                  <a:cubicBezTo>
                    <a:pt x="7236" y="5"/>
                    <a:pt x="7087" y="0"/>
                    <a:pt x="6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4375350" y="2490700"/>
              <a:ext cx="118200" cy="126825"/>
            </a:xfrm>
            <a:custGeom>
              <a:avLst/>
              <a:gdLst/>
              <a:ahLst/>
              <a:cxnLst/>
              <a:rect l="l" t="t" r="r" b="b"/>
              <a:pathLst>
                <a:path w="4728" h="5073" extrusionOk="0">
                  <a:moveTo>
                    <a:pt x="2364" y="806"/>
                  </a:moveTo>
                  <a:cubicBezTo>
                    <a:pt x="2732" y="806"/>
                    <a:pt x="3031" y="1106"/>
                    <a:pt x="3031" y="1473"/>
                  </a:cubicBezTo>
                  <a:cubicBezTo>
                    <a:pt x="3031" y="1842"/>
                    <a:pt x="2732" y="2141"/>
                    <a:pt x="2364" y="2141"/>
                  </a:cubicBezTo>
                  <a:cubicBezTo>
                    <a:pt x="1996" y="2141"/>
                    <a:pt x="1697" y="1842"/>
                    <a:pt x="1697" y="1473"/>
                  </a:cubicBezTo>
                  <a:cubicBezTo>
                    <a:pt x="1697" y="1106"/>
                    <a:pt x="1996" y="806"/>
                    <a:pt x="2364" y="806"/>
                  </a:cubicBezTo>
                  <a:close/>
                  <a:moveTo>
                    <a:pt x="3000" y="2937"/>
                  </a:moveTo>
                  <a:cubicBezTo>
                    <a:pt x="3306" y="2937"/>
                    <a:pt x="3572" y="3144"/>
                    <a:pt x="3647" y="3442"/>
                  </a:cubicBezTo>
                  <a:lnTo>
                    <a:pt x="3854" y="4272"/>
                  </a:lnTo>
                  <a:lnTo>
                    <a:pt x="875" y="4272"/>
                  </a:lnTo>
                  <a:lnTo>
                    <a:pt x="1081" y="3442"/>
                  </a:lnTo>
                  <a:cubicBezTo>
                    <a:pt x="1156" y="3144"/>
                    <a:pt x="1422" y="2937"/>
                    <a:pt x="1728" y="2937"/>
                  </a:cubicBezTo>
                  <a:close/>
                  <a:moveTo>
                    <a:pt x="2364" y="0"/>
                  </a:moveTo>
                  <a:cubicBezTo>
                    <a:pt x="1555" y="0"/>
                    <a:pt x="895" y="659"/>
                    <a:pt x="895" y="1469"/>
                  </a:cubicBezTo>
                  <a:cubicBezTo>
                    <a:pt x="895" y="1761"/>
                    <a:pt x="982" y="2034"/>
                    <a:pt x="1130" y="2263"/>
                  </a:cubicBezTo>
                  <a:cubicBezTo>
                    <a:pt x="728" y="2442"/>
                    <a:pt x="416" y="2799"/>
                    <a:pt x="304" y="3249"/>
                  </a:cubicBezTo>
                  <a:lnTo>
                    <a:pt x="56" y="4244"/>
                  </a:lnTo>
                  <a:cubicBezTo>
                    <a:pt x="1" y="4467"/>
                    <a:pt x="62" y="4700"/>
                    <a:pt x="225" y="4870"/>
                  </a:cubicBezTo>
                  <a:cubicBezTo>
                    <a:pt x="352" y="5002"/>
                    <a:pt x="532" y="5072"/>
                    <a:pt x="716" y="5072"/>
                  </a:cubicBezTo>
                  <a:lnTo>
                    <a:pt x="4012" y="5072"/>
                  </a:lnTo>
                  <a:cubicBezTo>
                    <a:pt x="4196" y="5072"/>
                    <a:pt x="4376" y="5002"/>
                    <a:pt x="4503" y="4870"/>
                  </a:cubicBezTo>
                  <a:cubicBezTo>
                    <a:pt x="4667" y="4700"/>
                    <a:pt x="4728" y="4467"/>
                    <a:pt x="4672" y="4244"/>
                  </a:cubicBezTo>
                  <a:lnTo>
                    <a:pt x="4424" y="3249"/>
                  </a:lnTo>
                  <a:cubicBezTo>
                    <a:pt x="4312" y="2799"/>
                    <a:pt x="4000" y="2442"/>
                    <a:pt x="3598" y="2263"/>
                  </a:cubicBezTo>
                  <a:cubicBezTo>
                    <a:pt x="3758" y="2014"/>
                    <a:pt x="3847" y="1713"/>
                    <a:pt x="3830" y="1392"/>
                  </a:cubicBezTo>
                  <a:cubicBezTo>
                    <a:pt x="3792" y="642"/>
                    <a:pt x="3182" y="36"/>
                    <a:pt x="2432" y="2"/>
                  </a:cubicBezTo>
                  <a:cubicBezTo>
                    <a:pt x="2409" y="1"/>
                    <a:pt x="2386" y="0"/>
                    <a:pt x="2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2" name="Google Shape;1172;p38"/>
          <p:cNvSpPr/>
          <p:nvPr/>
        </p:nvSpPr>
        <p:spPr>
          <a:xfrm>
            <a:off x="8247844" y="3364761"/>
            <a:ext cx="595415" cy="585229"/>
          </a:xfrm>
          <a:custGeom>
            <a:avLst/>
            <a:gdLst/>
            <a:ahLst/>
            <a:cxnLst/>
            <a:rect l="l" t="t" r="r" b="b"/>
            <a:pathLst>
              <a:path w="13901" h="13664" extrusionOk="0">
                <a:moveTo>
                  <a:pt x="6949" y="1816"/>
                </a:moveTo>
                <a:cubicBezTo>
                  <a:pt x="7464" y="1816"/>
                  <a:pt x="7884" y="2235"/>
                  <a:pt x="7884" y="2750"/>
                </a:cubicBezTo>
                <a:cubicBezTo>
                  <a:pt x="7884" y="3265"/>
                  <a:pt x="7464" y="3685"/>
                  <a:pt x="6949" y="3685"/>
                </a:cubicBezTo>
                <a:cubicBezTo>
                  <a:pt x="6434" y="3685"/>
                  <a:pt x="6015" y="3265"/>
                  <a:pt x="6015" y="2750"/>
                </a:cubicBezTo>
                <a:cubicBezTo>
                  <a:pt x="6015" y="2235"/>
                  <a:pt x="6434" y="1816"/>
                  <a:pt x="6949" y="1816"/>
                </a:cubicBezTo>
                <a:close/>
                <a:moveTo>
                  <a:pt x="12582" y="796"/>
                </a:moveTo>
                <a:cubicBezTo>
                  <a:pt x="12699" y="796"/>
                  <a:pt x="12816" y="847"/>
                  <a:pt x="12896" y="948"/>
                </a:cubicBezTo>
                <a:cubicBezTo>
                  <a:pt x="13025" y="1108"/>
                  <a:pt x="13003" y="1342"/>
                  <a:pt x="12858" y="1487"/>
                </a:cubicBezTo>
                <a:lnTo>
                  <a:pt x="9069" y="5275"/>
                </a:lnTo>
                <a:cubicBezTo>
                  <a:pt x="8994" y="5351"/>
                  <a:pt x="8952" y="5453"/>
                  <a:pt x="8952" y="5558"/>
                </a:cubicBezTo>
                <a:lnTo>
                  <a:pt x="8952" y="12453"/>
                </a:lnTo>
                <a:cubicBezTo>
                  <a:pt x="8952" y="12541"/>
                  <a:pt x="8927" y="12628"/>
                  <a:pt x="8875" y="12698"/>
                </a:cubicBezTo>
                <a:cubicBezTo>
                  <a:pt x="8797" y="12804"/>
                  <a:pt x="8678" y="12862"/>
                  <a:pt x="8551" y="12862"/>
                </a:cubicBezTo>
                <a:cubicBezTo>
                  <a:pt x="8548" y="12862"/>
                  <a:pt x="8544" y="12862"/>
                  <a:pt x="8540" y="12862"/>
                </a:cubicBezTo>
                <a:cubicBezTo>
                  <a:pt x="8325" y="12856"/>
                  <a:pt x="8152" y="12669"/>
                  <a:pt x="8152" y="12445"/>
                </a:cubicBezTo>
                <a:lnTo>
                  <a:pt x="8152" y="9152"/>
                </a:lnTo>
                <a:cubicBezTo>
                  <a:pt x="8152" y="8930"/>
                  <a:pt x="7972" y="8751"/>
                  <a:pt x="7751" y="8751"/>
                </a:cubicBezTo>
                <a:lnTo>
                  <a:pt x="6150" y="8751"/>
                </a:lnTo>
                <a:cubicBezTo>
                  <a:pt x="5928" y="8751"/>
                  <a:pt x="5749" y="8930"/>
                  <a:pt x="5749" y="9152"/>
                </a:cubicBezTo>
                <a:lnTo>
                  <a:pt x="5749" y="12453"/>
                </a:lnTo>
                <a:cubicBezTo>
                  <a:pt x="5749" y="12542"/>
                  <a:pt x="5723" y="12631"/>
                  <a:pt x="5669" y="12701"/>
                </a:cubicBezTo>
                <a:cubicBezTo>
                  <a:pt x="5590" y="12805"/>
                  <a:pt x="5474" y="12862"/>
                  <a:pt x="5348" y="12862"/>
                </a:cubicBezTo>
                <a:cubicBezTo>
                  <a:pt x="5344" y="12862"/>
                  <a:pt x="5340" y="12862"/>
                  <a:pt x="5337" y="12862"/>
                </a:cubicBezTo>
                <a:cubicBezTo>
                  <a:pt x="5123" y="12856"/>
                  <a:pt x="4948" y="12669"/>
                  <a:pt x="4948" y="12446"/>
                </a:cubicBezTo>
                <a:lnTo>
                  <a:pt x="4948" y="5558"/>
                </a:lnTo>
                <a:cubicBezTo>
                  <a:pt x="4948" y="5453"/>
                  <a:pt x="4906" y="5351"/>
                  <a:pt x="4831" y="5275"/>
                </a:cubicBezTo>
                <a:lnTo>
                  <a:pt x="1035" y="1479"/>
                </a:lnTo>
                <a:cubicBezTo>
                  <a:pt x="868" y="1312"/>
                  <a:pt x="879" y="1034"/>
                  <a:pt x="1070" y="882"/>
                </a:cubicBezTo>
                <a:cubicBezTo>
                  <a:pt x="1141" y="825"/>
                  <a:pt x="1227" y="798"/>
                  <a:pt x="1313" y="798"/>
                </a:cubicBezTo>
                <a:cubicBezTo>
                  <a:pt x="1420" y="798"/>
                  <a:pt x="1528" y="840"/>
                  <a:pt x="1608" y="921"/>
                </a:cubicBezTo>
                <a:lnTo>
                  <a:pt x="4895" y="4207"/>
                </a:lnTo>
                <a:cubicBezTo>
                  <a:pt x="5071" y="4383"/>
                  <a:pt x="5306" y="4481"/>
                  <a:pt x="5555" y="4481"/>
                </a:cubicBezTo>
                <a:lnTo>
                  <a:pt x="8345" y="4481"/>
                </a:lnTo>
                <a:cubicBezTo>
                  <a:pt x="8594" y="4481"/>
                  <a:pt x="8829" y="4383"/>
                  <a:pt x="9006" y="4207"/>
                </a:cubicBezTo>
                <a:lnTo>
                  <a:pt x="12299" y="913"/>
                </a:lnTo>
                <a:cubicBezTo>
                  <a:pt x="12377" y="835"/>
                  <a:pt x="12480" y="796"/>
                  <a:pt x="12582" y="796"/>
                </a:cubicBezTo>
                <a:close/>
                <a:moveTo>
                  <a:pt x="1318" y="1"/>
                </a:moveTo>
                <a:cubicBezTo>
                  <a:pt x="1010" y="1"/>
                  <a:pt x="702" y="118"/>
                  <a:pt x="468" y="352"/>
                </a:cubicBezTo>
                <a:cubicBezTo>
                  <a:pt x="0" y="821"/>
                  <a:pt x="0" y="1582"/>
                  <a:pt x="468" y="2051"/>
                </a:cubicBezTo>
                <a:lnTo>
                  <a:pt x="4147" y="5729"/>
                </a:lnTo>
                <a:lnTo>
                  <a:pt x="4147" y="12445"/>
                </a:lnTo>
                <a:cubicBezTo>
                  <a:pt x="4147" y="13099"/>
                  <a:pt x="4671" y="13644"/>
                  <a:pt x="5315" y="13663"/>
                </a:cubicBezTo>
                <a:cubicBezTo>
                  <a:pt x="5325" y="13663"/>
                  <a:pt x="5336" y="13663"/>
                  <a:pt x="5347" y="13663"/>
                </a:cubicBezTo>
                <a:cubicBezTo>
                  <a:pt x="5676" y="13663"/>
                  <a:pt x="5985" y="13533"/>
                  <a:pt x="6215" y="13293"/>
                </a:cubicBezTo>
                <a:cubicBezTo>
                  <a:pt x="6434" y="13066"/>
                  <a:pt x="6549" y="12757"/>
                  <a:pt x="6549" y="12441"/>
                </a:cubicBezTo>
                <a:lnTo>
                  <a:pt x="6549" y="9552"/>
                </a:lnTo>
                <a:lnTo>
                  <a:pt x="7350" y="9552"/>
                </a:lnTo>
                <a:lnTo>
                  <a:pt x="7350" y="12445"/>
                </a:lnTo>
                <a:cubicBezTo>
                  <a:pt x="7350" y="13099"/>
                  <a:pt x="7874" y="13644"/>
                  <a:pt x="8518" y="13663"/>
                </a:cubicBezTo>
                <a:lnTo>
                  <a:pt x="8552" y="13663"/>
                </a:lnTo>
                <a:cubicBezTo>
                  <a:pt x="8885" y="13663"/>
                  <a:pt x="9197" y="13528"/>
                  <a:pt x="9428" y="13284"/>
                </a:cubicBezTo>
                <a:cubicBezTo>
                  <a:pt x="9641" y="13057"/>
                  <a:pt x="9753" y="12754"/>
                  <a:pt x="9753" y="12443"/>
                </a:cubicBezTo>
                <a:lnTo>
                  <a:pt x="9753" y="5729"/>
                </a:lnTo>
                <a:lnTo>
                  <a:pt x="13431" y="2051"/>
                </a:lnTo>
                <a:cubicBezTo>
                  <a:pt x="13900" y="1582"/>
                  <a:pt x="13900" y="821"/>
                  <a:pt x="13431" y="352"/>
                </a:cubicBezTo>
                <a:cubicBezTo>
                  <a:pt x="13197" y="118"/>
                  <a:pt x="12890" y="1"/>
                  <a:pt x="12582" y="1"/>
                </a:cubicBezTo>
                <a:cubicBezTo>
                  <a:pt x="12275" y="1"/>
                  <a:pt x="11967" y="118"/>
                  <a:pt x="11733" y="352"/>
                </a:cubicBezTo>
                <a:lnTo>
                  <a:pt x="8439" y="3646"/>
                </a:lnTo>
                <a:cubicBezTo>
                  <a:pt x="8438" y="3644"/>
                  <a:pt x="8438" y="3645"/>
                  <a:pt x="8436" y="3644"/>
                </a:cubicBezTo>
                <a:cubicBezTo>
                  <a:pt x="8613" y="3353"/>
                  <a:pt x="8705" y="3006"/>
                  <a:pt x="8682" y="2638"/>
                </a:cubicBezTo>
                <a:cubicBezTo>
                  <a:pt x="8626" y="1762"/>
                  <a:pt x="7911" y="1058"/>
                  <a:pt x="7034" y="1017"/>
                </a:cubicBezTo>
                <a:cubicBezTo>
                  <a:pt x="7006" y="1016"/>
                  <a:pt x="6978" y="1015"/>
                  <a:pt x="6950" y="1015"/>
                </a:cubicBezTo>
                <a:cubicBezTo>
                  <a:pt x="5994" y="1015"/>
                  <a:pt x="5215" y="1793"/>
                  <a:pt x="5215" y="2750"/>
                </a:cubicBezTo>
                <a:cubicBezTo>
                  <a:pt x="5215" y="3077"/>
                  <a:pt x="5306" y="3382"/>
                  <a:pt x="5463" y="3644"/>
                </a:cubicBezTo>
                <a:cubicBezTo>
                  <a:pt x="5461" y="3645"/>
                  <a:pt x="5462" y="3644"/>
                  <a:pt x="5461" y="3646"/>
                </a:cubicBezTo>
                <a:lnTo>
                  <a:pt x="2167" y="352"/>
                </a:lnTo>
                <a:cubicBezTo>
                  <a:pt x="1933" y="118"/>
                  <a:pt x="1626"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57525" y="125399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3875099" y="4831017"/>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38"/>
          <p:cNvGrpSpPr/>
          <p:nvPr/>
        </p:nvGrpSpPr>
        <p:grpSpPr>
          <a:xfrm rot="900166">
            <a:off x="71818" y="148298"/>
            <a:ext cx="450265" cy="415813"/>
            <a:chOff x="1381575" y="5040050"/>
            <a:chExt cx="353850" cy="326775"/>
          </a:xfrm>
        </p:grpSpPr>
        <p:sp>
          <p:nvSpPr>
            <p:cNvPr id="1176" name="Google Shape;1176;p38"/>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38"/>
          <p:cNvGrpSpPr/>
          <p:nvPr/>
        </p:nvGrpSpPr>
        <p:grpSpPr>
          <a:xfrm rot="-900166">
            <a:off x="353971" y="2711505"/>
            <a:ext cx="459331" cy="579548"/>
            <a:chOff x="5191200" y="4689525"/>
            <a:chExt cx="360975" cy="455450"/>
          </a:xfrm>
        </p:grpSpPr>
        <p:sp>
          <p:nvSpPr>
            <p:cNvPr id="1179" name="Google Shape;1179;p38"/>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Rounded Rectangle 3"/>
          <p:cNvSpPr/>
          <p:nvPr/>
        </p:nvSpPr>
        <p:spPr>
          <a:xfrm>
            <a:off x="861236" y="797193"/>
            <a:ext cx="7585568" cy="33522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3200" smtClean="0">
                <a:solidFill>
                  <a:schemeClr val="tx1"/>
                </a:solidFill>
                <a:latin typeface="Times New Roman" panose="02020603050405020304" pitchFamily="18" charset="0"/>
                <a:cs typeface="Times New Roman" panose="02020603050405020304" pitchFamily="18" charset="0"/>
              </a:rPr>
              <a:t>2</a:t>
            </a:r>
            <a:r>
              <a:rPr lang="en-US" sz="3200">
                <a:solidFill>
                  <a:schemeClr val="tx1"/>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Văn bản</a:t>
            </a:r>
            <a:endParaRPr lang="en-US" sz="3200">
              <a:solidFill>
                <a:schemeClr val="tx1"/>
              </a:solidFill>
              <a:latin typeface="Times New Roman" panose="02020603050405020304" pitchFamily="18" charset="0"/>
              <a:cs typeface="Times New Roman" panose="02020603050405020304" pitchFamily="18" charset="0"/>
            </a:endParaRPr>
          </a:p>
          <a:p>
            <a:r>
              <a:rPr lang="en-US" sz="3200" b="1">
                <a:solidFill>
                  <a:schemeClr val="tx1"/>
                </a:solidFill>
                <a:latin typeface="Times New Roman" panose="02020603050405020304" pitchFamily="18" charset="0"/>
                <a:cs typeface="Times New Roman" panose="02020603050405020304" pitchFamily="18" charset="0"/>
              </a:rPr>
              <a:t>+ Kiểu văn bản: </a:t>
            </a:r>
            <a:r>
              <a:rPr lang="en-US" sz="3200">
                <a:solidFill>
                  <a:schemeClr val="tx1"/>
                </a:solidFill>
                <a:latin typeface="Times New Roman" panose="02020603050405020304" pitchFamily="18" charset="0"/>
                <a:cs typeface="Times New Roman" panose="02020603050405020304" pitchFamily="18" charset="0"/>
              </a:rPr>
              <a:t>Nghị luận xã hội</a:t>
            </a:r>
          </a:p>
          <a:p>
            <a:r>
              <a:rPr lang="en-US" sz="3200">
                <a:solidFill>
                  <a:schemeClr val="tx1"/>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Vấn đề nghị luận</a:t>
            </a:r>
            <a:r>
              <a:rPr lang="en-US" sz="3200">
                <a:solidFill>
                  <a:schemeClr val="tx1"/>
                </a:solidFill>
                <a:latin typeface="Times New Roman" panose="02020603050405020304" pitchFamily="18" charset="0"/>
                <a:cs typeface="Times New Roman" panose="02020603050405020304" pitchFamily="18" charset="0"/>
              </a:rPr>
              <a:t>:  Vai trò của sách và tầm quan trọng của việc đọc  sách đối với đời sống con người.</a:t>
            </a:r>
          </a:p>
        </p:txBody>
      </p:sp>
    </p:spTree>
    <p:extLst>
      <p:ext uri="{BB962C8B-B14F-4D97-AF65-F5344CB8AC3E}">
        <p14:creationId xmlns:p14="http://schemas.microsoft.com/office/powerpoint/2010/main" xmlns="" val="37771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3266902" y="211975"/>
            <a:ext cx="2001290" cy="89154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BỐ CỤC</a:t>
            </a:r>
          </a:p>
        </p:txBody>
      </p:sp>
      <p:sp>
        <p:nvSpPr>
          <p:cNvPr id="3" name="Rounded Rectangle 2"/>
          <p:cNvSpPr/>
          <p:nvPr/>
        </p:nvSpPr>
        <p:spPr>
          <a:xfrm>
            <a:off x="380310" y="1504604"/>
            <a:ext cx="2205237" cy="24683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Phần 1:</a:t>
            </a:r>
            <a:r>
              <a:rPr lang="en-US" sz="2400">
                <a:latin typeface="Times New Roman" panose="02020603050405020304" pitchFamily="18" charset="0"/>
                <a:cs typeface="Times New Roman" panose="02020603050405020304" pitchFamily="18" charset="0"/>
              </a:rPr>
              <a:t> Đoạn văn 1- Câu chuyện về động lực  đọc sách của thánh Augustine</a:t>
            </a:r>
          </a:p>
        </p:txBody>
      </p:sp>
      <p:sp>
        <p:nvSpPr>
          <p:cNvPr id="4" name="Rounded Rectangle 3"/>
          <p:cNvSpPr/>
          <p:nvPr/>
        </p:nvSpPr>
        <p:spPr>
          <a:xfrm>
            <a:off x="2686444" y="1456735"/>
            <a:ext cx="3853093" cy="33801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Phần 2:</a:t>
            </a:r>
            <a:r>
              <a:rPr lang="en-US" sz="2400">
                <a:latin typeface="Times New Roman" panose="02020603050405020304" pitchFamily="18" charset="0"/>
                <a:cs typeface="Times New Roman" panose="02020603050405020304" pitchFamily="18" charset="0"/>
              </a:rPr>
              <a:t> Các đoạn văn 2,3,4,5,6,7,8- Trình bày ý kiến, lĩ lẽ, bằng chứng về vai trò của việc đọc sách cũng như việc đọc sách trong bối cảnh thay đổi hình thức sách và sự xuống cấp của văn hóa đọc.</a:t>
            </a:r>
          </a:p>
        </p:txBody>
      </p:sp>
      <p:sp>
        <p:nvSpPr>
          <p:cNvPr id="5" name="Rounded Rectangle 4"/>
          <p:cNvSpPr/>
          <p:nvPr/>
        </p:nvSpPr>
        <p:spPr>
          <a:xfrm>
            <a:off x="6596292" y="1396540"/>
            <a:ext cx="2306640" cy="19205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Phần 3:</a:t>
            </a:r>
            <a:r>
              <a:rPr lang="en-US" sz="2400">
                <a:latin typeface="Times New Roman" panose="02020603050405020304" pitchFamily="18" charset="0"/>
                <a:cs typeface="Times New Roman" panose="02020603050405020304" pitchFamily="18" charset="0"/>
              </a:rPr>
              <a:t> Đoạn 9,10: Thông điệp về việc đọc sách.</a:t>
            </a:r>
          </a:p>
        </p:txBody>
      </p:sp>
    </p:spTree>
    <p:extLst>
      <p:ext uri="{BB962C8B-B14F-4D97-AF65-F5344CB8AC3E}">
        <p14:creationId xmlns:p14="http://schemas.microsoft.com/office/powerpoint/2010/main" xmlns="" val="18581600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endParaRPr lang="en-US"/>
          </a:p>
        </p:txBody>
      </p:sp>
      <p:sp>
        <p:nvSpPr>
          <p:cNvPr id="3" name="Right Arrow 2"/>
          <p:cNvSpPr/>
          <p:nvPr/>
        </p:nvSpPr>
        <p:spPr>
          <a:xfrm>
            <a:off x="1988659" y="1110802"/>
            <a:ext cx="6205061" cy="1805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II. KHÁM PHÁ VĂN BẢN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1613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Role Play Classroom Activities for Middle School by Slidesgo">
  <a:themeElements>
    <a:clrScheme name="Simple Light">
      <a:dk1>
        <a:srgbClr val="010101"/>
      </a:dk1>
      <a:lt1>
        <a:srgbClr val="FFFAED"/>
      </a:lt1>
      <a:dk2>
        <a:srgbClr val="F8CA21"/>
      </a:dk2>
      <a:lt2>
        <a:srgbClr val="7C6FB1"/>
      </a:lt2>
      <a:accent1>
        <a:srgbClr val="BCCF00"/>
      </a:accent1>
      <a:accent2>
        <a:srgbClr val="B25CA0"/>
      </a:accent2>
      <a:accent3>
        <a:srgbClr val="4977BB"/>
      </a:accent3>
      <a:accent4>
        <a:srgbClr val="FFFFFF"/>
      </a:accent4>
      <a:accent5>
        <a:srgbClr val="FFFFFF"/>
      </a:accent5>
      <a:accent6>
        <a:srgbClr val="FFFFFF"/>
      </a:accent6>
      <a:hlink>
        <a:srgbClr val="0101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2627</Words>
  <Application>Microsoft Office PowerPoint</Application>
  <PresentationFormat>On-screen Show (16:9)</PresentationFormat>
  <Paragraphs>149</Paragraphs>
  <Slides>46</Slides>
  <Notes>45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Times New Roman</vt:lpstr>
      <vt:lpstr>Nobile</vt:lpstr>
      <vt:lpstr>Kantumruy Pro</vt:lpstr>
      <vt:lpstr>Nunito Light</vt:lpstr>
      <vt:lpstr>Calibri</vt:lpstr>
      <vt:lpstr>宋体</vt:lpstr>
      <vt:lpstr>博洋柳体</vt:lpstr>
      <vt:lpstr>等线</vt:lpstr>
      <vt:lpstr>Bebas Neue</vt:lpstr>
      <vt:lpstr>Role Play Classroom Activities for Middle School by Slidesgo</vt:lpstr>
      <vt:lpstr>KHỞI ĐỘNG NÀO!</vt:lpstr>
      <vt:lpstr>HÃY CẦM LẤY VÀ ĐỌC  ( HUỲNH NHƯ PHƯƠNG)</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cp:lastModifiedBy>TDG</cp:lastModifiedBy>
  <cp:revision>81</cp:revision>
  <dcterms:modified xsi:type="dcterms:W3CDTF">2025-02-20T12:10:14Z</dcterms:modified>
</cp:coreProperties>
</file>