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54"/>
  </p:notesMasterIdLst>
  <p:sldIdLst>
    <p:sldId id="301" r:id="rId2"/>
    <p:sldId id="327" r:id="rId3"/>
    <p:sldId id="259" r:id="rId4"/>
    <p:sldId id="326" r:id="rId5"/>
    <p:sldId id="304" r:id="rId6"/>
    <p:sldId id="305" r:id="rId7"/>
    <p:sldId id="328" r:id="rId8"/>
    <p:sldId id="329" r:id="rId9"/>
    <p:sldId id="330" r:id="rId10"/>
    <p:sldId id="331" r:id="rId11"/>
    <p:sldId id="306" r:id="rId12"/>
    <p:sldId id="261" r:id="rId13"/>
    <p:sldId id="262" r:id="rId14"/>
    <p:sldId id="332" r:id="rId15"/>
    <p:sldId id="263" r:id="rId16"/>
    <p:sldId id="358" r:id="rId17"/>
    <p:sldId id="334" r:id="rId18"/>
    <p:sldId id="264" r:id="rId19"/>
    <p:sldId id="335" r:id="rId20"/>
    <p:sldId id="336" r:id="rId21"/>
    <p:sldId id="265" r:id="rId22"/>
    <p:sldId id="338" r:id="rId23"/>
    <p:sldId id="339" r:id="rId24"/>
    <p:sldId id="340" r:id="rId25"/>
    <p:sldId id="310" r:id="rId26"/>
    <p:sldId id="341" r:id="rId27"/>
    <p:sldId id="266" r:id="rId28"/>
    <p:sldId id="325" r:id="rId29"/>
    <p:sldId id="342" r:id="rId30"/>
    <p:sldId id="343" r:id="rId31"/>
    <p:sldId id="344" r:id="rId32"/>
    <p:sldId id="345" r:id="rId33"/>
    <p:sldId id="315" r:id="rId34"/>
    <p:sldId id="346" r:id="rId35"/>
    <p:sldId id="347" r:id="rId36"/>
    <p:sldId id="348" r:id="rId37"/>
    <p:sldId id="268" r:id="rId38"/>
    <p:sldId id="269" r:id="rId39"/>
    <p:sldId id="349" r:id="rId40"/>
    <p:sldId id="270" r:id="rId41"/>
    <p:sldId id="271" r:id="rId42"/>
    <p:sldId id="272" r:id="rId43"/>
    <p:sldId id="350" r:id="rId44"/>
    <p:sldId id="351" r:id="rId45"/>
    <p:sldId id="353" r:id="rId46"/>
    <p:sldId id="273" r:id="rId47"/>
    <p:sldId id="352" r:id="rId48"/>
    <p:sldId id="274" r:id="rId49"/>
    <p:sldId id="275" r:id="rId50"/>
    <p:sldId id="355" r:id="rId51"/>
    <p:sldId id="357" r:id="rId52"/>
    <p:sldId id="320" r:id="rId53"/>
  </p:sldIdLst>
  <p:sldSz cx="9144000" cy="5143500" type="screen16x9"/>
  <p:notesSz cx="6858000" cy="9144000"/>
  <p:embeddedFontLst>
    <p:embeddedFont>
      <p:font typeface="Nobile" charset="0"/>
      <p:regular r:id="rId55"/>
      <p:bold r:id="rId56"/>
      <p:italic r:id="rId57"/>
      <p:boldItalic r:id="rId58"/>
    </p:embeddedFont>
    <p:embeddedFont>
      <p:font typeface="Kantumruy Pro" charset="0"/>
      <p:regular r:id="rId59"/>
      <p:bold r:id="rId60"/>
      <p:italic r:id="rId61"/>
      <p:boldItalic r:id="rId62"/>
    </p:embeddedFont>
    <p:embeddedFont>
      <p:font typeface="Calibri" pitchFamily="34" charset="0"/>
      <p:regular r:id="rId63"/>
      <p:bold r:id="rId64"/>
      <p:italic r:id="rId65"/>
      <p:boldItalic r:id="rId66"/>
    </p:embeddedFont>
    <p:embeddedFont>
      <p:font typeface="宋体" pitchFamily="2" charset="-122"/>
      <p:regular r:id="rId67"/>
    </p:embeddedFont>
    <p:embeddedFont>
      <p:font typeface="Bebas Neue" charset="0"/>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80E1D78-2188-4BD0-9025-78ECC0E8865C}">
  <a:tblStyle styleId="{C80E1D78-2188-4BD0-9025-78ECC0E886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6404" autoAdjust="0"/>
  </p:normalViewPr>
  <p:slideViewPr>
    <p:cSldViewPr snapToGrid="0">
      <p:cViewPr varScale="1">
        <p:scale>
          <a:sx n="120" d="100"/>
          <a:sy n="120" d="100"/>
        </p:scale>
        <p:origin x="-114" y="-13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512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025057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925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1958e4b1c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1958e4b1c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THU  NGUYỄN</a:t>
            </a:r>
            <a:r>
              <a:rPr lang="en-US" baseline="0" smtClean="0"/>
              <a:t> 0368218377</a:t>
            </a:r>
            <a:endParaRPr lang="en-US" smtClean="0"/>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1958e4b1c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1958e4b1c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THU  NGUYỄN</a:t>
            </a:r>
            <a:r>
              <a:rPr lang="en-US" baseline="0" smtClean="0"/>
              <a:t> 0368218377</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xmlns="" val="622195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727040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13517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0268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98313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THU  NGUYỄN</a:t>
            </a:r>
            <a:r>
              <a:rPr lang="en-US" baseline="0" smtClean="0"/>
              <a:t> 0368218377</a:t>
            </a:r>
            <a:endParaRPr lang="en-US" smtClean="0"/>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THU  NGUYỄN</a:t>
            </a:r>
            <a:r>
              <a:rPr lang="en-US" baseline="0" smtClean="0"/>
              <a:t> 0368218377</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xmlns="" val="3308857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mtClean="0"/>
              <a:t>THU  NGUYỄN</a:t>
            </a:r>
            <a:r>
              <a:rPr lang="en-US" baseline="0" smtClean="0"/>
              <a:t> 0368218377</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xmlns="" val="2478095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79221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985933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511168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13c8230601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13c8230601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38333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046762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3897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95608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27636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1958e4b1c6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1958e4b1c6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73896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877383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971248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84745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1958e4b1c6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1958e4b1c6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958e4b1c6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958e4b1c6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332157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1958e4b1c6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1958e4b1c6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390556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958e4b1c6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958e4b1c6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g54dda1946d_6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1" name="Google Shape;1401;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257451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1958e4b1c6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1958e4b1c6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942470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45</a:t>
            </a:fld>
            <a:endParaRPr lang="en-US" altLang="zh-CN" smtClean="0">
              <a:latin typeface="等线"/>
              <a:ea typeface="等线"/>
              <a:cs typeface="等线"/>
            </a:endParaRPr>
          </a:p>
        </p:txBody>
      </p:sp>
    </p:spTree>
    <p:extLst>
      <p:ext uri="{BB962C8B-B14F-4D97-AF65-F5344CB8AC3E}">
        <p14:creationId xmlns:p14="http://schemas.microsoft.com/office/powerpoint/2010/main" xmlns="" val="1343188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13c8230601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13c8230601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472917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1958e4b1c6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1958e4b1c6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1958e4b1c6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g1958e4b1c6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1958e4b1c6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g1958e4b1c6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9434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1958e4b1c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1958e4b1c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050080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51</a:t>
            </a:fld>
            <a:endParaRPr lang="en-US" altLang="zh-CN" smtClean="0">
              <a:latin typeface="等线"/>
              <a:ea typeface="等线"/>
              <a:cs typeface="等线"/>
            </a:endParaRPr>
          </a:p>
        </p:txBody>
      </p:sp>
    </p:spTree>
    <p:extLst>
      <p:ext uri="{BB962C8B-B14F-4D97-AF65-F5344CB8AC3E}">
        <p14:creationId xmlns:p14="http://schemas.microsoft.com/office/powerpoint/2010/main" xmlns="" val="1797259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1958e4b1c6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g1958e4b1c6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8967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31774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68740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2131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61613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1"/>
        <p:cNvGrpSpPr/>
        <p:nvPr/>
      </p:nvGrpSpPr>
      <p:grpSpPr>
        <a:xfrm>
          <a:off x="0" y="0"/>
          <a:ext cx="0" cy="0"/>
          <a:chOff x="0" y="0"/>
          <a:chExt cx="0" cy="0"/>
        </a:xfrm>
      </p:grpSpPr>
      <p:grpSp>
        <p:nvGrpSpPr>
          <p:cNvPr id="112" name="Google Shape;112;p5"/>
          <p:cNvGrpSpPr/>
          <p:nvPr/>
        </p:nvGrpSpPr>
        <p:grpSpPr>
          <a:xfrm rot="5400000">
            <a:off x="5527448" y="2845863"/>
            <a:ext cx="3677053" cy="4754488"/>
            <a:chOff x="4284200" y="-190000"/>
            <a:chExt cx="2599175" cy="3360775"/>
          </a:xfrm>
        </p:grpSpPr>
        <p:sp>
          <p:nvSpPr>
            <p:cNvPr id="113" name="Google Shape;113;p5"/>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5"/>
          <p:cNvGrpSpPr/>
          <p:nvPr/>
        </p:nvGrpSpPr>
        <p:grpSpPr>
          <a:xfrm rot="-900166">
            <a:off x="8362991" y="1436367"/>
            <a:ext cx="459331" cy="579548"/>
            <a:chOff x="5191200" y="4689525"/>
            <a:chExt cx="360975" cy="455450"/>
          </a:xfrm>
        </p:grpSpPr>
        <p:sp>
          <p:nvSpPr>
            <p:cNvPr id="126" name="Google Shape;126;p5"/>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5"/>
          <p:cNvSpPr/>
          <p:nvPr/>
        </p:nvSpPr>
        <p:spPr>
          <a:xfrm>
            <a:off x="8527242" y="191032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8596228" y="2650853"/>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txBox="1">
            <a:spLocks noGrp="1"/>
          </p:cNvSpPr>
          <p:nvPr>
            <p:ph type="title"/>
          </p:nvPr>
        </p:nvSpPr>
        <p:spPr>
          <a:xfrm>
            <a:off x="720000" y="445025"/>
            <a:ext cx="7710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 name="Google Shape;131;p5"/>
          <p:cNvSpPr txBox="1">
            <a:spLocks noGrp="1"/>
          </p:cNvSpPr>
          <p:nvPr>
            <p:ph type="subTitle" idx="1"/>
          </p:nvPr>
        </p:nvSpPr>
        <p:spPr>
          <a:xfrm>
            <a:off x="5055276" y="3001279"/>
            <a:ext cx="2505600" cy="140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2" name="Google Shape;132;p5"/>
          <p:cNvSpPr txBox="1">
            <a:spLocks noGrp="1"/>
          </p:cNvSpPr>
          <p:nvPr>
            <p:ph type="subTitle" idx="2"/>
          </p:nvPr>
        </p:nvSpPr>
        <p:spPr>
          <a:xfrm>
            <a:off x="1583300" y="3001279"/>
            <a:ext cx="2505600" cy="140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3" name="Google Shape;133;p5"/>
          <p:cNvSpPr txBox="1">
            <a:spLocks noGrp="1"/>
          </p:cNvSpPr>
          <p:nvPr>
            <p:ph type="subTitle" idx="3"/>
          </p:nvPr>
        </p:nvSpPr>
        <p:spPr>
          <a:xfrm>
            <a:off x="5055275" y="2357594"/>
            <a:ext cx="2505600" cy="584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900" b="1">
                <a:solidFill>
                  <a:schemeClr val="dk1"/>
                </a:solidFill>
                <a:latin typeface="Nobile"/>
                <a:ea typeface="Nobile"/>
                <a:cs typeface="Nobile"/>
                <a:sym typeface="Nobi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5"/>
          <p:cNvSpPr txBox="1">
            <a:spLocks noGrp="1"/>
          </p:cNvSpPr>
          <p:nvPr>
            <p:ph type="subTitle" idx="4"/>
          </p:nvPr>
        </p:nvSpPr>
        <p:spPr>
          <a:xfrm>
            <a:off x="1583300" y="2357594"/>
            <a:ext cx="2505600" cy="584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900" b="1">
                <a:solidFill>
                  <a:schemeClr val="dk1"/>
                </a:solidFill>
                <a:latin typeface="Nobile"/>
                <a:ea typeface="Nobile"/>
                <a:cs typeface="Nobile"/>
                <a:sym typeface="Nobi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5" name="Google Shape;135;p5"/>
          <p:cNvGrpSpPr/>
          <p:nvPr/>
        </p:nvGrpSpPr>
        <p:grpSpPr>
          <a:xfrm>
            <a:off x="374285" y="4394460"/>
            <a:ext cx="1567540" cy="1564355"/>
            <a:chOff x="3742200" y="3852150"/>
            <a:chExt cx="1205800" cy="1203350"/>
          </a:xfrm>
        </p:grpSpPr>
        <p:sp>
          <p:nvSpPr>
            <p:cNvPr id="136" name="Google Shape;136;p5"/>
            <p:cNvSpPr/>
            <p:nvPr/>
          </p:nvSpPr>
          <p:spPr>
            <a:xfrm>
              <a:off x="3872225" y="3966625"/>
              <a:ext cx="961600" cy="969075"/>
            </a:xfrm>
            <a:custGeom>
              <a:avLst/>
              <a:gdLst/>
              <a:ahLst/>
              <a:cxnLst/>
              <a:rect l="l" t="t" r="r" b="b"/>
              <a:pathLst>
                <a:path w="38464" h="38763" extrusionOk="0">
                  <a:moveTo>
                    <a:pt x="18916" y="0"/>
                  </a:moveTo>
                  <a:cubicBezTo>
                    <a:pt x="18878" y="0"/>
                    <a:pt x="18840" y="20"/>
                    <a:pt x="18815" y="68"/>
                  </a:cubicBezTo>
                  <a:cubicBezTo>
                    <a:pt x="18480" y="3898"/>
                    <a:pt x="18163" y="7730"/>
                    <a:pt x="17832" y="11562"/>
                  </a:cubicBezTo>
                  <a:cubicBezTo>
                    <a:pt x="17830" y="11811"/>
                    <a:pt x="17615" y="12032"/>
                    <a:pt x="17368" y="12032"/>
                  </a:cubicBezTo>
                  <a:cubicBezTo>
                    <a:pt x="17350" y="12032"/>
                    <a:pt x="17331" y="12030"/>
                    <a:pt x="17312" y="12028"/>
                  </a:cubicBezTo>
                  <a:cubicBezTo>
                    <a:pt x="17111" y="12013"/>
                    <a:pt x="16968" y="11850"/>
                    <a:pt x="16892" y="11678"/>
                  </a:cubicBezTo>
                  <a:cubicBezTo>
                    <a:pt x="15151" y="8302"/>
                    <a:pt x="13395" y="4934"/>
                    <a:pt x="11660" y="1555"/>
                  </a:cubicBezTo>
                  <a:cubicBezTo>
                    <a:pt x="11594" y="1529"/>
                    <a:pt x="11535" y="1485"/>
                    <a:pt x="11466" y="1485"/>
                  </a:cubicBezTo>
                  <a:cubicBezTo>
                    <a:pt x="11462" y="1485"/>
                    <a:pt x="11457" y="1485"/>
                    <a:pt x="11452" y="1486"/>
                  </a:cubicBezTo>
                  <a:cubicBezTo>
                    <a:pt x="11393" y="1559"/>
                    <a:pt x="11385" y="1638"/>
                    <a:pt x="11428" y="1722"/>
                  </a:cubicBezTo>
                  <a:cubicBezTo>
                    <a:pt x="12583" y="5358"/>
                    <a:pt x="13745" y="8992"/>
                    <a:pt x="14894" y="12629"/>
                  </a:cubicBezTo>
                  <a:cubicBezTo>
                    <a:pt x="15014" y="12944"/>
                    <a:pt x="14724" y="13240"/>
                    <a:pt x="14432" y="13240"/>
                  </a:cubicBezTo>
                  <a:cubicBezTo>
                    <a:pt x="14335" y="13240"/>
                    <a:pt x="14237" y="13207"/>
                    <a:pt x="14155" y="13131"/>
                  </a:cubicBezTo>
                  <a:cubicBezTo>
                    <a:pt x="11234" y="10680"/>
                    <a:pt x="8325" y="8213"/>
                    <a:pt x="5406" y="5760"/>
                  </a:cubicBezTo>
                  <a:cubicBezTo>
                    <a:pt x="5378" y="5727"/>
                    <a:pt x="5343" y="5714"/>
                    <a:pt x="5309" y="5714"/>
                  </a:cubicBezTo>
                  <a:cubicBezTo>
                    <a:pt x="5200" y="5714"/>
                    <a:pt x="5095" y="5858"/>
                    <a:pt x="5210" y="5954"/>
                  </a:cubicBezTo>
                  <a:cubicBezTo>
                    <a:pt x="7645" y="8850"/>
                    <a:pt x="10086" y="11740"/>
                    <a:pt x="12525" y="14632"/>
                  </a:cubicBezTo>
                  <a:cubicBezTo>
                    <a:pt x="12614" y="14739"/>
                    <a:pt x="12694" y="14866"/>
                    <a:pt x="12687" y="15012"/>
                  </a:cubicBezTo>
                  <a:cubicBezTo>
                    <a:pt x="12686" y="15253"/>
                    <a:pt x="12471" y="15465"/>
                    <a:pt x="12232" y="15465"/>
                  </a:cubicBezTo>
                  <a:cubicBezTo>
                    <a:pt x="12224" y="15465"/>
                    <a:pt x="12216" y="15465"/>
                    <a:pt x="12207" y="15464"/>
                  </a:cubicBezTo>
                  <a:cubicBezTo>
                    <a:pt x="12032" y="15445"/>
                    <a:pt x="11869" y="15378"/>
                    <a:pt x="11705" y="15327"/>
                  </a:cubicBezTo>
                  <a:cubicBezTo>
                    <a:pt x="8291" y="14241"/>
                    <a:pt x="4875" y="13156"/>
                    <a:pt x="1461" y="12070"/>
                  </a:cubicBezTo>
                  <a:cubicBezTo>
                    <a:pt x="1422" y="12054"/>
                    <a:pt x="1380" y="12046"/>
                    <a:pt x="1338" y="12046"/>
                  </a:cubicBezTo>
                  <a:cubicBezTo>
                    <a:pt x="1254" y="12046"/>
                    <a:pt x="1174" y="12080"/>
                    <a:pt x="1132" y="12161"/>
                  </a:cubicBezTo>
                  <a:cubicBezTo>
                    <a:pt x="1163" y="12331"/>
                    <a:pt x="1348" y="12372"/>
                    <a:pt x="1477" y="12450"/>
                  </a:cubicBezTo>
                  <a:cubicBezTo>
                    <a:pt x="4723" y="14128"/>
                    <a:pt x="7971" y="15806"/>
                    <a:pt x="11214" y="17490"/>
                  </a:cubicBezTo>
                  <a:cubicBezTo>
                    <a:pt x="11472" y="17606"/>
                    <a:pt x="11567" y="17967"/>
                    <a:pt x="11389" y="18190"/>
                  </a:cubicBezTo>
                  <a:cubicBezTo>
                    <a:pt x="11222" y="18421"/>
                    <a:pt x="10907" y="18381"/>
                    <a:pt x="10660" y="18413"/>
                  </a:cubicBezTo>
                  <a:cubicBezTo>
                    <a:pt x="7177" y="18708"/>
                    <a:pt x="3694" y="19006"/>
                    <a:pt x="211" y="19301"/>
                  </a:cubicBezTo>
                  <a:cubicBezTo>
                    <a:pt x="127" y="19301"/>
                    <a:pt x="66" y="19362"/>
                    <a:pt x="4" y="19404"/>
                  </a:cubicBezTo>
                  <a:cubicBezTo>
                    <a:pt x="11" y="19492"/>
                    <a:pt x="1" y="19601"/>
                    <a:pt x="100" y="19651"/>
                  </a:cubicBezTo>
                  <a:cubicBezTo>
                    <a:pt x="263" y="19691"/>
                    <a:pt x="436" y="19691"/>
                    <a:pt x="607" y="19708"/>
                  </a:cubicBezTo>
                  <a:cubicBezTo>
                    <a:pt x="4066" y="20002"/>
                    <a:pt x="7524" y="20296"/>
                    <a:pt x="10983" y="20591"/>
                  </a:cubicBezTo>
                  <a:cubicBezTo>
                    <a:pt x="11137" y="20600"/>
                    <a:pt x="11302" y="20656"/>
                    <a:pt x="11392" y="20791"/>
                  </a:cubicBezTo>
                  <a:cubicBezTo>
                    <a:pt x="11534" y="20978"/>
                    <a:pt x="11501" y="21273"/>
                    <a:pt x="11315" y="21418"/>
                  </a:cubicBezTo>
                  <a:cubicBezTo>
                    <a:pt x="11151" y="21537"/>
                    <a:pt x="10960" y="21614"/>
                    <a:pt x="10785" y="21710"/>
                  </a:cubicBezTo>
                  <a:cubicBezTo>
                    <a:pt x="7595" y="23365"/>
                    <a:pt x="4400" y="25008"/>
                    <a:pt x="1215" y="26669"/>
                  </a:cubicBezTo>
                  <a:cubicBezTo>
                    <a:pt x="1054" y="26751"/>
                    <a:pt x="1127" y="26962"/>
                    <a:pt x="1270" y="26962"/>
                  </a:cubicBezTo>
                  <a:cubicBezTo>
                    <a:pt x="1297" y="26962"/>
                    <a:pt x="1326" y="26954"/>
                    <a:pt x="1358" y="26937"/>
                  </a:cubicBezTo>
                  <a:cubicBezTo>
                    <a:pt x="4832" y="25836"/>
                    <a:pt x="8304" y="24729"/>
                    <a:pt x="11777" y="23624"/>
                  </a:cubicBezTo>
                  <a:cubicBezTo>
                    <a:pt x="11921" y="23580"/>
                    <a:pt x="12081" y="23513"/>
                    <a:pt x="12235" y="23513"/>
                  </a:cubicBezTo>
                  <a:cubicBezTo>
                    <a:pt x="12315" y="23513"/>
                    <a:pt x="12394" y="23531"/>
                    <a:pt x="12468" y="23580"/>
                  </a:cubicBezTo>
                  <a:cubicBezTo>
                    <a:pt x="12724" y="23730"/>
                    <a:pt x="12754" y="24110"/>
                    <a:pt x="12547" y="24315"/>
                  </a:cubicBezTo>
                  <a:cubicBezTo>
                    <a:pt x="10255" y="27035"/>
                    <a:pt x="7963" y="29754"/>
                    <a:pt x="5669" y="32472"/>
                  </a:cubicBezTo>
                  <a:cubicBezTo>
                    <a:pt x="5523" y="32623"/>
                    <a:pt x="5395" y="32795"/>
                    <a:pt x="5356" y="33006"/>
                  </a:cubicBezTo>
                  <a:cubicBezTo>
                    <a:pt x="5405" y="33033"/>
                    <a:pt x="5452" y="33045"/>
                    <a:pt x="5497" y="33045"/>
                  </a:cubicBezTo>
                  <a:cubicBezTo>
                    <a:pt x="5660" y="33045"/>
                    <a:pt x="5792" y="32890"/>
                    <a:pt x="5921" y="32785"/>
                  </a:cubicBezTo>
                  <a:cubicBezTo>
                    <a:pt x="8565" y="30553"/>
                    <a:pt x="11213" y="28322"/>
                    <a:pt x="13858" y="26091"/>
                  </a:cubicBezTo>
                  <a:cubicBezTo>
                    <a:pt x="13988" y="25982"/>
                    <a:pt x="14110" y="25859"/>
                    <a:pt x="14262" y="25780"/>
                  </a:cubicBezTo>
                  <a:cubicBezTo>
                    <a:pt x="14320" y="25751"/>
                    <a:pt x="14383" y="25738"/>
                    <a:pt x="14445" y="25738"/>
                  </a:cubicBezTo>
                  <a:cubicBezTo>
                    <a:pt x="14636" y="25738"/>
                    <a:pt x="14828" y="25861"/>
                    <a:pt x="14889" y="26047"/>
                  </a:cubicBezTo>
                  <a:cubicBezTo>
                    <a:pt x="14963" y="26263"/>
                    <a:pt x="14847" y="26479"/>
                    <a:pt x="14790" y="26685"/>
                  </a:cubicBezTo>
                  <a:cubicBezTo>
                    <a:pt x="13697" y="30126"/>
                    <a:pt x="12598" y="33565"/>
                    <a:pt x="11510" y="37006"/>
                  </a:cubicBezTo>
                  <a:cubicBezTo>
                    <a:pt x="11435" y="37156"/>
                    <a:pt x="11577" y="37215"/>
                    <a:pt x="11701" y="37215"/>
                  </a:cubicBezTo>
                  <a:cubicBezTo>
                    <a:pt x="11719" y="37215"/>
                    <a:pt x="11736" y="37214"/>
                    <a:pt x="11753" y="37212"/>
                  </a:cubicBezTo>
                  <a:cubicBezTo>
                    <a:pt x="13494" y="33892"/>
                    <a:pt x="15200" y="30553"/>
                    <a:pt x="16932" y="27227"/>
                  </a:cubicBezTo>
                  <a:cubicBezTo>
                    <a:pt x="17006" y="27057"/>
                    <a:pt x="17184" y="26943"/>
                    <a:pt x="17367" y="26943"/>
                  </a:cubicBezTo>
                  <a:cubicBezTo>
                    <a:pt x="17425" y="26943"/>
                    <a:pt x="17483" y="26955"/>
                    <a:pt x="17538" y="26979"/>
                  </a:cubicBezTo>
                  <a:cubicBezTo>
                    <a:pt x="17720" y="27049"/>
                    <a:pt x="17827" y="27238"/>
                    <a:pt x="17834" y="27429"/>
                  </a:cubicBezTo>
                  <a:cubicBezTo>
                    <a:pt x="18153" y="31159"/>
                    <a:pt x="18467" y="34890"/>
                    <a:pt x="18787" y="38621"/>
                  </a:cubicBezTo>
                  <a:cubicBezTo>
                    <a:pt x="18784" y="38714"/>
                    <a:pt x="18861" y="38762"/>
                    <a:pt x="18938" y="38762"/>
                  </a:cubicBezTo>
                  <a:cubicBezTo>
                    <a:pt x="19015" y="38762"/>
                    <a:pt x="19092" y="38715"/>
                    <a:pt x="19088" y="38618"/>
                  </a:cubicBezTo>
                  <a:cubicBezTo>
                    <a:pt x="19413" y="34880"/>
                    <a:pt x="19723" y="31142"/>
                    <a:pt x="20045" y="27405"/>
                  </a:cubicBezTo>
                  <a:cubicBezTo>
                    <a:pt x="20043" y="27143"/>
                    <a:pt x="20283" y="26943"/>
                    <a:pt x="20526" y="26943"/>
                  </a:cubicBezTo>
                  <a:cubicBezTo>
                    <a:pt x="20609" y="26943"/>
                    <a:pt x="20692" y="26967"/>
                    <a:pt x="20766" y="27019"/>
                  </a:cubicBezTo>
                  <a:cubicBezTo>
                    <a:pt x="20926" y="27128"/>
                    <a:pt x="20990" y="27323"/>
                    <a:pt x="21082" y="27488"/>
                  </a:cubicBezTo>
                  <a:cubicBezTo>
                    <a:pt x="22701" y="30619"/>
                    <a:pt x="24324" y="33750"/>
                    <a:pt x="25942" y="36882"/>
                  </a:cubicBezTo>
                  <a:cubicBezTo>
                    <a:pt x="26035" y="37051"/>
                    <a:pt x="26100" y="37255"/>
                    <a:pt x="26278" y="37359"/>
                  </a:cubicBezTo>
                  <a:cubicBezTo>
                    <a:pt x="26285" y="37360"/>
                    <a:pt x="26292" y="37360"/>
                    <a:pt x="26298" y="37360"/>
                  </a:cubicBezTo>
                  <a:cubicBezTo>
                    <a:pt x="26443" y="37360"/>
                    <a:pt x="26445" y="37174"/>
                    <a:pt x="26390" y="37074"/>
                  </a:cubicBezTo>
                  <a:cubicBezTo>
                    <a:pt x="25286" y="33599"/>
                    <a:pt x="24182" y="30124"/>
                    <a:pt x="23076" y="26649"/>
                  </a:cubicBezTo>
                  <a:cubicBezTo>
                    <a:pt x="23009" y="26430"/>
                    <a:pt x="22886" y="26178"/>
                    <a:pt x="23029" y="25962"/>
                  </a:cubicBezTo>
                  <a:cubicBezTo>
                    <a:pt x="23110" y="25817"/>
                    <a:pt x="23269" y="25740"/>
                    <a:pt x="23428" y="25740"/>
                  </a:cubicBezTo>
                  <a:cubicBezTo>
                    <a:pt x="23544" y="25740"/>
                    <a:pt x="23659" y="25780"/>
                    <a:pt x="23746" y="25864"/>
                  </a:cubicBezTo>
                  <a:cubicBezTo>
                    <a:pt x="26674" y="28327"/>
                    <a:pt x="29597" y="30797"/>
                    <a:pt x="32523" y="33262"/>
                  </a:cubicBezTo>
                  <a:cubicBezTo>
                    <a:pt x="32558" y="33309"/>
                    <a:pt x="32616" y="33333"/>
                    <a:pt x="32671" y="33333"/>
                  </a:cubicBezTo>
                  <a:cubicBezTo>
                    <a:pt x="32739" y="33333"/>
                    <a:pt x="32805" y="33295"/>
                    <a:pt x="32821" y="33214"/>
                  </a:cubicBezTo>
                  <a:cubicBezTo>
                    <a:pt x="32101" y="32329"/>
                    <a:pt x="31351" y="31467"/>
                    <a:pt x="30621" y="30591"/>
                  </a:cubicBezTo>
                  <a:cubicBezTo>
                    <a:pt x="28870" y="28516"/>
                    <a:pt x="27121" y="26439"/>
                    <a:pt x="25370" y="24365"/>
                  </a:cubicBezTo>
                  <a:cubicBezTo>
                    <a:pt x="25278" y="24255"/>
                    <a:pt x="25184" y="24131"/>
                    <a:pt x="25190" y="23982"/>
                  </a:cubicBezTo>
                  <a:cubicBezTo>
                    <a:pt x="25178" y="23733"/>
                    <a:pt x="25398" y="23510"/>
                    <a:pt x="25645" y="23510"/>
                  </a:cubicBezTo>
                  <a:cubicBezTo>
                    <a:pt x="25658" y="23510"/>
                    <a:pt x="25670" y="23510"/>
                    <a:pt x="25683" y="23511"/>
                  </a:cubicBezTo>
                  <a:cubicBezTo>
                    <a:pt x="25880" y="23541"/>
                    <a:pt x="26067" y="23618"/>
                    <a:pt x="26260" y="23676"/>
                  </a:cubicBezTo>
                  <a:cubicBezTo>
                    <a:pt x="29681" y="24764"/>
                    <a:pt x="33101" y="25851"/>
                    <a:pt x="36523" y="26939"/>
                  </a:cubicBezTo>
                  <a:cubicBezTo>
                    <a:pt x="36706" y="26995"/>
                    <a:pt x="36889" y="27079"/>
                    <a:pt x="37083" y="27079"/>
                  </a:cubicBezTo>
                  <a:cubicBezTo>
                    <a:pt x="37119" y="27079"/>
                    <a:pt x="37155" y="27077"/>
                    <a:pt x="37191" y="27070"/>
                  </a:cubicBezTo>
                  <a:cubicBezTo>
                    <a:pt x="37129" y="26854"/>
                    <a:pt x="36895" y="26792"/>
                    <a:pt x="36722" y="26694"/>
                  </a:cubicBezTo>
                  <a:cubicBezTo>
                    <a:pt x="33374" y="24962"/>
                    <a:pt x="30026" y="23231"/>
                    <a:pt x="26680" y="21496"/>
                  </a:cubicBezTo>
                  <a:cubicBezTo>
                    <a:pt x="26354" y="21367"/>
                    <a:pt x="26294" y="20879"/>
                    <a:pt x="26589" y="20685"/>
                  </a:cubicBezTo>
                  <a:cubicBezTo>
                    <a:pt x="26851" y="20535"/>
                    <a:pt x="27173" y="20589"/>
                    <a:pt x="27462" y="20543"/>
                  </a:cubicBezTo>
                  <a:cubicBezTo>
                    <a:pt x="30958" y="20246"/>
                    <a:pt x="34452" y="19947"/>
                    <a:pt x="37947" y="19651"/>
                  </a:cubicBezTo>
                  <a:cubicBezTo>
                    <a:pt x="38122" y="19627"/>
                    <a:pt x="38332" y="19663"/>
                    <a:pt x="38463" y="19512"/>
                  </a:cubicBezTo>
                  <a:cubicBezTo>
                    <a:pt x="38431" y="19461"/>
                    <a:pt x="38401" y="19409"/>
                    <a:pt x="38374" y="19360"/>
                  </a:cubicBezTo>
                  <a:cubicBezTo>
                    <a:pt x="34529" y="19035"/>
                    <a:pt x="30683" y="18710"/>
                    <a:pt x="26838" y="18377"/>
                  </a:cubicBezTo>
                  <a:cubicBezTo>
                    <a:pt x="26364" y="18376"/>
                    <a:pt x="26231" y="17661"/>
                    <a:pt x="26669" y="17486"/>
                  </a:cubicBezTo>
                  <a:cubicBezTo>
                    <a:pt x="30102" y="15708"/>
                    <a:pt x="33533" y="13924"/>
                    <a:pt x="36973" y="12157"/>
                  </a:cubicBezTo>
                  <a:cubicBezTo>
                    <a:pt x="36973" y="12116"/>
                    <a:pt x="36973" y="12035"/>
                    <a:pt x="36972" y="11993"/>
                  </a:cubicBezTo>
                  <a:cubicBezTo>
                    <a:pt x="36931" y="11960"/>
                    <a:pt x="36888" y="11948"/>
                    <a:pt x="36844" y="11948"/>
                  </a:cubicBezTo>
                  <a:cubicBezTo>
                    <a:pt x="36758" y="11948"/>
                    <a:pt x="36667" y="11994"/>
                    <a:pt x="36583" y="12015"/>
                  </a:cubicBezTo>
                  <a:cubicBezTo>
                    <a:pt x="33088" y="13131"/>
                    <a:pt x="29589" y="14239"/>
                    <a:pt x="26093" y="15353"/>
                  </a:cubicBezTo>
                  <a:cubicBezTo>
                    <a:pt x="25949" y="15394"/>
                    <a:pt x="25795" y="15463"/>
                    <a:pt x="25643" y="15463"/>
                  </a:cubicBezTo>
                  <a:cubicBezTo>
                    <a:pt x="25585" y="15463"/>
                    <a:pt x="25527" y="15453"/>
                    <a:pt x="25471" y="15428"/>
                  </a:cubicBezTo>
                  <a:cubicBezTo>
                    <a:pt x="25241" y="15334"/>
                    <a:pt x="25121" y="15041"/>
                    <a:pt x="25229" y="14816"/>
                  </a:cubicBezTo>
                  <a:cubicBezTo>
                    <a:pt x="25315" y="14650"/>
                    <a:pt x="25451" y="14519"/>
                    <a:pt x="25569" y="14376"/>
                  </a:cubicBezTo>
                  <a:lnTo>
                    <a:pt x="32028" y="6715"/>
                  </a:lnTo>
                  <a:cubicBezTo>
                    <a:pt x="32323" y="6347"/>
                    <a:pt x="32655" y="6007"/>
                    <a:pt x="32927" y="5622"/>
                  </a:cubicBezTo>
                  <a:cubicBezTo>
                    <a:pt x="32889" y="5597"/>
                    <a:pt x="32814" y="5548"/>
                    <a:pt x="32776" y="5524"/>
                  </a:cubicBezTo>
                  <a:cubicBezTo>
                    <a:pt x="32623" y="5625"/>
                    <a:pt x="32482" y="5743"/>
                    <a:pt x="32345" y="5863"/>
                  </a:cubicBezTo>
                  <a:cubicBezTo>
                    <a:pt x="29546" y="8224"/>
                    <a:pt x="26746" y="10583"/>
                    <a:pt x="23947" y="12945"/>
                  </a:cubicBezTo>
                  <a:cubicBezTo>
                    <a:pt x="23796" y="13070"/>
                    <a:pt x="23636" y="13238"/>
                    <a:pt x="23429" y="13238"/>
                  </a:cubicBezTo>
                  <a:cubicBezTo>
                    <a:pt x="23409" y="13238"/>
                    <a:pt x="23388" y="13236"/>
                    <a:pt x="23367" y="13233"/>
                  </a:cubicBezTo>
                  <a:cubicBezTo>
                    <a:pt x="23063" y="13204"/>
                    <a:pt x="22874" y="12852"/>
                    <a:pt x="22997" y="12576"/>
                  </a:cubicBezTo>
                  <a:cubicBezTo>
                    <a:pt x="24143" y="8970"/>
                    <a:pt x="25290" y="5363"/>
                    <a:pt x="26437" y="1757"/>
                  </a:cubicBezTo>
                  <a:cubicBezTo>
                    <a:pt x="26491" y="1623"/>
                    <a:pt x="26462" y="1481"/>
                    <a:pt x="26338" y="1402"/>
                  </a:cubicBezTo>
                  <a:cubicBezTo>
                    <a:pt x="26197" y="1557"/>
                    <a:pt x="26121" y="1754"/>
                    <a:pt x="26024" y="1937"/>
                  </a:cubicBezTo>
                  <a:cubicBezTo>
                    <a:pt x="24330" y="5209"/>
                    <a:pt x="22639" y="8484"/>
                    <a:pt x="20942" y="11754"/>
                  </a:cubicBezTo>
                  <a:cubicBezTo>
                    <a:pt x="20866" y="11922"/>
                    <a:pt x="20688" y="12031"/>
                    <a:pt x="20508" y="12031"/>
                  </a:cubicBezTo>
                  <a:cubicBezTo>
                    <a:pt x="20444" y="12031"/>
                    <a:pt x="20381" y="12018"/>
                    <a:pt x="20322" y="11989"/>
                  </a:cubicBezTo>
                  <a:cubicBezTo>
                    <a:pt x="20140" y="11913"/>
                    <a:pt x="20048" y="11721"/>
                    <a:pt x="20041" y="11535"/>
                  </a:cubicBezTo>
                  <a:cubicBezTo>
                    <a:pt x="19720" y="7752"/>
                    <a:pt x="19397" y="3970"/>
                    <a:pt x="19077" y="186"/>
                  </a:cubicBezTo>
                  <a:cubicBezTo>
                    <a:pt x="19089" y="91"/>
                    <a:pt x="19000" y="0"/>
                    <a:pt x="18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3742200" y="3852150"/>
              <a:ext cx="1205800" cy="1203350"/>
            </a:xfrm>
            <a:custGeom>
              <a:avLst/>
              <a:gdLst/>
              <a:ahLst/>
              <a:cxnLst/>
              <a:rect l="l" t="t" r="r" b="b"/>
              <a:pathLst>
                <a:path w="48232" h="48134" extrusionOk="0">
                  <a:moveTo>
                    <a:pt x="24117" y="4579"/>
                  </a:moveTo>
                  <a:cubicBezTo>
                    <a:pt x="24201" y="4579"/>
                    <a:pt x="24290" y="4670"/>
                    <a:pt x="24278" y="4765"/>
                  </a:cubicBezTo>
                  <a:cubicBezTo>
                    <a:pt x="24598" y="8549"/>
                    <a:pt x="24921" y="12331"/>
                    <a:pt x="25242" y="16114"/>
                  </a:cubicBezTo>
                  <a:cubicBezTo>
                    <a:pt x="25249" y="16300"/>
                    <a:pt x="25341" y="16492"/>
                    <a:pt x="25523" y="16568"/>
                  </a:cubicBezTo>
                  <a:cubicBezTo>
                    <a:pt x="25582" y="16597"/>
                    <a:pt x="25645" y="16610"/>
                    <a:pt x="25709" y="16610"/>
                  </a:cubicBezTo>
                  <a:cubicBezTo>
                    <a:pt x="25889" y="16610"/>
                    <a:pt x="26067" y="16501"/>
                    <a:pt x="26143" y="16333"/>
                  </a:cubicBezTo>
                  <a:cubicBezTo>
                    <a:pt x="27840" y="13063"/>
                    <a:pt x="29531" y="9788"/>
                    <a:pt x="31225" y="6516"/>
                  </a:cubicBezTo>
                  <a:cubicBezTo>
                    <a:pt x="31322" y="6333"/>
                    <a:pt x="31398" y="6136"/>
                    <a:pt x="31539" y="5981"/>
                  </a:cubicBezTo>
                  <a:cubicBezTo>
                    <a:pt x="31663" y="6060"/>
                    <a:pt x="31692" y="6202"/>
                    <a:pt x="31638" y="6336"/>
                  </a:cubicBezTo>
                  <a:cubicBezTo>
                    <a:pt x="30491" y="9942"/>
                    <a:pt x="29344" y="13549"/>
                    <a:pt x="28198" y="17155"/>
                  </a:cubicBezTo>
                  <a:cubicBezTo>
                    <a:pt x="28075" y="17431"/>
                    <a:pt x="28264" y="17783"/>
                    <a:pt x="28568" y="17812"/>
                  </a:cubicBezTo>
                  <a:cubicBezTo>
                    <a:pt x="28589" y="17815"/>
                    <a:pt x="28610" y="17817"/>
                    <a:pt x="28630" y="17817"/>
                  </a:cubicBezTo>
                  <a:cubicBezTo>
                    <a:pt x="28837" y="17817"/>
                    <a:pt x="28997" y="17649"/>
                    <a:pt x="29148" y="17524"/>
                  </a:cubicBezTo>
                  <a:cubicBezTo>
                    <a:pt x="31947" y="15162"/>
                    <a:pt x="34747" y="12803"/>
                    <a:pt x="37546" y="10442"/>
                  </a:cubicBezTo>
                  <a:cubicBezTo>
                    <a:pt x="37683" y="10322"/>
                    <a:pt x="37824" y="10204"/>
                    <a:pt x="37977" y="10103"/>
                  </a:cubicBezTo>
                  <a:cubicBezTo>
                    <a:pt x="38015" y="10127"/>
                    <a:pt x="38090" y="10176"/>
                    <a:pt x="38128" y="10201"/>
                  </a:cubicBezTo>
                  <a:cubicBezTo>
                    <a:pt x="37856" y="10586"/>
                    <a:pt x="37524" y="10926"/>
                    <a:pt x="37229" y="11294"/>
                  </a:cubicBezTo>
                  <a:lnTo>
                    <a:pt x="30770" y="18955"/>
                  </a:lnTo>
                  <a:cubicBezTo>
                    <a:pt x="30652" y="19098"/>
                    <a:pt x="30516" y="19229"/>
                    <a:pt x="30430" y="19395"/>
                  </a:cubicBezTo>
                  <a:cubicBezTo>
                    <a:pt x="30322" y="19620"/>
                    <a:pt x="30442" y="19913"/>
                    <a:pt x="30672" y="20007"/>
                  </a:cubicBezTo>
                  <a:cubicBezTo>
                    <a:pt x="30728" y="20032"/>
                    <a:pt x="30786" y="20042"/>
                    <a:pt x="30844" y="20042"/>
                  </a:cubicBezTo>
                  <a:cubicBezTo>
                    <a:pt x="30996" y="20042"/>
                    <a:pt x="31150" y="19973"/>
                    <a:pt x="31294" y="19932"/>
                  </a:cubicBezTo>
                  <a:cubicBezTo>
                    <a:pt x="34790" y="18818"/>
                    <a:pt x="38289" y="17710"/>
                    <a:pt x="41784" y="16594"/>
                  </a:cubicBezTo>
                  <a:cubicBezTo>
                    <a:pt x="41868" y="16573"/>
                    <a:pt x="41959" y="16527"/>
                    <a:pt x="42045" y="16527"/>
                  </a:cubicBezTo>
                  <a:cubicBezTo>
                    <a:pt x="42089" y="16527"/>
                    <a:pt x="42132" y="16539"/>
                    <a:pt x="42173" y="16572"/>
                  </a:cubicBezTo>
                  <a:cubicBezTo>
                    <a:pt x="42174" y="16614"/>
                    <a:pt x="42174" y="16695"/>
                    <a:pt x="42174" y="16736"/>
                  </a:cubicBezTo>
                  <a:cubicBezTo>
                    <a:pt x="38734" y="18503"/>
                    <a:pt x="35303" y="20287"/>
                    <a:pt x="31870" y="22065"/>
                  </a:cubicBezTo>
                  <a:cubicBezTo>
                    <a:pt x="31432" y="22240"/>
                    <a:pt x="31565" y="22955"/>
                    <a:pt x="32039" y="22956"/>
                  </a:cubicBezTo>
                  <a:cubicBezTo>
                    <a:pt x="35884" y="23289"/>
                    <a:pt x="39730" y="23614"/>
                    <a:pt x="43575" y="23939"/>
                  </a:cubicBezTo>
                  <a:cubicBezTo>
                    <a:pt x="43602" y="23988"/>
                    <a:pt x="43632" y="24040"/>
                    <a:pt x="43664" y="24091"/>
                  </a:cubicBezTo>
                  <a:cubicBezTo>
                    <a:pt x="43533" y="24242"/>
                    <a:pt x="43323" y="24206"/>
                    <a:pt x="43148" y="24230"/>
                  </a:cubicBezTo>
                  <a:cubicBezTo>
                    <a:pt x="39653" y="24526"/>
                    <a:pt x="36159" y="24825"/>
                    <a:pt x="32663" y="25122"/>
                  </a:cubicBezTo>
                  <a:cubicBezTo>
                    <a:pt x="32374" y="25168"/>
                    <a:pt x="32052" y="25114"/>
                    <a:pt x="31790" y="25264"/>
                  </a:cubicBezTo>
                  <a:cubicBezTo>
                    <a:pt x="31495" y="25458"/>
                    <a:pt x="31555" y="25946"/>
                    <a:pt x="31881" y="26075"/>
                  </a:cubicBezTo>
                  <a:cubicBezTo>
                    <a:pt x="35227" y="27810"/>
                    <a:pt x="38575" y="29541"/>
                    <a:pt x="41923" y="31273"/>
                  </a:cubicBezTo>
                  <a:cubicBezTo>
                    <a:pt x="42096" y="31371"/>
                    <a:pt x="42330" y="31433"/>
                    <a:pt x="42392" y="31649"/>
                  </a:cubicBezTo>
                  <a:cubicBezTo>
                    <a:pt x="42356" y="31656"/>
                    <a:pt x="42320" y="31658"/>
                    <a:pt x="42284" y="31658"/>
                  </a:cubicBezTo>
                  <a:cubicBezTo>
                    <a:pt x="42090" y="31658"/>
                    <a:pt x="41907" y="31574"/>
                    <a:pt x="41724" y="31518"/>
                  </a:cubicBezTo>
                  <a:cubicBezTo>
                    <a:pt x="38302" y="30430"/>
                    <a:pt x="34882" y="29343"/>
                    <a:pt x="31461" y="28255"/>
                  </a:cubicBezTo>
                  <a:cubicBezTo>
                    <a:pt x="31268" y="28197"/>
                    <a:pt x="31081" y="28120"/>
                    <a:pt x="30884" y="28090"/>
                  </a:cubicBezTo>
                  <a:cubicBezTo>
                    <a:pt x="30871" y="28089"/>
                    <a:pt x="30859" y="28089"/>
                    <a:pt x="30846" y="28089"/>
                  </a:cubicBezTo>
                  <a:cubicBezTo>
                    <a:pt x="30599" y="28089"/>
                    <a:pt x="30379" y="28312"/>
                    <a:pt x="30391" y="28561"/>
                  </a:cubicBezTo>
                  <a:cubicBezTo>
                    <a:pt x="30385" y="28710"/>
                    <a:pt x="30479" y="28834"/>
                    <a:pt x="30571" y="28944"/>
                  </a:cubicBezTo>
                  <a:cubicBezTo>
                    <a:pt x="32322" y="31018"/>
                    <a:pt x="34071" y="33095"/>
                    <a:pt x="35822" y="35170"/>
                  </a:cubicBezTo>
                  <a:cubicBezTo>
                    <a:pt x="36552" y="36046"/>
                    <a:pt x="37302" y="36908"/>
                    <a:pt x="38022" y="37793"/>
                  </a:cubicBezTo>
                  <a:cubicBezTo>
                    <a:pt x="38006" y="37874"/>
                    <a:pt x="37940" y="37912"/>
                    <a:pt x="37872" y="37912"/>
                  </a:cubicBezTo>
                  <a:cubicBezTo>
                    <a:pt x="37817" y="37912"/>
                    <a:pt x="37759" y="37888"/>
                    <a:pt x="37724" y="37841"/>
                  </a:cubicBezTo>
                  <a:cubicBezTo>
                    <a:pt x="34798" y="35376"/>
                    <a:pt x="31875" y="32906"/>
                    <a:pt x="28947" y="30443"/>
                  </a:cubicBezTo>
                  <a:cubicBezTo>
                    <a:pt x="28860" y="30359"/>
                    <a:pt x="28745" y="30319"/>
                    <a:pt x="28629" y="30319"/>
                  </a:cubicBezTo>
                  <a:cubicBezTo>
                    <a:pt x="28470" y="30319"/>
                    <a:pt x="28311" y="30396"/>
                    <a:pt x="28230" y="30541"/>
                  </a:cubicBezTo>
                  <a:cubicBezTo>
                    <a:pt x="28087" y="30757"/>
                    <a:pt x="28210" y="31009"/>
                    <a:pt x="28277" y="31228"/>
                  </a:cubicBezTo>
                  <a:cubicBezTo>
                    <a:pt x="29383" y="34703"/>
                    <a:pt x="30487" y="38178"/>
                    <a:pt x="31591" y="41653"/>
                  </a:cubicBezTo>
                  <a:cubicBezTo>
                    <a:pt x="31646" y="41753"/>
                    <a:pt x="31644" y="41939"/>
                    <a:pt x="31499" y="41939"/>
                  </a:cubicBezTo>
                  <a:cubicBezTo>
                    <a:pt x="31493" y="41939"/>
                    <a:pt x="31486" y="41939"/>
                    <a:pt x="31479" y="41938"/>
                  </a:cubicBezTo>
                  <a:cubicBezTo>
                    <a:pt x="31301" y="41834"/>
                    <a:pt x="31236" y="41630"/>
                    <a:pt x="31143" y="41461"/>
                  </a:cubicBezTo>
                  <a:cubicBezTo>
                    <a:pt x="29525" y="38329"/>
                    <a:pt x="27902" y="35198"/>
                    <a:pt x="26283" y="32067"/>
                  </a:cubicBezTo>
                  <a:cubicBezTo>
                    <a:pt x="26191" y="31902"/>
                    <a:pt x="26127" y="31707"/>
                    <a:pt x="25967" y="31598"/>
                  </a:cubicBezTo>
                  <a:cubicBezTo>
                    <a:pt x="25893" y="31546"/>
                    <a:pt x="25810" y="31522"/>
                    <a:pt x="25727" y="31522"/>
                  </a:cubicBezTo>
                  <a:cubicBezTo>
                    <a:pt x="25484" y="31522"/>
                    <a:pt x="25244" y="31722"/>
                    <a:pt x="25246" y="31984"/>
                  </a:cubicBezTo>
                  <a:cubicBezTo>
                    <a:pt x="24924" y="35721"/>
                    <a:pt x="24614" y="39459"/>
                    <a:pt x="24289" y="43197"/>
                  </a:cubicBezTo>
                  <a:cubicBezTo>
                    <a:pt x="24293" y="43294"/>
                    <a:pt x="24216" y="43341"/>
                    <a:pt x="24139" y="43341"/>
                  </a:cubicBezTo>
                  <a:cubicBezTo>
                    <a:pt x="24062" y="43341"/>
                    <a:pt x="23985" y="43293"/>
                    <a:pt x="23988" y="43200"/>
                  </a:cubicBezTo>
                  <a:cubicBezTo>
                    <a:pt x="23668" y="39469"/>
                    <a:pt x="23354" y="35738"/>
                    <a:pt x="23035" y="32008"/>
                  </a:cubicBezTo>
                  <a:cubicBezTo>
                    <a:pt x="23028" y="31817"/>
                    <a:pt x="22921" y="31628"/>
                    <a:pt x="22739" y="31558"/>
                  </a:cubicBezTo>
                  <a:cubicBezTo>
                    <a:pt x="22684" y="31534"/>
                    <a:pt x="22626" y="31522"/>
                    <a:pt x="22568" y="31522"/>
                  </a:cubicBezTo>
                  <a:cubicBezTo>
                    <a:pt x="22385" y="31522"/>
                    <a:pt x="22207" y="31636"/>
                    <a:pt x="22133" y="31806"/>
                  </a:cubicBezTo>
                  <a:cubicBezTo>
                    <a:pt x="20401" y="35132"/>
                    <a:pt x="18695" y="38471"/>
                    <a:pt x="16954" y="41791"/>
                  </a:cubicBezTo>
                  <a:cubicBezTo>
                    <a:pt x="16937" y="41793"/>
                    <a:pt x="16920" y="41794"/>
                    <a:pt x="16902" y="41794"/>
                  </a:cubicBezTo>
                  <a:cubicBezTo>
                    <a:pt x="16778" y="41794"/>
                    <a:pt x="16636" y="41735"/>
                    <a:pt x="16711" y="41585"/>
                  </a:cubicBezTo>
                  <a:cubicBezTo>
                    <a:pt x="17799" y="38144"/>
                    <a:pt x="18898" y="34705"/>
                    <a:pt x="19991" y="31264"/>
                  </a:cubicBezTo>
                  <a:cubicBezTo>
                    <a:pt x="20048" y="31058"/>
                    <a:pt x="20164" y="30842"/>
                    <a:pt x="20090" y="30626"/>
                  </a:cubicBezTo>
                  <a:cubicBezTo>
                    <a:pt x="20029" y="30440"/>
                    <a:pt x="19837" y="30317"/>
                    <a:pt x="19646" y="30317"/>
                  </a:cubicBezTo>
                  <a:cubicBezTo>
                    <a:pt x="19584" y="30317"/>
                    <a:pt x="19521" y="30330"/>
                    <a:pt x="19463" y="30359"/>
                  </a:cubicBezTo>
                  <a:cubicBezTo>
                    <a:pt x="19311" y="30438"/>
                    <a:pt x="19189" y="30561"/>
                    <a:pt x="19059" y="30670"/>
                  </a:cubicBezTo>
                  <a:cubicBezTo>
                    <a:pt x="16414" y="32901"/>
                    <a:pt x="13766" y="35132"/>
                    <a:pt x="11122" y="37364"/>
                  </a:cubicBezTo>
                  <a:cubicBezTo>
                    <a:pt x="10993" y="37469"/>
                    <a:pt x="10861" y="37624"/>
                    <a:pt x="10698" y="37624"/>
                  </a:cubicBezTo>
                  <a:cubicBezTo>
                    <a:pt x="10653" y="37624"/>
                    <a:pt x="10606" y="37612"/>
                    <a:pt x="10557" y="37585"/>
                  </a:cubicBezTo>
                  <a:cubicBezTo>
                    <a:pt x="10596" y="37374"/>
                    <a:pt x="10724" y="37202"/>
                    <a:pt x="10870" y="37051"/>
                  </a:cubicBezTo>
                  <a:cubicBezTo>
                    <a:pt x="13164" y="34333"/>
                    <a:pt x="15456" y="31614"/>
                    <a:pt x="17748" y="28894"/>
                  </a:cubicBezTo>
                  <a:cubicBezTo>
                    <a:pt x="17955" y="28689"/>
                    <a:pt x="17925" y="28309"/>
                    <a:pt x="17669" y="28159"/>
                  </a:cubicBezTo>
                  <a:cubicBezTo>
                    <a:pt x="17595" y="28110"/>
                    <a:pt x="17516" y="28092"/>
                    <a:pt x="17436" y="28092"/>
                  </a:cubicBezTo>
                  <a:cubicBezTo>
                    <a:pt x="17282" y="28092"/>
                    <a:pt x="17122" y="28159"/>
                    <a:pt x="16978" y="28203"/>
                  </a:cubicBezTo>
                  <a:cubicBezTo>
                    <a:pt x="13505" y="29308"/>
                    <a:pt x="10033" y="30415"/>
                    <a:pt x="6559" y="31516"/>
                  </a:cubicBezTo>
                  <a:cubicBezTo>
                    <a:pt x="6527" y="31533"/>
                    <a:pt x="6498" y="31541"/>
                    <a:pt x="6471" y="31541"/>
                  </a:cubicBezTo>
                  <a:cubicBezTo>
                    <a:pt x="6328" y="31541"/>
                    <a:pt x="6255" y="31330"/>
                    <a:pt x="6416" y="31248"/>
                  </a:cubicBezTo>
                  <a:cubicBezTo>
                    <a:pt x="9601" y="29587"/>
                    <a:pt x="12796" y="27944"/>
                    <a:pt x="15986" y="26289"/>
                  </a:cubicBezTo>
                  <a:cubicBezTo>
                    <a:pt x="16161" y="26193"/>
                    <a:pt x="16352" y="26116"/>
                    <a:pt x="16516" y="25997"/>
                  </a:cubicBezTo>
                  <a:cubicBezTo>
                    <a:pt x="16702" y="25852"/>
                    <a:pt x="16735" y="25557"/>
                    <a:pt x="16593" y="25370"/>
                  </a:cubicBezTo>
                  <a:cubicBezTo>
                    <a:pt x="16503" y="25235"/>
                    <a:pt x="16338" y="25179"/>
                    <a:pt x="16184" y="25170"/>
                  </a:cubicBezTo>
                  <a:cubicBezTo>
                    <a:pt x="12725" y="24875"/>
                    <a:pt x="9267" y="24581"/>
                    <a:pt x="5808" y="24287"/>
                  </a:cubicBezTo>
                  <a:cubicBezTo>
                    <a:pt x="5637" y="24270"/>
                    <a:pt x="5464" y="24270"/>
                    <a:pt x="5301" y="24230"/>
                  </a:cubicBezTo>
                  <a:cubicBezTo>
                    <a:pt x="5202" y="24180"/>
                    <a:pt x="5212" y="24071"/>
                    <a:pt x="5205" y="23983"/>
                  </a:cubicBezTo>
                  <a:cubicBezTo>
                    <a:pt x="5267" y="23941"/>
                    <a:pt x="5328" y="23880"/>
                    <a:pt x="5412" y="23880"/>
                  </a:cubicBezTo>
                  <a:cubicBezTo>
                    <a:pt x="8895" y="23585"/>
                    <a:pt x="12378" y="23287"/>
                    <a:pt x="15861" y="22992"/>
                  </a:cubicBezTo>
                  <a:cubicBezTo>
                    <a:pt x="16108" y="22960"/>
                    <a:pt x="16423" y="23000"/>
                    <a:pt x="16590" y="22769"/>
                  </a:cubicBezTo>
                  <a:cubicBezTo>
                    <a:pt x="16768" y="22546"/>
                    <a:pt x="16673" y="22185"/>
                    <a:pt x="16415" y="22069"/>
                  </a:cubicBezTo>
                  <a:cubicBezTo>
                    <a:pt x="13172" y="20385"/>
                    <a:pt x="9924" y="18707"/>
                    <a:pt x="6678" y="17029"/>
                  </a:cubicBezTo>
                  <a:cubicBezTo>
                    <a:pt x="6549" y="16951"/>
                    <a:pt x="6364" y="16910"/>
                    <a:pt x="6333" y="16740"/>
                  </a:cubicBezTo>
                  <a:cubicBezTo>
                    <a:pt x="6375" y="16659"/>
                    <a:pt x="6455" y="16625"/>
                    <a:pt x="6539" y="16625"/>
                  </a:cubicBezTo>
                  <a:cubicBezTo>
                    <a:pt x="6581" y="16625"/>
                    <a:pt x="6623" y="16633"/>
                    <a:pt x="6662" y="16649"/>
                  </a:cubicBezTo>
                  <a:cubicBezTo>
                    <a:pt x="10076" y="17735"/>
                    <a:pt x="13492" y="18820"/>
                    <a:pt x="16906" y="19906"/>
                  </a:cubicBezTo>
                  <a:cubicBezTo>
                    <a:pt x="17070" y="19957"/>
                    <a:pt x="17233" y="20024"/>
                    <a:pt x="17408" y="20043"/>
                  </a:cubicBezTo>
                  <a:cubicBezTo>
                    <a:pt x="17417" y="20044"/>
                    <a:pt x="17425" y="20044"/>
                    <a:pt x="17433" y="20044"/>
                  </a:cubicBezTo>
                  <a:cubicBezTo>
                    <a:pt x="17672" y="20044"/>
                    <a:pt x="17887" y="19832"/>
                    <a:pt x="17888" y="19591"/>
                  </a:cubicBezTo>
                  <a:cubicBezTo>
                    <a:pt x="17895" y="19445"/>
                    <a:pt x="17815" y="19318"/>
                    <a:pt x="17726" y="19211"/>
                  </a:cubicBezTo>
                  <a:cubicBezTo>
                    <a:pt x="15287" y="16319"/>
                    <a:pt x="12846" y="13429"/>
                    <a:pt x="10411" y="10533"/>
                  </a:cubicBezTo>
                  <a:cubicBezTo>
                    <a:pt x="10296" y="10437"/>
                    <a:pt x="10401" y="10293"/>
                    <a:pt x="10510" y="10293"/>
                  </a:cubicBezTo>
                  <a:cubicBezTo>
                    <a:pt x="10544" y="10293"/>
                    <a:pt x="10579" y="10306"/>
                    <a:pt x="10607" y="10339"/>
                  </a:cubicBezTo>
                  <a:cubicBezTo>
                    <a:pt x="13526" y="12792"/>
                    <a:pt x="16435" y="15259"/>
                    <a:pt x="19356" y="17710"/>
                  </a:cubicBezTo>
                  <a:cubicBezTo>
                    <a:pt x="19438" y="17786"/>
                    <a:pt x="19536" y="17819"/>
                    <a:pt x="19633" y="17819"/>
                  </a:cubicBezTo>
                  <a:cubicBezTo>
                    <a:pt x="19925" y="17819"/>
                    <a:pt x="20215" y="17523"/>
                    <a:pt x="20095" y="17208"/>
                  </a:cubicBezTo>
                  <a:cubicBezTo>
                    <a:pt x="18946" y="13571"/>
                    <a:pt x="17784" y="9937"/>
                    <a:pt x="16629" y="6301"/>
                  </a:cubicBezTo>
                  <a:cubicBezTo>
                    <a:pt x="16586" y="6217"/>
                    <a:pt x="16594" y="6138"/>
                    <a:pt x="16653" y="6065"/>
                  </a:cubicBezTo>
                  <a:cubicBezTo>
                    <a:pt x="16658" y="6064"/>
                    <a:pt x="16663" y="6064"/>
                    <a:pt x="16667" y="6064"/>
                  </a:cubicBezTo>
                  <a:cubicBezTo>
                    <a:pt x="16736" y="6064"/>
                    <a:pt x="16795" y="6108"/>
                    <a:pt x="16861" y="6134"/>
                  </a:cubicBezTo>
                  <a:cubicBezTo>
                    <a:pt x="18596" y="9513"/>
                    <a:pt x="20352" y="12881"/>
                    <a:pt x="22093" y="16257"/>
                  </a:cubicBezTo>
                  <a:cubicBezTo>
                    <a:pt x="22169" y="16429"/>
                    <a:pt x="22312" y="16592"/>
                    <a:pt x="22513" y="16607"/>
                  </a:cubicBezTo>
                  <a:cubicBezTo>
                    <a:pt x="22532" y="16609"/>
                    <a:pt x="22551" y="16611"/>
                    <a:pt x="22569" y="16611"/>
                  </a:cubicBezTo>
                  <a:cubicBezTo>
                    <a:pt x="22816" y="16611"/>
                    <a:pt x="23031" y="16390"/>
                    <a:pt x="23033" y="16141"/>
                  </a:cubicBezTo>
                  <a:cubicBezTo>
                    <a:pt x="23364" y="12309"/>
                    <a:pt x="23681" y="8477"/>
                    <a:pt x="24016" y="4647"/>
                  </a:cubicBezTo>
                  <a:cubicBezTo>
                    <a:pt x="24041" y="4599"/>
                    <a:pt x="24079" y="4579"/>
                    <a:pt x="24117" y="4579"/>
                  </a:cubicBezTo>
                  <a:close/>
                  <a:moveTo>
                    <a:pt x="24145" y="1"/>
                  </a:moveTo>
                  <a:cubicBezTo>
                    <a:pt x="24139" y="1"/>
                    <a:pt x="24132" y="1"/>
                    <a:pt x="24125" y="2"/>
                  </a:cubicBezTo>
                  <a:cubicBezTo>
                    <a:pt x="23969" y="8"/>
                    <a:pt x="23886" y="160"/>
                    <a:pt x="23888" y="301"/>
                  </a:cubicBezTo>
                  <a:cubicBezTo>
                    <a:pt x="23472" y="5226"/>
                    <a:pt x="23051" y="10151"/>
                    <a:pt x="22633" y="15076"/>
                  </a:cubicBezTo>
                  <a:cubicBezTo>
                    <a:pt x="22615" y="15277"/>
                    <a:pt x="22625" y="15495"/>
                    <a:pt x="22495" y="15664"/>
                  </a:cubicBezTo>
                  <a:cubicBezTo>
                    <a:pt x="22454" y="15663"/>
                    <a:pt x="22372" y="15660"/>
                    <a:pt x="22332" y="15660"/>
                  </a:cubicBezTo>
                  <a:cubicBezTo>
                    <a:pt x="19992" y="11115"/>
                    <a:pt x="17632" y="6578"/>
                    <a:pt x="15287" y="2036"/>
                  </a:cubicBezTo>
                  <a:cubicBezTo>
                    <a:pt x="15242" y="1924"/>
                    <a:pt x="15146" y="1813"/>
                    <a:pt x="15024" y="1813"/>
                  </a:cubicBezTo>
                  <a:cubicBezTo>
                    <a:pt x="15001" y="1813"/>
                    <a:pt x="14978" y="1817"/>
                    <a:pt x="14955" y="1825"/>
                  </a:cubicBezTo>
                  <a:cubicBezTo>
                    <a:pt x="14795" y="1866"/>
                    <a:pt x="14744" y="2052"/>
                    <a:pt x="14809" y="2190"/>
                  </a:cubicBezTo>
                  <a:cubicBezTo>
                    <a:pt x="16360" y="7070"/>
                    <a:pt x="17914" y="11949"/>
                    <a:pt x="19463" y="16829"/>
                  </a:cubicBezTo>
                  <a:cubicBezTo>
                    <a:pt x="19509" y="16922"/>
                    <a:pt x="19415" y="17013"/>
                    <a:pt x="19327" y="17013"/>
                  </a:cubicBezTo>
                  <a:cubicBezTo>
                    <a:pt x="19299" y="17013"/>
                    <a:pt x="19272" y="17004"/>
                    <a:pt x="19250" y="16983"/>
                  </a:cubicBezTo>
                  <a:cubicBezTo>
                    <a:pt x="15327" y="13679"/>
                    <a:pt x="11409" y="10370"/>
                    <a:pt x="7486" y="7065"/>
                  </a:cubicBezTo>
                  <a:cubicBezTo>
                    <a:pt x="7437" y="7009"/>
                    <a:pt x="7366" y="6982"/>
                    <a:pt x="7296" y="6982"/>
                  </a:cubicBezTo>
                  <a:cubicBezTo>
                    <a:pt x="7193" y="6982"/>
                    <a:pt x="7092" y="7040"/>
                    <a:pt x="7063" y="7151"/>
                  </a:cubicBezTo>
                  <a:cubicBezTo>
                    <a:pt x="7008" y="7351"/>
                    <a:pt x="7214" y="7482"/>
                    <a:pt x="7316" y="7627"/>
                  </a:cubicBezTo>
                  <a:cubicBezTo>
                    <a:pt x="10415" y="11300"/>
                    <a:pt x="13512" y="14975"/>
                    <a:pt x="16611" y="18649"/>
                  </a:cubicBezTo>
                  <a:cubicBezTo>
                    <a:pt x="16774" y="18853"/>
                    <a:pt x="16967" y="19036"/>
                    <a:pt x="17091" y="19268"/>
                  </a:cubicBezTo>
                  <a:cubicBezTo>
                    <a:pt x="17071" y="19306"/>
                    <a:pt x="17032" y="19378"/>
                    <a:pt x="17012" y="19415"/>
                  </a:cubicBezTo>
                  <a:cubicBezTo>
                    <a:pt x="14835" y="18749"/>
                    <a:pt x="12671" y="18039"/>
                    <a:pt x="10500" y="17355"/>
                  </a:cubicBezTo>
                  <a:cubicBezTo>
                    <a:pt x="7738" y="16479"/>
                    <a:pt x="4978" y="15597"/>
                    <a:pt x="2216" y="14723"/>
                  </a:cubicBezTo>
                  <a:cubicBezTo>
                    <a:pt x="2184" y="14710"/>
                    <a:pt x="2153" y="14703"/>
                    <a:pt x="2124" y="14703"/>
                  </a:cubicBezTo>
                  <a:cubicBezTo>
                    <a:pt x="1904" y="14703"/>
                    <a:pt x="1780" y="15063"/>
                    <a:pt x="2023" y="15166"/>
                  </a:cubicBezTo>
                  <a:cubicBezTo>
                    <a:pt x="6616" y="17550"/>
                    <a:pt x="11214" y="19925"/>
                    <a:pt x="15809" y="22303"/>
                  </a:cubicBezTo>
                  <a:cubicBezTo>
                    <a:pt x="15804" y="22392"/>
                    <a:pt x="15754" y="22473"/>
                    <a:pt x="15663" y="22491"/>
                  </a:cubicBezTo>
                  <a:cubicBezTo>
                    <a:pt x="15475" y="22550"/>
                    <a:pt x="15275" y="22546"/>
                    <a:pt x="15082" y="22565"/>
                  </a:cubicBezTo>
                  <a:cubicBezTo>
                    <a:pt x="10163" y="22986"/>
                    <a:pt x="5242" y="23400"/>
                    <a:pt x="323" y="23823"/>
                  </a:cubicBezTo>
                  <a:cubicBezTo>
                    <a:pt x="318" y="23823"/>
                    <a:pt x="313" y="23823"/>
                    <a:pt x="309" y="23823"/>
                  </a:cubicBezTo>
                  <a:cubicBezTo>
                    <a:pt x="14" y="23823"/>
                    <a:pt x="1" y="24306"/>
                    <a:pt x="304" y="24306"/>
                  </a:cubicBezTo>
                  <a:cubicBezTo>
                    <a:pt x="305" y="24306"/>
                    <a:pt x="306" y="24306"/>
                    <a:pt x="308" y="24306"/>
                  </a:cubicBezTo>
                  <a:cubicBezTo>
                    <a:pt x="5276" y="24739"/>
                    <a:pt x="10245" y="25152"/>
                    <a:pt x="15213" y="25580"/>
                  </a:cubicBezTo>
                  <a:cubicBezTo>
                    <a:pt x="15428" y="25608"/>
                    <a:pt x="15659" y="25580"/>
                    <a:pt x="15863" y="25674"/>
                  </a:cubicBezTo>
                  <a:cubicBezTo>
                    <a:pt x="15798" y="25882"/>
                    <a:pt x="15577" y="25943"/>
                    <a:pt x="15407" y="26038"/>
                  </a:cubicBezTo>
                  <a:cubicBezTo>
                    <a:pt x="11057" y="28289"/>
                    <a:pt x="6707" y="30541"/>
                    <a:pt x="2357" y="32791"/>
                  </a:cubicBezTo>
                  <a:cubicBezTo>
                    <a:pt x="2216" y="32869"/>
                    <a:pt x="2058" y="32923"/>
                    <a:pt x="1940" y="33033"/>
                  </a:cubicBezTo>
                  <a:cubicBezTo>
                    <a:pt x="1814" y="33175"/>
                    <a:pt x="1927" y="33419"/>
                    <a:pt x="2115" y="33426"/>
                  </a:cubicBezTo>
                  <a:cubicBezTo>
                    <a:pt x="2268" y="33406"/>
                    <a:pt x="2412" y="33347"/>
                    <a:pt x="2560" y="33302"/>
                  </a:cubicBezTo>
                  <a:cubicBezTo>
                    <a:pt x="7229" y="31818"/>
                    <a:pt x="11898" y="30334"/>
                    <a:pt x="16566" y="28849"/>
                  </a:cubicBezTo>
                  <a:cubicBezTo>
                    <a:pt x="16666" y="28823"/>
                    <a:pt x="16777" y="28761"/>
                    <a:pt x="16881" y="28761"/>
                  </a:cubicBezTo>
                  <a:cubicBezTo>
                    <a:pt x="16938" y="28761"/>
                    <a:pt x="16992" y="28779"/>
                    <a:pt x="17041" y="28832"/>
                  </a:cubicBezTo>
                  <a:cubicBezTo>
                    <a:pt x="17026" y="29052"/>
                    <a:pt x="16846" y="29196"/>
                    <a:pt x="16718" y="29357"/>
                  </a:cubicBezTo>
                  <a:cubicBezTo>
                    <a:pt x="13523" y="33148"/>
                    <a:pt x="10324" y="36937"/>
                    <a:pt x="7131" y="40730"/>
                  </a:cubicBezTo>
                  <a:cubicBezTo>
                    <a:pt x="6997" y="40848"/>
                    <a:pt x="7043" y="41093"/>
                    <a:pt x="7219" y="41140"/>
                  </a:cubicBezTo>
                  <a:cubicBezTo>
                    <a:pt x="7244" y="41149"/>
                    <a:pt x="7268" y="41153"/>
                    <a:pt x="7291" y="41153"/>
                  </a:cubicBezTo>
                  <a:cubicBezTo>
                    <a:pt x="7419" y="41153"/>
                    <a:pt x="7522" y="41033"/>
                    <a:pt x="7619" y="40958"/>
                  </a:cubicBezTo>
                  <a:cubicBezTo>
                    <a:pt x="11432" y="37741"/>
                    <a:pt x="15245" y="34525"/>
                    <a:pt x="19060" y="31312"/>
                  </a:cubicBezTo>
                  <a:cubicBezTo>
                    <a:pt x="19120" y="31259"/>
                    <a:pt x="19231" y="31198"/>
                    <a:pt x="19321" y="31198"/>
                  </a:cubicBezTo>
                  <a:cubicBezTo>
                    <a:pt x="19385" y="31198"/>
                    <a:pt x="19438" y="31229"/>
                    <a:pt x="19456" y="31315"/>
                  </a:cubicBezTo>
                  <a:cubicBezTo>
                    <a:pt x="17911" y="36216"/>
                    <a:pt x="16339" y="41108"/>
                    <a:pt x="14792" y="46008"/>
                  </a:cubicBezTo>
                  <a:cubicBezTo>
                    <a:pt x="14728" y="46180"/>
                    <a:pt x="14888" y="46314"/>
                    <a:pt x="15038" y="46314"/>
                  </a:cubicBezTo>
                  <a:cubicBezTo>
                    <a:pt x="15118" y="46314"/>
                    <a:pt x="15195" y="46277"/>
                    <a:pt x="15235" y="46188"/>
                  </a:cubicBezTo>
                  <a:cubicBezTo>
                    <a:pt x="17539" y="41757"/>
                    <a:pt x="19827" y="37318"/>
                    <a:pt x="22125" y="32883"/>
                  </a:cubicBezTo>
                  <a:cubicBezTo>
                    <a:pt x="22224" y="32702"/>
                    <a:pt x="22289" y="32488"/>
                    <a:pt x="22467" y="32365"/>
                  </a:cubicBezTo>
                  <a:cubicBezTo>
                    <a:pt x="22491" y="32385"/>
                    <a:pt x="22539" y="32425"/>
                    <a:pt x="22564" y="32446"/>
                  </a:cubicBezTo>
                  <a:cubicBezTo>
                    <a:pt x="22598" y="32655"/>
                    <a:pt x="22619" y="32865"/>
                    <a:pt x="22634" y="33076"/>
                  </a:cubicBezTo>
                  <a:cubicBezTo>
                    <a:pt x="23054" y="38000"/>
                    <a:pt x="23472" y="42926"/>
                    <a:pt x="23891" y="47850"/>
                  </a:cubicBezTo>
                  <a:cubicBezTo>
                    <a:pt x="23886" y="47991"/>
                    <a:pt x="23991" y="48133"/>
                    <a:pt x="24136" y="48133"/>
                  </a:cubicBezTo>
                  <a:cubicBezTo>
                    <a:pt x="24150" y="48133"/>
                    <a:pt x="24165" y="48132"/>
                    <a:pt x="24180" y="48129"/>
                  </a:cubicBezTo>
                  <a:cubicBezTo>
                    <a:pt x="24324" y="48110"/>
                    <a:pt x="24386" y="47961"/>
                    <a:pt x="24389" y="47833"/>
                  </a:cubicBezTo>
                  <a:cubicBezTo>
                    <a:pt x="24766" y="43410"/>
                    <a:pt x="25141" y="38986"/>
                    <a:pt x="25519" y="34564"/>
                  </a:cubicBezTo>
                  <a:cubicBezTo>
                    <a:pt x="25590" y="33849"/>
                    <a:pt x="25614" y="33129"/>
                    <a:pt x="25719" y="32421"/>
                  </a:cubicBezTo>
                  <a:cubicBezTo>
                    <a:pt x="25767" y="32422"/>
                    <a:pt x="25863" y="32425"/>
                    <a:pt x="25911" y="32426"/>
                  </a:cubicBezTo>
                  <a:cubicBezTo>
                    <a:pt x="28294" y="37000"/>
                    <a:pt x="30652" y="41587"/>
                    <a:pt x="33028" y="46163"/>
                  </a:cubicBezTo>
                  <a:cubicBezTo>
                    <a:pt x="33065" y="46269"/>
                    <a:pt x="33150" y="46313"/>
                    <a:pt x="33238" y="46313"/>
                  </a:cubicBezTo>
                  <a:cubicBezTo>
                    <a:pt x="33397" y="46313"/>
                    <a:pt x="33565" y="46168"/>
                    <a:pt x="33478" y="45981"/>
                  </a:cubicBezTo>
                  <a:cubicBezTo>
                    <a:pt x="31973" y="41225"/>
                    <a:pt x="30456" y="36472"/>
                    <a:pt x="28946" y="31717"/>
                  </a:cubicBezTo>
                  <a:cubicBezTo>
                    <a:pt x="28898" y="31545"/>
                    <a:pt x="28807" y="31378"/>
                    <a:pt x="28825" y="31196"/>
                  </a:cubicBezTo>
                  <a:cubicBezTo>
                    <a:pt x="28849" y="31152"/>
                    <a:pt x="28896" y="31132"/>
                    <a:pt x="28944" y="31132"/>
                  </a:cubicBezTo>
                  <a:cubicBezTo>
                    <a:pt x="28985" y="31132"/>
                    <a:pt x="29028" y="31147"/>
                    <a:pt x="29057" y="31175"/>
                  </a:cubicBezTo>
                  <a:cubicBezTo>
                    <a:pt x="32978" y="34476"/>
                    <a:pt x="36891" y="37785"/>
                    <a:pt x="40813" y="41083"/>
                  </a:cubicBezTo>
                  <a:cubicBezTo>
                    <a:pt x="40862" y="41135"/>
                    <a:pt x="40918" y="41157"/>
                    <a:pt x="40973" y="41157"/>
                  </a:cubicBezTo>
                  <a:cubicBezTo>
                    <a:pt x="41159" y="41157"/>
                    <a:pt x="41332" y="40904"/>
                    <a:pt x="41155" y="40739"/>
                  </a:cubicBezTo>
                  <a:cubicBezTo>
                    <a:pt x="37902" y="36873"/>
                    <a:pt x="34642" y="33015"/>
                    <a:pt x="31387" y="29151"/>
                  </a:cubicBezTo>
                  <a:cubicBezTo>
                    <a:pt x="31316" y="29065"/>
                    <a:pt x="31243" y="28976"/>
                    <a:pt x="31210" y="28871"/>
                  </a:cubicBezTo>
                  <a:cubicBezTo>
                    <a:pt x="31258" y="28825"/>
                    <a:pt x="31309" y="28784"/>
                    <a:pt x="31364" y="28743"/>
                  </a:cubicBezTo>
                  <a:cubicBezTo>
                    <a:pt x="36262" y="30287"/>
                    <a:pt x="41152" y="31858"/>
                    <a:pt x="46049" y="33405"/>
                  </a:cubicBezTo>
                  <a:cubicBezTo>
                    <a:pt x="46081" y="33420"/>
                    <a:pt x="46113" y="33427"/>
                    <a:pt x="46144" y="33427"/>
                  </a:cubicBezTo>
                  <a:cubicBezTo>
                    <a:pt x="46308" y="33427"/>
                    <a:pt x="46452" y="33238"/>
                    <a:pt x="46367" y="33075"/>
                  </a:cubicBezTo>
                  <a:cubicBezTo>
                    <a:pt x="46267" y="32929"/>
                    <a:pt x="46079" y="32886"/>
                    <a:pt x="45937" y="32799"/>
                  </a:cubicBezTo>
                  <a:cubicBezTo>
                    <a:pt x="41616" y="30564"/>
                    <a:pt x="37295" y="28327"/>
                    <a:pt x="32973" y="26091"/>
                  </a:cubicBezTo>
                  <a:cubicBezTo>
                    <a:pt x="32795" y="25993"/>
                    <a:pt x="32580" y="25928"/>
                    <a:pt x="32484" y="25734"/>
                  </a:cubicBezTo>
                  <a:cubicBezTo>
                    <a:pt x="32553" y="25692"/>
                    <a:pt x="32615" y="25625"/>
                    <a:pt x="32698" y="25610"/>
                  </a:cubicBezTo>
                  <a:cubicBezTo>
                    <a:pt x="37762" y="25179"/>
                    <a:pt x="42824" y="24748"/>
                    <a:pt x="47887" y="24317"/>
                  </a:cubicBezTo>
                  <a:cubicBezTo>
                    <a:pt x="48020" y="24317"/>
                    <a:pt x="48181" y="24261"/>
                    <a:pt x="48200" y="24107"/>
                  </a:cubicBezTo>
                  <a:cubicBezTo>
                    <a:pt x="48232" y="23946"/>
                    <a:pt x="48084" y="23819"/>
                    <a:pt x="47933" y="23819"/>
                  </a:cubicBezTo>
                  <a:cubicBezTo>
                    <a:pt x="47931" y="23819"/>
                    <a:pt x="47928" y="23819"/>
                    <a:pt x="47926" y="23819"/>
                  </a:cubicBezTo>
                  <a:cubicBezTo>
                    <a:pt x="43108" y="23409"/>
                    <a:pt x="38290" y="23000"/>
                    <a:pt x="33472" y="22589"/>
                  </a:cubicBezTo>
                  <a:cubicBezTo>
                    <a:pt x="33171" y="22550"/>
                    <a:pt x="32861" y="22570"/>
                    <a:pt x="32569" y="22479"/>
                  </a:cubicBezTo>
                  <a:cubicBezTo>
                    <a:pt x="32564" y="22403"/>
                    <a:pt x="32562" y="22327"/>
                    <a:pt x="32564" y="22252"/>
                  </a:cubicBezTo>
                  <a:cubicBezTo>
                    <a:pt x="37118" y="19901"/>
                    <a:pt x="41668" y="17542"/>
                    <a:pt x="46220" y="15186"/>
                  </a:cubicBezTo>
                  <a:cubicBezTo>
                    <a:pt x="46487" y="15106"/>
                    <a:pt x="46396" y="14705"/>
                    <a:pt x="46158" y="14705"/>
                  </a:cubicBezTo>
                  <a:cubicBezTo>
                    <a:pt x="46133" y="14705"/>
                    <a:pt x="46106" y="14710"/>
                    <a:pt x="46077" y="14720"/>
                  </a:cubicBezTo>
                  <a:cubicBezTo>
                    <a:pt x="41226" y="16254"/>
                    <a:pt x="36380" y="17804"/>
                    <a:pt x="31530" y="19341"/>
                  </a:cubicBezTo>
                  <a:cubicBezTo>
                    <a:pt x="31508" y="19350"/>
                    <a:pt x="31486" y="19355"/>
                    <a:pt x="31465" y="19355"/>
                  </a:cubicBezTo>
                  <a:cubicBezTo>
                    <a:pt x="31358" y="19355"/>
                    <a:pt x="31266" y="19243"/>
                    <a:pt x="31273" y="19138"/>
                  </a:cubicBezTo>
                  <a:cubicBezTo>
                    <a:pt x="31361" y="18996"/>
                    <a:pt x="31479" y="18876"/>
                    <a:pt x="31584" y="18748"/>
                  </a:cubicBezTo>
                  <a:cubicBezTo>
                    <a:pt x="34773" y="14965"/>
                    <a:pt x="37963" y="11185"/>
                    <a:pt x="41150" y="7401"/>
                  </a:cubicBezTo>
                  <a:cubicBezTo>
                    <a:pt x="41309" y="7256"/>
                    <a:pt x="41192" y="6976"/>
                    <a:pt x="40988" y="6976"/>
                  </a:cubicBezTo>
                  <a:cubicBezTo>
                    <a:pt x="40975" y="6976"/>
                    <a:pt x="40962" y="6977"/>
                    <a:pt x="40949" y="6980"/>
                  </a:cubicBezTo>
                  <a:cubicBezTo>
                    <a:pt x="40778" y="7042"/>
                    <a:pt x="40659" y="7186"/>
                    <a:pt x="40521" y="7294"/>
                  </a:cubicBezTo>
                  <a:cubicBezTo>
                    <a:pt x="36717" y="10499"/>
                    <a:pt x="32917" y="13709"/>
                    <a:pt x="29112" y="16912"/>
                  </a:cubicBezTo>
                  <a:cubicBezTo>
                    <a:pt x="29076" y="16950"/>
                    <a:pt x="29038" y="16964"/>
                    <a:pt x="28999" y="16964"/>
                  </a:cubicBezTo>
                  <a:cubicBezTo>
                    <a:pt x="28932" y="16964"/>
                    <a:pt x="28865" y="16918"/>
                    <a:pt x="28812" y="16870"/>
                  </a:cubicBezTo>
                  <a:cubicBezTo>
                    <a:pt x="29491" y="14661"/>
                    <a:pt x="30210" y="12460"/>
                    <a:pt x="30906" y="10255"/>
                  </a:cubicBezTo>
                  <a:cubicBezTo>
                    <a:pt x="31748" y="7607"/>
                    <a:pt x="32588" y="4957"/>
                    <a:pt x="33433" y="2309"/>
                  </a:cubicBezTo>
                  <a:cubicBezTo>
                    <a:pt x="33471" y="2174"/>
                    <a:pt x="33546" y="2008"/>
                    <a:pt x="33432" y="1889"/>
                  </a:cubicBezTo>
                  <a:cubicBezTo>
                    <a:pt x="33385" y="1839"/>
                    <a:pt x="33323" y="1816"/>
                    <a:pt x="33261" y="1816"/>
                  </a:cubicBezTo>
                  <a:cubicBezTo>
                    <a:pt x="33161" y="1816"/>
                    <a:pt x="33060" y="1876"/>
                    <a:pt x="33023" y="1977"/>
                  </a:cubicBezTo>
                  <a:cubicBezTo>
                    <a:pt x="30689" y="6485"/>
                    <a:pt x="28358" y="10993"/>
                    <a:pt x="26024" y="15501"/>
                  </a:cubicBezTo>
                  <a:cubicBezTo>
                    <a:pt x="25983" y="15613"/>
                    <a:pt x="25885" y="15673"/>
                    <a:pt x="25773" y="15673"/>
                  </a:cubicBezTo>
                  <a:cubicBezTo>
                    <a:pt x="25760" y="15673"/>
                    <a:pt x="25746" y="15673"/>
                    <a:pt x="25733" y="15671"/>
                  </a:cubicBezTo>
                  <a:cubicBezTo>
                    <a:pt x="25668" y="15521"/>
                    <a:pt x="25665" y="15359"/>
                    <a:pt x="25657" y="15201"/>
                  </a:cubicBezTo>
                  <a:cubicBezTo>
                    <a:pt x="25233" y="10237"/>
                    <a:pt x="24813" y="5273"/>
                    <a:pt x="24389" y="308"/>
                  </a:cubicBezTo>
                  <a:cubicBezTo>
                    <a:pt x="24399" y="162"/>
                    <a:pt x="24299" y="1"/>
                    <a:pt x="2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5"/>
          <p:cNvGrpSpPr/>
          <p:nvPr/>
        </p:nvGrpSpPr>
        <p:grpSpPr>
          <a:xfrm rot="900166">
            <a:off x="488096" y="4564444"/>
            <a:ext cx="450265" cy="415813"/>
            <a:chOff x="1381575" y="5040050"/>
            <a:chExt cx="353850" cy="326775"/>
          </a:xfrm>
        </p:grpSpPr>
        <p:sp>
          <p:nvSpPr>
            <p:cNvPr id="139" name="Google Shape;139;p5"/>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5"/>
          <p:cNvGrpSpPr/>
          <p:nvPr/>
        </p:nvGrpSpPr>
        <p:grpSpPr>
          <a:xfrm rot="2700000">
            <a:off x="1349374" y="4604772"/>
            <a:ext cx="687123" cy="734715"/>
            <a:chOff x="1352550" y="4198750"/>
            <a:chExt cx="539975" cy="577375"/>
          </a:xfrm>
        </p:grpSpPr>
        <p:sp>
          <p:nvSpPr>
            <p:cNvPr id="142" name="Google Shape;142;p5"/>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ONE_COLUMN_TEXT_1_1">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1" name="Google Shape;351;p18"/>
          <p:cNvSpPr/>
          <p:nvPr/>
        </p:nvSpPr>
        <p:spPr>
          <a:xfrm>
            <a:off x="7316792" y="758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8776428" y="260707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3" name="Google Shape;353;p18"/>
          <p:cNvGrpSpPr/>
          <p:nvPr/>
        </p:nvGrpSpPr>
        <p:grpSpPr>
          <a:xfrm rot="-5400000">
            <a:off x="-660425" y="-1264712"/>
            <a:ext cx="2599175" cy="3360775"/>
            <a:chOff x="4284200" y="-190000"/>
            <a:chExt cx="2599175" cy="3360775"/>
          </a:xfrm>
        </p:grpSpPr>
        <p:sp>
          <p:nvSpPr>
            <p:cNvPr id="354" name="Google Shape;354;p18"/>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18"/>
          <p:cNvSpPr/>
          <p:nvPr/>
        </p:nvSpPr>
        <p:spPr>
          <a:xfrm>
            <a:off x="339992" y="352722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85553" y="415587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185553" y="286047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ONE_COLUMN_TEXT_1_1_1">
    <p:spTree>
      <p:nvGrpSpPr>
        <p:cNvPr id="1" name="Shape 369"/>
        <p:cNvGrpSpPr/>
        <p:nvPr/>
      </p:nvGrpSpPr>
      <p:grpSpPr>
        <a:xfrm>
          <a:off x="0" y="0"/>
          <a:ext cx="0" cy="0"/>
          <a:chOff x="0" y="0"/>
          <a:chExt cx="0" cy="0"/>
        </a:xfrm>
      </p:grpSpPr>
      <p:grpSp>
        <p:nvGrpSpPr>
          <p:cNvPr id="370" name="Google Shape;370;p19"/>
          <p:cNvGrpSpPr/>
          <p:nvPr/>
        </p:nvGrpSpPr>
        <p:grpSpPr>
          <a:xfrm rot="7199937">
            <a:off x="3289705" y="2790398"/>
            <a:ext cx="3438784" cy="4446479"/>
            <a:chOff x="1208050" y="-284750"/>
            <a:chExt cx="2599150" cy="3360800"/>
          </a:xfrm>
        </p:grpSpPr>
        <p:sp>
          <p:nvSpPr>
            <p:cNvPr id="371" name="Google Shape;371;p19"/>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19"/>
          <p:cNvGrpSpPr/>
          <p:nvPr/>
        </p:nvGrpSpPr>
        <p:grpSpPr>
          <a:xfrm>
            <a:off x="1037046" y="4170166"/>
            <a:ext cx="1763781" cy="1686699"/>
            <a:chOff x="1367533" y="2123629"/>
            <a:chExt cx="1763781" cy="1686699"/>
          </a:xfrm>
        </p:grpSpPr>
        <p:grpSp>
          <p:nvGrpSpPr>
            <p:cNvPr id="384" name="Google Shape;384;p19"/>
            <p:cNvGrpSpPr/>
            <p:nvPr/>
          </p:nvGrpSpPr>
          <p:grpSpPr>
            <a:xfrm rot="-900166">
              <a:off x="1517862" y="2289927"/>
              <a:ext cx="1463123" cy="1354104"/>
              <a:chOff x="2519300" y="3531125"/>
              <a:chExt cx="1149825" cy="1064150"/>
            </a:xfrm>
          </p:grpSpPr>
          <p:sp>
            <p:nvSpPr>
              <p:cNvPr id="385" name="Google Shape;385;p19"/>
              <p:cNvSpPr/>
              <p:nvPr/>
            </p:nvSpPr>
            <p:spPr>
              <a:xfrm>
                <a:off x="2906075" y="3797600"/>
                <a:ext cx="181625" cy="300700"/>
              </a:xfrm>
              <a:custGeom>
                <a:avLst/>
                <a:gdLst/>
                <a:ahLst/>
                <a:cxnLst/>
                <a:rect l="l" t="t" r="r" b="b"/>
                <a:pathLst>
                  <a:path w="7265" h="12028" extrusionOk="0">
                    <a:moveTo>
                      <a:pt x="3635" y="0"/>
                    </a:moveTo>
                    <a:cubicBezTo>
                      <a:pt x="2736" y="0"/>
                      <a:pt x="1842" y="348"/>
                      <a:pt x="1183" y="960"/>
                    </a:cubicBezTo>
                    <a:cubicBezTo>
                      <a:pt x="441" y="1637"/>
                      <a:pt x="8" y="2631"/>
                      <a:pt x="11" y="3636"/>
                    </a:cubicBezTo>
                    <a:cubicBezTo>
                      <a:pt x="7" y="6260"/>
                      <a:pt x="11" y="8885"/>
                      <a:pt x="9" y="11510"/>
                    </a:cubicBezTo>
                    <a:cubicBezTo>
                      <a:pt x="1" y="11707"/>
                      <a:pt x="55" y="11946"/>
                      <a:pt x="264" y="12019"/>
                    </a:cubicBezTo>
                    <a:cubicBezTo>
                      <a:pt x="288" y="12024"/>
                      <a:pt x="312" y="12027"/>
                      <a:pt x="334" y="12027"/>
                    </a:cubicBezTo>
                    <a:cubicBezTo>
                      <a:pt x="524" y="12027"/>
                      <a:pt x="649" y="11832"/>
                      <a:pt x="787" y="11719"/>
                    </a:cubicBezTo>
                    <a:cubicBezTo>
                      <a:pt x="1078" y="11469"/>
                      <a:pt x="1387" y="11233"/>
                      <a:pt x="1732" y="11062"/>
                    </a:cubicBezTo>
                    <a:cubicBezTo>
                      <a:pt x="2247" y="10763"/>
                      <a:pt x="2843" y="10610"/>
                      <a:pt x="3437" y="10610"/>
                    </a:cubicBezTo>
                    <a:cubicBezTo>
                      <a:pt x="3648" y="10610"/>
                      <a:pt x="3857" y="10629"/>
                      <a:pt x="4064" y="10668"/>
                    </a:cubicBezTo>
                    <a:cubicBezTo>
                      <a:pt x="3872" y="10385"/>
                      <a:pt x="3746" y="10064"/>
                      <a:pt x="3620" y="9749"/>
                    </a:cubicBezTo>
                    <a:cubicBezTo>
                      <a:pt x="3495" y="9344"/>
                      <a:pt x="3347" y="8935"/>
                      <a:pt x="3342" y="8506"/>
                    </a:cubicBezTo>
                    <a:cubicBezTo>
                      <a:pt x="3408" y="8425"/>
                      <a:pt x="3451" y="8316"/>
                      <a:pt x="3552" y="8275"/>
                    </a:cubicBezTo>
                    <a:cubicBezTo>
                      <a:pt x="3971" y="8077"/>
                      <a:pt x="4391" y="7884"/>
                      <a:pt x="4810" y="7689"/>
                    </a:cubicBezTo>
                    <a:cubicBezTo>
                      <a:pt x="4939" y="7630"/>
                      <a:pt x="5052" y="7536"/>
                      <a:pt x="5131" y="7418"/>
                    </a:cubicBezTo>
                    <a:cubicBezTo>
                      <a:pt x="5164" y="7275"/>
                      <a:pt x="5052" y="7146"/>
                      <a:pt x="4931" y="7091"/>
                    </a:cubicBezTo>
                    <a:cubicBezTo>
                      <a:pt x="4478" y="6872"/>
                      <a:pt x="4017" y="6669"/>
                      <a:pt x="3565" y="6450"/>
                    </a:cubicBezTo>
                    <a:cubicBezTo>
                      <a:pt x="3333" y="6352"/>
                      <a:pt x="3369" y="6048"/>
                      <a:pt x="3381" y="5842"/>
                    </a:cubicBezTo>
                    <a:cubicBezTo>
                      <a:pt x="3564" y="4960"/>
                      <a:pt x="3911" y="4079"/>
                      <a:pt x="4547" y="3424"/>
                    </a:cubicBezTo>
                    <a:cubicBezTo>
                      <a:pt x="4893" y="3090"/>
                      <a:pt x="5347" y="2822"/>
                      <a:pt x="5838" y="2822"/>
                    </a:cubicBezTo>
                    <a:cubicBezTo>
                      <a:pt x="5866" y="2822"/>
                      <a:pt x="5893" y="2823"/>
                      <a:pt x="5921" y="2824"/>
                    </a:cubicBezTo>
                    <a:cubicBezTo>
                      <a:pt x="6442" y="2846"/>
                      <a:pt x="6914" y="3146"/>
                      <a:pt x="7251" y="3529"/>
                    </a:cubicBezTo>
                    <a:cubicBezTo>
                      <a:pt x="7265" y="2753"/>
                      <a:pt x="6965" y="1991"/>
                      <a:pt x="6493" y="1385"/>
                    </a:cubicBezTo>
                    <a:cubicBezTo>
                      <a:pt x="5864" y="579"/>
                      <a:pt x="4881" y="64"/>
                      <a:pt x="3860" y="8"/>
                    </a:cubicBezTo>
                    <a:cubicBezTo>
                      <a:pt x="3785" y="3"/>
                      <a:pt x="3710" y="0"/>
                      <a:pt x="3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3099400" y="3797600"/>
                <a:ext cx="181750" cy="313800"/>
              </a:xfrm>
              <a:custGeom>
                <a:avLst/>
                <a:gdLst/>
                <a:ahLst/>
                <a:cxnLst/>
                <a:rect l="l" t="t" r="r" b="b"/>
                <a:pathLst>
                  <a:path w="7270" h="12552" extrusionOk="0">
                    <a:moveTo>
                      <a:pt x="3650" y="0"/>
                    </a:moveTo>
                    <a:cubicBezTo>
                      <a:pt x="3595" y="0"/>
                      <a:pt x="3541" y="2"/>
                      <a:pt x="3487" y="4"/>
                    </a:cubicBezTo>
                    <a:cubicBezTo>
                      <a:pt x="2532" y="39"/>
                      <a:pt x="1600" y="474"/>
                      <a:pt x="958" y="1182"/>
                    </a:cubicBezTo>
                    <a:cubicBezTo>
                      <a:pt x="349" y="1841"/>
                      <a:pt x="6" y="2734"/>
                      <a:pt x="7" y="3632"/>
                    </a:cubicBezTo>
                    <a:cubicBezTo>
                      <a:pt x="0" y="6605"/>
                      <a:pt x="12" y="9578"/>
                      <a:pt x="1" y="12551"/>
                    </a:cubicBezTo>
                    <a:cubicBezTo>
                      <a:pt x="489" y="11940"/>
                      <a:pt x="1074" y="11389"/>
                      <a:pt x="1776" y="11036"/>
                    </a:cubicBezTo>
                    <a:cubicBezTo>
                      <a:pt x="2278" y="10752"/>
                      <a:pt x="2856" y="10611"/>
                      <a:pt x="3432" y="10611"/>
                    </a:cubicBezTo>
                    <a:cubicBezTo>
                      <a:pt x="3643" y="10611"/>
                      <a:pt x="3854" y="10630"/>
                      <a:pt x="4060" y="10668"/>
                    </a:cubicBezTo>
                    <a:cubicBezTo>
                      <a:pt x="3742" y="10179"/>
                      <a:pt x="3554" y="9617"/>
                      <a:pt x="3413" y="9055"/>
                    </a:cubicBezTo>
                    <a:cubicBezTo>
                      <a:pt x="3379" y="8826"/>
                      <a:pt x="3299" y="8575"/>
                      <a:pt x="3420" y="8359"/>
                    </a:cubicBezTo>
                    <a:cubicBezTo>
                      <a:pt x="4001" y="8006"/>
                      <a:pt x="4675" y="7822"/>
                      <a:pt x="5236" y="7436"/>
                    </a:cubicBezTo>
                    <a:cubicBezTo>
                      <a:pt x="5233" y="7314"/>
                      <a:pt x="5173" y="7196"/>
                      <a:pt x="5055" y="7152"/>
                    </a:cubicBezTo>
                    <a:cubicBezTo>
                      <a:pt x="4518" y="6897"/>
                      <a:pt x="3978" y="6648"/>
                      <a:pt x="3440" y="6396"/>
                    </a:cubicBezTo>
                    <a:cubicBezTo>
                      <a:pt x="3418" y="6361"/>
                      <a:pt x="3373" y="6292"/>
                      <a:pt x="3352" y="6257"/>
                    </a:cubicBezTo>
                    <a:cubicBezTo>
                      <a:pt x="3339" y="6066"/>
                      <a:pt x="3363" y="5877"/>
                      <a:pt x="3406" y="5692"/>
                    </a:cubicBezTo>
                    <a:cubicBezTo>
                      <a:pt x="3579" y="4978"/>
                      <a:pt x="3847" y="4273"/>
                      <a:pt x="4307" y="3693"/>
                    </a:cubicBezTo>
                    <a:cubicBezTo>
                      <a:pt x="4632" y="3275"/>
                      <a:pt x="5087" y="2931"/>
                      <a:pt x="5618" y="2837"/>
                    </a:cubicBezTo>
                    <a:cubicBezTo>
                      <a:pt x="5691" y="2826"/>
                      <a:pt x="5764" y="2820"/>
                      <a:pt x="5837" y="2820"/>
                    </a:cubicBezTo>
                    <a:cubicBezTo>
                      <a:pt x="6393" y="2820"/>
                      <a:pt x="6922" y="3134"/>
                      <a:pt x="7269" y="3560"/>
                    </a:cubicBezTo>
                    <a:cubicBezTo>
                      <a:pt x="7246" y="2690"/>
                      <a:pt x="6912" y="1829"/>
                      <a:pt x="6321" y="1187"/>
                    </a:cubicBezTo>
                    <a:cubicBezTo>
                      <a:pt x="5648" y="441"/>
                      <a:pt x="4654" y="0"/>
                      <a:pt x="3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3262175" y="4082900"/>
                <a:ext cx="20100" cy="23525"/>
              </a:xfrm>
              <a:custGeom>
                <a:avLst/>
                <a:gdLst/>
                <a:ahLst/>
                <a:cxnLst/>
                <a:rect l="l" t="t" r="r" b="b"/>
                <a:pathLst>
                  <a:path w="804" h="941" extrusionOk="0">
                    <a:moveTo>
                      <a:pt x="582" y="1"/>
                    </a:moveTo>
                    <a:cubicBezTo>
                      <a:pt x="544" y="1"/>
                      <a:pt x="506" y="15"/>
                      <a:pt x="474" y="47"/>
                    </a:cubicBezTo>
                    <a:cubicBezTo>
                      <a:pt x="294" y="180"/>
                      <a:pt x="0" y="280"/>
                      <a:pt x="59" y="560"/>
                    </a:cubicBezTo>
                    <a:cubicBezTo>
                      <a:pt x="201" y="684"/>
                      <a:pt x="343" y="807"/>
                      <a:pt x="482" y="935"/>
                    </a:cubicBezTo>
                    <a:cubicBezTo>
                      <a:pt x="558" y="937"/>
                      <a:pt x="634" y="939"/>
                      <a:pt x="711" y="941"/>
                    </a:cubicBezTo>
                    <a:cubicBezTo>
                      <a:pt x="804" y="696"/>
                      <a:pt x="748" y="423"/>
                      <a:pt x="748" y="169"/>
                    </a:cubicBezTo>
                    <a:cubicBezTo>
                      <a:pt x="748" y="72"/>
                      <a:pt x="667"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3069525" y="4085350"/>
                <a:ext cx="20225" cy="21275"/>
              </a:xfrm>
              <a:custGeom>
                <a:avLst/>
                <a:gdLst/>
                <a:ahLst/>
                <a:cxnLst/>
                <a:rect l="l" t="t" r="r" b="b"/>
                <a:pathLst>
                  <a:path w="809" h="851" extrusionOk="0">
                    <a:moveTo>
                      <a:pt x="565" y="1"/>
                    </a:moveTo>
                    <a:cubicBezTo>
                      <a:pt x="320" y="1"/>
                      <a:pt x="10" y="166"/>
                      <a:pt x="1" y="439"/>
                    </a:cubicBezTo>
                    <a:cubicBezTo>
                      <a:pt x="179" y="567"/>
                      <a:pt x="318" y="748"/>
                      <a:pt x="514" y="851"/>
                    </a:cubicBezTo>
                    <a:cubicBezTo>
                      <a:pt x="565" y="792"/>
                      <a:pt x="618" y="736"/>
                      <a:pt x="672" y="681"/>
                    </a:cubicBezTo>
                    <a:cubicBezTo>
                      <a:pt x="677" y="461"/>
                      <a:pt x="809" y="151"/>
                      <a:pt x="589" y="1"/>
                    </a:cubicBezTo>
                    <a:cubicBezTo>
                      <a:pt x="581" y="1"/>
                      <a:pt x="57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2917475" y="4075125"/>
                <a:ext cx="152300" cy="47300"/>
              </a:xfrm>
              <a:custGeom>
                <a:avLst/>
                <a:gdLst/>
                <a:ahLst/>
                <a:cxnLst/>
                <a:rect l="l" t="t" r="r" b="b"/>
                <a:pathLst>
                  <a:path w="6092" h="1892" extrusionOk="0">
                    <a:moveTo>
                      <a:pt x="2995" y="1"/>
                    </a:moveTo>
                    <a:cubicBezTo>
                      <a:pt x="2088" y="1"/>
                      <a:pt x="1221" y="445"/>
                      <a:pt x="567" y="1058"/>
                    </a:cubicBezTo>
                    <a:cubicBezTo>
                      <a:pt x="385" y="1240"/>
                      <a:pt x="172" y="1407"/>
                      <a:pt x="65" y="1648"/>
                    </a:cubicBezTo>
                    <a:cubicBezTo>
                      <a:pt x="1" y="1811"/>
                      <a:pt x="243" y="1882"/>
                      <a:pt x="367" y="1888"/>
                    </a:cubicBezTo>
                    <a:cubicBezTo>
                      <a:pt x="750" y="1888"/>
                      <a:pt x="1133" y="1889"/>
                      <a:pt x="1515" y="1889"/>
                    </a:cubicBezTo>
                    <a:cubicBezTo>
                      <a:pt x="2304" y="1889"/>
                      <a:pt x="3094" y="1887"/>
                      <a:pt x="3883" y="1887"/>
                    </a:cubicBezTo>
                    <a:cubicBezTo>
                      <a:pt x="4557" y="1887"/>
                      <a:pt x="5231" y="1888"/>
                      <a:pt x="5905" y="1892"/>
                    </a:cubicBezTo>
                    <a:cubicBezTo>
                      <a:pt x="6038" y="1749"/>
                      <a:pt x="6092" y="1509"/>
                      <a:pt x="5931" y="1365"/>
                    </a:cubicBezTo>
                    <a:cubicBezTo>
                      <a:pt x="5197" y="687"/>
                      <a:pt x="4293" y="119"/>
                      <a:pt x="3279" y="16"/>
                    </a:cubicBezTo>
                    <a:cubicBezTo>
                      <a:pt x="3184" y="6"/>
                      <a:pt x="3089" y="1"/>
                      <a:pt x="2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3112900" y="4075150"/>
                <a:ext cx="151400" cy="47200"/>
              </a:xfrm>
              <a:custGeom>
                <a:avLst/>
                <a:gdLst/>
                <a:ahLst/>
                <a:cxnLst/>
                <a:rect l="l" t="t" r="r" b="b"/>
                <a:pathLst>
                  <a:path w="6056" h="1888" extrusionOk="0">
                    <a:moveTo>
                      <a:pt x="2902" y="0"/>
                    </a:moveTo>
                    <a:cubicBezTo>
                      <a:pt x="1985" y="0"/>
                      <a:pt x="1113" y="455"/>
                      <a:pt x="458" y="1077"/>
                    </a:cubicBezTo>
                    <a:cubicBezTo>
                      <a:pt x="273" y="1259"/>
                      <a:pt x="44" y="1436"/>
                      <a:pt x="0" y="1708"/>
                    </a:cubicBezTo>
                    <a:cubicBezTo>
                      <a:pt x="40" y="1856"/>
                      <a:pt x="220" y="1887"/>
                      <a:pt x="352" y="1887"/>
                    </a:cubicBezTo>
                    <a:lnTo>
                      <a:pt x="5723" y="1887"/>
                    </a:lnTo>
                    <a:cubicBezTo>
                      <a:pt x="5731" y="1887"/>
                      <a:pt x="5740" y="1888"/>
                      <a:pt x="5748" y="1888"/>
                    </a:cubicBezTo>
                    <a:cubicBezTo>
                      <a:pt x="5862" y="1888"/>
                      <a:pt x="5957" y="1816"/>
                      <a:pt x="6055" y="1766"/>
                    </a:cubicBezTo>
                    <a:cubicBezTo>
                      <a:pt x="6052" y="1639"/>
                      <a:pt x="6024" y="1508"/>
                      <a:pt x="5918" y="1429"/>
                    </a:cubicBezTo>
                    <a:cubicBezTo>
                      <a:pt x="5134" y="700"/>
                      <a:pt x="4165" y="70"/>
                      <a:pt x="3066" y="5"/>
                    </a:cubicBezTo>
                    <a:cubicBezTo>
                      <a:pt x="3012" y="2"/>
                      <a:pt x="2957"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2519300" y="3531125"/>
                <a:ext cx="1149825" cy="1064150"/>
              </a:xfrm>
              <a:custGeom>
                <a:avLst/>
                <a:gdLst/>
                <a:ahLst/>
                <a:cxnLst/>
                <a:rect l="l" t="t" r="r" b="b"/>
                <a:pathLst>
                  <a:path w="45993" h="42566" extrusionOk="0">
                    <a:moveTo>
                      <a:pt x="10914" y="489"/>
                    </a:moveTo>
                    <a:cubicBezTo>
                      <a:pt x="11981" y="489"/>
                      <a:pt x="13048" y="671"/>
                      <a:pt x="14048" y="1046"/>
                    </a:cubicBezTo>
                    <a:cubicBezTo>
                      <a:pt x="16497" y="1990"/>
                      <a:pt x="18683" y="3511"/>
                      <a:pt x="20626" y="5258"/>
                    </a:cubicBezTo>
                    <a:cubicBezTo>
                      <a:pt x="21335" y="5904"/>
                      <a:pt x="22021" y="6574"/>
                      <a:pt x="22647" y="7301"/>
                    </a:cubicBezTo>
                    <a:cubicBezTo>
                      <a:pt x="22736" y="7393"/>
                      <a:pt x="22814" y="7509"/>
                      <a:pt x="22942" y="7551"/>
                    </a:cubicBezTo>
                    <a:cubicBezTo>
                      <a:pt x="22955" y="7553"/>
                      <a:pt x="22967" y="7554"/>
                      <a:pt x="22979" y="7554"/>
                    </a:cubicBezTo>
                    <a:cubicBezTo>
                      <a:pt x="23127" y="7554"/>
                      <a:pt x="23221" y="7413"/>
                      <a:pt x="23315" y="7315"/>
                    </a:cubicBezTo>
                    <a:cubicBezTo>
                      <a:pt x="23940" y="6587"/>
                      <a:pt x="24626" y="5916"/>
                      <a:pt x="25335" y="5272"/>
                    </a:cubicBezTo>
                    <a:cubicBezTo>
                      <a:pt x="27162" y="3625"/>
                      <a:pt x="29205" y="2181"/>
                      <a:pt x="31482" y="1225"/>
                    </a:cubicBezTo>
                    <a:cubicBezTo>
                      <a:pt x="32598" y="733"/>
                      <a:pt x="33813" y="493"/>
                      <a:pt x="35029" y="493"/>
                    </a:cubicBezTo>
                    <a:cubicBezTo>
                      <a:pt x="36368" y="493"/>
                      <a:pt x="37708" y="785"/>
                      <a:pt x="38920" y="1355"/>
                    </a:cubicBezTo>
                    <a:cubicBezTo>
                      <a:pt x="41138" y="2350"/>
                      <a:pt x="42888" y="4223"/>
                      <a:pt x="43949" y="6390"/>
                    </a:cubicBezTo>
                    <a:cubicBezTo>
                      <a:pt x="44839" y="8218"/>
                      <a:pt x="45271" y="10243"/>
                      <a:pt x="45378" y="12264"/>
                    </a:cubicBezTo>
                    <a:cubicBezTo>
                      <a:pt x="45535" y="15515"/>
                      <a:pt x="44675" y="18746"/>
                      <a:pt x="43260" y="21653"/>
                    </a:cubicBezTo>
                    <a:cubicBezTo>
                      <a:pt x="42258" y="23736"/>
                      <a:pt x="40983" y="25678"/>
                      <a:pt x="39565" y="27500"/>
                    </a:cubicBezTo>
                    <a:cubicBezTo>
                      <a:pt x="37222" y="30503"/>
                      <a:pt x="34498" y="33194"/>
                      <a:pt x="31595" y="35656"/>
                    </a:cubicBezTo>
                    <a:cubicBezTo>
                      <a:pt x="30834" y="36317"/>
                      <a:pt x="30031" y="36929"/>
                      <a:pt x="29245" y="37560"/>
                    </a:cubicBezTo>
                    <a:cubicBezTo>
                      <a:pt x="28340" y="38297"/>
                      <a:pt x="27382" y="38967"/>
                      <a:pt x="26449" y="39667"/>
                    </a:cubicBezTo>
                    <a:cubicBezTo>
                      <a:pt x="25387" y="40414"/>
                      <a:pt x="24325" y="41162"/>
                      <a:pt x="23234" y="41866"/>
                    </a:cubicBezTo>
                    <a:cubicBezTo>
                      <a:pt x="23159" y="41899"/>
                      <a:pt x="23076" y="41914"/>
                      <a:pt x="22993" y="41914"/>
                    </a:cubicBezTo>
                    <a:cubicBezTo>
                      <a:pt x="22855" y="41914"/>
                      <a:pt x="22717" y="41871"/>
                      <a:pt x="22609" y="41789"/>
                    </a:cubicBezTo>
                    <a:cubicBezTo>
                      <a:pt x="20356" y="40331"/>
                      <a:pt x="18169" y="38770"/>
                      <a:pt x="16080" y="37088"/>
                    </a:cubicBezTo>
                    <a:cubicBezTo>
                      <a:pt x="13921" y="35399"/>
                      <a:pt x="11884" y="33558"/>
                      <a:pt x="9963" y="31604"/>
                    </a:cubicBezTo>
                    <a:cubicBezTo>
                      <a:pt x="8454" y="30046"/>
                      <a:pt x="7024" y="28406"/>
                      <a:pt x="5743" y="26655"/>
                    </a:cubicBezTo>
                    <a:cubicBezTo>
                      <a:pt x="3590" y="23726"/>
                      <a:pt x="1821" y="20447"/>
                      <a:pt x="1011" y="16880"/>
                    </a:cubicBezTo>
                    <a:cubicBezTo>
                      <a:pt x="590" y="14977"/>
                      <a:pt x="458" y="13005"/>
                      <a:pt x="697" y="11068"/>
                    </a:cubicBezTo>
                    <a:cubicBezTo>
                      <a:pt x="968" y="8890"/>
                      <a:pt x="1626" y="6712"/>
                      <a:pt x="2904" y="4905"/>
                    </a:cubicBezTo>
                    <a:cubicBezTo>
                      <a:pt x="4310" y="2804"/>
                      <a:pt x="6521" y="1224"/>
                      <a:pt x="9006" y="703"/>
                    </a:cubicBezTo>
                    <a:cubicBezTo>
                      <a:pt x="9432" y="591"/>
                      <a:pt x="9874" y="562"/>
                      <a:pt x="10310" y="509"/>
                    </a:cubicBezTo>
                    <a:cubicBezTo>
                      <a:pt x="10511" y="496"/>
                      <a:pt x="10713" y="489"/>
                      <a:pt x="10914" y="489"/>
                    </a:cubicBezTo>
                    <a:close/>
                    <a:moveTo>
                      <a:pt x="10941" y="0"/>
                    </a:moveTo>
                    <a:cubicBezTo>
                      <a:pt x="10503" y="0"/>
                      <a:pt x="10065" y="31"/>
                      <a:pt x="9632" y="94"/>
                    </a:cubicBezTo>
                    <a:cubicBezTo>
                      <a:pt x="6647" y="481"/>
                      <a:pt x="3950" y="2327"/>
                      <a:pt x="2337" y="4844"/>
                    </a:cubicBezTo>
                    <a:cubicBezTo>
                      <a:pt x="1043" y="6823"/>
                      <a:pt x="381" y="9160"/>
                      <a:pt x="158" y="11498"/>
                    </a:cubicBezTo>
                    <a:cubicBezTo>
                      <a:pt x="1" y="13252"/>
                      <a:pt x="119" y="15027"/>
                      <a:pt x="486" y="16748"/>
                    </a:cubicBezTo>
                    <a:cubicBezTo>
                      <a:pt x="916" y="18810"/>
                      <a:pt x="1688" y="20788"/>
                      <a:pt x="2654" y="22656"/>
                    </a:cubicBezTo>
                    <a:cubicBezTo>
                      <a:pt x="4550" y="26277"/>
                      <a:pt x="7165" y="29473"/>
                      <a:pt x="10032" y="32368"/>
                    </a:cubicBezTo>
                    <a:cubicBezTo>
                      <a:pt x="12023" y="34365"/>
                      <a:pt x="14152" y="36225"/>
                      <a:pt x="16384" y="37951"/>
                    </a:cubicBezTo>
                    <a:cubicBezTo>
                      <a:pt x="18453" y="39586"/>
                      <a:pt x="20616" y="41102"/>
                      <a:pt x="22840" y="42520"/>
                    </a:cubicBezTo>
                    <a:cubicBezTo>
                      <a:pt x="22881" y="42552"/>
                      <a:pt x="22929" y="42566"/>
                      <a:pt x="22977" y="42566"/>
                    </a:cubicBezTo>
                    <a:cubicBezTo>
                      <a:pt x="23042" y="42566"/>
                      <a:pt x="23110" y="42540"/>
                      <a:pt x="23163" y="42501"/>
                    </a:cubicBezTo>
                    <a:cubicBezTo>
                      <a:pt x="24753" y="41462"/>
                      <a:pt x="26320" y="40386"/>
                      <a:pt x="27839" y="39247"/>
                    </a:cubicBezTo>
                    <a:cubicBezTo>
                      <a:pt x="28923" y="38470"/>
                      <a:pt x="29946" y="37615"/>
                      <a:pt x="30996" y="36794"/>
                    </a:cubicBezTo>
                    <a:cubicBezTo>
                      <a:pt x="33793" y="34492"/>
                      <a:pt x="36442" y="31996"/>
                      <a:pt x="38789" y="29232"/>
                    </a:cubicBezTo>
                    <a:cubicBezTo>
                      <a:pt x="40464" y="27246"/>
                      <a:pt x="41997" y="25127"/>
                      <a:pt x="43214" y="22826"/>
                    </a:cubicBezTo>
                    <a:cubicBezTo>
                      <a:pt x="44599" y="20226"/>
                      <a:pt x="45589" y="17378"/>
                      <a:pt x="45826" y="14429"/>
                    </a:cubicBezTo>
                    <a:cubicBezTo>
                      <a:pt x="45992" y="12478"/>
                      <a:pt x="45807" y="10500"/>
                      <a:pt x="45298" y="8610"/>
                    </a:cubicBezTo>
                    <a:cubicBezTo>
                      <a:pt x="44799" y="6760"/>
                      <a:pt x="43926" y="4995"/>
                      <a:pt x="42661" y="3547"/>
                    </a:cubicBezTo>
                    <a:cubicBezTo>
                      <a:pt x="41724" y="2502"/>
                      <a:pt x="40606" y="1607"/>
                      <a:pt x="39335" y="1004"/>
                    </a:cubicBezTo>
                    <a:cubicBezTo>
                      <a:pt x="38001" y="345"/>
                      <a:pt x="36512" y="1"/>
                      <a:pt x="35025" y="1"/>
                    </a:cubicBezTo>
                    <a:cubicBezTo>
                      <a:pt x="34128" y="1"/>
                      <a:pt x="33232" y="126"/>
                      <a:pt x="32371" y="383"/>
                    </a:cubicBezTo>
                    <a:cubicBezTo>
                      <a:pt x="30598" y="939"/>
                      <a:pt x="28970" y="1874"/>
                      <a:pt x="27459" y="2943"/>
                    </a:cubicBezTo>
                    <a:cubicBezTo>
                      <a:pt x="25883" y="4050"/>
                      <a:pt x="24448" y="5349"/>
                      <a:pt x="23135" y="6758"/>
                    </a:cubicBezTo>
                    <a:cubicBezTo>
                      <a:pt x="23123" y="6758"/>
                      <a:pt x="23111" y="6759"/>
                      <a:pt x="23099" y="6759"/>
                    </a:cubicBezTo>
                    <a:cubicBezTo>
                      <a:pt x="22920" y="6759"/>
                      <a:pt x="22750" y="6680"/>
                      <a:pt x="22632" y="6543"/>
                    </a:cubicBezTo>
                    <a:cubicBezTo>
                      <a:pt x="21539" y="5375"/>
                      <a:pt x="20345" y="4302"/>
                      <a:pt x="19068" y="3340"/>
                    </a:cubicBezTo>
                    <a:cubicBezTo>
                      <a:pt x="17378" y="2092"/>
                      <a:pt x="15547" y="982"/>
                      <a:pt x="13529" y="358"/>
                    </a:cubicBezTo>
                    <a:cubicBezTo>
                      <a:pt x="12688" y="123"/>
                      <a:pt x="11814" y="0"/>
                      <a:pt x="10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2880350" y="3695925"/>
                <a:ext cx="95050" cy="47025"/>
              </a:xfrm>
              <a:custGeom>
                <a:avLst/>
                <a:gdLst/>
                <a:ahLst/>
                <a:cxnLst/>
                <a:rect l="l" t="t" r="r" b="b"/>
                <a:pathLst>
                  <a:path w="3802" h="1881" extrusionOk="0">
                    <a:moveTo>
                      <a:pt x="3052" y="0"/>
                    </a:moveTo>
                    <a:cubicBezTo>
                      <a:pt x="2812" y="0"/>
                      <a:pt x="2571" y="34"/>
                      <a:pt x="2338" y="81"/>
                    </a:cubicBezTo>
                    <a:cubicBezTo>
                      <a:pt x="1529" y="258"/>
                      <a:pt x="795" y="703"/>
                      <a:pt x="225" y="1301"/>
                    </a:cubicBezTo>
                    <a:cubicBezTo>
                      <a:pt x="138" y="1403"/>
                      <a:pt x="1" y="1495"/>
                      <a:pt x="2" y="1644"/>
                    </a:cubicBezTo>
                    <a:cubicBezTo>
                      <a:pt x="1" y="1775"/>
                      <a:pt x="125" y="1881"/>
                      <a:pt x="249" y="1881"/>
                    </a:cubicBezTo>
                    <a:cubicBezTo>
                      <a:pt x="290" y="1881"/>
                      <a:pt x="330" y="1869"/>
                      <a:pt x="366" y="1844"/>
                    </a:cubicBezTo>
                    <a:cubicBezTo>
                      <a:pt x="648" y="1626"/>
                      <a:pt x="865" y="1330"/>
                      <a:pt x="1172" y="1143"/>
                    </a:cubicBezTo>
                    <a:cubicBezTo>
                      <a:pt x="1723" y="736"/>
                      <a:pt x="2402" y="495"/>
                      <a:pt x="3088" y="495"/>
                    </a:cubicBezTo>
                    <a:cubicBezTo>
                      <a:pt x="3215" y="495"/>
                      <a:pt x="3342" y="503"/>
                      <a:pt x="3469" y="520"/>
                    </a:cubicBezTo>
                    <a:cubicBezTo>
                      <a:pt x="3478" y="521"/>
                      <a:pt x="3488" y="522"/>
                      <a:pt x="3497" y="522"/>
                    </a:cubicBezTo>
                    <a:cubicBezTo>
                      <a:pt x="3729" y="522"/>
                      <a:pt x="3802" y="151"/>
                      <a:pt x="3579" y="63"/>
                    </a:cubicBezTo>
                    <a:cubicBezTo>
                      <a:pt x="3406" y="19"/>
                      <a:pt x="3230" y="0"/>
                      <a:pt x="3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3227125" y="3696075"/>
                <a:ext cx="96900" cy="46900"/>
              </a:xfrm>
              <a:custGeom>
                <a:avLst/>
                <a:gdLst/>
                <a:ahLst/>
                <a:cxnLst/>
                <a:rect l="l" t="t" r="r" b="b"/>
                <a:pathLst>
                  <a:path w="3876" h="1876" extrusionOk="0">
                    <a:moveTo>
                      <a:pt x="785" y="0"/>
                    </a:moveTo>
                    <a:cubicBezTo>
                      <a:pt x="609" y="0"/>
                      <a:pt x="433" y="15"/>
                      <a:pt x="258" y="46"/>
                    </a:cubicBezTo>
                    <a:cubicBezTo>
                      <a:pt x="1" y="111"/>
                      <a:pt x="72" y="520"/>
                      <a:pt x="315" y="520"/>
                    </a:cubicBezTo>
                    <a:cubicBezTo>
                      <a:pt x="332" y="520"/>
                      <a:pt x="349" y="518"/>
                      <a:pt x="368" y="514"/>
                    </a:cubicBezTo>
                    <a:cubicBezTo>
                      <a:pt x="490" y="498"/>
                      <a:pt x="612" y="490"/>
                      <a:pt x="735" y="490"/>
                    </a:cubicBezTo>
                    <a:cubicBezTo>
                      <a:pt x="1424" y="490"/>
                      <a:pt x="2106" y="742"/>
                      <a:pt x="2659" y="1152"/>
                    </a:cubicBezTo>
                    <a:cubicBezTo>
                      <a:pt x="2959" y="1341"/>
                      <a:pt x="3171" y="1635"/>
                      <a:pt x="3453" y="1847"/>
                    </a:cubicBezTo>
                    <a:cubicBezTo>
                      <a:pt x="3487" y="1867"/>
                      <a:pt x="3523" y="1876"/>
                      <a:pt x="3558" y="1876"/>
                    </a:cubicBezTo>
                    <a:cubicBezTo>
                      <a:pt x="3723" y="1876"/>
                      <a:pt x="3876" y="1678"/>
                      <a:pt x="3776" y="1516"/>
                    </a:cubicBezTo>
                    <a:cubicBezTo>
                      <a:pt x="3051" y="638"/>
                      <a:pt x="1936" y="0"/>
                      <a:pt x="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2777825" y="4093700"/>
                <a:ext cx="628600" cy="230525"/>
              </a:xfrm>
              <a:custGeom>
                <a:avLst/>
                <a:gdLst/>
                <a:ahLst/>
                <a:cxnLst/>
                <a:rect l="l" t="t" r="r" b="b"/>
                <a:pathLst>
                  <a:path w="25144" h="9221" extrusionOk="0">
                    <a:moveTo>
                      <a:pt x="22308" y="1"/>
                    </a:moveTo>
                    <a:cubicBezTo>
                      <a:pt x="22285" y="1"/>
                      <a:pt x="22262" y="4"/>
                      <a:pt x="22238" y="12"/>
                    </a:cubicBezTo>
                    <a:cubicBezTo>
                      <a:pt x="22085" y="52"/>
                      <a:pt x="22029" y="238"/>
                      <a:pt x="22088" y="374"/>
                    </a:cubicBezTo>
                    <a:cubicBezTo>
                      <a:pt x="22153" y="730"/>
                      <a:pt x="22378" y="1026"/>
                      <a:pt x="22443" y="1379"/>
                    </a:cubicBezTo>
                    <a:cubicBezTo>
                      <a:pt x="22602" y="1748"/>
                      <a:pt x="22583" y="2194"/>
                      <a:pt x="22387" y="2545"/>
                    </a:cubicBezTo>
                    <a:cubicBezTo>
                      <a:pt x="21706" y="3965"/>
                      <a:pt x="20713" y="5234"/>
                      <a:pt x="19505" y="6244"/>
                    </a:cubicBezTo>
                    <a:cubicBezTo>
                      <a:pt x="18289" y="7249"/>
                      <a:pt x="16845" y="7972"/>
                      <a:pt x="15316" y="8359"/>
                    </a:cubicBezTo>
                    <a:cubicBezTo>
                      <a:pt x="14329" y="8599"/>
                      <a:pt x="13311" y="8730"/>
                      <a:pt x="12294" y="8730"/>
                    </a:cubicBezTo>
                    <a:cubicBezTo>
                      <a:pt x="11564" y="8730"/>
                      <a:pt x="10835" y="8663"/>
                      <a:pt x="10119" y="8518"/>
                    </a:cubicBezTo>
                    <a:cubicBezTo>
                      <a:pt x="8720" y="8230"/>
                      <a:pt x="7393" y="7631"/>
                      <a:pt x="6225" y="6815"/>
                    </a:cubicBezTo>
                    <a:cubicBezTo>
                      <a:pt x="4701" y="5725"/>
                      <a:pt x="3434" y="4285"/>
                      <a:pt x="2521" y="2651"/>
                    </a:cubicBezTo>
                    <a:cubicBezTo>
                      <a:pt x="2334" y="2388"/>
                      <a:pt x="2375" y="2007"/>
                      <a:pt x="2566" y="1758"/>
                    </a:cubicBezTo>
                    <a:cubicBezTo>
                      <a:pt x="2810" y="1399"/>
                      <a:pt x="3005" y="998"/>
                      <a:pt x="3080" y="569"/>
                    </a:cubicBezTo>
                    <a:cubicBezTo>
                      <a:pt x="3097" y="409"/>
                      <a:pt x="2963" y="321"/>
                      <a:pt x="2832" y="321"/>
                    </a:cubicBezTo>
                    <a:cubicBezTo>
                      <a:pt x="2723" y="321"/>
                      <a:pt x="2617" y="381"/>
                      <a:pt x="2600" y="512"/>
                    </a:cubicBezTo>
                    <a:cubicBezTo>
                      <a:pt x="2400" y="1359"/>
                      <a:pt x="1773" y="2109"/>
                      <a:pt x="940" y="2387"/>
                    </a:cubicBezTo>
                    <a:cubicBezTo>
                      <a:pt x="706" y="2480"/>
                      <a:pt x="452" y="2490"/>
                      <a:pt x="213" y="2563"/>
                    </a:cubicBezTo>
                    <a:cubicBezTo>
                      <a:pt x="0" y="2646"/>
                      <a:pt x="55" y="2996"/>
                      <a:pt x="280" y="3019"/>
                    </a:cubicBezTo>
                    <a:cubicBezTo>
                      <a:pt x="656" y="2998"/>
                      <a:pt x="1027" y="2899"/>
                      <a:pt x="1370" y="2746"/>
                    </a:cubicBezTo>
                    <a:cubicBezTo>
                      <a:pt x="1455" y="2708"/>
                      <a:pt x="1549" y="2689"/>
                      <a:pt x="1642" y="2689"/>
                    </a:cubicBezTo>
                    <a:cubicBezTo>
                      <a:pt x="1731" y="2689"/>
                      <a:pt x="1819" y="2706"/>
                      <a:pt x="1899" y="2743"/>
                    </a:cubicBezTo>
                    <a:cubicBezTo>
                      <a:pt x="2134" y="2837"/>
                      <a:pt x="2199" y="3106"/>
                      <a:pt x="2329" y="3299"/>
                    </a:cubicBezTo>
                    <a:cubicBezTo>
                      <a:pt x="3290" y="4861"/>
                      <a:pt x="4551" y="6252"/>
                      <a:pt x="6064" y="7294"/>
                    </a:cubicBezTo>
                    <a:cubicBezTo>
                      <a:pt x="7467" y="8265"/>
                      <a:pt x="9093" y="8918"/>
                      <a:pt x="10789" y="9128"/>
                    </a:cubicBezTo>
                    <a:cubicBezTo>
                      <a:pt x="11296" y="9190"/>
                      <a:pt x="11806" y="9221"/>
                      <a:pt x="12317" y="9221"/>
                    </a:cubicBezTo>
                    <a:cubicBezTo>
                      <a:pt x="13663" y="9221"/>
                      <a:pt x="15010" y="9007"/>
                      <a:pt x="16290" y="8589"/>
                    </a:cubicBezTo>
                    <a:cubicBezTo>
                      <a:pt x="19154" y="7648"/>
                      <a:pt x="21551" y="5457"/>
                      <a:pt x="22836" y="2740"/>
                    </a:cubicBezTo>
                    <a:cubicBezTo>
                      <a:pt x="22900" y="2494"/>
                      <a:pt x="23137" y="2308"/>
                      <a:pt x="23384" y="2308"/>
                    </a:cubicBezTo>
                    <a:cubicBezTo>
                      <a:pt x="23452" y="2308"/>
                      <a:pt x="23520" y="2322"/>
                      <a:pt x="23586" y="2352"/>
                    </a:cubicBezTo>
                    <a:cubicBezTo>
                      <a:pt x="23990" y="2538"/>
                      <a:pt x="24420" y="2686"/>
                      <a:pt x="24867" y="2707"/>
                    </a:cubicBezTo>
                    <a:cubicBezTo>
                      <a:pt x="25073" y="2680"/>
                      <a:pt x="25143" y="2379"/>
                      <a:pt x="24968" y="2267"/>
                    </a:cubicBezTo>
                    <a:cubicBezTo>
                      <a:pt x="24738" y="2175"/>
                      <a:pt x="24482" y="2177"/>
                      <a:pt x="24251" y="2089"/>
                    </a:cubicBezTo>
                    <a:cubicBezTo>
                      <a:pt x="23413" y="1826"/>
                      <a:pt x="22764" y="1088"/>
                      <a:pt x="22559" y="241"/>
                    </a:cubicBezTo>
                    <a:cubicBezTo>
                      <a:pt x="22542" y="112"/>
                      <a:pt x="22435" y="1"/>
                      <a:pt x="22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2530725" y="3543350"/>
                <a:ext cx="1126950" cy="1035650"/>
              </a:xfrm>
              <a:custGeom>
                <a:avLst/>
                <a:gdLst/>
                <a:ahLst/>
                <a:cxnLst/>
                <a:rect l="l" t="t" r="r" b="b"/>
                <a:pathLst>
                  <a:path w="45078" h="41426" extrusionOk="0">
                    <a:moveTo>
                      <a:pt x="17037" y="6103"/>
                    </a:moveTo>
                    <a:cubicBezTo>
                      <a:pt x="17215" y="6103"/>
                      <a:pt x="17391" y="6122"/>
                      <a:pt x="17564" y="6166"/>
                    </a:cubicBezTo>
                    <a:cubicBezTo>
                      <a:pt x="17787" y="6254"/>
                      <a:pt x="17714" y="6625"/>
                      <a:pt x="17482" y="6625"/>
                    </a:cubicBezTo>
                    <a:cubicBezTo>
                      <a:pt x="17473" y="6625"/>
                      <a:pt x="17463" y="6624"/>
                      <a:pt x="17454" y="6623"/>
                    </a:cubicBezTo>
                    <a:cubicBezTo>
                      <a:pt x="17327" y="6606"/>
                      <a:pt x="17200" y="6598"/>
                      <a:pt x="17073" y="6598"/>
                    </a:cubicBezTo>
                    <a:cubicBezTo>
                      <a:pt x="16387" y="6598"/>
                      <a:pt x="15708" y="6839"/>
                      <a:pt x="15157" y="7246"/>
                    </a:cubicBezTo>
                    <a:cubicBezTo>
                      <a:pt x="14850" y="7433"/>
                      <a:pt x="14633" y="7729"/>
                      <a:pt x="14351" y="7947"/>
                    </a:cubicBezTo>
                    <a:cubicBezTo>
                      <a:pt x="14315" y="7972"/>
                      <a:pt x="14275" y="7984"/>
                      <a:pt x="14234" y="7984"/>
                    </a:cubicBezTo>
                    <a:cubicBezTo>
                      <a:pt x="14110" y="7984"/>
                      <a:pt x="13986" y="7878"/>
                      <a:pt x="13987" y="7747"/>
                    </a:cubicBezTo>
                    <a:cubicBezTo>
                      <a:pt x="13986" y="7598"/>
                      <a:pt x="14123" y="7506"/>
                      <a:pt x="14210" y="7404"/>
                    </a:cubicBezTo>
                    <a:cubicBezTo>
                      <a:pt x="14780" y="6806"/>
                      <a:pt x="15514" y="6361"/>
                      <a:pt x="16323" y="6184"/>
                    </a:cubicBezTo>
                    <a:cubicBezTo>
                      <a:pt x="16556" y="6137"/>
                      <a:pt x="16797" y="6103"/>
                      <a:pt x="17037" y="6103"/>
                    </a:cubicBezTo>
                    <a:close/>
                    <a:moveTo>
                      <a:pt x="28641" y="6109"/>
                    </a:moveTo>
                    <a:cubicBezTo>
                      <a:pt x="29792" y="6109"/>
                      <a:pt x="30907" y="6747"/>
                      <a:pt x="31632" y="7625"/>
                    </a:cubicBezTo>
                    <a:cubicBezTo>
                      <a:pt x="31732" y="7787"/>
                      <a:pt x="31579" y="7985"/>
                      <a:pt x="31414" y="7985"/>
                    </a:cubicBezTo>
                    <a:cubicBezTo>
                      <a:pt x="31379" y="7985"/>
                      <a:pt x="31343" y="7976"/>
                      <a:pt x="31309" y="7956"/>
                    </a:cubicBezTo>
                    <a:cubicBezTo>
                      <a:pt x="31027" y="7744"/>
                      <a:pt x="30815" y="7450"/>
                      <a:pt x="30515" y="7261"/>
                    </a:cubicBezTo>
                    <a:cubicBezTo>
                      <a:pt x="29962" y="6851"/>
                      <a:pt x="29280" y="6599"/>
                      <a:pt x="28591" y="6599"/>
                    </a:cubicBezTo>
                    <a:cubicBezTo>
                      <a:pt x="28468" y="6599"/>
                      <a:pt x="28346" y="6607"/>
                      <a:pt x="28224" y="6623"/>
                    </a:cubicBezTo>
                    <a:cubicBezTo>
                      <a:pt x="28205" y="6627"/>
                      <a:pt x="28188" y="6629"/>
                      <a:pt x="28171" y="6629"/>
                    </a:cubicBezTo>
                    <a:cubicBezTo>
                      <a:pt x="27928" y="6629"/>
                      <a:pt x="27857" y="6220"/>
                      <a:pt x="28114" y="6155"/>
                    </a:cubicBezTo>
                    <a:cubicBezTo>
                      <a:pt x="28289" y="6124"/>
                      <a:pt x="28465" y="6109"/>
                      <a:pt x="28641" y="6109"/>
                    </a:cubicBezTo>
                    <a:close/>
                    <a:moveTo>
                      <a:pt x="18660" y="9678"/>
                    </a:moveTo>
                    <a:cubicBezTo>
                      <a:pt x="18906" y="9678"/>
                      <a:pt x="19152" y="9701"/>
                      <a:pt x="19394" y="9746"/>
                    </a:cubicBezTo>
                    <a:cubicBezTo>
                      <a:pt x="20799" y="9994"/>
                      <a:pt x="22067" y="11029"/>
                      <a:pt x="22512" y="12395"/>
                    </a:cubicBezTo>
                    <a:cubicBezTo>
                      <a:pt x="22865" y="11400"/>
                      <a:pt x="23624" y="10559"/>
                      <a:pt x="24574" y="10098"/>
                    </a:cubicBezTo>
                    <a:cubicBezTo>
                      <a:pt x="25136" y="9821"/>
                      <a:pt x="25761" y="9679"/>
                      <a:pt x="26387" y="9679"/>
                    </a:cubicBezTo>
                    <a:cubicBezTo>
                      <a:pt x="26658" y="9679"/>
                      <a:pt x="26930" y="9706"/>
                      <a:pt x="27197" y="9760"/>
                    </a:cubicBezTo>
                    <a:cubicBezTo>
                      <a:pt x="28241" y="9965"/>
                      <a:pt x="29191" y="10597"/>
                      <a:pt x="29787" y="11478"/>
                    </a:cubicBezTo>
                    <a:cubicBezTo>
                      <a:pt x="30269" y="12178"/>
                      <a:pt x="30516" y="13028"/>
                      <a:pt x="30507" y="13876"/>
                    </a:cubicBezTo>
                    <a:cubicBezTo>
                      <a:pt x="30507" y="17036"/>
                      <a:pt x="30509" y="20196"/>
                      <a:pt x="30506" y="23356"/>
                    </a:cubicBezTo>
                    <a:cubicBezTo>
                      <a:pt x="30527" y="23508"/>
                      <a:pt x="30408" y="23650"/>
                      <a:pt x="30256" y="23650"/>
                    </a:cubicBezTo>
                    <a:cubicBezTo>
                      <a:pt x="30248" y="23650"/>
                      <a:pt x="30240" y="23650"/>
                      <a:pt x="30232" y="23649"/>
                    </a:cubicBezTo>
                    <a:cubicBezTo>
                      <a:pt x="27661" y="23651"/>
                      <a:pt x="25090" y="23652"/>
                      <a:pt x="22519" y="23652"/>
                    </a:cubicBezTo>
                    <a:cubicBezTo>
                      <a:pt x="19948" y="23652"/>
                      <a:pt x="17376" y="23651"/>
                      <a:pt x="14805" y="23649"/>
                    </a:cubicBezTo>
                    <a:cubicBezTo>
                      <a:pt x="14798" y="23650"/>
                      <a:pt x="14790" y="23650"/>
                      <a:pt x="14782" y="23650"/>
                    </a:cubicBezTo>
                    <a:cubicBezTo>
                      <a:pt x="14629" y="23650"/>
                      <a:pt x="14511" y="23505"/>
                      <a:pt x="14533" y="23354"/>
                    </a:cubicBezTo>
                    <a:cubicBezTo>
                      <a:pt x="14530" y="20388"/>
                      <a:pt x="14533" y="17422"/>
                      <a:pt x="14532" y="14457"/>
                    </a:cubicBezTo>
                    <a:cubicBezTo>
                      <a:pt x="14534" y="13981"/>
                      <a:pt x="14513" y="13501"/>
                      <a:pt x="14608" y="13032"/>
                    </a:cubicBezTo>
                    <a:cubicBezTo>
                      <a:pt x="14788" y="12053"/>
                      <a:pt x="15342" y="11152"/>
                      <a:pt x="16129" y="10544"/>
                    </a:cubicBezTo>
                    <a:cubicBezTo>
                      <a:pt x="16845" y="9983"/>
                      <a:pt x="17753" y="9678"/>
                      <a:pt x="18660" y="9678"/>
                    </a:cubicBezTo>
                    <a:close/>
                    <a:moveTo>
                      <a:pt x="32192" y="22015"/>
                    </a:moveTo>
                    <a:cubicBezTo>
                      <a:pt x="32319" y="22015"/>
                      <a:pt x="32426" y="22126"/>
                      <a:pt x="32443" y="22255"/>
                    </a:cubicBezTo>
                    <a:cubicBezTo>
                      <a:pt x="32648" y="23102"/>
                      <a:pt x="33297" y="23840"/>
                      <a:pt x="34135" y="24103"/>
                    </a:cubicBezTo>
                    <a:cubicBezTo>
                      <a:pt x="34366" y="24191"/>
                      <a:pt x="34622" y="24189"/>
                      <a:pt x="34852" y="24281"/>
                    </a:cubicBezTo>
                    <a:cubicBezTo>
                      <a:pt x="35027" y="24393"/>
                      <a:pt x="34957" y="24694"/>
                      <a:pt x="34751" y="24721"/>
                    </a:cubicBezTo>
                    <a:cubicBezTo>
                      <a:pt x="34304" y="24700"/>
                      <a:pt x="33874" y="24552"/>
                      <a:pt x="33470" y="24366"/>
                    </a:cubicBezTo>
                    <a:cubicBezTo>
                      <a:pt x="33404" y="24336"/>
                      <a:pt x="33336" y="24322"/>
                      <a:pt x="33268" y="24322"/>
                    </a:cubicBezTo>
                    <a:cubicBezTo>
                      <a:pt x="33021" y="24322"/>
                      <a:pt x="32784" y="24508"/>
                      <a:pt x="32720" y="24754"/>
                    </a:cubicBezTo>
                    <a:cubicBezTo>
                      <a:pt x="31435" y="27471"/>
                      <a:pt x="29038" y="29662"/>
                      <a:pt x="26174" y="30603"/>
                    </a:cubicBezTo>
                    <a:cubicBezTo>
                      <a:pt x="24894" y="31021"/>
                      <a:pt x="23547" y="31235"/>
                      <a:pt x="22201" y="31235"/>
                    </a:cubicBezTo>
                    <a:cubicBezTo>
                      <a:pt x="21690" y="31235"/>
                      <a:pt x="21180" y="31204"/>
                      <a:pt x="20673" y="31142"/>
                    </a:cubicBezTo>
                    <a:cubicBezTo>
                      <a:pt x="18977" y="30932"/>
                      <a:pt x="17351" y="30279"/>
                      <a:pt x="15948" y="29308"/>
                    </a:cubicBezTo>
                    <a:cubicBezTo>
                      <a:pt x="14435" y="28266"/>
                      <a:pt x="13174" y="26875"/>
                      <a:pt x="12213" y="25313"/>
                    </a:cubicBezTo>
                    <a:cubicBezTo>
                      <a:pt x="12083" y="25120"/>
                      <a:pt x="12018" y="24851"/>
                      <a:pt x="11783" y="24757"/>
                    </a:cubicBezTo>
                    <a:cubicBezTo>
                      <a:pt x="11703" y="24720"/>
                      <a:pt x="11615" y="24703"/>
                      <a:pt x="11526" y="24703"/>
                    </a:cubicBezTo>
                    <a:cubicBezTo>
                      <a:pt x="11433" y="24703"/>
                      <a:pt x="11339" y="24722"/>
                      <a:pt x="11254" y="24760"/>
                    </a:cubicBezTo>
                    <a:cubicBezTo>
                      <a:pt x="10911" y="24913"/>
                      <a:pt x="10540" y="25012"/>
                      <a:pt x="10164" y="25033"/>
                    </a:cubicBezTo>
                    <a:cubicBezTo>
                      <a:pt x="9939" y="25010"/>
                      <a:pt x="9884" y="24660"/>
                      <a:pt x="10097" y="24577"/>
                    </a:cubicBezTo>
                    <a:cubicBezTo>
                      <a:pt x="10336" y="24504"/>
                      <a:pt x="10590" y="24494"/>
                      <a:pt x="10824" y="24401"/>
                    </a:cubicBezTo>
                    <a:cubicBezTo>
                      <a:pt x="11657" y="24123"/>
                      <a:pt x="12284" y="23373"/>
                      <a:pt x="12484" y="22526"/>
                    </a:cubicBezTo>
                    <a:cubicBezTo>
                      <a:pt x="12501" y="22395"/>
                      <a:pt x="12607" y="22335"/>
                      <a:pt x="12716" y="22335"/>
                    </a:cubicBezTo>
                    <a:cubicBezTo>
                      <a:pt x="12847" y="22335"/>
                      <a:pt x="12981" y="22423"/>
                      <a:pt x="12964" y="22583"/>
                    </a:cubicBezTo>
                    <a:cubicBezTo>
                      <a:pt x="12889" y="23012"/>
                      <a:pt x="12694" y="23413"/>
                      <a:pt x="12450" y="23772"/>
                    </a:cubicBezTo>
                    <a:cubicBezTo>
                      <a:pt x="12259" y="24021"/>
                      <a:pt x="12218" y="24402"/>
                      <a:pt x="12405" y="24665"/>
                    </a:cubicBezTo>
                    <a:cubicBezTo>
                      <a:pt x="13318" y="26299"/>
                      <a:pt x="14585" y="27739"/>
                      <a:pt x="16109" y="28829"/>
                    </a:cubicBezTo>
                    <a:cubicBezTo>
                      <a:pt x="17277" y="29645"/>
                      <a:pt x="18604" y="30244"/>
                      <a:pt x="20003" y="30532"/>
                    </a:cubicBezTo>
                    <a:cubicBezTo>
                      <a:pt x="20719" y="30677"/>
                      <a:pt x="21448" y="30744"/>
                      <a:pt x="22178" y="30744"/>
                    </a:cubicBezTo>
                    <a:cubicBezTo>
                      <a:pt x="23195" y="30744"/>
                      <a:pt x="24213" y="30613"/>
                      <a:pt x="25200" y="30373"/>
                    </a:cubicBezTo>
                    <a:cubicBezTo>
                      <a:pt x="26729" y="29986"/>
                      <a:pt x="28173" y="29263"/>
                      <a:pt x="29389" y="28258"/>
                    </a:cubicBezTo>
                    <a:cubicBezTo>
                      <a:pt x="30597" y="27248"/>
                      <a:pt x="31590" y="25979"/>
                      <a:pt x="32271" y="24559"/>
                    </a:cubicBezTo>
                    <a:cubicBezTo>
                      <a:pt x="32467" y="24208"/>
                      <a:pt x="32486" y="23762"/>
                      <a:pt x="32327" y="23393"/>
                    </a:cubicBezTo>
                    <a:cubicBezTo>
                      <a:pt x="32262" y="23040"/>
                      <a:pt x="32037" y="22744"/>
                      <a:pt x="31972" y="22388"/>
                    </a:cubicBezTo>
                    <a:cubicBezTo>
                      <a:pt x="31913" y="22252"/>
                      <a:pt x="31969" y="22066"/>
                      <a:pt x="32122" y="22026"/>
                    </a:cubicBezTo>
                    <a:cubicBezTo>
                      <a:pt x="32146" y="22018"/>
                      <a:pt x="32169" y="22015"/>
                      <a:pt x="32192" y="22015"/>
                    </a:cubicBezTo>
                    <a:close/>
                    <a:moveTo>
                      <a:pt x="10457" y="0"/>
                    </a:moveTo>
                    <a:cubicBezTo>
                      <a:pt x="10256" y="0"/>
                      <a:pt x="10054" y="7"/>
                      <a:pt x="9853" y="20"/>
                    </a:cubicBezTo>
                    <a:cubicBezTo>
                      <a:pt x="9417" y="73"/>
                      <a:pt x="8975" y="102"/>
                      <a:pt x="8549" y="214"/>
                    </a:cubicBezTo>
                    <a:cubicBezTo>
                      <a:pt x="6064" y="735"/>
                      <a:pt x="3853" y="2315"/>
                      <a:pt x="2447" y="4416"/>
                    </a:cubicBezTo>
                    <a:cubicBezTo>
                      <a:pt x="1169" y="6223"/>
                      <a:pt x="511" y="8401"/>
                      <a:pt x="240" y="10579"/>
                    </a:cubicBezTo>
                    <a:cubicBezTo>
                      <a:pt x="1" y="12516"/>
                      <a:pt x="133" y="14488"/>
                      <a:pt x="554" y="16391"/>
                    </a:cubicBezTo>
                    <a:cubicBezTo>
                      <a:pt x="1364" y="19958"/>
                      <a:pt x="3133" y="23237"/>
                      <a:pt x="5286" y="26166"/>
                    </a:cubicBezTo>
                    <a:cubicBezTo>
                      <a:pt x="6567" y="27917"/>
                      <a:pt x="7998" y="29557"/>
                      <a:pt x="9506" y="31115"/>
                    </a:cubicBezTo>
                    <a:cubicBezTo>
                      <a:pt x="11427" y="33069"/>
                      <a:pt x="13464" y="34910"/>
                      <a:pt x="15623" y="36599"/>
                    </a:cubicBezTo>
                    <a:cubicBezTo>
                      <a:pt x="17712" y="38281"/>
                      <a:pt x="19899" y="39842"/>
                      <a:pt x="22152" y="41300"/>
                    </a:cubicBezTo>
                    <a:cubicBezTo>
                      <a:pt x="22260" y="41382"/>
                      <a:pt x="22398" y="41425"/>
                      <a:pt x="22536" y="41425"/>
                    </a:cubicBezTo>
                    <a:cubicBezTo>
                      <a:pt x="22619" y="41425"/>
                      <a:pt x="22702" y="41410"/>
                      <a:pt x="22777" y="41377"/>
                    </a:cubicBezTo>
                    <a:cubicBezTo>
                      <a:pt x="23868" y="40673"/>
                      <a:pt x="24930" y="39925"/>
                      <a:pt x="25992" y="39178"/>
                    </a:cubicBezTo>
                    <a:cubicBezTo>
                      <a:pt x="26925" y="38478"/>
                      <a:pt x="27883" y="37808"/>
                      <a:pt x="28788" y="37071"/>
                    </a:cubicBezTo>
                    <a:cubicBezTo>
                      <a:pt x="29574" y="36440"/>
                      <a:pt x="30377" y="35828"/>
                      <a:pt x="31138" y="35167"/>
                    </a:cubicBezTo>
                    <a:cubicBezTo>
                      <a:pt x="34041" y="32705"/>
                      <a:pt x="36765" y="30014"/>
                      <a:pt x="39108" y="27011"/>
                    </a:cubicBezTo>
                    <a:cubicBezTo>
                      <a:pt x="40526" y="25189"/>
                      <a:pt x="41801" y="23247"/>
                      <a:pt x="42803" y="21164"/>
                    </a:cubicBezTo>
                    <a:cubicBezTo>
                      <a:pt x="44218" y="18257"/>
                      <a:pt x="45078" y="15026"/>
                      <a:pt x="44921" y="11775"/>
                    </a:cubicBezTo>
                    <a:cubicBezTo>
                      <a:pt x="44814" y="9754"/>
                      <a:pt x="44382" y="7729"/>
                      <a:pt x="43492" y="5901"/>
                    </a:cubicBezTo>
                    <a:cubicBezTo>
                      <a:pt x="42431" y="3734"/>
                      <a:pt x="40681" y="1861"/>
                      <a:pt x="38463" y="866"/>
                    </a:cubicBezTo>
                    <a:cubicBezTo>
                      <a:pt x="37251" y="295"/>
                      <a:pt x="35911" y="3"/>
                      <a:pt x="34571" y="3"/>
                    </a:cubicBezTo>
                    <a:cubicBezTo>
                      <a:pt x="33356" y="3"/>
                      <a:pt x="32141" y="244"/>
                      <a:pt x="31025" y="736"/>
                    </a:cubicBezTo>
                    <a:cubicBezTo>
                      <a:pt x="28748" y="1692"/>
                      <a:pt x="26705" y="3136"/>
                      <a:pt x="24878" y="4783"/>
                    </a:cubicBezTo>
                    <a:cubicBezTo>
                      <a:pt x="24169" y="5427"/>
                      <a:pt x="23483" y="6098"/>
                      <a:pt x="22858" y="6826"/>
                    </a:cubicBezTo>
                    <a:cubicBezTo>
                      <a:pt x="22764" y="6924"/>
                      <a:pt x="22670" y="7065"/>
                      <a:pt x="22522" y="7065"/>
                    </a:cubicBezTo>
                    <a:cubicBezTo>
                      <a:pt x="22510" y="7065"/>
                      <a:pt x="22498" y="7064"/>
                      <a:pt x="22485" y="7062"/>
                    </a:cubicBezTo>
                    <a:cubicBezTo>
                      <a:pt x="22357" y="7020"/>
                      <a:pt x="22279" y="6904"/>
                      <a:pt x="22190" y="6812"/>
                    </a:cubicBezTo>
                    <a:cubicBezTo>
                      <a:pt x="21564" y="6085"/>
                      <a:pt x="20878" y="5415"/>
                      <a:pt x="20169" y="4769"/>
                    </a:cubicBezTo>
                    <a:cubicBezTo>
                      <a:pt x="18226" y="3022"/>
                      <a:pt x="16040" y="1501"/>
                      <a:pt x="13591" y="557"/>
                    </a:cubicBezTo>
                    <a:cubicBezTo>
                      <a:pt x="12591" y="182"/>
                      <a:pt x="11524"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19"/>
            <p:cNvSpPr/>
            <p:nvPr/>
          </p:nvSpPr>
          <p:spPr>
            <a:xfrm rot="-900166">
              <a:off x="1960011" y="2618008"/>
              <a:ext cx="509531" cy="444539"/>
            </a:xfrm>
            <a:custGeom>
              <a:avLst/>
              <a:gdLst/>
              <a:ahLst/>
              <a:cxnLst/>
              <a:rect l="l" t="t" r="r" b="b"/>
              <a:pathLst>
                <a:path w="16017" h="13974" extrusionOk="0">
                  <a:moveTo>
                    <a:pt x="4139" y="492"/>
                  </a:moveTo>
                  <a:cubicBezTo>
                    <a:pt x="4214" y="492"/>
                    <a:pt x="4289" y="495"/>
                    <a:pt x="4364" y="500"/>
                  </a:cubicBezTo>
                  <a:cubicBezTo>
                    <a:pt x="5385" y="556"/>
                    <a:pt x="6368" y="1071"/>
                    <a:pt x="6997" y="1877"/>
                  </a:cubicBezTo>
                  <a:cubicBezTo>
                    <a:pt x="7469" y="2483"/>
                    <a:pt x="7769" y="3245"/>
                    <a:pt x="7755" y="4021"/>
                  </a:cubicBezTo>
                  <a:cubicBezTo>
                    <a:pt x="7418" y="3638"/>
                    <a:pt x="6946" y="3338"/>
                    <a:pt x="6425" y="3316"/>
                  </a:cubicBezTo>
                  <a:cubicBezTo>
                    <a:pt x="6397" y="3315"/>
                    <a:pt x="6370" y="3314"/>
                    <a:pt x="6342" y="3314"/>
                  </a:cubicBezTo>
                  <a:cubicBezTo>
                    <a:pt x="5851" y="3314"/>
                    <a:pt x="5397" y="3582"/>
                    <a:pt x="5051" y="3916"/>
                  </a:cubicBezTo>
                  <a:cubicBezTo>
                    <a:pt x="4415" y="4571"/>
                    <a:pt x="4068" y="5452"/>
                    <a:pt x="3885" y="6334"/>
                  </a:cubicBezTo>
                  <a:cubicBezTo>
                    <a:pt x="3873" y="6540"/>
                    <a:pt x="3837" y="6844"/>
                    <a:pt x="4069" y="6942"/>
                  </a:cubicBezTo>
                  <a:cubicBezTo>
                    <a:pt x="4521" y="7161"/>
                    <a:pt x="4982" y="7364"/>
                    <a:pt x="5435" y="7583"/>
                  </a:cubicBezTo>
                  <a:cubicBezTo>
                    <a:pt x="5556" y="7638"/>
                    <a:pt x="5668" y="7767"/>
                    <a:pt x="5635" y="7910"/>
                  </a:cubicBezTo>
                  <a:cubicBezTo>
                    <a:pt x="5556" y="8028"/>
                    <a:pt x="5443" y="8122"/>
                    <a:pt x="5314" y="8181"/>
                  </a:cubicBezTo>
                  <a:cubicBezTo>
                    <a:pt x="4895" y="8376"/>
                    <a:pt x="4475" y="8569"/>
                    <a:pt x="4056" y="8767"/>
                  </a:cubicBezTo>
                  <a:cubicBezTo>
                    <a:pt x="3955" y="8808"/>
                    <a:pt x="3912" y="8918"/>
                    <a:pt x="3846" y="8998"/>
                  </a:cubicBezTo>
                  <a:cubicBezTo>
                    <a:pt x="3851" y="9427"/>
                    <a:pt x="3999" y="9836"/>
                    <a:pt x="4124" y="10241"/>
                  </a:cubicBezTo>
                  <a:cubicBezTo>
                    <a:pt x="4250" y="10556"/>
                    <a:pt x="4376" y="10877"/>
                    <a:pt x="4568" y="11160"/>
                  </a:cubicBezTo>
                  <a:cubicBezTo>
                    <a:pt x="4361" y="11121"/>
                    <a:pt x="4152" y="11102"/>
                    <a:pt x="3941" y="11102"/>
                  </a:cubicBezTo>
                  <a:cubicBezTo>
                    <a:pt x="3347" y="11102"/>
                    <a:pt x="2751" y="11255"/>
                    <a:pt x="2236" y="11554"/>
                  </a:cubicBezTo>
                  <a:cubicBezTo>
                    <a:pt x="1891" y="11725"/>
                    <a:pt x="1582" y="11961"/>
                    <a:pt x="1291" y="12211"/>
                  </a:cubicBezTo>
                  <a:cubicBezTo>
                    <a:pt x="1153" y="12324"/>
                    <a:pt x="1028" y="12519"/>
                    <a:pt x="838" y="12519"/>
                  </a:cubicBezTo>
                  <a:cubicBezTo>
                    <a:pt x="816" y="12519"/>
                    <a:pt x="792" y="12516"/>
                    <a:pt x="768" y="12511"/>
                  </a:cubicBezTo>
                  <a:cubicBezTo>
                    <a:pt x="559" y="12438"/>
                    <a:pt x="505" y="12199"/>
                    <a:pt x="513" y="12002"/>
                  </a:cubicBezTo>
                  <a:cubicBezTo>
                    <a:pt x="515" y="9377"/>
                    <a:pt x="511" y="6752"/>
                    <a:pt x="515" y="4128"/>
                  </a:cubicBezTo>
                  <a:cubicBezTo>
                    <a:pt x="512" y="3123"/>
                    <a:pt x="945" y="2129"/>
                    <a:pt x="1687" y="1452"/>
                  </a:cubicBezTo>
                  <a:cubicBezTo>
                    <a:pt x="2346" y="840"/>
                    <a:pt x="3240" y="492"/>
                    <a:pt x="4139" y="492"/>
                  </a:cubicBezTo>
                  <a:close/>
                  <a:moveTo>
                    <a:pt x="15330" y="11905"/>
                  </a:moveTo>
                  <a:cubicBezTo>
                    <a:pt x="15415" y="11905"/>
                    <a:pt x="15496" y="11976"/>
                    <a:pt x="15496" y="12073"/>
                  </a:cubicBezTo>
                  <a:cubicBezTo>
                    <a:pt x="15496" y="12327"/>
                    <a:pt x="15552" y="12600"/>
                    <a:pt x="15459" y="12845"/>
                  </a:cubicBezTo>
                  <a:cubicBezTo>
                    <a:pt x="15382" y="12843"/>
                    <a:pt x="15306" y="12841"/>
                    <a:pt x="15230" y="12839"/>
                  </a:cubicBezTo>
                  <a:cubicBezTo>
                    <a:pt x="15091" y="12711"/>
                    <a:pt x="14949" y="12588"/>
                    <a:pt x="14807" y="12464"/>
                  </a:cubicBezTo>
                  <a:cubicBezTo>
                    <a:pt x="14748" y="12184"/>
                    <a:pt x="15042" y="12084"/>
                    <a:pt x="15222" y="11951"/>
                  </a:cubicBezTo>
                  <a:cubicBezTo>
                    <a:pt x="15254" y="11919"/>
                    <a:pt x="15292" y="11905"/>
                    <a:pt x="15330" y="11905"/>
                  </a:cubicBezTo>
                  <a:close/>
                  <a:moveTo>
                    <a:pt x="7607" y="12003"/>
                  </a:moveTo>
                  <a:cubicBezTo>
                    <a:pt x="7615" y="12003"/>
                    <a:pt x="7623" y="12003"/>
                    <a:pt x="7631" y="12003"/>
                  </a:cubicBezTo>
                  <a:cubicBezTo>
                    <a:pt x="7851" y="12153"/>
                    <a:pt x="7719" y="12463"/>
                    <a:pt x="7714" y="12683"/>
                  </a:cubicBezTo>
                  <a:cubicBezTo>
                    <a:pt x="7660" y="12738"/>
                    <a:pt x="7607" y="12794"/>
                    <a:pt x="7556" y="12853"/>
                  </a:cubicBezTo>
                  <a:cubicBezTo>
                    <a:pt x="7360" y="12750"/>
                    <a:pt x="7221" y="12569"/>
                    <a:pt x="7043" y="12441"/>
                  </a:cubicBezTo>
                  <a:cubicBezTo>
                    <a:pt x="7052" y="12168"/>
                    <a:pt x="7362" y="12003"/>
                    <a:pt x="7607" y="12003"/>
                  </a:cubicBezTo>
                  <a:close/>
                  <a:moveTo>
                    <a:pt x="11887" y="492"/>
                  </a:moveTo>
                  <a:cubicBezTo>
                    <a:pt x="12891" y="492"/>
                    <a:pt x="13885" y="933"/>
                    <a:pt x="14558" y="1679"/>
                  </a:cubicBezTo>
                  <a:cubicBezTo>
                    <a:pt x="15149" y="2321"/>
                    <a:pt x="15483" y="3182"/>
                    <a:pt x="15506" y="4052"/>
                  </a:cubicBezTo>
                  <a:cubicBezTo>
                    <a:pt x="15159" y="3626"/>
                    <a:pt x="14630" y="3312"/>
                    <a:pt x="14074" y="3312"/>
                  </a:cubicBezTo>
                  <a:cubicBezTo>
                    <a:pt x="14001" y="3312"/>
                    <a:pt x="13928" y="3318"/>
                    <a:pt x="13855" y="3329"/>
                  </a:cubicBezTo>
                  <a:cubicBezTo>
                    <a:pt x="13324" y="3423"/>
                    <a:pt x="12869" y="3767"/>
                    <a:pt x="12544" y="4185"/>
                  </a:cubicBezTo>
                  <a:cubicBezTo>
                    <a:pt x="12084" y="4765"/>
                    <a:pt x="11816" y="5470"/>
                    <a:pt x="11643" y="6184"/>
                  </a:cubicBezTo>
                  <a:cubicBezTo>
                    <a:pt x="11600" y="6369"/>
                    <a:pt x="11576" y="6558"/>
                    <a:pt x="11589" y="6749"/>
                  </a:cubicBezTo>
                  <a:cubicBezTo>
                    <a:pt x="11610" y="6784"/>
                    <a:pt x="11655" y="6853"/>
                    <a:pt x="11677" y="6888"/>
                  </a:cubicBezTo>
                  <a:cubicBezTo>
                    <a:pt x="12215" y="7140"/>
                    <a:pt x="12755" y="7389"/>
                    <a:pt x="13292" y="7644"/>
                  </a:cubicBezTo>
                  <a:cubicBezTo>
                    <a:pt x="13410" y="7688"/>
                    <a:pt x="13470" y="7806"/>
                    <a:pt x="13473" y="7928"/>
                  </a:cubicBezTo>
                  <a:cubicBezTo>
                    <a:pt x="12912" y="8314"/>
                    <a:pt x="12238" y="8498"/>
                    <a:pt x="11657" y="8851"/>
                  </a:cubicBezTo>
                  <a:cubicBezTo>
                    <a:pt x="11536" y="9067"/>
                    <a:pt x="11616" y="9318"/>
                    <a:pt x="11650" y="9547"/>
                  </a:cubicBezTo>
                  <a:cubicBezTo>
                    <a:pt x="11791" y="10109"/>
                    <a:pt x="11978" y="10671"/>
                    <a:pt x="12297" y="11160"/>
                  </a:cubicBezTo>
                  <a:cubicBezTo>
                    <a:pt x="12091" y="11122"/>
                    <a:pt x="11880" y="11103"/>
                    <a:pt x="11669" y="11103"/>
                  </a:cubicBezTo>
                  <a:cubicBezTo>
                    <a:pt x="11093" y="11103"/>
                    <a:pt x="10515" y="11244"/>
                    <a:pt x="10013" y="11528"/>
                  </a:cubicBezTo>
                  <a:cubicBezTo>
                    <a:pt x="9311" y="11881"/>
                    <a:pt x="8726" y="12432"/>
                    <a:pt x="8238" y="13043"/>
                  </a:cubicBezTo>
                  <a:cubicBezTo>
                    <a:pt x="8249" y="10070"/>
                    <a:pt x="8237" y="7097"/>
                    <a:pt x="8244" y="4124"/>
                  </a:cubicBezTo>
                  <a:cubicBezTo>
                    <a:pt x="8243" y="3226"/>
                    <a:pt x="8586" y="2333"/>
                    <a:pt x="9195" y="1674"/>
                  </a:cubicBezTo>
                  <a:cubicBezTo>
                    <a:pt x="9837" y="966"/>
                    <a:pt x="10769" y="531"/>
                    <a:pt x="11724" y="496"/>
                  </a:cubicBezTo>
                  <a:cubicBezTo>
                    <a:pt x="11778" y="494"/>
                    <a:pt x="11832" y="492"/>
                    <a:pt x="11887" y="492"/>
                  </a:cubicBezTo>
                  <a:close/>
                  <a:moveTo>
                    <a:pt x="11679" y="11594"/>
                  </a:moveTo>
                  <a:cubicBezTo>
                    <a:pt x="11734" y="11594"/>
                    <a:pt x="11789" y="11596"/>
                    <a:pt x="11843" y="11599"/>
                  </a:cubicBezTo>
                  <a:cubicBezTo>
                    <a:pt x="12942" y="11664"/>
                    <a:pt x="13911" y="12294"/>
                    <a:pt x="14695" y="13023"/>
                  </a:cubicBezTo>
                  <a:cubicBezTo>
                    <a:pt x="14801" y="13102"/>
                    <a:pt x="14829" y="13233"/>
                    <a:pt x="14832" y="13360"/>
                  </a:cubicBezTo>
                  <a:cubicBezTo>
                    <a:pt x="14734" y="13410"/>
                    <a:pt x="14639" y="13482"/>
                    <a:pt x="14525" y="13482"/>
                  </a:cubicBezTo>
                  <a:cubicBezTo>
                    <a:pt x="14517" y="13482"/>
                    <a:pt x="14508" y="13481"/>
                    <a:pt x="14500" y="13481"/>
                  </a:cubicBezTo>
                  <a:lnTo>
                    <a:pt x="9129" y="13481"/>
                  </a:lnTo>
                  <a:cubicBezTo>
                    <a:pt x="8997" y="13481"/>
                    <a:pt x="8817" y="13450"/>
                    <a:pt x="8777" y="13302"/>
                  </a:cubicBezTo>
                  <a:cubicBezTo>
                    <a:pt x="8821" y="13030"/>
                    <a:pt x="9050" y="12853"/>
                    <a:pt x="9235" y="12671"/>
                  </a:cubicBezTo>
                  <a:cubicBezTo>
                    <a:pt x="9890" y="12049"/>
                    <a:pt x="10762" y="11594"/>
                    <a:pt x="11679" y="11594"/>
                  </a:cubicBezTo>
                  <a:close/>
                  <a:moveTo>
                    <a:pt x="3955" y="11594"/>
                  </a:moveTo>
                  <a:cubicBezTo>
                    <a:pt x="4049" y="11594"/>
                    <a:pt x="4144" y="11599"/>
                    <a:pt x="4239" y="11609"/>
                  </a:cubicBezTo>
                  <a:cubicBezTo>
                    <a:pt x="5253" y="11712"/>
                    <a:pt x="6157" y="12280"/>
                    <a:pt x="6891" y="12958"/>
                  </a:cubicBezTo>
                  <a:cubicBezTo>
                    <a:pt x="7052" y="13102"/>
                    <a:pt x="6998" y="13342"/>
                    <a:pt x="6865" y="13485"/>
                  </a:cubicBezTo>
                  <a:cubicBezTo>
                    <a:pt x="6191" y="13481"/>
                    <a:pt x="5517" y="13480"/>
                    <a:pt x="4843" y="13480"/>
                  </a:cubicBezTo>
                  <a:cubicBezTo>
                    <a:pt x="4054" y="13480"/>
                    <a:pt x="3264" y="13482"/>
                    <a:pt x="2475" y="13482"/>
                  </a:cubicBezTo>
                  <a:cubicBezTo>
                    <a:pt x="2093" y="13482"/>
                    <a:pt x="1710" y="13481"/>
                    <a:pt x="1327" y="13481"/>
                  </a:cubicBezTo>
                  <a:cubicBezTo>
                    <a:pt x="1203" y="13475"/>
                    <a:pt x="961" y="13404"/>
                    <a:pt x="1025" y="13241"/>
                  </a:cubicBezTo>
                  <a:cubicBezTo>
                    <a:pt x="1132" y="13000"/>
                    <a:pt x="1345" y="12833"/>
                    <a:pt x="1527" y="12651"/>
                  </a:cubicBezTo>
                  <a:cubicBezTo>
                    <a:pt x="2181" y="12038"/>
                    <a:pt x="3048" y="11594"/>
                    <a:pt x="3955" y="11594"/>
                  </a:cubicBezTo>
                  <a:close/>
                  <a:moveTo>
                    <a:pt x="4150" y="0"/>
                  </a:moveTo>
                  <a:cubicBezTo>
                    <a:pt x="3243" y="0"/>
                    <a:pt x="2335" y="305"/>
                    <a:pt x="1619" y="866"/>
                  </a:cubicBezTo>
                  <a:cubicBezTo>
                    <a:pt x="832" y="1474"/>
                    <a:pt x="278" y="2375"/>
                    <a:pt x="98" y="3354"/>
                  </a:cubicBezTo>
                  <a:cubicBezTo>
                    <a:pt x="3" y="3823"/>
                    <a:pt x="24" y="4303"/>
                    <a:pt x="22" y="4779"/>
                  </a:cubicBezTo>
                  <a:cubicBezTo>
                    <a:pt x="23" y="7744"/>
                    <a:pt x="20" y="10710"/>
                    <a:pt x="23" y="13676"/>
                  </a:cubicBezTo>
                  <a:cubicBezTo>
                    <a:pt x="1" y="13827"/>
                    <a:pt x="119" y="13972"/>
                    <a:pt x="272" y="13972"/>
                  </a:cubicBezTo>
                  <a:cubicBezTo>
                    <a:pt x="280" y="13972"/>
                    <a:pt x="288" y="13972"/>
                    <a:pt x="295" y="13971"/>
                  </a:cubicBezTo>
                  <a:cubicBezTo>
                    <a:pt x="2866" y="13973"/>
                    <a:pt x="5438" y="13974"/>
                    <a:pt x="8009" y="13974"/>
                  </a:cubicBezTo>
                  <a:cubicBezTo>
                    <a:pt x="10580" y="13974"/>
                    <a:pt x="13151" y="13973"/>
                    <a:pt x="15722" y="13971"/>
                  </a:cubicBezTo>
                  <a:cubicBezTo>
                    <a:pt x="15730" y="13972"/>
                    <a:pt x="15738" y="13972"/>
                    <a:pt x="15746" y="13972"/>
                  </a:cubicBezTo>
                  <a:cubicBezTo>
                    <a:pt x="15898" y="13972"/>
                    <a:pt x="16017" y="13830"/>
                    <a:pt x="15996" y="13678"/>
                  </a:cubicBezTo>
                  <a:cubicBezTo>
                    <a:pt x="15999" y="10518"/>
                    <a:pt x="15997" y="7358"/>
                    <a:pt x="15997" y="4198"/>
                  </a:cubicBezTo>
                  <a:cubicBezTo>
                    <a:pt x="16006" y="3350"/>
                    <a:pt x="15759" y="2500"/>
                    <a:pt x="15277" y="1800"/>
                  </a:cubicBezTo>
                  <a:cubicBezTo>
                    <a:pt x="14681" y="919"/>
                    <a:pt x="13731" y="287"/>
                    <a:pt x="12687" y="82"/>
                  </a:cubicBezTo>
                  <a:cubicBezTo>
                    <a:pt x="12420" y="28"/>
                    <a:pt x="12148" y="1"/>
                    <a:pt x="11877" y="1"/>
                  </a:cubicBezTo>
                  <a:cubicBezTo>
                    <a:pt x="11251" y="1"/>
                    <a:pt x="10626" y="143"/>
                    <a:pt x="10064" y="420"/>
                  </a:cubicBezTo>
                  <a:cubicBezTo>
                    <a:pt x="9114" y="881"/>
                    <a:pt x="8355" y="1722"/>
                    <a:pt x="8002" y="2717"/>
                  </a:cubicBezTo>
                  <a:cubicBezTo>
                    <a:pt x="7557" y="1351"/>
                    <a:pt x="6289" y="316"/>
                    <a:pt x="4884" y="68"/>
                  </a:cubicBezTo>
                  <a:cubicBezTo>
                    <a:pt x="4642" y="23"/>
                    <a:pt x="4396" y="0"/>
                    <a:pt x="4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9"/>
          <p:cNvGrpSpPr/>
          <p:nvPr/>
        </p:nvGrpSpPr>
        <p:grpSpPr>
          <a:xfrm>
            <a:off x="498423" y="4071727"/>
            <a:ext cx="1087115" cy="1520411"/>
            <a:chOff x="137036" y="2185664"/>
            <a:chExt cx="1087115" cy="1520411"/>
          </a:xfrm>
        </p:grpSpPr>
        <p:sp>
          <p:nvSpPr>
            <p:cNvPr id="398" name="Google Shape;398;p19"/>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19"/>
            <p:cNvGrpSpPr/>
            <p:nvPr/>
          </p:nvGrpSpPr>
          <p:grpSpPr>
            <a:xfrm rot="-900166">
              <a:off x="313645" y="2276432"/>
              <a:ext cx="727060" cy="1313734"/>
              <a:chOff x="2119450" y="4218200"/>
              <a:chExt cx="571375" cy="1032425"/>
            </a:xfrm>
          </p:grpSpPr>
          <p:sp>
            <p:nvSpPr>
              <p:cNvPr id="400" name="Google Shape;400;p19"/>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9" name="Google Shape;409;p19"/>
          <p:cNvGrpSpPr/>
          <p:nvPr/>
        </p:nvGrpSpPr>
        <p:grpSpPr>
          <a:xfrm flipH="1">
            <a:off x="7116271" y="4091030"/>
            <a:ext cx="1488837" cy="1481820"/>
            <a:chOff x="2446009" y="-157920"/>
            <a:chExt cx="1488837" cy="1481820"/>
          </a:xfrm>
        </p:grpSpPr>
        <p:grpSp>
          <p:nvGrpSpPr>
            <p:cNvPr id="410" name="Google Shape;410;p19"/>
            <p:cNvGrpSpPr/>
            <p:nvPr/>
          </p:nvGrpSpPr>
          <p:grpSpPr>
            <a:xfrm>
              <a:off x="2446009" y="-157920"/>
              <a:ext cx="1488837" cy="1481820"/>
              <a:chOff x="2297959" y="1207080"/>
              <a:chExt cx="1488837" cy="1481820"/>
            </a:xfrm>
          </p:grpSpPr>
          <p:sp>
            <p:nvSpPr>
              <p:cNvPr id="411" name="Google Shape;411;p19"/>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19"/>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19"/>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7" name="Google Shape;417;p19"/>
          <p:cNvGrpSpPr/>
          <p:nvPr/>
        </p:nvGrpSpPr>
        <p:grpSpPr>
          <a:xfrm rot="900166">
            <a:off x="232609" y="4396094"/>
            <a:ext cx="450265" cy="415813"/>
            <a:chOff x="1381575" y="5040050"/>
            <a:chExt cx="353850" cy="326775"/>
          </a:xfrm>
        </p:grpSpPr>
        <p:sp>
          <p:nvSpPr>
            <p:cNvPr id="418" name="Google Shape;418;p1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ONE_COLUMN_TEXT_1_1_1_1">
    <p:spTree>
      <p:nvGrpSpPr>
        <p:cNvPr id="1" name="Shape 420"/>
        <p:cNvGrpSpPr/>
        <p:nvPr/>
      </p:nvGrpSpPr>
      <p:grpSpPr>
        <a:xfrm>
          <a:off x="0" y="0"/>
          <a:ext cx="0" cy="0"/>
          <a:chOff x="0" y="0"/>
          <a:chExt cx="0" cy="0"/>
        </a:xfrm>
      </p:grpSpPr>
      <p:sp>
        <p:nvSpPr>
          <p:cNvPr id="421" name="Google Shape;421;p20"/>
          <p:cNvSpPr/>
          <p:nvPr/>
        </p:nvSpPr>
        <p:spPr>
          <a:xfrm>
            <a:off x="240992" y="11577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8758481" y="3846715"/>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0"/>
          <p:cNvGrpSpPr/>
          <p:nvPr/>
        </p:nvGrpSpPr>
        <p:grpSpPr>
          <a:xfrm>
            <a:off x="8630675" y="1804150"/>
            <a:ext cx="965770" cy="1011238"/>
            <a:chOff x="2360000" y="2629700"/>
            <a:chExt cx="742900" cy="777875"/>
          </a:xfrm>
        </p:grpSpPr>
        <p:sp>
          <p:nvSpPr>
            <p:cNvPr id="424" name="Google Shape;424;p20"/>
            <p:cNvSpPr/>
            <p:nvPr/>
          </p:nvSpPr>
          <p:spPr>
            <a:xfrm>
              <a:off x="2389900" y="2659600"/>
              <a:ext cx="684250" cy="714750"/>
            </a:xfrm>
            <a:custGeom>
              <a:avLst/>
              <a:gdLst/>
              <a:ahLst/>
              <a:cxnLst/>
              <a:rect l="l" t="t" r="r" b="b"/>
              <a:pathLst>
                <a:path w="27370" h="28590" extrusionOk="0">
                  <a:moveTo>
                    <a:pt x="13726" y="0"/>
                  </a:moveTo>
                  <a:cubicBezTo>
                    <a:pt x="13613" y="0"/>
                    <a:pt x="13501" y="33"/>
                    <a:pt x="13466" y="157"/>
                  </a:cubicBezTo>
                  <a:cubicBezTo>
                    <a:pt x="12685" y="1919"/>
                    <a:pt x="11928" y="3693"/>
                    <a:pt x="11146" y="5454"/>
                  </a:cubicBezTo>
                  <a:cubicBezTo>
                    <a:pt x="11075" y="5627"/>
                    <a:pt x="10898" y="5725"/>
                    <a:pt x="10721" y="5725"/>
                  </a:cubicBezTo>
                  <a:cubicBezTo>
                    <a:pt x="10630" y="5725"/>
                    <a:pt x="10540" y="5700"/>
                    <a:pt x="10463" y="5645"/>
                  </a:cubicBezTo>
                  <a:cubicBezTo>
                    <a:pt x="8957" y="4765"/>
                    <a:pt x="7453" y="3879"/>
                    <a:pt x="5949" y="2996"/>
                  </a:cubicBezTo>
                  <a:cubicBezTo>
                    <a:pt x="5738" y="2871"/>
                    <a:pt x="5514" y="2724"/>
                    <a:pt x="5263" y="2724"/>
                  </a:cubicBezTo>
                  <a:cubicBezTo>
                    <a:pt x="5248" y="2724"/>
                    <a:pt x="5232" y="2724"/>
                    <a:pt x="5216" y="2726"/>
                  </a:cubicBezTo>
                  <a:cubicBezTo>
                    <a:pt x="5187" y="2785"/>
                    <a:pt x="5160" y="2844"/>
                    <a:pt x="5134" y="2906"/>
                  </a:cubicBezTo>
                  <a:cubicBezTo>
                    <a:pt x="5554" y="4800"/>
                    <a:pt x="5971" y="6695"/>
                    <a:pt x="6386" y="8591"/>
                  </a:cubicBezTo>
                  <a:cubicBezTo>
                    <a:pt x="6436" y="8777"/>
                    <a:pt x="6385" y="8998"/>
                    <a:pt x="6219" y="9112"/>
                  </a:cubicBezTo>
                  <a:cubicBezTo>
                    <a:pt x="6052" y="9223"/>
                    <a:pt x="5840" y="9208"/>
                    <a:pt x="5651" y="9234"/>
                  </a:cubicBezTo>
                  <a:cubicBezTo>
                    <a:pt x="3842" y="9408"/>
                    <a:pt x="2032" y="9588"/>
                    <a:pt x="224" y="9763"/>
                  </a:cubicBezTo>
                  <a:cubicBezTo>
                    <a:pt x="219" y="9763"/>
                    <a:pt x="215" y="9763"/>
                    <a:pt x="210" y="9763"/>
                  </a:cubicBezTo>
                  <a:cubicBezTo>
                    <a:pt x="109" y="9763"/>
                    <a:pt x="1" y="9838"/>
                    <a:pt x="32" y="9951"/>
                  </a:cubicBezTo>
                  <a:cubicBezTo>
                    <a:pt x="53" y="10164"/>
                    <a:pt x="238" y="10298"/>
                    <a:pt x="387" y="10430"/>
                  </a:cubicBezTo>
                  <a:cubicBezTo>
                    <a:pt x="1700" y="11591"/>
                    <a:pt x="3010" y="12758"/>
                    <a:pt x="4324" y="13919"/>
                  </a:cubicBezTo>
                  <a:cubicBezTo>
                    <a:pt x="4430" y="14017"/>
                    <a:pt x="4550" y="14124"/>
                    <a:pt x="4574" y="14278"/>
                  </a:cubicBezTo>
                  <a:cubicBezTo>
                    <a:pt x="4614" y="14457"/>
                    <a:pt x="4515" y="14633"/>
                    <a:pt x="4382" y="14747"/>
                  </a:cubicBezTo>
                  <a:cubicBezTo>
                    <a:pt x="2980" y="15991"/>
                    <a:pt x="1577" y="17233"/>
                    <a:pt x="177" y="18478"/>
                  </a:cubicBezTo>
                  <a:cubicBezTo>
                    <a:pt x="45" y="18577"/>
                    <a:pt x="43" y="18759"/>
                    <a:pt x="111" y="18897"/>
                  </a:cubicBezTo>
                  <a:cubicBezTo>
                    <a:pt x="397" y="18998"/>
                    <a:pt x="701" y="18997"/>
                    <a:pt x="1000" y="19031"/>
                  </a:cubicBezTo>
                  <a:cubicBezTo>
                    <a:pt x="2638" y="19192"/>
                    <a:pt x="4277" y="19352"/>
                    <a:pt x="5916" y="19513"/>
                  </a:cubicBezTo>
                  <a:cubicBezTo>
                    <a:pt x="6103" y="19521"/>
                    <a:pt x="6302" y="19614"/>
                    <a:pt x="6372" y="19802"/>
                  </a:cubicBezTo>
                  <a:cubicBezTo>
                    <a:pt x="6447" y="19995"/>
                    <a:pt x="6364" y="20201"/>
                    <a:pt x="6329" y="20395"/>
                  </a:cubicBezTo>
                  <a:cubicBezTo>
                    <a:pt x="5983" y="21963"/>
                    <a:pt x="5638" y="23532"/>
                    <a:pt x="5293" y="25102"/>
                  </a:cubicBezTo>
                  <a:cubicBezTo>
                    <a:pt x="5242" y="25370"/>
                    <a:pt x="5126" y="25645"/>
                    <a:pt x="5209" y="25921"/>
                  </a:cubicBezTo>
                  <a:cubicBezTo>
                    <a:pt x="5266" y="25954"/>
                    <a:pt x="5325" y="25987"/>
                    <a:pt x="5386" y="26023"/>
                  </a:cubicBezTo>
                  <a:cubicBezTo>
                    <a:pt x="5852" y="25810"/>
                    <a:pt x="6274" y="25518"/>
                    <a:pt x="6719" y="25270"/>
                  </a:cubicBezTo>
                  <a:cubicBezTo>
                    <a:pt x="7939" y="24553"/>
                    <a:pt x="9158" y="23840"/>
                    <a:pt x="10376" y="23121"/>
                  </a:cubicBezTo>
                  <a:cubicBezTo>
                    <a:pt x="10485" y="23058"/>
                    <a:pt x="10604" y="22991"/>
                    <a:pt x="10733" y="22991"/>
                  </a:cubicBezTo>
                  <a:cubicBezTo>
                    <a:pt x="10760" y="22991"/>
                    <a:pt x="10787" y="22993"/>
                    <a:pt x="10814" y="23000"/>
                  </a:cubicBezTo>
                  <a:cubicBezTo>
                    <a:pt x="10985" y="23026"/>
                    <a:pt x="11110" y="23168"/>
                    <a:pt x="11174" y="23323"/>
                  </a:cubicBezTo>
                  <a:cubicBezTo>
                    <a:pt x="11874" y="24923"/>
                    <a:pt x="12573" y="26524"/>
                    <a:pt x="13270" y="28125"/>
                  </a:cubicBezTo>
                  <a:cubicBezTo>
                    <a:pt x="13342" y="28278"/>
                    <a:pt x="13385" y="28474"/>
                    <a:pt x="13555" y="28555"/>
                  </a:cubicBezTo>
                  <a:cubicBezTo>
                    <a:pt x="13592" y="28579"/>
                    <a:pt x="13631" y="28589"/>
                    <a:pt x="13670" y="28589"/>
                  </a:cubicBezTo>
                  <a:cubicBezTo>
                    <a:pt x="13810" y="28589"/>
                    <a:pt x="13949" y="28455"/>
                    <a:pt x="14003" y="28331"/>
                  </a:cubicBezTo>
                  <a:cubicBezTo>
                    <a:pt x="14740" y="26649"/>
                    <a:pt x="15469" y="24961"/>
                    <a:pt x="16212" y="23280"/>
                  </a:cubicBezTo>
                  <a:cubicBezTo>
                    <a:pt x="16279" y="23102"/>
                    <a:pt x="16459" y="22992"/>
                    <a:pt x="16641" y="22992"/>
                  </a:cubicBezTo>
                  <a:cubicBezTo>
                    <a:pt x="16719" y="22992"/>
                    <a:pt x="16798" y="23013"/>
                    <a:pt x="16867" y="23057"/>
                  </a:cubicBezTo>
                  <a:cubicBezTo>
                    <a:pt x="18513" y="24009"/>
                    <a:pt x="20146" y="24986"/>
                    <a:pt x="21793" y="25940"/>
                  </a:cubicBezTo>
                  <a:cubicBezTo>
                    <a:pt x="21832" y="25966"/>
                    <a:pt x="21876" y="25977"/>
                    <a:pt x="21920" y="25977"/>
                  </a:cubicBezTo>
                  <a:cubicBezTo>
                    <a:pt x="22086" y="25977"/>
                    <a:pt x="22253" y="25811"/>
                    <a:pt x="22189" y="25636"/>
                  </a:cubicBezTo>
                  <a:cubicBezTo>
                    <a:pt x="21801" y="23871"/>
                    <a:pt x="21414" y="22108"/>
                    <a:pt x="21023" y="20344"/>
                  </a:cubicBezTo>
                  <a:cubicBezTo>
                    <a:pt x="20985" y="20155"/>
                    <a:pt x="20911" y="19946"/>
                    <a:pt x="21009" y="19765"/>
                  </a:cubicBezTo>
                  <a:cubicBezTo>
                    <a:pt x="21088" y="19601"/>
                    <a:pt x="21269" y="19523"/>
                    <a:pt x="21443" y="19513"/>
                  </a:cubicBezTo>
                  <a:cubicBezTo>
                    <a:pt x="23145" y="19345"/>
                    <a:pt x="24847" y="19180"/>
                    <a:pt x="26549" y="19014"/>
                  </a:cubicBezTo>
                  <a:cubicBezTo>
                    <a:pt x="26809" y="18984"/>
                    <a:pt x="27090" y="18996"/>
                    <a:pt x="27316" y="18837"/>
                  </a:cubicBezTo>
                  <a:cubicBezTo>
                    <a:pt x="27369" y="18563"/>
                    <a:pt x="27114" y="18417"/>
                    <a:pt x="26943" y="18260"/>
                  </a:cubicBezTo>
                  <a:cubicBezTo>
                    <a:pt x="25610" y="17076"/>
                    <a:pt x="24273" y="15898"/>
                    <a:pt x="22945" y="14709"/>
                  </a:cubicBezTo>
                  <a:cubicBezTo>
                    <a:pt x="22716" y="14524"/>
                    <a:pt x="22739" y="14152"/>
                    <a:pt x="22973" y="13983"/>
                  </a:cubicBezTo>
                  <a:cubicBezTo>
                    <a:pt x="24292" y="12809"/>
                    <a:pt x="25614" y="11638"/>
                    <a:pt x="26936" y="10466"/>
                  </a:cubicBezTo>
                  <a:cubicBezTo>
                    <a:pt x="27107" y="10317"/>
                    <a:pt x="27314" y="10156"/>
                    <a:pt x="27332" y="9911"/>
                  </a:cubicBezTo>
                  <a:cubicBezTo>
                    <a:pt x="27245" y="9867"/>
                    <a:pt x="27166" y="9818"/>
                    <a:pt x="27092" y="9763"/>
                  </a:cubicBezTo>
                  <a:cubicBezTo>
                    <a:pt x="25320" y="9581"/>
                    <a:pt x="23547" y="9416"/>
                    <a:pt x="21774" y="9240"/>
                  </a:cubicBezTo>
                  <a:cubicBezTo>
                    <a:pt x="21585" y="9216"/>
                    <a:pt x="21390" y="9223"/>
                    <a:pt x="21213" y="9151"/>
                  </a:cubicBezTo>
                  <a:cubicBezTo>
                    <a:pt x="21037" y="9063"/>
                    <a:pt x="20893" y="8854"/>
                    <a:pt x="20963" y="8654"/>
                  </a:cubicBezTo>
                  <a:cubicBezTo>
                    <a:pt x="21363" y="6827"/>
                    <a:pt x="21769" y="5000"/>
                    <a:pt x="22168" y="3173"/>
                  </a:cubicBezTo>
                  <a:cubicBezTo>
                    <a:pt x="22179" y="3024"/>
                    <a:pt x="22201" y="2831"/>
                    <a:pt x="22074" y="2728"/>
                  </a:cubicBezTo>
                  <a:cubicBezTo>
                    <a:pt x="22046" y="2721"/>
                    <a:pt x="22019" y="2718"/>
                    <a:pt x="21992" y="2718"/>
                  </a:cubicBezTo>
                  <a:cubicBezTo>
                    <a:pt x="21834" y="2718"/>
                    <a:pt x="21701" y="2833"/>
                    <a:pt x="21567" y="2908"/>
                  </a:cubicBezTo>
                  <a:cubicBezTo>
                    <a:pt x="20103" y="3767"/>
                    <a:pt x="18640" y="4626"/>
                    <a:pt x="17177" y="5486"/>
                  </a:cubicBezTo>
                  <a:cubicBezTo>
                    <a:pt x="17016" y="5576"/>
                    <a:pt x="16862" y="5693"/>
                    <a:pt x="16678" y="5726"/>
                  </a:cubicBezTo>
                  <a:cubicBezTo>
                    <a:pt x="16662" y="5728"/>
                    <a:pt x="16647" y="5728"/>
                    <a:pt x="16631" y="5728"/>
                  </a:cubicBezTo>
                  <a:cubicBezTo>
                    <a:pt x="16435" y="5728"/>
                    <a:pt x="16263" y="5588"/>
                    <a:pt x="16195" y="5407"/>
                  </a:cubicBezTo>
                  <a:cubicBezTo>
                    <a:pt x="15407" y="3609"/>
                    <a:pt x="14622" y="1810"/>
                    <a:pt x="13838" y="9"/>
                  </a:cubicBezTo>
                  <a:cubicBezTo>
                    <a:pt x="13803" y="4"/>
                    <a:pt x="13765" y="0"/>
                    <a:pt x="13726" y="0"/>
                  </a:cubicBezTo>
                  <a:close/>
                </a:path>
              </a:pathLst>
            </a:custGeom>
            <a:solidFill>
              <a:srgbClr val="7E7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2360000" y="2629700"/>
              <a:ext cx="742900" cy="777875"/>
            </a:xfrm>
            <a:custGeom>
              <a:avLst/>
              <a:gdLst/>
              <a:ahLst/>
              <a:cxnLst/>
              <a:rect l="l" t="t" r="r" b="b"/>
              <a:pathLst>
                <a:path w="29716" h="31115" extrusionOk="0">
                  <a:moveTo>
                    <a:pt x="14922" y="1196"/>
                  </a:moveTo>
                  <a:cubicBezTo>
                    <a:pt x="14961" y="1196"/>
                    <a:pt x="14999" y="1200"/>
                    <a:pt x="15034" y="1205"/>
                  </a:cubicBezTo>
                  <a:cubicBezTo>
                    <a:pt x="15818" y="3006"/>
                    <a:pt x="16603" y="4805"/>
                    <a:pt x="17391" y="6603"/>
                  </a:cubicBezTo>
                  <a:cubicBezTo>
                    <a:pt x="17459" y="6784"/>
                    <a:pt x="17631" y="6924"/>
                    <a:pt x="17827" y="6924"/>
                  </a:cubicBezTo>
                  <a:cubicBezTo>
                    <a:pt x="17843" y="6924"/>
                    <a:pt x="17858" y="6924"/>
                    <a:pt x="17874" y="6922"/>
                  </a:cubicBezTo>
                  <a:cubicBezTo>
                    <a:pt x="18058" y="6889"/>
                    <a:pt x="18212" y="6772"/>
                    <a:pt x="18373" y="6682"/>
                  </a:cubicBezTo>
                  <a:cubicBezTo>
                    <a:pt x="19836" y="5822"/>
                    <a:pt x="21299" y="4963"/>
                    <a:pt x="22763" y="4104"/>
                  </a:cubicBezTo>
                  <a:cubicBezTo>
                    <a:pt x="22897" y="4029"/>
                    <a:pt x="23030" y="3914"/>
                    <a:pt x="23188" y="3914"/>
                  </a:cubicBezTo>
                  <a:cubicBezTo>
                    <a:pt x="23215" y="3914"/>
                    <a:pt x="23242" y="3917"/>
                    <a:pt x="23270" y="3924"/>
                  </a:cubicBezTo>
                  <a:cubicBezTo>
                    <a:pt x="23397" y="4027"/>
                    <a:pt x="23375" y="4220"/>
                    <a:pt x="23364" y="4369"/>
                  </a:cubicBezTo>
                  <a:cubicBezTo>
                    <a:pt x="22965" y="6196"/>
                    <a:pt x="22559" y="8023"/>
                    <a:pt x="22159" y="9850"/>
                  </a:cubicBezTo>
                  <a:cubicBezTo>
                    <a:pt x="22089" y="10050"/>
                    <a:pt x="22233" y="10259"/>
                    <a:pt x="22409" y="10347"/>
                  </a:cubicBezTo>
                  <a:cubicBezTo>
                    <a:pt x="22586" y="10419"/>
                    <a:pt x="22781" y="10412"/>
                    <a:pt x="22970" y="10436"/>
                  </a:cubicBezTo>
                  <a:cubicBezTo>
                    <a:pt x="24743" y="10612"/>
                    <a:pt x="26516" y="10777"/>
                    <a:pt x="28288" y="10959"/>
                  </a:cubicBezTo>
                  <a:cubicBezTo>
                    <a:pt x="28362" y="11014"/>
                    <a:pt x="28441" y="11063"/>
                    <a:pt x="28528" y="11107"/>
                  </a:cubicBezTo>
                  <a:cubicBezTo>
                    <a:pt x="28510" y="11352"/>
                    <a:pt x="28303" y="11513"/>
                    <a:pt x="28132" y="11662"/>
                  </a:cubicBezTo>
                  <a:cubicBezTo>
                    <a:pt x="26810" y="12834"/>
                    <a:pt x="25488" y="14005"/>
                    <a:pt x="24169" y="15179"/>
                  </a:cubicBezTo>
                  <a:cubicBezTo>
                    <a:pt x="23935" y="15348"/>
                    <a:pt x="23912" y="15720"/>
                    <a:pt x="24141" y="15905"/>
                  </a:cubicBezTo>
                  <a:cubicBezTo>
                    <a:pt x="25469" y="17094"/>
                    <a:pt x="26806" y="18272"/>
                    <a:pt x="28139" y="19456"/>
                  </a:cubicBezTo>
                  <a:cubicBezTo>
                    <a:pt x="28310" y="19613"/>
                    <a:pt x="28565" y="19759"/>
                    <a:pt x="28512" y="20033"/>
                  </a:cubicBezTo>
                  <a:cubicBezTo>
                    <a:pt x="28286" y="20192"/>
                    <a:pt x="28005" y="20180"/>
                    <a:pt x="27745" y="20210"/>
                  </a:cubicBezTo>
                  <a:cubicBezTo>
                    <a:pt x="26043" y="20376"/>
                    <a:pt x="24341" y="20541"/>
                    <a:pt x="22639" y="20709"/>
                  </a:cubicBezTo>
                  <a:cubicBezTo>
                    <a:pt x="22465" y="20719"/>
                    <a:pt x="22284" y="20797"/>
                    <a:pt x="22205" y="20961"/>
                  </a:cubicBezTo>
                  <a:cubicBezTo>
                    <a:pt x="22107" y="21142"/>
                    <a:pt x="22181" y="21351"/>
                    <a:pt x="22219" y="21540"/>
                  </a:cubicBezTo>
                  <a:cubicBezTo>
                    <a:pt x="22610" y="23304"/>
                    <a:pt x="22997" y="25067"/>
                    <a:pt x="23385" y="26832"/>
                  </a:cubicBezTo>
                  <a:cubicBezTo>
                    <a:pt x="23449" y="27007"/>
                    <a:pt x="23282" y="27173"/>
                    <a:pt x="23116" y="27173"/>
                  </a:cubicBezTo>
                  <a:cubicBezTo>
                    <a:pt x="23072" y="27173"/>
                    <a:pt x="23028" y="27162"/>
                    <a:pt x="22989" y="27136"/>
                  </a:cubicBezTo>
                  <a:cubicBezTo>
                    <a:pt x="21342" y="26182"/>
                    <a:pt x="19709" y="25205"/>
                    <a:pt x="18063" y="24253"/>
                  </a:cubicBezTo>
                  <a:cubicBezTo>
                    <a:pt x="17994" y="24209"/>
                    <a:pt x="17915" y="24188"/>
                    <a:pt x="17837" y="24188"/>
                  </a:cubicBezTo>
                  <a:cubicBezTo>
                    <a:pt x="17655" y="24188"/>
                    <a:pt x="17475" y="24298"/>
                    <a:pt x="17408" y="24476"/>
                  </a:cubicBezTo>
                  <a:cubicBezTo>
                    <a:pt x="16665" y="26157"/>
                    <a:pt x="15936" y="27845"/>
                    <a:pt x="15199" y="29527"/>
                  </a:cubicBezTo>
                  <a:cubicBezTo>
                    <a:pt x="15145" y="29651"/>
                    <a:pt x="15006" y="29785"/>
                    <a:pt x="14866" y="29785"/>
                  </a:cubicBezTo>
                  <a:cubicBezTo>
                    <a:pt x="14827" y="29785"/>
                    <a:pt x="14788" y="29775"/>
                    <a:pt x="14751" y="29751"/>
                  </a:cubicBezTo>
                  <a:cubicBezTo>
                    <a:pt x="14581" y="29670"/>
                    <a:pt x="14538" y="29474"/>
                    <a:pt x="14466" y="29321"/>
                  </a:cubicBezTo>
                  <a:cubicBezTo>
                    <a:pt x="13769" y="27720"/>
                    <a:pt x="13070" y="26119"/>
                    <a:pt x="12370" y="24519"/>
                  </a:cubicBezTo>
                  <a:cubicBezTo>
                    <a:pt x="12306" y="24364"/>
                    <a:pt x="12181" y="24222"/>
                    <a:pt x="12010" y="24196"/>
                  </a:cubicBezTo>
                  <a:cubicBezTo>
                    <a:pt x="11983" y="24189"/>
                    <a:pt x="11956" y="24187"/>
                    <a:pt x="11929" y="24187"/>
                  </a:cubicBezTo>
                  <a:cubicBezTo>
                    <a:pt x="11800" y="24187"/>
                    <a:pt x="11681" y="24254"/>
                    <a:pt x="11572" y="24317"/>
                  </a:cubicBezTo>
                  <a:cubicBezTo>
                    <a:pt x="10354" y="25036"/>
                    <a:pt x="9135" y="25749"/>
                    <a:pt x="7915" y="26466"/>
                  </a:cubicBezTo>
                  <a:cubicBezTo>
                    <a:pt x="7470" y="26714"/>
                    <a:pt x="7048" y="27006"/>
                    <a:pt x="6582" y="27219"/>
                  </a:cubicBezTo>
                  <a:cubicBezTo>
                    <a:pt x="6521" y="27183"/>
                    <a:pt x="6462" y="27150"/>
                    <a:pt x="6405" y="27117"/>
                  </a:cubicBezTo>
                  <a:cubicBezTo>
                    <a:pt x="6322" y="26841"/>
                    <a:pt x="6438" y="26566"/>
                    <a:pt x="6489" y="26298"/>
                  </a:cubicBezTo>
                  <a:cubicBezTo>
                    <a:pt x="6834" y="24728"/>
                    <a:pt x="7179" y="23159"/>
                    <a:pt x="7525" y="21591"/>
                  </a:cubicBezTo>
                  <a:cubicBezTo>
                    <a:pt x="7560" y="21397"/>
                    <a:pt x="7643" y="21191"/>
                    <a:pt x="7568" y="20998"/>
                  </a:cubicBezTo>
                  <a:cubicBezTo>
                    <a:pt x="7498" y="20810"/>
                    <a:pt x="7299" y="20717"/>
                    <a:pt x="7112" y="20709"/>
                  </a:cubicBezTo>
                  <a:cubicBezTo>
                    <a:pt x="5473" y="20548"/>
                    <a:pt x="3834" y="20388"/>
                    <a:pt x="2196" y="20227"/>
                  </a:cubicBezTo>
                  <a:cubicBezTo>
                    <a:pt x="1897" y="20193"/>
                    <a:pt x="1593" y="20194"/>
                    <a:pt x="1307" y="20093"/>
                  </a:cubicBezTo>
                  <a:cubicBezTo>
                    <a:pt x="1239" y="19955"/>
                    <a:pt x="1241" y="19773"/>
                    <a:pt x="1373" y="19674"/>
                  </a:cubicBezTo>
                  <a:cubicBezTo>
                    <a:pt x="2773" y="18429"/>
                    <a:pt x="4176" y="17187"/>
                    <a:pt x="5578" y="15943"/>
                  </a:cubicBezTo>
                  <a:cubicBezTo>
                    <a:pt x="5711" y="15829"/>
                    <a:pt x="5810" y="15653"/>
                    <a:pt x="5770" y="15474"/>
                  </a:cubicBezTo>
                  <a:cubicBezTo>
                    <a:pt x="5746" y="15320"/>
                    <a:pt x="5626" y="15213"/>
                    <a:pt x="5520" y="15115"/>
                  </a:cubicBezTo>
                  <a:cubicBezTo>
                    <a:pt x="4206" y="13954"/>
                    <a:pt x="2896" y="12787"/>
                    <a:pt x="1583" y="11626"/>
                  </a:cubicBezTo>
                  <a:cubicBezTo>
                    <a:pt x="1434" y="11494"/>
                    <a:pt x="1249" y="11360"/>
                    <a:pt x="1228" y="11147"/>
                  </a:cubicBezTo>
                  <a:cubicBezTo>
                    <a:pt x="1197" y="11034"/>
                    <a:pt x="1305" y="10959"/>
                    <a:pt x="1406" y="10959"/>
                  </a:cubicBezTo>
                  <a:cubicBezTo>
                    <a:pt x="1411" y="10959"/>
                    <a:pt x="1415" y="10959"/>
                    <a:pt x="1420" y="10959"/>
                  </a:cubicBezTo>
                  <a:cubicBezTo>
                    <a:pt x="3228" y="10784"/>
                    <a:pt x="5038" y="10604"/>
                    <a:pt x="6847" y="10430"/>
                  </a:cubicBezTo>
                  <a:cubicBezTo>
                    <a:pt x="7036" y="10404"/>
                    <a:pt x="7248" y="10419"/>
                    <a:pt x="7415" y="10308"/>
                  </a:cubicBezTo>
                  <a:cubicBezTo>
                    <a:pt x="7581" y="10194"/>
                    <a:pt x="7632" y="9973"/>
                    <a:pt x="7582" y="9787"/>
                  </a:cubicBezTo>
                  <a:cubicBezTo>
                    <a:pt x="7167" y="7891"/>
                    <a:pt x="6750" y="5996"/>
                    <a:pt x="6330" y="4102"/>
                  </a:cubicBezTo>
                  <a:cubicBezTo>
                    <a:pt x="6356" y="4040"/>
                    <a:pt x="6383" y="3981"/>
                    <a:pt x="6412" y="3922"/>
                  </a:cubicBezTo>
                  <a:cubicBezTo>
                    <a:pt x="6428" y="3920"/>
                    <a:pt x="6444" y="3920"/>
                    <a:pt x="6459" y="3920"/>
                  </a:cubicBezTo>
                  <a:cubicBezTo>
                    <a:pt x="6710" y="3920"/>
                    <a:pt x="6934" y="4067"/>
                    <a:pt x="7145" y="4192"/>
                  </a:cubicBezTo>
                  <a:cubicBezTo>
                    <a:pt x="8649" y="5075"/>
                    <a:pt x="10153" y="5961"/>
                    <a:pt x="11659" y="6841"/>
                  </a:cubicBezTo>
                  <a:cubicBezTo>
                    <a:pt x="11736" y="6896"/>
                    <a:pt x="11826" y="6921"/>
                    <a:pt x="11917" y="6921"/>
                  </a:cubicBezTo>
                  <a:cubicBezTo>
                    <a:pt x="12094" y="6921"/>
                    <a:pt x="12271" y="6823"/>
                    <a:pt x="12342" y="6650"/>
                  </a:cubicBezTo>
                  <a:cubicBezTo>
                    <a:pt x="13124" y="4889"/>
                    <a:pt x="13881" y="3115"/>
                    <a:pt x="14662" y="1353"/>
                  </a:cubicBezTo>
                  <a:cubicBezTo>
                    <a:pt x="14697" y="1229"/>
                    <a:pt x="14809" y="1196"/>
                    <a:pt x="14922" y="1196"/>
                  </a:cubicBezTo>
                  <a:close/>
                  <a:moveTo>
                    <a:pt x="14880" y="0"/>
                  </a:moveTo>
                  <a:cubicBezTo>
                    <a:pt x="14776" y="0"/>
                    <a:pt x="14671" y="61"/>
                    <a:pt x="14639" y="179"/>
                  </a:cubicBezTo>
                  <a:cubicBezTo>
                    <a:pt x="13804" y="2075"/>
                    <a:pt x="12983" y="3977"/>
                    <a:pt x="12150" y="5874"/>
                  </a:cubicBezTo>
                  <a:cubicBezTo>
                    <a:pt x="12068" y="6022"/>
                    <a:pt x="11945" y="6141"/>
                    <a:pt x="11820" y="6251"/>
                  </a:cubicBezTo>
                  <a:cubicBezTo>
                    <a:pt x="11800" y="6254"/>
                    <a:pt x="11779" y="6255"/>
                    <a:pt x="11760" y="6255"/>
                  </a:cubicBezTo>
                  <a:cubicBezTo>
                    <a:pt x="11547" y="6255"/>
                    <a:pt x="11379" y="6102"/>
                    <a:pt x="11200" y="6006"/>
                  </a:cubicBezTo>
                  <a:cubicBezTo>
                    <a:pt x="9498" y="5006"/>
                    <a:pt x="7795" y="4008"/>
                    <a:pt x="6095" y="3007"/>
                  </a:cubicBezTo>
                  <a:cubicBezTo>
                    <a:pt x="6026" y="2976"/>
                    <a:pt x="5948" y="2920"/>
                    <a:pt x="5872" y="2920"/>
                  </a:cubicBezTo>
                  <a:cubicBezTo>
                    <a:pt x="5850" y="2920"/>
                    <a:pt x="5828" y="2924"/>
                    <a:pt x="5806" y="2936"/>
                  </a:cubicBezTo>
                  <a:cubicBezTo>
                    <a:pt x="5651" y="2966"/>
                    <a:pt x="5606" y="3147"/>
                    <a:pt x="5651" y="3282"/>
                  </a:cubicBezTo>
                  <a:cubicBezTo>
                    <a:pt x="6098" y="5326"/>
                    <a:pt x="6552" y="7368"/>
                    <a:pt x="6998" y="9413"/>
                  </a:cubicBezTo>
                  <a:cubicBezTo>
                    <a:pt x="7047" y="9591"/>
                    <a:pt x="6987" y="9769"/>
                    <a:pt x="6894" y="9923"/>
                  </a:cubicBezTo>
                  <a:cubicBezTo>
                    <a:pt x="4689" y="10165"/>
                    <a:pt x="2476" y="10350"/>
                    <a:pt x="271" y="10586"/>
                  </a:cubicBezTo>
                  <a:cubicBezTo>
                    <a:pt x="50" y="10616"/>
                    <a:pt x="1" y="10916"/>
                    <a:pt x="182" y="11033"/>
                  </a:cubicBezTo>
                  <a:cubicBezTo>
                    <a:pt x="1815" y="12498"/>
                    <a:pt x="3472" y="13937"/>
                    <a:pt x="5099" y="15410"/>
                  </a:cubicBezTo>
                  <a:cubicBezTo>
                    <a:pt x="5085" y="15546"/>
                    <a:pt x="5105" y="15711"/>
                    <a:pt x="4989" y="15809"/>
                  </a:cubicBezTo>
                  <a:cubicBezTo>
                    <a:pt x="3386" y="17237"/>
                    <a:pt x="1775" y="18657"/>
                    <a:pt x="174" y="20086"/>
                  </a:cubicBezTo>
                  <a:cubicBezTo>
                    <a:pt x="36" y="20186"/>
                    <a:pt x="49" y="20370"/>
                    <a:pt x="151" y="20491"/>
                  </a:cubicBezTo>
                  <a:cubicBezTo>
                    <a:pt x="396" y="20568"/>
                    <a:pt x="657" y="20561"/>
                    <a:pt x="912" y="20594"/>
                  </a:cubicBezTo>
                  <a:cubicBezTo>
                    <a:pt x="2828" y="20781"/>
                    <a:pt x="4743" y="20970"/>
                    <a:pt x="6658" y="21155"/>
                  </a:cubicBezTo>
                  <a:cubicBezTo>
                    <a:pt x="6787" y="21158"/>
                    <a:pt x="6915" y="21227"/>
                    <a:pt x="6962" y="21356"/>
                  </a:cubicBezTo>
                  <a:cubicBezTo>
                    <a:pt x="7076" y="21532"/>
                    <a:pt x="6984" y="21741"/>
                    <a:pt x="6950" y="21928"/>
                  </a:cubicBezTo>
                  <a:cubicBezTo>
                    <a:pt x="6516" y="23890"/>
                    <a:pt x="6085" y="25854"/>
                    <a:pt x="5653" y="27817"/>
                  </a:cubicBezTo>
                  <a:cubicBezTo>
                    <a:pt x="5631" y="27910"/>
                    <a:pt x="5615" y="28021"/>
                    <a:pt x="5690" y="28100"/>
                  </a:cubicBezTo>
                  <a:cubicBezTo>
                    <a:pt x="5732" y="28161"/>
                    <a:pt x="5796" y="28184"/>
                    <a:pt x="5863" y="28184"/>
                  </a:cubicBezTo>
                  <a:cubicBezTo>
                    <a:pt x="5936" y="28184"/>
                    <a:pt x="6014" y="28157"/>
                    <a:pt x="6073" y="28117"/>
                  </a:cubicBezTo>
                  <a:cubicBezTo>
                    <a:pt x="7928" y="27026"/>
                    <a:pt x="9785" y="25936"/>
                    <a:pt x="11642" y="24846"/>
                  </a:cubicBezTo>
                  <a:cubicBezTo>
                    <a:pt x="11677" y="24822"/>
                    <a:pt x="11714" y="24813"/>
                    <a:pt x="11751" y="24813"/>
                  </a:cubicBezTo>
                  <a:cubicBezTo>
                    <a:pt x="11834" y="24813"/>
                    <a:pt x="11921" y="24860"/>
                    <a:pt x="11997" y="24894"/>
                  </a:cubicBezTo>
                  <a:cubicBezTo>
                    <a:pt x="12887" y="26909"/>
                    <a:pt x="13758" y="28933"/>
                    <a:pt x="14646" y="30948"/>
                  </a:cubicBezTo>
                  <a:cubicBezTo>
                    <a:pt x="14681" y="31046"/>
                    <a:pt x="14783" y="31114"/>
                    <a:pt x="14885" y="31114"/>
                  </a:cubicBezTo>
                  <a:cubicBezTo>
                    <a:pt x="14930" y="31114"/>
                    <a:pt x="14974" y="31102"/>
                    <a:pt x="15013" y="31073"/>
                  </a:cubicBezTo>
                  <a:cubicBezTo>
                    <a:pt x="15124" y="30971"/>
                    <a:pt x="15164" y="30818"/>
                    <a:pt x="15227" y="30688"/>
                  </a:cubicBezTo>
                  <a:cubicBezTo>
                    <a:pt x="16050" y="28799"/>
                    <a:pt x="16874" y="26912"/>
                    <a:pt x="17699" y="25025"/>
                  </a:cubicBezTo>
                  <a:cubicBezTo>
                    <a:pt x="17739" y="24941"/>
                    <a:pt x="17771" y="24829"/>
                    <a:pt x="17881" y="24814"/>
                  </a:cubicBezTo>
                  <a:cubicBezTo>
                    <a:pt x="17906" y="24807"/>
                    <a:pt x="17930" y="24804"/>
                    <a:pt x="17953" y="24804"/>
                  </a:cubicBezTo>
                  <a:cubicBezTo>
                    <a:pt x="18084" y="24804"/>
                    <a:pt x="18201" y="24901"/>
                    <a:pt x="18314" y="24962"/>
                  </a:cubicBezTo>
                  <a:cubicBezTo>
                    <a:pt x="20113" y="26020"/>
                    <a:pt x="21913" y="27076"/>
                    <a:pt x="23713" y="28132"/>
                  </a:cubicBezTo>
                  <a:cubicBezTo>
                    <a:pt x="23760" y="28171"/>
                    <a:pt x="23814" y="28188"/>
                    <a:pt x="23867" y="28188"/>
                  </a:cubicBezTo>
                  <a:cubicBezTo>
                    <a:pt x="24028" y="28188"/>
                    <a:pt x="24180" y="28028"/>
                    <a:pt x="24110" y="27851"/>
                  </a:cubicBezTo>
                  <a:cubicBezTo>
                    <a:pt x="23649" y="25741"/>
                    <a:pt x="23181" y="23635"/>
                    <a:pt x="22720" y="21527"/>
                  </a:cubicBezTo>
                  <a:cubicBezTo>
                    <a:pt x="22763" y="21418"/>
                    <a:pt x="22804" y="21308"/>
                    <a:pt x="22847" y="21200"/>
                  </a:cubicBezTo>
                  <a:cubicBezTo>
                    <a:pt x="23206" y="21122"/>
                    <a:pt x="23576" y="21118"/>
                    <a:pt x="23941" y="21074"/>
                  </a:cubicBezTo>
                  <a:cubicBezTo>
                    <a:pt x="25146" y="20955"/>
                    <a:pt x="26351" y="20838"/>
                    <a:pt x="27556" y="20720"/>
                  </a:cubicBezTo>
                  <a:cubicBezTo>
                    <a:pt x="28236" y="20637"/>
                    <a:pt x="28927" y="20619"/>
                    <a:pt x="29601" y="20494"/>
                  </a:cubicBezTo>
                  <a:cubicBezTo>
                    <a:pt x="29704" y="20372"/>
                    <a:pt x="29715" y="20179"/>
                    <a:pt x="29577" y="20079"/>
                  </a:cubicBezTo>
                  <a:cubicBezTo>
                    <a:pt x="28293" y="18936"/>
                    <a:pt x="27004" y="17796"/>
                    <a:pt x="25718" y="16654"/>
                  </a:cubicBezTo>
                  <a:cubicBezTo>
                    <a:pt x="25362" y="16321"/>
                    <a:pt x="24970" y="16025"/>
                    <a:pt x="24641" y="15667"/>
                  </a:cubicBezTo>
                  <a:cubicBezTo>
                    <a:pt x="24625" y="15518"/>
                    <a:pt x="24660" y="15374"/>
                    <a:pt x="24788" y="15285"/>
                  </a:cubicBezTo>
                  <a:cubicBezTo>
                    <a:pt x="26369" y="13877"/>
                    <a:pt x="27955" y="12474"/>
                    <a:pt x="29538" y="11068"/>
                  </a:cubicBezTo>
                  <a:cubicBezTo>
                    <a:pt x="29624" y="10991"/>
                    <a:pt x="29715" y="10887"/>
                    <a:pt x="29679" y="10762"/>
                  </a:cubicBezTo>
                  <a:cubicBezTo>
                    <a:pt x="29647" y="10617"/>
                    <a:pt x="29486" y="10570"/>
                    <a:pt x="29360" y="10567"/>
                  </a:cubicBezTo>
                  <a:cubicBezTo>
                    <a:pt x="27380" y="10375"/>
                    <a:pt x="25401" y="10179"/>
                    <a:pt x="23422" y="9987"/>
                  </a:cubicBezTo>
                  <a:cubicBezTo>
                    <a:pt x="23206" y="9971"/>
                    <a:pt x="22978" y="9965"/>
                    <a:pt x="22797" y="9833"/>
                  </a:cubicBezTo>
                  <a:cubicBezTo>
                    <a:pt x="22658" y="9670"/>
                    <a:pt x="22744" y="9463"/>
                    <a:pt x="22784" y="9283"/>
                  </a:cubicBezTo>
                  <a:cubicBezTo>
                    <a:pt x="23226" y="7282"/>
                    <a:pt x="23666" y="5281"/>
                    <a:pt x="24107" y="3281"/>
                  </a:cubicBezTo>
                  <a:cubicBezTo>
                    <a:pt x="24137" y="3165"/>
                    <a:pt x="24121" y="3006"/>
                    <a:pt x="23999" y="2954"/>
                  </a:cubicBezTo>
                  <a:cubicBezTo>
                    <a:pt x="23964" y="2931"/>
                    <a:pt x="23928" y="2922"/>
                    <a:pt x="23892" y="2922"/>
                  </a:cubicBezTo>
                  <a:cubicBezTo>
                    <a:pt x="23812" y="2922"/>
                    <a:pt x="23733" y="2967"/>
                    <a:pt x="23665" y="3006"/>
                  </a:cubicBezTo>
                  <a:cubicBezTo>
                    <a:pt x="21904" y="4042"/>
                    <a:pt x="20140" y="5074"/>
                    <a:pt x="18379" y="6111"/>
                  </a:cubicBezTo>
                  <a:cubicBezTo>
                    <a:pt x="18254" y="6176"/>
                    <a:pt x="18111" y="6226"/>
                    <a:pt x="17970" y="6226"/>
                  </a:cubicBezTo>
                  <a:cubicBezTo>
                    <a:pt x="17892" y="6226"/>
                    <a:pt x="17815" y="6211"/>
                    <a:pt x="17742" y="6175"/>
                  </a:cubicBezTo>
                  <a:cubicBezTo>
                    <a:pt x="16856" y="4176"/>
                    <a:pt x="15995" y="2166"/>
                    <a:pt x="15111" y="166"/>
                  </a:cubicBezTo>
                  <a:cubicBezTo>
                    <a:pt x="15076" y="55"/>
                    <a:pt x="14978" y="0"/>
                    <a:pt x="1488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20"/>
          <p:cNvSpPr/>
          <p:nvPr/>
        </p:nvSpPr>
        <p:spPr>
          <a:xfrm>
            <a:off x="8534924" y="355688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76803" y="79732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20"/>
          <p:cNvGrpSpPr/>
          <p:nvPr/>
        </p:nvGrpSpPr>
        <p:grpSpPr>
          <a:xfrm rot="900166">
            <a:off x="287146" y="2348394"/>
            <a:ext cx="450265" cy="415813"/>
            <a:chOff x="1381575" y="5040050"/>
            <a:chExt cx="353850" cy="326775"/>
          </a:xfrm>
        </p:grpSpPr>
        <p:sp>
          <p:nvSpPr>
            <p:cNvPr id="429" name="Google Shape;429;p2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20"/>
          <p:cNvGrpSpPr/>
          <p:nvPr/>
        </p:nvGrpSpPr>
        <p:grpSpPr>
          <a:xfrm rot="2700000">
            <a:off x="-126251" y="1942410"/>
            <a:ext cx="687123" cy="734715"/>
            <a:chOff x="1352550" y="4198750"/>
            <a:chExt cx="539975" cy="577375"/>
          </a:xfrm>
        </p:grpSpPr>
        <p:sp>
          <p:nvSpPr>
            <p:cNvPr id="432" name="Google Shape;432;p20"/>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0"/>
          <p:cNvGrpSpPr/>
          <p:nvPr/>
        </p:nvGrpSpPr>
        <p:grpSpPr>
          <a:xfrm rot="-900166">
            <a:off x="-75634" y="2448167"/>
            <a:ext cx="459331" cy="579548"/>
            <a:chOff x="5191200" y="4689525"/>
            <a:chExt cx="360975" cy="455450"/>
          </a:xfrm>
        </p:grpSpPr>
        <p:sp>
          <p:nvSpPr>
            <p:cNvPr id="440" name="Google Shape;440;p2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20"/>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43" name="Google Shape;443;p20"/>
          <p:cNvGrpSpPr/>
          <p:nvPr/>
        </p:nvGrpSpPr>
        <p:grpSpPr>
          <a:xfrm rot="-5400000" flipH="1">
            <a:off x="-189150" y="3655078"/>
            <a:ext cx="2599150" cy="3360800"/>
            <a:chOff x="1208050" y="-284750"/>
            <a:chExt cx="2599150" cy="3360800"/>
          </a:xfrm>
        </p:grpSpPr>
        <p:sp>
          <p:nvSpPr>
            <p:cNvPr id="444" name="Google Shape;444;p20"/>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7">
  <p:cSld name="ONE_COLUMN_TEXT_1_1_1_1_1">
    <p:spTree>
      <p:nvGrpSpPr>
        <p:cNvPr id="1" name="Shape 456"/>
        <p:cNvGrpSpPr/>
        <p:nvPr/>
      </p:nvGrpSpPr>
      <p:grpSpPr>
        <a:xfrm>
          <a:off x="0" y="0"/>
          <a:ext cx="0" cy="0"/>
          <a:chOff x="0" y="0"/>
          <a:chExt cx="0" cy="0"/>
        </a:xfrm>
      </p:grpSpPr>
      <p:sp>
        <p:nvSpPr>
          <p:cNvPr id="457" name="Google Shape;457;p21"/>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58" name="Google Shape;458;p21"/>
          <p:cNvGrpSpPr/>
          <p:nvPr/>
        </p:nvGrpSpPr>
        <p:grpSpPr>
          <a:xfrm rot="-6246476" flipH="1">
            <a:off x="685588" y="2216924"/>
            <a:ext cx="4735530" cy="6123221"/>
            <a:chOff x="1208050" y="-284750"/>
            <a:chExt cx="2599150" cy="3360800"/>
          </a:xfrm>
        </p:grpSpPr>
        <p:sp>
          <p:nvSpPr>
            <p:cNvPr id="459" name="Google Shape;459;p21"/>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1"/>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1"/>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1"/>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1"/>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1"/>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1"/>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1"/>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1"/>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1"/>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 name="Google Shape;471;p21"/>
          <p:cNvSpPr/>
          <p:nvPr/>
        </p:nvSpPr>
        <p:spPr>
          <a:xfrm flipH="1">
            <a:off x="8842105" y="249520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1"/>
          <p:cNvSpPr/>
          <p:nvPr/>
        </p:nvSpPr>
        <p:spPr>
          <a:xfrm flipH="1">
            <a:off x="8567176" y="309462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6">
  <p:cSld name="ONE_COLUMN_TEXT_1_1_1_1_1_1">
    <p:spTree>
      <p:nvGrpSpPr>
        <p:cNvPr id="1" name="Shape 473"/>
        <p:cNvGrpSpPr/>
        <p:nvPr/>
      </p:nvGrpSpPr>
      <p:grpSpPr>
        <a:xfrm>
          <a:off x="0" y="0"/>
          <a:ext cx="0" cy="0"/>
          <a:chOff x="0" y="0"/>
          <a:chExt cx="0" cy="0"/>
        </a:xfrm>
      </p:grpSpPr>
      <p:grpSp>
        <p:nvGrpSpPr>
          <p:cNvPr id="474" name="Google Shape;474;p22"/>
          <p:cNvGrpSpPr/>
          <p:nvPr/>
        </p:nvGrpSpPr>
        <p:grpSpPr>
          <a:xfrm rot="-4453335">
            <a:off x="290295" y="-1726920"/>
            <a:ext cx="2599111" cy="3360692"/>
            <a:chOff x="4284200" y="-190000"/>
            <a:chExt cx="2599175" cy="3360775"/>
          </a:xfrm>
        </p:grpSpPr>
        <p:sp>
          <p:nvSpPr>
            <p:cNvPr id="475" name="Google Shape;475;p22"/>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2"/>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2"/>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22"/>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8" name="Google Shape;488;p22"/>
          <p:cNvSpPr/>
          <p:nvPr/>
        </p:nvSpPr>
        <p:spPr>
          <a:xfrm>
            <a:off x="8719804" y="38845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a:off x="8550299" y="43982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 name="Google Shape;490;p22"/>
          <p:cNvGrpSpPr/>
          <p:nvPr/>
        </p:nvGrpSpPr>
        <p:grpSpPr>
          <a:xfrm rot="-6872853" flipH="1">
            <a:off x="4255702" y="2476660"/>
            <a:ext cx="4080995" cy="5276792"/>
            <a:chOff x="4284200" y="-190000"/>
            <a:chExt cx="2599175" cy="3360775"/>
          </a:xfrm>
        </p:grpSpPr>
        <p:sp>
          <p:nvSpPr>
            <p:cNvPr id="491" name="Google Shape;491;p22"/>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2"/>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2"/>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2"/>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2"/>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2"/>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2"/>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2"/>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2"/>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2"/>
          <p:cNvGrpSpPr/>
          <p:nvPr/>
        </p:nvGrpSpPr>
        <p:grpSpPr>
          <a:xfrm rot="-900166">
            <a:off x="1246891" y="4517092"/>
            <a:ext cx="459331" cy="579548"/>
            <a:chOff x="5191200" y="4689525"/>
            <a:chExt cx="360975" cy="455450"/>
          </a:xfrm>
        </p:grpSpPr>
        <p:sp>
          <p:nvSpPr>
            <p:cNvPr id="504" name="Google Shape;504;p22"/>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22"/>
          <p:cNvGrpSpPr/>
          <p:nvPr/>
        </p:nvGrpSpPr>
        <p:grpSpPr>
          <a:xfrm rot="-900166">
            <a:off x="2181316" y="4609617"/>
            <a:ext cx="459331" cy="579548"/>
            <a:chOff x="5191200" y="4689525"/>
            <a:chExt cx="360975" cy="455450"/>
          </a:xfrm>
        </p:grpSpPr>
        <p:sp>
          <p:nvSpPr>
            <p:cNvPr id="507" name="Google Shape;507;p22"/>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22"/>
          <p:cNvGrpSpPr/>
          <p:nvPr/>
        </p:nvGrpSpPr>
        <p:grpSpPr>
          <a:xfrm rot="-900166">
            <a:off x="1781916" y="4893129"/>
            <a:ext cx="459331" cy="579548"/>
            <a:chOff x="5191200" y="4689525"/>
            <a:chExt cx="360975" cy="455450"/>
          </a:xfrm>
        </p:grpSpPr>
        <p:sp>
          <p:nvSpPr>
            <p:cNvPr id="510" name="Google Shape;510;p22"/>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2"/>
          <p:cNvGrpSpPr/>
          <p:nvPr/>
        </p:nvGrpSpPr>
        <p:grpSpPr>
          <a:xfrm rot="2700000">
            <a:off x="1553149" y="4276172"/>
            <a:ext cx="687123" cy="734715"/>
            <a:chOff x="1352550" y="4198750"/>
            <a:chExt cx="539975" cy="577375"/>
          </a:xfrm>
        </p:grpSpPr>
        <p:sp>
          <p:nvSpPr>
            <p:cNvPr id="513" name="Google Shape;513;p22"/>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22"/>
          <p:cNvGrpSpPr/>
          <p:nvPr/>
        </p:nvGrpSpPr>
        <p:grpSpPr>
          <a:xfrm rot="-900166">
            <a:off x="8617491" y="4609617"/>
            <a:ext cx="459331" cy="579548"/>
            <a:chOff x="5191200" y="4689525"/>
            <a:chExt cx="360975" cy="455450"/>
          </a:xfrm>
        </p:grpSpPr>
        <p:sp>
          <p:nvSpPr>
            <p:cNvPr id="521" name="Google Shape;521;p22"/>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22"/>
          <p:cNvGrpSpPr/>
          <p:nvPr/>
        </p:nvGrpSpPr>
        <p:grpSpPr>
          <a:xfrm>
            <a:off x="2308428" y="3770306"/>
            <a:ext cx="1678122" cy="1667393"/>
            <a:chOff x="525703" y="2858931"/>
            <a:chExt cx="1678122" cy="1667393"/>
          </a:xfrm>
        </p:grpSpPr>
        <p:grpSp>
          <p:nvGrpSpPr>
            <p:cNvPr id="524" name="Google Shape;524;p22"/>
            <p:cNvGrpSpPr/>
            <p:nvPr/>
          </p:nvGrpSpPr>
          <p:grpSpPr>
            <a:xfrm rot="900166">
              <a:off x="678089" y="3013540"/>
              <a:ext cx="1373350" cy="1358176"/>
              <a:chOff x="1271525" y="1919275"/>
              <a:chExt cx="1079275" cy="1067350"/>
            </a:xfrm>
          </p:grpSpPr>
          <p:sp>
            <p:nvSpPr>
              <p:cNvPr id="525" name="Google Shape;525;p22"/>
              <p:cNvSpPr/>
              <p:nvPr/>
            </p:nvSpPr>
            <p:spPr>
              <a:xfrm>
                <a:off x="1334150" y="2150075"/>
                <a:ext cx="577400" cy="778200"/>
              </a:xfrm>
              <a:custGeom>
                <a:avLst/>
                <a:gdLst/>
                <a:ahLst/>
                <a:cxnLst/>
                <a:rect l="l" t="t" r="r" b="b"/>
                <a:pathLst>
                  <a:path w="23096" h="31128" extrusionOk="0">
                    <a:moveTo>
                      <a:pt x="4561" y="1"/>
                    </a:moveTo>
                    <a:cubicBezTo>
                      <a:pt x="4530" y="1"/>
                      <a:pt x="4498" y="20"/>
                      <a:pt x="4472" y="67"/>
                    </a:cubicBezTo>
                    <a:cubicBezTo>
                      <a:pt x="3002" y="1825"/>
                      <a:pt x="1916" y="3886"/>
                      <a:pt x="1190" y="6054"/>
                    </a:cubicBezTo>
                    <a:cubicBezTo>
                      <a:pt x="187" y="9047"/>
                      <a:pt x="0" y="12291"/>
                      <a:pt x="550" y="15392"/>
                    </a:cubicBezTo>
                    <a:cubicBezTo>
                      <a:pt x="774" y="16719"/>
                      <a:pt x="1139" y="18017"/>
                      <a:pt x="1589" y="19284"/>
                    </a:cubicBezTo>
                    <a:cubicBezTo>
                      <a:pt x="2356" y="21079"/>
                      <a:pt x="3377" y="22764"/>
                      <a:pt x="4613" y="24276"/>
                    </a:cubicBezTo>
                    <a:cubicBezTo>
                      <a:pt x="5432" y="25172"/>
                      <a:pt x="6305" y="26021"/>
                      <a:pt x="7252" y="26782"/>
                    </a:cubicBezTo>
                    <a:cubicBezTo>
                      <a:pt x="9202" y="28365"/>
                      <a:pt x="11448" y="29594"/>
                      <a:pt x="13854" y="30320"/>
                    </a:cubicBezTo>
                    <a:cubicBezTo>
                      <a:pt x="15356" y="30785"/>
                      <a:pt x="16920" y="31025"/>
                      <a:pt x="18487" y="31112"/>
                    </a:cubicBezTo>
                    <a:cubicBezTo>
                      <a:pt x="18762" y="31123"/>
                      <a:pt x="19038" y="31128"/>
                      <a:pt x="19313" y="31128"/>
                    </a:cubicBezTo>
                    <a:cubicBezTo>
                      <a:pt x="20559" y="31128"/>
                      <a:pt x="21807" y="31019"/>
                      <a:pt x="23025" y="30750"/>
                    </a:cubicBezTo>
                    <a:cubicBezTo>
                      <a:pt x="23042" y="30715"/>
                      <a:pt x="23077" y="30645"/>
                      <a:pt x="23095" y="30610"/>
                    </a:cubicBezTo>
                    <a:cubicBezTo>
                      <a:pt x="23036" y="30575"/>
                      <a:pt x="22976" y="30540"/>
                      <a:pt x="22908" y="30540"/>
                    </a:cubicBezTo>
                    <a:cubicBezTo>
                      <a:pt x="22907" y="30540"/>
                      <a:pt x="22906" y="30540"/>
                      <a:pt x="22905" y="30540"/>
                    </a:cubicBezTo>
                    <a:cubicBezTo>
                      <a:pt x="20266" y="30241"/>
                      <a:pt x="17664" y="29374"/>
                      <a:pt x="15480" y="27843"/>
                    </a:cubicBezTo>
                    <a:cubicBezTo>
                      <a:pt x="15398" y="27789"/>
                      <a:pt x="15351" y="27703"/>
                      <a:pt x="15303" y="27623"/>
                    </a:cubicBezTo>
                    <a:cubicBezTo>
                      <a:pt x="15340" y="27572"/>
                      <a:pt x="15379" y="27522"/>
                      <a:pt x="15419" y="27474"/>
                    </a:cubicBezTo>
                    <a:cubicBezTo>
                      <a:pt x="16422" y="27736"/>
                      <a:pt x="17457" y="27862"/>
                      <a:pt x="18493" y="27862"/>
                    </a:cubicBezTo>
                    <a:cubicBezTo>
                      <a:pt x="19172" y="27862"/>
                      <a:pt x="19851" y="27807"/>
                      <a:pt x="20521" y="27702"/>
                    </a:cubicBezTo>
                    <a:cubicBezTo>
                      <a:pt x="20584" y="27695"/>
                      <a:pt x="20642" y="27677"/>
                      <a:pt x="20693" y="27646"/>
                    </a:cubicBezTo>
                    <a:cubicBezTo>
                      <a:pt x="20723" y="27554"/>
                      <a:pt x="20657" y="27506"/>
                      <a:pt x="20577" y="27493"/>
                    </a:cubicBezTo>
                    <a:cubicBezTo>
                      <a:pt x="19290" y="27213"/>
                      <a:pt x="18044" y="26750"/>
                      <a:pt x="16882" y="26132"/>
                    </a:cubicBezTo>
                    <a:cubicBezTo>
                      <a:pt x="15694" y="25500"/>
                      <a:pt x="14599" y="24704"/>
                      <a:pt x="13576" y="23832"/>
                    </a:cubicBezTo>
                    <a:cubicBezTo>
                      <a:pt x="13482" y="23773"/>
                      <a:pt x="13354" y="23532"/>
                      <a:pt x="13540" y="23532"/>
                    </a:cubicBezTo>
                    <a:cubicBezTo>
                      <a:pt x="13544" y="23532"/>
                      <a:pt x="13548" y="23532"/>
                      <a:pt x="13552" y="23532"/>
                    </a:cubicBezTo>
                    <a:cubicBezTo>
                      <a:pt x="14617" y="23966"/>
                      <a:pt x="15739" y="24316"/>
                      <a:pt x="16898" y="24358"/>
                    </a:cubicBezTo>
                    <a:cubicBezTo>
                      <a:pt x="16914" y="24359"/>
                      <a:pt x="16929" y="24360"/>
                      <a:pt x="16945" y="24360"/>
                    </a:cubicBezTo>
                    <a:cubicBezTo>
                      <a:pt x="17082" y="24360"/>
                      <a:pt x="17211" y="24302"/>
                      <a:pt x="17301" y="24198"/>
                    </a:cubicBezTo>
                    <a:cubicBezTo>
                      <a:pt x="15089" y="23354"/>
                      <a:pt x="13084" y="21965"/>
                      <a:pt x="11539" y="20169"/>
                    </a:cubicBezTo>
                    <a:cubicBezTo>
                      <a:pt x="11537" y="20120"/>
                      <a:pt x="11533" y="20023"/>
                      <a:pt x="11531" y="19973"/>
                    </a:cubicBezTo>
                    <a:lnTo>
                      <a:pt x="11531" y="19973"/>
                    </a:lnTo>
                    <a:cubicBezTo>
                      <a:pt x="11815" y="19994"/>
                      <a:pt x="12045" y="20185"/>
                      <a:pt x="12312" y="20270"/>
                    </a:cubicBezTo>
                    <a:cubicBezTo>
                      <a:pt x="12800" y="20450"/>
                      <a:pt x="13300" y="20703"/>
                      <a:pt x="13827" y="20703"/>
                    </a:cubicBezTo>
                    <a:cubicBezTo>
                      <a:pt x="13889" y="20703"/>
                      <a:pt x="13952" y="20699"/>
                      <a:pt x="14015" y="20692"/>
                    </a:cubicBezTo>
                    <a:cubicBezTo>
                      <a:pt x="14010" y="20615"/>
                      <a:pt x="13976" y="20554"/>
                      <a:pt x="13915" y="20512"/>
                    </a:cubicBezTo>
                    <a:cubicBezTo>
                      <a:pt x="12400" y="19376"/>
                      <a:pt x="11156" y="17879"/>
                      <a:pt x="10317" y="16180"/>
                    </a:cubicBezTo>
                    <a:cubicBezTo>
                      <a:pt x="9806" y="15121"/>
                      <a:pt x="9461" y="13982"/>
                      <a:pt x="9285" y="12822"/>
                    </a:cubicBezTo>
                    <a:cubicBezTo>
                      <a:pt x="9282" y="12722"/>
                      <a:pt x="9220" y="12645"/>
                      <a:pt x="9142" y="12594"/>
                    </a:cubicBezTo>
                    <a:cubicBezTo>
                      <a:pt x="8786" y="13335"/>
                      <a:pt x="8769" y="14181"/>
                      <a:pt x="8692" y="14986"/>
                    </a:cubicBezTo>
                    <a:cubicBezTo>
                      <a:pt x="8660" y="15020"/>
                      <a:pt x="8596" y="15086"/>
                      <a:pt x="8564" y="15120"/>
                    </a:cubicBezTo>
                    <a:cubicBezTo>
                      <a:pt x="8498" y="15046"/>
                      <a:pt x="8423" y="14976"/>
                      <a:pt x="8391" y="14881"/>
                    </a:cubicBezTo>
                    <a:cubicBezTo>
                      <a:pt x="7594" y="12756"/>
                      <a:pt x="7362" y="10444"/>
                      <a:pt x="7610" y="8195"/>
                    </a:cubicBezTo>
                    <a:cubicBezTo>
                      <a:pt x="7566" y="8189"/>
                      <a:pt x="7475" y="8177"/>
                      <a:pt x="7430" y="8172"/>
                    </a:cubicBezTo>
                    <a:cubicBezTo>
                      <a:pt x="6836" y="9197"/>
                      <a:pt x="6605" y="10392"/>
                      <a:pt x="6472" y="11558"/>
                    </a:cubicBezTo>
                    <a:cubicBezTo>
                      <a:pt x="6472" y="11645"/>
                      <a:pt x="6383" y="11730"/>
                      <a:pt x="6310" y="11730"/>
                    </a:cubicBezTo>
                    <a:cubicBezTo>
                      <a:pt x="6268" y="11730"/>
                      <a:pt x="6231" y="11702"/>
                      <a:pt x="6219" y="11631"/>
                    </a:cubicBezTo>
                    <a:cubicBezTo>
                      <a:pt x="5689" y="9377"/>
                      <a:pt x="5539" y="7003"/>
                      <a:pt x="6013" y="4725"/>
                    </a:cubicBezTo>
                    <a:cubicBezTo>
                      <a:pt x="6046" y="4428"/>
                      <a:pt x="6165" y="4149"/>
                      <a:pt x="6194" y="3855"/>
                    </a:cubicBezTo>
                    <a:cubicBezTo>
                      <a:pt x="6195" y="3766"/>
                      <a:pt x="6145" y="3731"/>
                      <a:pt x="6086" y="3731"/>
                    </a:cubicBezTo>
                    <a:cubicBezTo>
                      <a:pt x="6021" y="3731"/>
                      <a:pt x="5944" y="3772"/>
                      <a:pt x="5907" y="3830"/>
                    </a:cubicBezTo>
                    <a:cubicBezTo>
                      <a:pt x="5210" y="4781"/>
                      <a:pt x="4640" y="5829"/>
                      <a:pt x="4243" y="6941"/>
                    </a:cubicBezTo>
                    <a:cubicBezTo>
                      <a:pt x="4057" y="7407"/>
                      <a:pt x="3958" y="7902"/>
                      <a:pt x="3795" y="8376"/>
                    </a:cubicBezTo>
                    <a:cubicBezTo>
                      <a:pt x="3750" y="8374"/>
                      <a:pt x="3660" y="8373"/>
                      <a:pt x="3616" y="8372"/>
                    </a:cubicBezTo>
                    <a:cubicBezTo>
                      <a:pt x="3185" y="5632"/>
                      <a:pt x="3652" y="2808"/>
                      <a:pt x="4652" y="240"/>
                    </a:cubicBezTo>
                    <a:cubicBezTo>
                      <a:pt x="4729" y="146"/>
                      <a:pt x="4648" y="1"/>
                      <a:pt x="4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1624825" y="2281475"/>
                <a:ext cx="372825" cy="212275"/>
              </a:xfrm>
              <a:custGeom>
                <a:avLst/>
                <a:gdLst/>
                <a:ahLst/>
                <a:cxnLst/>
                <a:rect l="l" t="t" r="r" b="b"/>
                <a:pathLst>
                  <a:path w="14913" h="8491" extrusionOk="0">
                    <a:moveTo>
                      <a:pt x="4555" y="3225"/>
                    </a:moveTo>
                    <a:cubicBezTo>
                      <a:pt x="4714" y="3225"/>
                      <a:pt x="4874" y="3295"/>
                      <a:pt x="4957" y="3434"/>
                    </a:cubicBezTo>
                    <a:cubicBezTo>
                      <a:pt x="5095" y="3638"/>
                      <a:pt x="5031" y="3896"/>
                      <a:pt x="4982" y="4120"/>
                    </a:cubicBezTo>
                    <a:cubicBezTo>
                      <a:pt x="4801" y="4711"/>
                      <a:pt x="4484" y="5259"/>
                      <a:pt x="4070" y="5718"/>
                    </a:cubicBezTo>
                    <a:cubicBezTo>
                      <a:pt x="3933" y="5867"/>
                      <a:pt x="3831" y="6058"/>
                      <a:pt x="3852" y="6267"/>
                    </a:cubicBezTo>
                    <a:cubicBezTo>
                      <a:pt x="3977" y="6330"/>
                      <a:pt x="4114" y="6362"/>
                      <a:pt x="4251" y="6362"/>
                    </a:cubicBezTo>
                    <a:cubicBezTo>
                      <a:pt x="4395" y="6362"/>
                      <a:pt x="4538" y="6326"/>
                      <a:pt x="4668" y="6253"/>
                    </a:cubicBezTo>
                    <a:cubicBezTo>
                      <a:pt x="4978" y="6086"/>
                      <a:pt x="5266" y="5856"/>
                      <a:pt x="5474" y="5571"/>
                    </a:cubicBezTo>
                    <a:cubicBezTo>
                      <a:pt x="5592" y="5150"/>
                      <a:pt x="5645" y="4692"/>
                      <a:pt x="5899" y="4321"/>
                    </a:cubicBezTo>
                    <a:cubicBezTo>
                      <a:pt x="6038" y="4116"/>
                      <a:pt x="6195" y="3892"/>
                      <a:pt x="6437" y="3802"/>
                    </a:cubicBezTo>
                    <a:cubicBezTo>
                      <a:pt x="6471" y="3789"/>
                      <a:pt x="6507" y="3782"/>
                      <a:pt x="6543" y="3782"/>
                    </a:cubicBezTo>
                    <a:cubicBezTo>
                      <a:pt x="6726" y="3782"/>
                      <a:pt x="6909" y="3944"/>
                      <a:pt x="6858" y="4142"/>
                    </a:cubicBezTo>
                    <a:cubicBezTo>
                      <a:pt x="6740" y="4756"/>
                      <a:pt x="6330" y="5257"/>
                      <a:pt x="5986" y="5761"/>
                    </a:cubicBezTo>
                    <a:cubicBezTo>
                      <a:pt x="5931" y="6031"/>
                      <a:pt x="5997" y="6429"/>
                      <a:pt x="6311" y="6506"/>
                    </a:cubicBezTo>
                    <a:cubicBezTo>
                      <a:pt x="6343" y="6509"/>
                      <a:pt x="6374" y="6511"/>
                      <a:pt x="6406" y="6511"/>
                    </a:cubicBezTo>
                    <a:cubicBezTo>
                      <a:pt x="6901" y="6511"/>
                      <a:pt x="7305" y="6126"/>
                      <a:pt x="7602" y="5761"/>
                    </a:cubicBezTo>
                    <a:cubicBezTo>
                      <a:pt x="7740" y="5628"/>
                      <a:pt x="7716" y="5424"/>
                      <a:pt x="7758" y="5254"/>
                    </a:cubicBezTo>
                    <a:cubicBezTo>
                      <a:pt x="7865" y="4861"/>
                      <a:pt x="8034" y="4454"/>
                      <a:pt x="8368" y="4202"/>
                    </a:cubicBezTo>
                    <a:cubicBezTo>
                      <a:pt x="8438" y="4145"/>
                      <a:pt x="8527" y="4115"/>
                      <a:pt x="8616" y="4115"/>
                    </a:cubicBezTo>
                    <a:cubicBezTo>
                      <a:pt x="8697" y="4115"/>
                      <a:pt x="8777" y="4140"/>
                      <a:pt x="8842" y="4194"/>
                    </a:cubicBezTo>
                    <a:cubicBezTo>
                      <a:pt x="8948" y="4297"/>
                      <a:pt x="8935" y="4465"/>
                      <a:pt x="8895" y="4596"/>
                    </a:cubicBezTo>
                    <a:cubicBezTo>
                      <a:pt x="8779" y="4964"/>
                      <a:pt x="8568" y="5292"/>
                      <a:pt x="8343" y="5602"/>
                    </a:cubicBezTo>
                    <a:cubicBezTo>
                      <a:pt x="8259" y="5714"/>
                      <a:pt x="8165" y="5867"/>
                      <a:pt x="8252" y="6006"/>
                    </a:cubicBezTo>
                    <a:cubicBezTo>
                      <a:pt x="8338" y="6198"/>
                      <a:pt x="8561" y="6239"/>
                      <a:pt x="8755" y="6239"/>
                    </a:cubicBezTo>
                    <a:cubicBezTo>
                      <a:pt x="8777" y="6239"/>
                      <a:pt x="8799" y="6239"/>
                      <a:pt x="8819" y="6238"/>
                    </a:cubicBezTo>
                    <a:cubicBezTo>
                      <a:pt x="9319" y="6193"/>
                      <a:pt x="9748" y="5887"/>
                      <a:pt x="10106" y="5555"/>
                    </a:cubicBezTo>
                    <a:cubicBezTo>
                      <a:pt x="10222" y="5430"/>
                      <a:pt x="10378" y="5310"/>
                      <a:pt x="10381" y="5126"/>
                    </a:cubicBezTo>
                    <a:cubicBezTo>
                      <a:pt x="10420" y="4726"/>
                      <a:pt x="10525" y="4308"/>
                      <a:pt x="10805" y="4006"/>
                    </a:cubicBezTo>
                    <a:cubicBezTo>
                      <a:pt x="10904" y="3889"/>
                      <a:pt x="11058" y="3810"/>
                      <a:pt x="11212" y="3810"/>
                    </a:cubicBezTo>
                    <a:cubicBezTo>
                      <a:pt x="11253" y="3810"/>
                      <a:pt x="11293" y="3815"/>
                      <a:pt x="11333" y="3827"/>
                    </a:cubicBezTo>
                    <a:cubicBezTo>
                      <a:pt x="11471" y="3894"/>
                      <a:pt x="11516" y="4063"/>
                      <a:pt x="11487" y="4204"/>
                    </a:cubicBezTo>
                    <a:cubicBezTo>
                      <a:pt x="11410" y="4697"/>
                      <a:pt x="11096" y="5099"/>
                      <a:pt x="10841" y="5511"/>
                    </a:cubicBezTo>
                    <a:cubicBezTo>
                      <a:pt x="10842" y="5733"/>
                      <a:pt x="10883" y="5972"/>
                      <a:pt x="11022" y="6152"/>
                    </a:cubicBezTo>
                    <a:cubicBezTo>
                      <a:pt x="11111" y="6260"/>
                      <a:pt x="11245" y="6298"/>
                      <a:pt x="11380" y="6298"/>
                    </a:cubicBezTo>
                    <a:cubicBezTo>
                      <a:pt x="11454" y="6298"/>
                      <a:pt x="11530" y="6287"/>
                      <a:pt x="11599" y="6269"/>
                    </a:cubicBezTo>
                    <a:cubicBezTo>
                      <a:pt x="11965" y="6172"/>
                      <a:pt x="12280" y="5938"/>
                      <a:pt x="12536" y="5664"/>
                    </a:cubicBezTo>
                    <a:cubicBezTo>
                      <a:pt x="12615" y="5590"/>
                      <a:pt x="12691" y="5486"/>
                      <a:pt x="12810" y="5486"/>
                    </a:cubicBezTo>
                    <a:cubicBezTo>
                      <a:pt x="12814" y="5486"/>
                      <a:pt x="12818" y="5486"/>
                      <a:pt x="12823" y="5486"/>
                    </a:cubicBezTo>
                    <a:cubicBezTo>
                      <a:pt x="12826" y="5486"/>
                      <a:pt x="12830" y="5486"/>
                      <a:pt x="12833" y="5486"/>
                    </a:cubicBezTo>
                    <a:cubicBezTo>
                      <a:pt x="13017" y="5486"/>
                      <a:pt x="13130" y="5736"/>
                      <a:pt x="13003" y="5873"/>
                    </a:cubicBezTo>
                    <a:cubicBezTo>
                      <a:pt x="12624" y="6311"/>
                      <a:pt x="12126" y="6690"/>
                      <a:pt x="11538" y="6773"/>
                    </a:cubicBezTo>
                    <a:cubicBezTo>
                      <a:pt x="11484" y="6782"/>
                      <a:pt x="11428" y="6786"/>
                      <a:pt x="11373" y="6786"/>
                    </a:cubicBezTo>
                    <a:cubicBezTo>
                      <a:pt x="11097" y="6786"/>
                      <a:pt x="10818" y="6678"/>
                      <a:pt x="10645" y="6457"/>
                    </a:cubicBezTo>
                    <a:cubicBezTo>
                      <a:pt x="10548" y="6359"/>
                      <a:pt x="10472" y="6197"/>
                      <a:pt x="10317" y="6197"/>
                    </a:cubicBezTo>
                    <a:cubicBezTo>
                      <a:pt x="10312" y="6197"/>
                      <a:pt x="10307" y="6197"/>
                      <a:pt x="10302" y="6198"/>
                    </a:cubicBezTo>
                    <a:cubicBezTo>
                      <a:pt x="10281" y="6196"/>
                      <a:pt x="10260" y="6195"/>
                      <a:pt x="10239" y="6195"/>
                    </a:cubicBezTo>
                    <a:cubicBezTo>
                      <a:pt x="10146" y="6195"/>
                      <a:pt x="10053" y="6217"/>
                      <a:pt x="9981" y="6279"/>
                    </a:cubicBezTo>
                    <a:cubicBezTo>
                      <a:pt x="9624" y="6533"/>
                      <a:pt x="9190" y="6725"/>
                      <a:pt x="8748" y="6725"/>
                    </a:cubicBezTo>
                    <a:cubicBezTo>
                      <a:pt x="8631" y="6725"/>
                      <a:pt x="8514" y="6712"/>
                      <a:pt x="8398" y="6682"/>
                    </a:cubicBezTo>
                    <a:cubicBezTo>
                      <a:pt x="8187" y="6630"/>
                      <a:pt x="7971" y="6502"/>
                      <a:pt x="7755" y="6502"/>
                    </a:cubicBezTo>
                    <a:cubicBezTo>
                      <a:pt x="7671" y="6502"/>
                      <a:pt x="7587" y="6521"/>
                      <a:pt x="7504" y="6572"/>
                    </a:cubicBezTo>
                    <a:cubicBezTo>
                      <a:pt x="7192" y="6788"/>
                      <a:pt x="6848" y="6996"/>
                      <a:pt x="6458" y="6996"/>
                    </a:cubicBezTo>
                    <a:cubicBezTo>
                      <a:pt x="6449" y="6996"/>
                      <a:pt x="6440" y="6996"/>
                      <a:pt x="6431" y="6996"/>
                    </a:cubicBezTo>
                    <a:cubicBezTo>
                      <a:pt x="6409" y="6998"/>
                      <a:pt x="6386" y="6999"/>
                      <a:pt x="6363" y="6999"/>
                    </a:cubicBezTo>
                    <a:cubicBezTo>
                      <a:pt x="6029" y="6999"/>
                      <a:pt x="5729" y="6773"/>
                      <a:pt x="5587" y="6476"/>
                    </a:cubicBezTo>
                    <a:cubicBezTo>
                      <a:pt x="5523" y="6438"/>
                      <a:pt x="5449" y="6408"/>
                      <a:pt x="5379" y="6408"/>
                    </a:cubicBezTo>
                    <a:cubicBezTo>
                      <a:pt x="5319" y="6408"/>
                      <a:pt x="5262" y="6429"/>
                      <a:pt x="5215" y="6484"/>
                    </a:cubicBezTo>
                    <a:cubicBezTo>
                      <a:pt x="4941" y="6704"/>
                      <a:pt x="4578" y="6849"/>
                      <a:pt x="4225" y="6849"/>
                    </a:cubicBezTo>
                    <a:cubicBezTo>
                      <a:pt x="3975" y="6849"/>
                      <a:pt x="3730" y="6777"/>
                      <a:pt x="3525" y="6607"/>
                    </a:cubicBezTo>
                    <a:cubicBezTo>
                      <a:pt x="3470" y="6552"/>
                      <a:pt x="3408" y="6531"/>
                      <a:pt x="3345" y="6531"/>
                    </a:cubicBezTo>
                    <a:cubicBezTo>
                      <a:pt x="3228" y="6531"/>
                      <a:pt x="3106" y="6600"/>
                      <a:pt x="3003" y="6653"/>
                    </a:cubicBezTo>
                    <a:cubicBezTo>
                      <a:pt x="2798" y="6729"/>
                      <a:pt x="2630" y="6872"/>
                      <a:pt x="2436" y="6969"/>
                    </a:cubicBezTo>
                    <a:cubicBezTo>
                      <a:pt x="2405" y="6986"/>
                      <a:pt x="2371" y="6994"/>
                      <a:pt x="2338" y="6994"/>
                    </a:cubicBezTo>
                    <a:cubicBezTo>
                      <a:pt x="2204" y="6994"/>
                      <a:pt x="2071" y="6865"/>
                      <a:pt x="2100" y="6724"/>
                    </a:cubicBezTo>
                    <a:cubicBezTo>
                      <a:pt x="2097" y="6618"/>
                      <a:pt x="2201" y="6558"/>
                      <a:pt x="2276" y="6505"/>
                    </a:cubicBezTo>
                    <a:cubicBezTo>
                      <a:pt x="2473" y="6379"/>
                      <a:pt x="2673" y="6258"/>
                      <a:pt x="2872" y="6136"/>
                    </a:cubicBezTo>
                    <a:cubicBezTo>
                      <a:pt x="2969" y="5911"/>
                      <a:pt x="3094" y="5690"/>
                      <a:pt x="3118" y="5442"/>
                    </a:cubicBezTo>
                    <a:cubicBezTo>
                      <a:pt x="3166" y="4905"/>
                      <a:pt x="3348" y="4381"/>
                      <a:pt x="3635" y="3925"/>
                    </a:cubicBezTo>
                    <a:cubicBezTo>
                      <a:pt x="3813" y="3660"/>
                      <a:pt x="4034" y="3410"/>
                      <a:pt x="4330" y="3275"/>
                    </a:cubicBezTo>
                    <a:cubicBezTo>
                      <a:pt x="4399" y="3241"/>
                      <a:pt x="4477" y="3225"/>
                      <a:pt x="4555" y="3225"/>
                    </a:cubicBezTo>
                    <a:close/>
                    <a:moveTo>
                      <a:pt x="7419" y="1"/>
                    </a:moveTo>
                    <a:cubicBezTo>
                      <a:pt x="6041" y="1"/>
                      <a:pt x="4663" y="403"/>
                      <a:pt x="3504" y="1149"/>
                    </a:cubicBezTo>
                    <a:cubicBezTo>
                      <a:pt x="2398" y="1854"/>
                      <a:pt x="1485" y="2862"/>
                      <a:pt x="900" y="4037"/>
                    </a:cubicBezTo>
                    <a:cubicBezTo>
                      <a:pt x="245" y="5326"/>
                      <a:pt x="1" y="6813"/>
                      <a:pt x="182" y="8246"/>
                    </a:cubicBezTo>
                    <a:cubicBezTo>
                      <a:pt x="254" y="8319"/>
                      <a:pt x="325" y="8395"/>
                      <a:pt x="396" y="8471"/>
                    </a:cubicBezTo>
                    <a:cubicBezTo>
                      <a:pt x="521" y="8485"/>
                      <a:pt x="646" y="8490"/>
                      <a:pt x="772" y="8490"/>
                    </a:cubicBezTo>
                    <a:cubicBezTo>
                      <a:pt x="1059" y="8490"/>
                      <a:pt x="1348" y="8463"/>
                      <a:pt x="1636" y="8463"/>
                    </a:cubicBezTo>
                    <a:cubicBezTo>
                      <a:pt x="1645" y="8463"/>
                      <a:pt x="1655" y="8464"/>
                      <a:pt x="1664" y="8464"/>
                    </a:cubicBezTo>
                    <a:cubicBezTo>
                      <a:pt x="5852" y="8343"/>
                      <a:pt x="10040" y="8225"/>
                      <a:pt x="14228" y="8102"/>
                    </a:cubicBezTo>
                    <a:cubicBezTo>
                      <a:pt x="14433" y="8101"/>
                      <a:pt x="14722" y="8011"/>
                      <a:pt x="14731" y="7767"/>
                    </a:cubicBezTo>
                    <a:cubicBezTo>
                      <a:pt x="14912" y="5370"/>
                      <a:pt x="13786" y="2933"/>
                      <a:pt x="11865" y="1496"/>
                    </a:cubicBezTo>
                    <a:cubicBezTo>
                      <a:pt x="10666" y="572"/>
                      <a:pt x="9169" y="44"/>
                      <a:pt x="7656" y="5"/>
                    </a:cubicBezTo>
                    <a:cubicBezTo>
                      <a:pt x="7577" y="2"/>
                      <a:pt x="7498" y="1"/>
                      <a:pt x="7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1715400" y="2374475"/>
                <a:ext cx="23175" cy="39650"/>
              </a:xfrm>
              <a:custGeom>
                <a:avLst/>
                <a:gdLst/>
                <a:ahLst/>
                <a:cxnLst/>
                <a:rect l="l" t="t" r="r" b="b"/>
                <a:pathLst>
                  <a:path w="927" h="1586" extrusionOk="0">
                    <a:moveTo>
                      <a:pt x="927" y="1"/>
                    </a:moveTo>
                    <a:lnTo>
                      <a:pt x="927" y="1"/>
                    </a:lnTo>
                    <a:cubicBezTo>
                      <a:pt x="713" y="78"/>
                      <a:pt x="566" y="259"/>
                      <a:pt x="440" y="438"/>
                    </a:cubicBezTo>
                    <a:cubicBezTo>
                      <a:pt x="213" y="783"/>
                      <a:pt x="66" y="1179"/>
                      <a:pt x="0" y="1585"/>
                    </a:cubicBezTo>
                    <a:cubicBezTo>
                      <a:pt x="3" y="1585"/>
                      <a:pt x="5" y="1586"/>
                      <a:pt x="8" y="1586"/>
                    </a:cubicBezTo>
                    <a:cubicBezTo>
                      <a:pt x="244" y="1586"/>
                      <a:pt x="349" y="1340"/>
                      <a:pt x="467" y="1176"/>
                    </a:cubicBezTo>
                    <a:cubicBezTo>
                      <a:pt x="682" y="814"/>
                      <a:pt x="902" y="429"/>
                      <a:pt x="9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1633375" y="2496250"/>
                <a:ext cx="355725" cy="150900"/>
              </a:xfrm>
              <a:custGeom>
                <a:avLst/>
                <a:gdLst/>
                <a:ahLst/>
                <a:cxnLst/>
                <a:rect l="l" t="t" r="r" b="b"/>
                <a:pathLst>
                  <a:path w="14229" h="6036" extrusionOk="0">
                    <a:moveTo>
                      <a:pt x="9527" y="1549"/>
                    </a:moveTo>
                    <a:cubicBezTo>
                      <a:pt x="9587" y="1549"/>
                      <a:pt x="9647" y="1551"/>
                      <a:pt x="9707" y="1555"/>
                    </a:cubicBezTo>
                    <a:cubicBezTo>
                      <a:pt x="9867" y="1578"/>
                      <a:pt x="9956" y="1787"/>
                      <a:pt x="9863" y="1922"/>
                    </a:cubicBezTo>
                    <a:cubicBezTo>
                      <a:pt x="9791" y="2044"/>
                      <a:pt x="9636" y="2039"/>
                      <a:pt x="9513" y="2044"/>
                    </a:cubicBezTo>
                    <a:cubicBezTo>
                      <a:pt x="7943" y="2082"/>
                      <a:pt x="6373" y="2139"/>
                      <a:pt x="4803" y="2173"/>
                    </a:cubicBezTo>
                    <a:cubicBezTo>
                      <a:pt x="4794" y="2174"/>
                      <a:pt x="4785" y="2175"/>
                      <a:pt x="4777" y="2175"/>
                    </a:cubicBezTo>
                    <a:cubicBezTo>
                      <a:pt x="4513" y="2175"/>
                      <a:pt x="4472" y="1736"/>
                      <a:pt x="4743" y="1697"/>
                    </a:cubicBezTo>
                    <a:cubicBezTo>
                      <a:pt x="6161" y="1634"/>
                      <a:pt x="7582" y="1612"/>
                      <a:pt x="9001" y="1565"/>
                    </a:cubicBezTo>
                    <a:cubicBezTo>
                      <a:pt x="9176" y="1563"/>
                      <a:pt x="9351" y="1549"/>
                      <a:pt x="9527" y="1549"/>
                    </a:cubicBezTo>
                    <a:close/>
                    <a:moveTo>
                      <a:pt x="10167" y="2733"/>
                    </a:moveTo>
                    <a:cubicBezTo>
                      <a:pt x="10187" y="2733"/>
                      <a:pt x="10208" y="2733"/>
                      <a:pt x="10228" y="2733"/>
                    </a:cubicBezTo>
                    <a:cubicBezTo>
                      <a:pt x="10403" y="2733"/>
                      <a:pt x="10514" y="2953"/>
                      <a:pt x="10418" y="3099"/>
                    </a:cubicBezTo>
                    <a:cubicBezTo>
                      <a:pt x="10356" y="3217"/>
                      <a:pt x="10211" y="3218"/>
                      <a:pt x="10095" y="3223"/>
                    </a:cubicBezTo>
                    <a:cubicBezTo>
                      <a:pt x="8159" y="3276"/>
                      <a:pt x="6222" y="3333"/>
                      <a:pt x="4285" y="3390"/>
                    </a:cubicBezTo>
                    <a:cubicBezTo>
                      <a:pt x="4269" y="3391"/>
                      <a:pt x="4254" y="3391"/>
                      <a:pt x="4238" y="3391"/>
                    </a:cubicBezTo>
                    <a:cubicBezTo>
                      <a:pt x="4120" y="3391"/>
                      <a:pt x="3992" y="3354"/>
                      <a:pt x="3954" y="3231"/>
                    </a:cubicBezTo>
                    <a:cubicBezTo>
                      <a:pt x="3888" y="3076"/>
                      <a:pt x="4017" y="2902"/>
                      <a:pt x="4177" y="2902"/>
                    </a:cubicBezTo>
                    <a:cubicBezTo>
                      <a:pt x="4182" y="2902"/>
                      <a:pt x="4186" y="2902"/>
                      <a:pt x="4191" y="2902"/>
                    </a:cubicBezTo>
                    <a:cubicBezTo>
                      <a:pt x="5675" y="2853"/>
                      <a:pt x="7159" y="2816"/>
                      <a:pt x="8643" y="2772"/>
                    </a:cubicBezTo>
                    <a:cubicBezTo>
                      <a:pt x="9151" y="2763"/>
                      <a:pt x="9659" y="2733"/>
                      <a:pt x="10167" y="2733"/>
                    </a:cubicBezTo>
                    <a:close/>
                    <a:moveTo>
                      <a:pt x="9569" y="3952"/>
                    </a:moveTo>
                    <a:cubicBezTo>
                      <a:pt x="9614" y="3952"/>
                      <a:pt x="9658" y="3952"/>
                      <a:pt x="9702" y="3953"/>
                    </a:cubicBezTo>
                    <a:cubicBezTo>
                      <a:pt x="9982" y="3989"/>
                      <a:pt x="9940" y="4435"/>
                      <a:pt x="9670" y="4435"/>
                    </a:cubicBezTo>
                    <a:cubicBezTo>
                      <a:pt x="9663" y="4435"/>
                      <a:pt x="9656" y="4434"/>
                      <a:pt x="9649" y="4434"/>
                    </a:cubicBezTo>
                    <a:cubicBezTo>
                      <a:pt x="8034" y="4484"/>
                      <a:pt x="6418" y="4533"/>
                      <a:pt x="4803" y="4572"/>
                    </a:cubicBezTo>
                    <a:cubicBezTo>
                      <a:pt x="4794" y="4573"/>
                      <a:pt x="4786" y="4573"/>
                      <a:pt x="4777" y="4573"/>
                    </a:cubicBezTo>
                    <a:cubicBezTo>
                      <a:pt x="4513" y="4573"/>
                      <a:pt x="4471" y="4136"/>
                      <a:pt x="4741" y="4094"/>
                    </a:cubicBezTo>
                    <a:cubicBezTo>
                      <a:pt x="5760" y="4044"/>
                      <a:pt x="6781" y="4032"/>
                      <a:pt x="7802" y="3997"/>
                    </a:cubicBezTo>
                    <a:cubicBezTo>
                      <a:pt x="8391" y="3988"/>
                      <a:pt x="8981" y="3952"/>
                      <a:pt x="9569" y="3952"/>
                    </a:cubicBezTo>
                    <a:close/>
                    <a:moveTo>
                      <a:pt x="13672" y="1"/>
                    </a:moveTo>
                    <a:cubicBezTo>
                      <a:pt x="13598" y="1"/>
                      <a:pt x="13524" y="7"/>
                      <a:pt x="13453" y="17"/>
                    </a:cubicBezTo>
                    <a:cubicBezTo>
                      <a:pt x="9063" y="144"/>
                      <a:pt x="4673" y="266"/>
                      <a:pt x="283" y="396"/>
                    </a:cubicBezTo>
                    <a:cubicBezTo>
                      <a:pt x="283" y="396"/>
                      <a:pt x="282" y="396"/>
                      <a:pt x="282" y="396"/>
                    </a:cubicBezTo>
                    <a:cubicBezTo>
                      <a:pt x="157" y="396"/>
                      <a:pt x="0" y="519"/>
                      <a:pt x="43" y="656"/>
                    </a:cubicBezTo>
                    <a:cubicBezTo>
                      <a:pt x="631" y="2870"/>
                      <a:pt x="2337" y="4746"/>
                      <a:pt x="4481" y="5552"/>
                    </a:cubicBezTo>
                    <a:cubicBezTo>
                      <a:pt x="5313" y="5874"/>
                      <a:pt x="6205" y="6035"/>
                      <a:pt x="7097" y="6035"/>
                    </a:cubicBezTo>
                    <a:cubicBezTo>
                      <a:pt x="7969" y="6035"/>
                      <a:pt x="8841" y="5881"/>
                      <a:pt x="9657" y="5572"/>
                    </a:cubicBezTo>
                    <a:cubicBezTo>
                      <a:pt x="11945" y="4732"/>
                      <a:pt x="13767" y="2667"/>
                      <a:pt x="14229" y="265"/>
                    </a:cubicBezTo>
                    <a:cubicBezTo>
                      <a:pt x="14107" y="58"/>
                      <a:pt x="13891" y="1"/>
                      <a:pt x="13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1271525" y="1919275"/>
                <a:ext cx="1079275" cy="1067350"/>
              </a:xfrm>
              <a:custGeom>
                <a:avLst/>
                <a:gdLst/>
                <a:ahLst/>
                <a:cxnLst/>
                <a:rect l="l" t="t" r="r" b="b"/>
                <a:pathLst>
                  <a:path w="43171" h="42694" extrusionOk="0">
                    <a:moveTo>
                      <a:pt x="21551" y="14489"/>
                    </a:moveTo>
                    <a:cubicBezTo>
                      <a:pt x="21630" y="14489"/>
                      <a:pt x="21709" y="14490"/>
                      <a:pt x="21788" y="14493"/>
                    </a:cubicBezTo>
                    <a:cubicBezTo>
                      <a:pt x="23301" y="14532"/>
                      <a:pt x="24798" y="15060"/>
                      <a:pt x="25997" y="15984"/>
                    </a:cubicBezTo>
                    <a:cubicBezTo>
                      <a:pt x="27918" y="17421"/>
                      <a:pt x="29044" y="19858"/>
                      <a:pt x="28863" y="22255"/>
                    </a:cubicBezTo>
                    <a:cubicBezTo>
                      <a:pt x="28854" y="22499"/>
                      <a:pt x="28565" y="22589"/>
                      <a:pt x="28360" y="22590"/>
                    </a:cubicBezTo>
                    <a:cubicBezTo>
                      <a:pt x="24172" y="22713"/>
                      <a:pt x="19984" y="22831"/>
                      <a:pt x="15796" y="22952"/>
                    </a:cubicBezTo>
                    <a:cubicBezTo>
                      <a:pt x="15787" y="22952"/>
                      <a:pt x="15777" y="22951"/>
                      <a:pt x="15768" y="22951"/>
                    </a:cubicBezTo>
                    <a:cubicBezTo>
                      <a:pt x="15480" y="22951"/>
                      <a:pt x="15191" y="22978"/>
                      <a:pt x="14904" y="22978"/>
                    </a:cubicBezTo>
                    <a:cubicBezTo>
                      <a:pt x="14778" y="22978"/>
                      <a:pt x="14653" y="22973"/>
                      <a:pt x="14528" y="22959"/>
                    </a:cubicBezTo>
                    <a:cubicBezTo>
                      <a:pt x="14457" y="22883"/>
                      <a:pt x="14386" y="22807"/>
                      <a:pt x="14314" y="22734"/>
                    </a:cubicBezTo>
                    <a:cubicBezTo>
                      <a:pt x="14133" y="21301"/>
                      <a:pt x="14377" y="19814"/>
                      <a:pt x="15032" y="18525"/>
                    </a:cubicBezTo>
                    <a:cubicBezTo>
                      <a:pt x="15617" y="17350"/>
                      <a:pt x="16530" y="16342"/>
                      <a:pt x="17636" y="15637"/>
                    </a:cubicBezTo>
                    <a:cubicBezTo>
                      <a:pt x="18795" y="14891"/>
                      <a:pt x="20173" y="14489"/>
                      <a:pt x="21551" y="14489"/>
                    </a:cubicBezTo>
                    <a:close/>
                    <a:moveTo>
                      <a:pt x="28146" y="23080"/>
                    </a:moveTo>
                    <a:cubicBezTo>
                      <a:pt x="28365" y="23080"/>
                      <a:pt x="28581" y="23137"/>
                      <a:pt x="28703" y="23344"/>
                    </a:cubicBezTo>
                    <a:cubicBezTo>
                      <a:pt x="28241" y="25746"/>
                      <a:pt x="26419" y="27811"/>
                      <a:pt x="24131" y="28651"/>
                    </a:cubicBezTo>
                    <a:cubicBezTo>
                      <a:pt x="23315" y="28960"/>
                      <a:pt x="22443" y="29114"/>
                      <a:pt x="21571" y="29114"/>
                    </a:cubicBezTo>
                    <a:cubicBezTo>
                      <a:pt x="20679" y="29114"/>
                      <a:pt x="19787" y="28953"/>
                      <a:pt x="18955" y="28631"/>
                    </a:cubicBezTo>
                    <a:cubicBezTo>
                      <a:pt x="16811" y="27825"/>
                      <a:pt x="15105" y="25949"/>
                      <a:pt x="14517" y="23735"/>
                    </a:cubicBezTo>
                    <a:cubicBezTo>
                      <a:pt x="14474" y="23598"/>
                      <a:pt x="14631" y="23475"/>
                      <a:pt x="14756" y="23475"/>
                    </a:cubicBezTo>
                    <a:cubicBezTo>
                      <a:pt x="14756" y="23475"/>
                      <a:pt x="14757" y="23475"/>
                      <a:pt x="14757" y="23475"/>
                    </a:cubicBezTo>
                    <a:cubicBezTo>
                      <a:pt x="19147" y="23345"/>
                      <a:pt x="23537" y="23223"/>
                      <a:pt x="27927" y="23096"/>
                    </a:cubicBezTo>
                    <a:cubicBezTo>
                      <a:pt x="27998" y="23086"/>
                      <a:pt x="28072" y="23080"/>
                      <a:pt x="28146" y="23080"/>
                    </a:cubicBezTo>
                    <a:close/>
                    <a:moveTo>
                      <a:pt x="7066" y="9233"/>
                    </a:moveTo>
                    <a:cubicBezTo>
                      <a:pt x="7153" y="9233"/>
                      <a:pt x="7234" y="9378"/>
                      <a:pt x="7157" y="9472"/>
                    </a:cubicBezTo>
                    <a:cubicBezTo>
                      <a:pt x="6157" y="12040"/>
                      <a:pt x="5690" y="14864"/>
                      <a:pt x="6121" y="17604"/>
                    </a:cubicBezTo>
                    <a:cubicBezTo>
                      <a:pt x="6165" y="17605"/>
                      <a:pt x="6255" y="17606"/>
                      <a:pt x="6300" y="17608"/>
                    </a:cubicBezTo>
                    <a:cubicBezTo>
                      <a:pt x="6463" y="17134"/>
                      <a:pt x="6562" y="16639"/>
                      <a:pt x="6748" y="16173"/>
                    </a:cubicBezTo>
                    <a:cubicBezTo>
                      <a:pt x="7145" y="15061"/>
                      <a:pt x="7715" y="14013"/>
                      <a:pt x="8412" y="13062"/>
                    </a:cubicBezTo>
                    <a:cubicBezTo>
                      <a:pt x="8449" y="13004"/>
                      <a:pt x="8526" y="12963"/>
                      <a:pt x="8591" y="12963"/>
                    </a:cubicBezTo>
                    <a:cubicBezTo>
                      <a:pt x="8650" y="12963"/>
                      <a:pt x="8700" y="12998"/>
                      <a:pt x="8699" y="13087"/>
                    </a:cubicBezTo>
                    <a:cubicBezTo>
                      <a:pt x="8670" y="13381"/>
                      <a:pt x="8551" y="13660"/>
                      <a:pt x="8518" y="13957"/>
                    </a:cubicBezTo>
                    <a:cubicBezTo>
                      <a:pt x="8044" y="16235"/>
                      <a:pt x="8194" y="18609"/>
                      <a:pt x="8724" y="20863"/>
                    </a:cubicBezTo>
                    <a:cubicBezTo>
                      <a:pt x="8736" y="20934"/>
                      <a:pt x="8773" y="20962"/>
                      <a:pt x="8815" y="20962"/>
                    </a:cubicBezTo>
                    <a:cubicBezTo>
                      <a:pt x="8888" y="20962"/>
                      <a:pt x="8977" y="20877"/>
                      <a:pt x="8977" y="20790"/>
                    </a:cubicBezTo>
                    <a:cubicBezTo>
                      <a:pt x="9110" y="19624"/>
                      <a:pt x="9341" y="18429"/>
                      <a:pt x="9935" y="17404"/>
                    </a:cubicBezTo>
                    <a:cubicBezTo>
                      <a:pt x="9980" y="17409"/>
                      <a:pt x="10071" y="17421"/>
                      <a:pt x="10115" y="17427"/>
                    </a:cubicBezTo>
                    <a:cubicBezTo>
                      <a:pt x="9867" y="19676"/>
                      <a:pt x="10099" y="21988"/>
                      <a:pt x="10896" y="24113"/>
                    </a:cubicBezTo>
                    <a:cubicBezTo>
                      <a:pt x="10928" y="24208"/>
                      <a:pt x="11003" y="24278"/>
                      <a:pt x="11069" y="24352"/>
                    </a:cubicBezTo>
                    <a:cubicBezTo>
                      <a:pt x="11101" y="24318"/>
                      <a:pt x="11165" y="24252"/>
                      <a:pt x="11196" y="24218"/>
                    </a:cubicBezTo>
                    <a:cubicBezTo>
                      <a:pt x="11274" y="23413"/>
                      <a:pt x="11291" y="22567"/>
                      <a:pt x="11647" y="21826"/>
                    </a:cubicBezTo>
                    <a:cubicBezTo>
                      <a:pt x="11725" y="21877"/>
                      <a:pt x="11787" y="21954"/>
                      <a:pt x="11790" y="22054"/>
                    </a:cubicBezTo>
                    <a:cubicBezTo>
                      <a:pt x="11966" y="23214"/>
                      <a:pt x="12311" y="24353"/>
                      <a:pt x="12821" y="25412"/>
                    </a:cubicBezTo>
                    <a:cubicBezTo>
                      <a:pt x="13661" y="27111"/>
                      <a:pt x="14905" y="28608"/>
                      <a:pt x="16420" y="29744"/>
                    </a:cubicBezTo>
                    <a:cubicBezTo>
                      <a:pt x="16481" y="29786"/>
                      <a:pt x="16515" y="29847"/>
                      <a:pt x="16520" y="29924"/>
                    </a:cubicBezTo>
                    <a:cubicBezTo>
                      <a:pt x="16457" y="29931"/>
                      <a:pt x="16394" y="29935"/>
                      <a:pt x="16332" y="29935"/>
                    </a:cubicBezTo>
                    <a:cubicBezTo>
                      <a:pt x="15805" y="29935"/>
                      <a:pt x="15305" y="29682"/>
                      <a:pt x="14817" y="29502"/>
                    </a:cubicBezTo>
                    <a:cubicBezTo>
                      <a:pt x="14550" y="29417"/>
                      <a:pt x="14320" y="29226"/>
                      <a:pt x="14036" y="29205"/>
                    </a:cubicBezTo>
                    <a:lnTo>
                      <a:pt x="14036" y="29205"/>
                    </a:lnTo>
                    <a:cubicBezTo>
                      <a:pt x="14038" y="29255"/>
                      <a:pt x="14042" y="29352"/>
                      <a:pt x="14044" y="29401"/>
                    </a:cubicBezTo>
                    <a:cubicBezTo>
                      <a:pt x="15589" y="31197"/>
                      <a:pt x="17594" y="32586"/>
                      <a:pt x="19806" y="33430"/>
                    </a:cubicBezTo>
                    <a:cubicBezTo>
                      <a:pt x="19716" y="33534"/>
                      <a:pt x="19587" y="33592"/>
                      <a:pt x="19450" y="33592"/>
                    </a:cubicBezTo>
                    <a:cubicBezTo>
                      <a:pt x="19434" y="33592"/>
                      <a:pt x="19419" y="33591"/>
                      <a:pt x="19403" y="33590"/>
                    </a:cubicBezTo>
                    <a:cubicBezTo>
                      <a:pt x="18244" y="33548"/>
                      <a:pt x="17122" y="33198"/>
                      <a:pt x="16057" y="32764"/>
                    </a:cubicBezTo>
                    <a:cubicBezTo>
                      <a:pt x="16053" y="32764"/>
                      <a:pt x="16049" y="32764"/>
                      <a:pt x="16045" y="32764"/>
                    </a:cubicBezTo>
                    <a:cubicBezTo>
                      <a:pt x="15859" y="32764"/>
                      <a:pt x="15987" y="33005"/>
                      <a:pt x="16081" y="33064"/>
                    </a:cubicBezTo>
                    <a:cubicBezTo>
                      <a:pt x="17104" y="33936"/>
                      <a:pt x="18199" y="34732"/>
                      <a:pt x="19387" y="35364"/>
                    </a:cubicBezTo>
                    <a:cubicBezTo>
                      <a:pt x="20549" y="35982"/>
                      <a:pt x="21795" y="36445"/>
                      <a:pt x="23082" y="36725"/>
                    </a:cubicBezTo>
                    <a:cubicBezTo>
                      <a:pt x="23162" y="36738"/>
                      <a:pt x="23228" y="36786"/>
                      <a:pt x="23198" y="36878"/>
                    </a:cubicBezTo>
                    <a:cubicBezTo>
                      <a:pt x="23146" y="36909"/>
                      <a:pt x="23089" y="36927"/>
                      <a:pt x="23026" y="36934"/>
                    </a:cubicBezTo>
                    <a:cubicBezTo>
                      <a:pt x="22356" y="37039"/>
                      <a:pt x="21677" y="37094"/>
                      <a:pt x="20998" y="37094"/>
                    </a:cubicBezTo>
                    <a:cubicBezTo>
                      <a:pt x="19962" y="37094"/>
                      <a:pt x="18927" y="36968"/>
                      <a:pt x="17924" y="36706"/>
                    </a:cubicBezTo>
                    <a:cubicBezTo>
                      <a:pt x="17884" y="36754"/>
                      <a:pt x="17845" y="36804"/>
                      <a:pt x="17808" y="36855"/>
                    </a:cubicBezTo>
                    <a:cubicBezTo>
                      <a:pt x="17856" y="36935"/>
                      <a:pt x="17903" y="37021"/>
                      <a:pt x="17985" y="37075"/>
                    </a:cubicBezTo>
                    <a:cubicBezTo>
                      <a:pt x="20169" y="38606"/>
                      <a:pt x="22771" y="39473"/>
                      <a:pt x="25410" y="39772"/>
                    </a:cubicBezTo>
                    <a:cubicBezTo>
                      <a:pt x="25411" y="39772"/>
                      <a:pt x="25412" y="39772"/>
                      <a:pt x="25413" y="39772"/>
                    </a:cubicBezTo>
                    <a:cubicBezTo>
                      <a:pt x="25481" y="39772"/>
                      <a:pt x="25541" y="39807"/>
                      <a:pt x="25600" y="39842"/>
                    </a:cubicBezTo>
                    <a:cubicBezTo>
                      <a:pt x="25582" y="39877"/>
                      <a:pt x="25547" y="39947"/>
                      <a:pt x="25530" y="39982"/>
                    </a:cubicBezTo>
                    <a:cubicBezTo>
                      <a:pt x="24312" y="40251"/>
                      <a:pt x="23064" y="40360"/>
                      <a:pt x="21818" y="40360"/>
                    </a:cubicBezTo>
                    <a:cubicBezTo>
                      <a:pt x="21543" y="40360"/>
                      <a:pt x="21267" y="40355"/>
                      <a:pt x="20992" y="40344"/>
                    </a:cubicBezTo>
                    <a:cubicBezTo>
                      <a:pt x="19425" y="40257"/>
                      <a:pt x="17861" y="40017"/>
                      <a:pt x="16359" y="39552"/>
                    </a:cubicBezTo>
                    <a:cubicBezTo>
                      <a:pt x="13953" y="38826"/>
                      <a:pt x="11707" y="37597"/>
                      <a:pt x="9757" y="36014"/>
                    </a:cubicBezTo>
                    <a:cubicBezTo>
                      <a:pt x="8810" y="35253"/>
                      <a:pt x="7937" y="34404"/>
                      <a:pt x="7118" y="33508"/>
                    </a:cubicBezTo>
                    <a:cubicBezTo>
                      <a:pt x="5882" y="31996"/>
                      <a:pt x="4861" y="30311"/>
                      <a:pt x="4094" y="28516"/>
                    </a:cubicBezTo>
                    <a:cubicBezTo>
                      <a:pt x="3644" y="27249"/>
                      <a:pt x="3279" y="25951"/>
                      <a:pt x="3055" y="24624"/>
                    </a:cubicBezTo>
                    <a:cubicBezTo>
                      <a:pt x="2505" y="21523"/>
                      <a:pt x="2692" y="18279"/>
                      <a:pt x="3695" y="15286"/>
                    </a:cubicBezTo>
                    <a:cubicBezTo>
                      <a:pt x="4421" y="13118"/>
                      <a:pt x="5507" y="11057"/>
                      <a:pt x="6977" y="9299"/>
                    </a:cubicBezTo>
                    <a:cubicBezTo>
                      <a:pt x="7003" y="9252"/>
                      <a:pt x="7035" y="9233"/>
                      <a:pt x="7066" y="9233"/>
                    </a:cubicBezTo>
                    <a:close/>
                    <a:moveTo>
                      <a:pt x="21586" y="1"/>
                    </a:moveTo>
                    <a:cubicBezTo>
                      <a:pt x="21108" y="1"/>
                      <a:pt x="20631" y="17"/>
                      <a:pt x="20155" y="49"/>
                    </a:cubicBezTo>
                    <a:cubicBezTo>
                      <a:pt x="15889" y="315"/>
                      <a:pt x="11723" y="1919"/>
                      <a:pt x="8375" y="4574"/>
                    </a:cubicBezTo>
                    <a:cubicBezTo>
                      <a:pt x="4341" y="7728"/>
                      <a:pt x="1505" y="12381"/>
                      <a:pt x="586" y="17421"/>
                    </a:cubicBezTo>
                    <a:cubicBezTo>
                      <a:pt x="0" y="20554"/>
                      <a:pt x="126" y="23818"/>
                      <a:pt x="953" y="26896"/>
                    </a:cubicBezTo>
                    <a:cubicBezTo>
                      <a:pt x="1619" y="29371"/>
                      <a:pt x="2737" y="31726"/>
                      <a:pt x="4239" y="33803"/>
                    </a:cubicBezTo>
                    <a:cubicBezTo>
                      <a:pt x="7197" y="37937"/>
                      <a:pt x="11678" y="40960"/>
                      <a:pt x="16632" y="42116"/>
                    </a:cubicBezTo>
                    <a:cubicBezTo>
                      <a:pt x="18247" y="42501"/>
                      <a:pt x="19908" y="42693"/>
                      <a:pt x="21568" y="42693"/>
                    </a:cubicBezTo>
                    <a:cubicBezTo>
                      <a:pt x="22919" y="42693"/>
                      <a:pt x="24270" y="42566"/>
                      <a:pt x="25596" y="42312"/>
                    </a:cubicBezTo>
                    <a:cubicBezTo>
                      <a:pt x="28310" y="41796"/>
                      <a:pt x="30919" y="40740"/>
                      <a:pt x="33228" y="39225"/>
                    </a:cubicBezTo>
                    <a:cubicBezTo>
                      <a:pt x="37193" y="36646"/>
                      <a:pt x="40264" y="32714"/>
                      <a:pt x="41776" y="28231"/>
                    </a:cubicBezTo>
                    <a:cubicBezTo>
                      <a:pt x="42867" y="25062"/>
                      <a:pt x="43170" y="21633"/>
                      <a:pt x="42702" y="18317"/>
                    </a:cubicBezTo>
                    <a:cubicBezTo>
                      <a:pt x="42317" y="15605"/>
                      <a:pt x="41401" y="12968"/>
                      <a:pt x="40013" y="10605"/>
                    </a:cubicBezTo>
                    <a:cubicBezTo>
                      <a:pt x="37477" y="6230"/>
                      <a:pt x="33334" y="2812"/>
                      <a:pt x="28549" y="1172"/>
                    </a:cubicBezTo>
                    <a:cubicBezTo>
                      <a:pt x="26316" y="395"/>
                      <a:pt x="23950" y="1"/>
                      <a:pt x="2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1745150" y="2534950"/>
                <a:ext cx="137150" cy="15675"/>
              </a:xfrm>
              <a:custGeom>
                <a:avLst/>
                <a:gdLst/>
                <a:ahLst/>
                <a:cxnLst/>
                <a:rect l="l" t="t" r="r" b="b"/>
                <a:pathLst>
                  <a:path w="5486" h="627" extrusionOk="0">
                    <a:moveTo>
                      <a:pt x="5056" y="1"/>
                    </a:moveTo>
                    <a:cubicBezTo>
                      <a:pt x="4880" y="1"/>
                      <a:pt x="4705" y="15"/>
                      <a:pt x="4530" y="17"/>
                    </a:cubicBezTo>
                    <a:cubicBezTo>
                      <a:pt x="3111" y="64"/>
                      <a:pt x="1690" y="86"/>
                      <a:pt x="272" y="149"/>
                    </a:cubicBezTo>
                    <a:cubicBezTo>
                      <a:pt x="1" y="188"/>
                      <a:pt x="42" y="627"/>
                      <a:pt x="306" y="627"/>
                    </a:cubicBezTo>
                    <a:cubicBezTo>
                      <a:pt x="314" y="627"/>
                      <a:pt x="323" y="626"/>
                      <a:pt x="332" y="625"/>
                    </a:cubicBezTo>
                    <a:cubicBezTo>
                      <a:pt x="1902" y="591"/>
                      <a:pt x="3472" y="534"/>
                      <a:pt x="5042" y="496"/>
                    </a:cubicBezTo>
                    <a:cubicBezTo>
                      <a:pt x="5165" y="491"/>
                      <a:pt x="5320" y="496"/>
                      <a:pt x="5392" y="374"/>
                    </a:cubicBezTo>
                    <a:cubicBezTo>
                      <a:pt x="5485" y="239"/>
                      <a:pt x="5396" y="30"/>
                      <a:pt x="5236" y="7"/>
                    </a:cubicBezTo>
                    <a:cubicBezTo>
                      <a:pt x="5176" y="3"/>
                      <a:pt x="5116" y="1"/>
                      <a:pt x="5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1730575" y="2564550"/>
                <a:ext cx="165675" cy="16500"/>
              </a:xfrm>
              <a:custGeom>
                <a:avLst/>
                <a:gdLst/>
                <a:ahLst/>
                <a:cxnLst/>
                <a:rect l="l" t="t" r="r" b="b"/>
                <a:pathLst>
                  <a:path w="6627" h="660" extrusionOk="0">
                    <a:moveTo>
                      <a:pt x="6279" y="1"/>
                    </a:moveTo>
                    <a:cubicBezTo>
                      <a:pt x="5771" y="1"/>
                      <a:pt x="5263" y="31"/>
                      <a:pt x="4755" y="40"/>
                    </a:cubicBezTo>
                    <a:cubicBezTo>
                      <a:pt x="3271" y="84"/>
                      <a:pt x="1787" y="121"/>
                      <a:pt x="303" y="170"/>
                    </a:cubicBezTo>
                    <a:cubicBezTo>
                      <a:pt x="298" y="170"/>
                      <a:pt x="294" y="170"/>
                      <a:pt x="289" y="170"/>
                    </a:cubicBezTo>
                    <a:cubicBezTo>
                      <a:pt x="129" y="170"/>
                      <a:pt x="0" y="344"/>
                      <a:pt x="66" y="499"/>
                    </a:cubicBezTo>
                    <a:cubicBezTo>
                      <a:pt x="104" y="622"/>
                      <a:pt x="232" y="659"/>
                      <a:pt x="350" y="659"/>
                    </a:cubicBezTo>
                    <a:cubicBezTo>
                      <a:pt x="366" y="659"/>
                      <a:pt x="381" y="659"/>
                      <a:pt x="397" y="658"/>
                    </a:cubicBezTo>
                    <a:cubicBezTo>
                      <a:pt x="2334" y="601"/>
                      <a:pt x="4271" y="544"/>
                      <a:pt x="6207" y="491"/>
                    </a:cubicBezTo>
                    <a:cubicBezTo>
                      <a:pt x="6323" y="485"/>
                      <a:pt x="6468" y="485"/>
                      <a:pt x="6530" y="367"/>
                    </a:cubicBezTo>
                    <a:cubicBezTo>
                      <a:pt x="6626" y="221"/>
                      <a:pt x="6515" y="1"/>
                      <a:pt x="6340" y="1"/>
                    </a:cubicBezTo>
                    <a:cubicBezTo>
                      <a:pt x="6320" y="1"/>
                      <a:pt x="6299" y="1"/>
                      <a:pt x="6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1745150" y="2595050"/>
                <a:ext cx="137775" cy="15550"/>
              </a:xfrm>
              <a:custGeom>
                <a:avLst/>
                <a:gdLst/>
                <a:ahLst/>
                <a:cxnLst/>
                <a:rect l="l" t="t" r="r" b="b"/>
                <a:pathLst>
                  <a:path w="5511" h="622" extrusionOk="0">
                    <a:moveTo>
                      <a:pt x="5098" y="0"/>
                    </a:moveTo>
                    <a:cubicBezTo>
                      <a:pt x="4510" y="0"/>
                      <a:pt x="3920" y="36"/>
                      <a:pt x="3331" y="45"/>
                    </a:cubicBezTo>
                    <a:cubicBezTo>
                      <a:pt x="2310" y="80"/>
                      <a:pt x="1289" y="92"/>
                      <a:pt x="270" y="142"/>
                    </a:cubicBezTo>
                    <a:cubicBezTo>
                      <a:pt x="0" y="184"/>
                      <a:pt x="42" y="621"/>
                      <a:pt x="306" y="621"/>
                    </a:cubicBezTo>
                    <a:cubicBezTo>
                      <a:pt x="315" y="621"/>
                      <a:pt x="323" y="621"/>
                      <a:pt x="332" y="620"/>
                    </a:cubicBezTo>
                    <a:cubicBezTo>
                      <a:pt x="1947" y="581"/>
                      <a:pt x="3563" y="532"/>
                      <a:pt x="5178" y="482"/>
                    </a:cubicBezTo>
                    <a:cubicBezTo>
                      <a:pt x="5185" y="482"/>
                      <a:pt x="5192" y="483"/>
                      <a:pt x="5199" y="483"/>
                    </a:cubicBezTo>
                    <a:cubicBezTo>
                      <a:pt x="5469" y="483"/>
                      <a:pt x="5511" y="37"/>
                      <a:pt x="5231" y="1"/>
                    </a:cubicBezTo>
                    <a:cubicBezTo>
                      <a:pt x="5187" y="0"/>
                      <a:pt x="5143" y="0"/>
                      <a:pt x="5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 name="Google Shape;533;p22"/>
            <p:cNvSpPr/>
            <p:nvPr/>
          </p:nvSpPr>
          <p:spPr>
            <a:xfrm rot="900166">
              <a:off x="1207767" y="3580101"/>
              <a:ext cx="351839" cy="120090"/>
            </a:xfrm>
            <a:custGeom>
              <a:avLst/>
              <a:gdLst/>
              <a:ahLst/>
              <a:cxnLst/>
              <a:rect l="l" t="t" r="r" b="b"/>
              <a:pathLst>
                <a:path w="11060" h="3775" extrusionOk="0">
                  <a:moveTo>
                    <a:pt x="2479" y="497"/>
                  </a:moveTo>
                  <a:cubicBezTo>
                    <a:pt x="2454" y="925"/>
                    <a:pt x="2234" y="1310"/>
                    <a:pt x="2019" y="1672"/>
                  </a:cubicBezTo>
                  <a:cubicBezTo>
                    <a:pt x="1901" y="1836"/>
                    <a:pt x="1796" y="2082"/>
                    <a:pt x="1560" y="2082"/>
                  </a:cubicBezTo>
                  <a:cubicBezTo>
                    <a:pt x="1557" y="2082"/>
                    <a:pt x="1555" y="2081"/>
                    <a:pt x="1552" y="2081"/>
                  </a:cubicBezTo>
                  <a:cubicBezTo>
                    <a:pt x="1618" y="1675"/>
                    <a:pt x="1765" y="1279"/>
                    <a:pt x="1992" y="934"/>
                  </a:cubicBezTo>
                  <a:cubicBezTo>
                    <a:pt x="2118" y="755"/>
                    <a:pt x="2265" y="574"/>
                    <a:pt x="2479" y="497"/>
                  </a:cubicBezTo>
                  <a:close/>
                  <a:moveTo>
                    <a:pt x="2484" y="1"/>
                  </a:moveTo>
                  <a:cubicBezTo>
                    <a:pt x="2406" y="1"/>
                    <a:pt x="2328" y="17"/>
                    <a:pt x="2259" y="51"/>
                  </a:cubicBezTo>
                  <a:cubicBezTo>
                    <a:pt x="1963" y="186"/>
                    <a:pt x="1742" y="436"/>
                    <a:pt x="1564" y="701"/>
                  </a:cubicBezTo>
                  <a:cubicBezTo>
                    <a:pt x="1277" y="1157"/>
                    <a:pt x="1095" y="1681"/>
                    <a:pt x="1047" y="2218"/>
                  </a:cubicBezTo>
                  <a:cubicBezTo>
                    <a:pt x="1023" y="2466"/>
                    <a:pt x="898" y="2687"/>
                    <a:pt x="801" y="2912"/>
                  </a:cubicBezTo>
                  <a:cubicBezTo>
                    <a:pt x="602" y="3034"/>
                    <a:pt x="402" y="3155"/>
                    <a:pt x="205" y="3281"/>
                  </a:cubicBezTo>
                  <a:cubicBezTo>
                    <a:pt x="130" y="3334"/>
                    <a:pt x="26" y="3394"/>
                    <a:pt x="29" y="3500"/>
                  </a:cubicBezTo>
                  <a:cubicBezTo>
                    <a:pt x="0" y="3641"/>
                    <a:pt x="133" y="3770"/>
                    <a:pt x="267" y="3770"/>
                  </a:cubicBezTo>
                  <a:cubicBezTo>
                    <a:pt x="300" y="3770"/>
                    <a:pt x="334" y="3762"/>
                    <a:pt x="365" y="3745"/>
                  </a:cubicBezTo>
                  <a:cubicBezTo>
                    <a:pt x="559" y="3648"/>
                    <a:pt x="727" y="3505"/>
                    <a:pt x="932" y="3429"/>
                  </a:cubicBezTo>
                  <a:cubicBezTo>
                    <a:pt x="1035" y="3376"/>
                    <a:pt x="1157" y="3307"/>
                    <a:pt x="1274" y="3307"/>
                  </a:cubicBezTo>
                  <a:cubicBezTo>
                    <a:pt x="1337" y="3307"/>
                    <a:pt x="1399" y="3328"/>
                    <a:pt x="1454" y="3383"/>
                  </a:cubicBezTo>
                  <a:cubicBezTo>
                    <a:pt x="1659" y="3553"/>
                    <a:pt x="1904" y="3625"/>
                    <a:pt x="2154" y="3625"/>
                  </a:cubicBezTo>
                  <a:cubicBezTo>
                    <a:pt x="2507" y="3625"/>
                    <a:pt x="2870" y="3480"/>
                    <a:pt x="3144" y="3260"/>
                  </a:cubicBezTo>
                  <a:cubicBezTo>
                    <a:pt x="3191" y="3205"/>
                    <a:pt x="3248" y="3184"/>
                    <a:pt x="3308" y="3184"/>
                  </a:cubicBezTo>
                  <a:cubicBezTo>
                    <a:pt x="3378" y="3184"/>
                    <a:pt x="3452" y="3214"/>
                    <a:pt x="3516" y="3252"/>
                  </a:cubicBezTo>
                  <a:cubicBezTo>
                    <a:pt x="3658" y="3549"/>
                    <a:pt x="3958" y="3775"/>
                    <a:pt x="4292" y="3775"/>
                  </a:cubicBezTo>
                  <a:cubicBezTo>
                    <a:pt x="4315" y="3775"/>
                    <a:pt x="4338" y="3774"/>
                    <a:pt x="4360" y="3772"/>
                  </a:cubicBezTo>
                  <a:cubicBezTo>
                    <a:pt x="4369" y="3772"/>
                    <a:pt x="4378" y="3772"/>
                    <a:pt x="4387" y="3772"/>
                  </a:cubicBezTo>
                  <a:cubicBezTo>
                    <a:pt x="4777" y="3772"/>
                    <a:pt x="5121" y="3564"/>
                    <a:pt x="5433" y="3348"/>
                  </a:cubicBezTo>
                  <a:cubicBezTo>
                    <a:pt x="5516" y="3297"/>
                    <a:pt x="5600" y="3278"/>
                    <a:pt x="5684" y="3278"/>
                  </a:cubicBezTo>
                  <a:cubicBezTo>
                    <a:pt x="5900" y="3278"/>
                    <a:pt x="6116" y="3406"/>
                    <a:pt x="6327" y="3458"/>
                  </a:cubicBezTo>
                  <a:cubicBezTo>
                    <a:pt x="6443" y="3488"/>
                    <a:pt x="6560" y="3501"/>
                    <a:pt x="6677" y="3501"/>
                  </a:cubicBezTo>
                  <a:cubicBezTo>
                    <a:pt x="7119" y="3501"/>
                    <a:pt x="7553" y="3309"/>
                    <a:pt x="7910" y="3055"/>
                  </a:cubicBezTo>
                  <a:cubicBezTo>
                    <a:pt x="7982" y="2993"/>
                    <a:pt x="8075" y="2971"/>
                    <a:pt x="8168" y="2971"/>
                  </a:cubicBezTo>
                  <a:cubicBezTo>
                    <a:pt x="8189" y="2971"/>
                    <a:pt x="8210" y="2972"/>
                    <a:pt x="8231" y="2974"/>
                  </a:cubicBezTo>
                  <a:cubicBezTo>
                    <a:pt x="8236" y="2973"/>
                    <a:pt x="8241" y="2973"/>
                    <a:pt x="8246" y="2973"/>
                  </a:cubicBezTo>
                  <a:cubicBezTo>
                    <a:pt x="8401" y="2973"/>
                    <a:pt x="8477" y="3135"/>
                    <a:pt x="8574" y="3233"/>
                  </a:cubicBezTo>
                  <a:cubicBezTo>
                    <a:pt x="8747" y="3454"/>
                    <a:pt x="9026" y="3562"/>
                    <a:pt x="9302" y="3562"/>
                  </a:cubicBezTo>
                  <a:cubicBezTo>
                    <a:pt x="9357" y="3562"/>
                    <a:pt x="9413" y="3558"/>
                    <a:pt x="9467" y="3549"/>
                  </a:cubicBezTo>
                  <a:cubicBezTo>
                    <a:pt x="10055" y="3466"/>
                    <a:pt x="10553" y="3087"/>
                    <a:pt x="10932" y="2649"/>
                  </a:cubicBezTo>
                  <a:cubicBezTo>
                    <a:pt x="11059" y="2512"/>
                    <a:pt x="10946" y="2262"/>
                    <a:pt x="10762" y="2262"/>
                  </a:cubicBezTo>
                  <a:cubicBezTo>
                    <a:pt x="10759" y="2262"/>
                    <a:pt x="10755" y="2262"/>
                    <a:pt x="10752" y="2262"/>
                  </a:cubicBezTo>
                  <a:cubicBezTo>
                    <a:pt x="10747" y="2262"/>
                    <a:pt x="10743" y="2262"/>
                    <a:pt x="10739" y="2262"/>
                  </a:cubicBezTo>
                  <a:cubicBezTo>
                    <a:pt x="10620" y="2262"/>
                    <a:pt x="10544" y="2366"/>
                    <a:pt x="10465" y="2440"/>
                  </a:cubicBezTo>
                  <a:cubicBezTo>
                    <a:pt x="10209" y="2714"/>
                    <a:pt x="9894" y="2948"/>
                    <a:pt x="9528" y="3045"/>
                  </a:cubicBezTo>
                  <a:cubicBezTo>
                    <a:pt x="9459" y="3063"/>
                    <a:pt x="9383" y="3074"/>
                    <a:pt x="9309" y="3074"/>
                  </a:cubicBezTo>
                  <a:cubicBezTo>
                    <a:pt x="9174" y="3074"/>
                    <a:pt x="9040" y="3036"/>
                    <a:pt x="8951" y="2928"/>
                  </a:cubicBezTo>
                  <a:cubicBezTo>
                    <a:pt x="8812" y="2748"/>
                    <a:pt x="8771" y="2509"/>
                    <a:pt x="8770" y="2287"/>
                  </a:cubicBezTo>
                  <a:cubicBezTo>
                    <a:pt x="9025" y="1875"/>
                    <a:pt x="9339" y="1473"/>
                    <a:pt x="9416" y="980"/>
                  </a:cubicBezTo>
                  <a:cubicBezTo>
                    <a:pt x="9445" y="839"/>
                    <a:pt x="9400" y="670"/>
                    <a:pt x="9262" y="603"/>
                  </a:cubicBezTo>
                  <a:cubicBezTo>
                    <a:pt x="9222" y="591"/>
                    <a:pt x="9182" y="586"/>
                    <a:pt x="9141" y="586"/>
                  </a:cubicBezTo>
                  <a:cubicBezTo>
                    <a:pt x="8987" y="586"/>
                    <a:pt x="8833" y="665"/>
                    <a:pt x="8734" y="782"/>
                  </a:cubicBezTo>
                  <a:cubicBezTo>
                    <a:pt x="8454" y="1084"/>
                    <a:pt x="8349" y="1502"/>
                    <a:pt x="8310" y="1902"/>
                  </a:cubicBezTo>
                  <a:cubicBezTo>
                    <a:pt x="8307" y="2086"/>
                    <a:pt x="8151" y="2206"/>
                    <a:pt x="8035" y="2331"/>
                  </a:cubicBezTo>
                  <a:cubicBezTo>
                    <a:pt x="7677" y="2663"/>
                    <a:pt x="7248" y="2969"/>
                    <a:pt x="6748" y="3014"/>
                  </a:cubicBezTo>
                  <a:cubicBezTo>
                    <a:pt x="6728" y="3015"/>
                    <a:pt x="6706" y="3015"/>
                    <a:pt x="6684" y="3015"/>
                  </a:cubicBezTo>
                  <a:cubicBezTo>
                    <a:pt x="6490" y="3015"/>
                    <a:pt x="6267" y="2974"/>
                    <a:pt x="6181" y="2782"/>
                  </a:cubicBezTo>
                  <a:cubicBezTo>
                    <a:pt x="6094" y="2643"/>
                    <a:pt x="6188" y="2490"/>
                    <a:pt x="6272" y="2378"/>
                  </a:cubicBezTo>
                  <a:cubicBezTo>
                    <a:pt x="6497" y="2068"/>
                    <a:pt x="6708" y="1740"/>
                    <a:pt x="6824" y="1372"/>
                  </a:cubicBezTo>
                  <a:cubicBezTo>
                    <a:pt x="6864" y="1241"/>
                    <a:pt x="6877" y="1073"/>
                    <a:pt x="6771" y="970"/>
                  </a:cubicBezTo>
                  <a:cubicBezTo>
                    <a:pt x="6706" y="916"/>
                    <a:pt x="6626" y="891"/>
                    <a:pt x="6545" y="891"/>
                  </a:cubicBezTo>
                  <a:cubicBezTo>
                    <a:pt x="6456" y="891"/>
                    <a:pt x="6367" y="921"/>
                    <a:pt x="6297" y="978"/>
                  </a:cubicBezTo>
                  <a:cubicBezTo>
                    <a:pt x="5963" y="1230"/>
                    <a:pt x="5794" y="1637"/>
                    <a:pt x="5687" y="2030"/>
                  </a:cubicBezTo>
                  <a:cubicBezTo>
                    <a:pt x="5645" y="2201"/>
                    <a:pt x="5669" y="2404"/>
                    <a:pt x="5531" y="2537"/>
                  </a:cubicBezTo>
                  <a:cubicBezTo>
                    <a:pt x="5234" y="2902"/>
                    <a:pt x="4830" y="3287"/>
                    <a:pt x="4335" y="3287"/>
                  </a:cubicBezTo>
                  <a:cubicBezTo>
                    <a:pt x="4303" y="3287"/>
                    <a:pt x="4272" y="3285"/>
                    <a:pt x="4240" y="3282"/>
                  </a:cubicBezTo>
                  <a:cubicBezTo>
                    <a:pt x="3926" y="3205"/>
                    <a:pt x="3860" y="2807"/>
                    <a:pt x="3915" y="2537"/>
                  </a:cubicBezTo>
                  <a:cubicBezTo>
                    <a:pt x="4259" y="2033"/>
                    <a:pt x="4669" y="1532"/>
                    <a:pt x="4787" y="918"/>
                  </a:cubicBezTo>
                  <a:cubicBezTo>
                    <a:pt x="4838" y="720"/>
                    <a:pt x="4655" y="558"/>
                    <a:pt x="4472" y="558"/>
                  </a:cubicBezTo>
                  <a:cubicBezTo>
                    <a:pt x="4436" y="558"/>
                    <a:pt x="4400" y="565"/>
                    <a:pt x="4366" y="578"/>
                  </a:cubicBezTo>
                  <a:cubicBezTo>
                    <a:pt x="4124" y="668"/>
                    <a:pt x="3967" y="892"/>
                    <a:pt x="3828" y="1097"/>
                  </a:cubicBezTo>
                  <a:cubicBezTo>
                    <a:pt x="3574" y="1468"/>
                    <a:pt x="3521" y="1926"/>
                    <a:pt x="3403" y="2347"/>
                  </a:cubicBezTo>
                  <a:cubicBezTo>
                    <a:pt x="3195" y="2632"/>
                    <a:pt x="2907" y="2862"/>
                    <a:pt x="2597" y="3029"/>
                  </a:cubicBezTo>
                  <a:cubicBezTo>
                    <a:pt x="2467" y="3102"/>
                    <a:pt x="2324" y="3138"/>
                    <a:pt x="2180" y="3138"/>
                  </a:cubicBezTo>
                  <a:cubicBezTo>
                    <a:pt x="2043" y="3138"/>
                    <a:pt x="1906" y="3106"/>
                    <a:pt x="1781" y="3043"/>
                  </a:cubicBezTo>
                  <a:cubicBezTo>
                    <a:pt x="1760" y="2834"/>
                    <a:pt x="1862" y="2643"/>
                    <a:pt x="1999" y="2494"/>
                  </a:cubicBezTo>
                  <a:cubicBezTo>
                    <a:pt x="2413" y="2035"/>
                    <a:pt x="2730" y="1487"/>
                    <a:pt x="2911" y="896"/>
                  </a:cubicBezTo>
                  <a:cubicBezTo>
                    <a:pt x="2960" y="672"/>
                    <a:pt x="3024" y="414"/>
                    <a:pt x="2886" y="210"/>
                  </a:cubicBezTo>
                  <a:cubicBezTo>
                    <a:pt x="2803" y="71"/>
                    <a:pt x="2643"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22"/>
          <p:cNvGrpSpPr/>
          <p:nvPr/>
        </p:nvGrpSpPr>
        <p:grpSpPr>
          <a:xfrm rot="900236">
            <a:off x="2610181" y="4712226"/>
            <a:ext cx="535417" cy="510255"/>
            <a:chOff x="6395775" y="3663800"/>
            <a:chExt cx="420800" cy="401025"/>
          </a:xfrm>
        </p:grpSpPr>
        <p:sp>
          <p:nvSpPr>
            <p:cNvPr id="535" name="Google Shape;535;p22"/>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39"/>
        <p:cNvGrpSpPr/>
        <p:nvPr/>
      </p:nvGrpSpPr>
      <p:grpSpPr>
        <a:xfrm>
          <a:off x="0" y="0"/>
          <a:ext cx="0" cy="0"/>
          <a:chOff x="0" y="0"/>
          <a:chExt cx="0" cy="0"/>
        </a:xfrm>
      </p:grpSpPr>
      <p:sp>
        <p:nvSpPr>
          <p:cNvPr id="540" name="Google Shape;540;p23"/>
          <p:cNvSpPr txBox="1">
            <a:spLocks noGrp="1"/>
          </p:cNvSpPr>
          <p:nvPr>
            <p:ph type="title"/>
          </p:nvPr>
        </p:nvSpPr>
        <p:spPr>
          <a:xfrm>
            <a:off x="4144400" y="2522325"/>
            <a:ext cx="4286400" cy="63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41" name="Google Shape;541;p23"/>
          <p:cNvSpPr txBox="1">
            <a:spLocks noGrp="1"/>
          </p:cNvSpPr>
          <p:nvPr>
            <p:ph type="subTitle" idx="1"/>
          </p:nvPr>
        </p:nvSpPr>
        <p:spPr>
          <a:xfrm>
            <a:off x="1589950" y="539500"/>
            <a:ext cx="6840900" cy="198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42"/>
        <p:cNvGrpSpPr/>
        <p:nvPr/>
      </p:nvGrpSpPr>
      <p:grpSpPr>
        <a:xfrm>
          <a:off x="0" y="0"/>
          <a:ext cx="0" cy="0"/>
          <a:chOff x="0" y="0"/>
          <a:chExt cx="0" cy="0"/>
        </a:xfrm>
      </p:grpSpPr>
      <p:grpSp>
        <p:nvGrpSpPr>
          <p:cNvPr id="543" name="Google Shape;543;p24"/>
          <p:cNvGrpSpPr/>
          <p:nvPr/>
        </p:nvGrpSpPr>
        <p:grpSpPr>
          <a:xfrm>
            <a:off x="7996434" y="4042605"/>
            <a:ext cx="1488837" cy="1481820"/>
            <a:chOff x="2446009" y="-157920"/>
            <a:chExt cx="1488837" cy="1481820"/>
          </a:xfrm>
        </p:grpSpPr>
        <p:grpSp>
          <p:nvGrpSpPr>
            <p:cNvPr id="544" name="Google Shape;544;p24"/>
            <p:cNvGrpSpPr/>
            <p:nvPr/>
          </p:nvGrpSpPr>
          <p:grpSpPr>
            <a:xfrm>
              <a:off x="2446009" y="-157920"/>
              <a:ext cx="1488837" cy="1481820"/>
              <a:chOff x="2297959" y="1207080"/>
              <a:chExt cx="1488837" cy="1481820"/>
            </a:xfrm>
          </p:grpSpPr>
          <p:sp>
            <p:nvSpPr>
              <p:cNvPr id="545" name="Google Shape;545;p2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24"/>
          <p:cNvGrpSpPr/>
          <p:nvPr/>
        </p:nvGrpSpPr>
        <p:grpSpPr>
          <a:xfrm rot="-6725512" flipH="1">
            <a:off x="347647" y="3500678"/>
            <a:ext cx="2599225" cy="3360840"/>
            <a:chOff x="4284200" y="-190000"/>
            <a:chExt cx="2599175" cy="3360775"/>
          </a:xfrm>
        </p:grpSpPr>
        <p:sp>
          <p:nvSpPr>
            <p:cNvPr id="551" name="Google Shape;551;p24"/>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4" name="Google Shape;564;p24"/>
          <p:cNvSpPr txBox="1">
            <a:spLocks noGrp="1"/>
          </p:cNvSpPr>
          <p:nvPr>
            <p:ph type="subTitle" idx="1"/>
          </p:nvPr>
        </p:nvSpPr>
        <p:spPr>
          <a:xfrm>
            <a:off x="4575675" y="1173800"/>
            <a:ext cx="3848400" cy="3430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65" name="Google Shape;565;p24"/>
          <p:cNvSpPr txBox="1">
            <a:spLocks noGrp="1"/>
          </p:cNvSpPr>
          <p:nvPr>
            <p:ph type="subTitle" idx="2"/>
          </p:nvPr>
        </p:nvSpPr>
        <p:spPr>
          <a:xfrm>
            <a:off x="713225" y="1173800"/>
            <a:ext cx="3848400" cy="3430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3_1_1">
    <p:spTree>
      <p:nvGrpSpPr>
        <p:cNvPr id="1" name="Shape 609"/>
        <p:cNvGrpSpPr/>
        <p:nvPr/>
      </p:nvGrpSpPr>
      <p:grpSpPr>
        <a:xfrm>
          <a:off x="0" y="0"/>
          <a:ext cx="0" cy="0"/>
          <a:chOff x="0" y="0"/>
          <a:chExt cx="0" cy="0"/>
        </a:xfrm>
      </p:grpSpPr>
      <p:grpSp>
        <p:nvGrpSpPr>
          <p:cNvPr id="610" name="Google Shape;610;p26"/>
          <p:cNvGrpSpPr/>
          <p:nvPr/>
        </p:nvGrpSpPr>
        <p:grpSpPr>
          <a:xfrm rot="3610574" flipH="1">
            <a:off x="3120186" y="-1703556"/>
            <a:ext cx="2598973" cy="3360571"/>
            <a:chOff x="1208050" y="-284750"/>
            <a:chExt cx="2599150" cy="3360800"/>
          </a:xfrm>
        </p:grpSpPr>
        <p:sp>
          <p:nvSpPr>
            <p:cNvPr id="611" name="Google Shape;611;p26"/>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26"/>
          <p:cNvGrpSpPr/>
          <p:nvPr/>
        </p:nvGrpSpPr>
        <p:grpSpPr>
          <a:xfrm rot="5400000">
            <a:off x="7405500" y="2923613"/>
            <a:ext cx="2599175" cy="3360775"/>
            <a:chOff x="4284200" y="-190000"/>
            <a:chExt cx="2599175" cy="3360775"/>
          </a:xfrm>
        </p:grpSpPr>
        <p:sp>
          <p:nvSpPr>
            <p:cNvPr id="624" name="Google Shape;624;p26"/>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26"/>
          <p:cNvGrpSpPr/>
          <p:nvPr/>
        </p:nvGrpSpPr>
        <p:grpSpPr>
          <a:xfrm>
            <a:off x="8430784" y="1939780"/>
            <a:ext cx="1488837" cy="1481820"/>
            <a:chOff x="2446009" y="-157920"/>
            <a:chExt cx="1488837" cy="1481820"/>
          </a:xfrm>
        </p:grpSpPr>
        <p:grpSp>
          <p:nvGrpSpPr>
            <p:cNvPr id="637" name="Google Shape;637;p26"/>
            <p:cNvGrpSpPr/>
            <p:nvPr/>
          </p:nvGrpSpPr>
          <p:grpSpPr>
            <a:xfrm>
              <a:off x="2446009" y="-157920"/>
              <a:ext cx="1488837" cy="1481820"/>
              <a:chOff x="2297959" y="1207080"/>
              <a:chExt cx="1488837" cy="1481820"/>
            </a:xfrm>
          </p:grpSpPr>
          <p:sp>
            <p:nvSpPr>
              <p:cNvPr id="638" name="Google Shape;638;p26"/>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2" name="Google Shape;642;p26"/>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26"/>
          <p:cNvGrpSpPr/>
          <p:nvPr/>
        </p:nvGrpSpPr>
        <p:grpSpPr>
          <a:xfrm>
            <a:off x="6058925" y="-528900"/>
            <a:ext cx="965770" cy="1011238"/>
            <a:chOff x="2360000" y="2629700"/>
            <a:chExt cx="742900" cy="777875"/>
          </a:xfrm>
        </p:grpSpPr>
        <p:sp>
          <p:nvSpPr>
            <p:cNvPr id="644" name="Google Shape;644;p26"/>
            <p:cNvSpPr/>
            <p:nvPr/>
          </p:nvSpPr>
          <p:spPr>
            <a:xfrm>
              <a:off x="2389900" y="2659600"/>
              <a:ext cx="684250" cy="714750"/>
            </a:xfrm>
            <a:custGeom>
              <a:avLst/>
              <a:gdLst/>
              <a:ahLst/>
              <a:cxnLst/>
              <a:rect l="l" t="t" r="r" b="b"/>
              <a:pathLst>
                <a:path w="27370" h="28590" extrusionOk="0">
                  <a:moveTo>
                    <a:pt x="13726" y="0"/>
                  </a:moveTo>
                  <a:cubicBezTo>
                    <a:pt x="13613" y="0"/>
                    <a:pt x="13501" y="33"/>
                    <a:pt x="13466" y="157"/>
                  </a:cubicBezTo>
                  <a:cubicBezTo>
                    <a:pt x="12685" y="1919"/>
                    <a:pt x="11928" y="3693"/>
                    <a:pt x="11146" y="5454"/>
                  </a:cubicBezTo>
                  <a:cubicBezTo>
                    <a:pt x="11075" y="5627"/>
                    <a:pt x="10898" y="5725"/>
                    <a:pt x="10721" y="5725"/>
                  </a:cubicBezTo>
                  <a:cubicBezTo>
                    <a:pt x="10630" y="5725"/>
                    <a:pt x="10540" y="5700"/>
                    <a:pt x="10463" y="5645"/>
                  </a:cubicBezTo>
                  <a:cubicBezTo>
                    <a:pt x="8957" y="4765"/>
                    <a:pt x="7453" y="3879"/>
                    <a:pt x="5949" y="2996"/>
                  </a:cubicBezTo>
                  <a:cubicBezTo>
                    <a:pt x="5738" y="2871"/>
                    <a:pt x="5514" y="2724"/>
                    <a:pt x="5263" y="2724"/>
                  </a:cubicBezTo>
                  <a:cubicBezTo>
                    <a:pt x="5248" y="2724"/>
                    <a:pt x="5232" y="2724"/>
                    <a:pt x="5216" y="2726"/>
                  </a:cubicBezTo>
                  <a:cubicBezTo>
                    <a:pt x="5187" y="2785"/>
                    <a:pt x="5160" y="2844"/>
                    <a:pt x="5134" y="2906"/>
                  </a:cubicBezTo>
                  <a:cubicBezTo>
                    <a:pt x="5554" y="4800"/>
                    <a:pt x="5971" y="6695"/>
                    <a:pt x="6386" y="8591"/>
                  </a:cubicBezTo>
                  <a:cubicBezTo>
                    <a:pt x="6436" y="8777"/>
                    <a:pt x="6385" y="8998"/>
                    <a:pt x="6219" y="9112"/>
                  </a:cubicBezTo>
                  <a:cubicBezTo>
                    <a:pt x="6052" y="9223"/>
                    <a:pt x="5840" y="9208"/>
                    <a:pt x="5651" y="9234"/>
                  </a:cubicBezTo>
                  <a:cubicBezTo>
                    <a:pt x="3842" y="9408"/>
                    <a:pt x="2032" y="9588"/>
                    <a:pt x="224" y="9763"/>
                  </a:cubicBezTo>
                  <a:cubicBezTo>
                    <a:pt x="219" y="9763"/>
                    <a:pt x="215" y="9763"/>
                    <a:pt x="210" y="9763"/>
                  </a:cubicBezTo>
                  <a:cubicBezTo>
                    <a:pt x="109" y="9763"/>
                    <a:pt x="1" y="9838"/>
                    <a:pt x="32" y="9951"/>
                  </a:cubicBezTo>
                  <a:cubicBezTo>
                    <a:pt x="53" y="10164"/>
                    <a:pt x="238" y="10298"/>
                    <a:pt x="387" y="10430"/>
                  </a:cubicBezTo>
                  <a:cubicBezTo>
                    <a:pt x="1700" y="11591"/>
                    <a:pt x="3010" y="12758"/>
                    <a:pt x="4324" y="13919"/>
                  </a:cubicBezTo>
                  <a:cubicBezTo>
                    <a:pt x="4430" y="14017"/>
                    <a:pt x="4550" y="14124"/>
                    <a:pt x="4574" y="14278"/>
                  </a:cubicBezTo>
                  <a:cubicBezTo>
                    <a:pt x="4614" y="14457"/>
                    <a:pt x="4515" y="14633"/>
                    <a:pt x="4382" y="14747"/>
                  </a:cubicBezTo>
                  <a:cubicBezTo>
                    <a:pt x="2980" y="15991"/>
                    <a:pt x="1577" y="17233"/>
                    <a:pt x="177" y="18478"/>
                  </a:cubicBezTo>
                  <a:cubicBezTo>
                    <a:pt x="45" y="18577"/>
                    <a:pt x="43" y="18759"/>
                    <a:pt x="111" y="18897"/>
                  </a:cubicBezTo>
                  <a:cubicBezTo>
                    <a:pt x="397" y="18998"/>
                    <a:pt x="701" y="18997"/>
                    <a:pt x="1000" y="19031"/>
                  </a:cubicBezTo>
                  <a:cubicBezTo>
                    <a:pt x="2638" y="19192"/>
                    <a:pt x="4277" y="19352"/>
                    <a:pt x="5916" y="19513"/>
                  </a:cubicBezTo>
                  <a:cubicBezTo>
                    <a:pt x="6103" y="19521"/>
                    <a:pt x="6302" y="19614"/>
                    <a:pt x="6372" y="19802"/>
                  </a:cubicBezTo>
                  <a:cubicBezTo>
                    <a:pt x="6447" y="19995"/>
                    <a:pt x="6364" y="20201"/>
                    <a:pt x="6329" y="20395"/>
                  </a:cubicBezTo>
                  <a:cubicBezTo>
                    <a:pt x="5983" y="21963"/>
                    <a:pt x="5638" y="23532"/>
                    <a:pt x="5293" y="25102"/>
                  </a:cubicBezTo>
                  <a:cubicBezTo>
                    <a:pt x="5242" y="25370"/>
                    <a:pt x="5126" y="25645"/>
                    <a:pt x="5209" y="25921"/>
                  </a:cubicBezTo>
                  <a:cubicBezTo>
                    <a:pt x="5266" y="25954"/>
                    <a:pt x="5325" y="25987"/>
                    <a:pt x="5386" y="26023"/>
                  </a:cubicBezTo>
                  <a:cubicBezTo>
                    <a:pt x="5852" y="25810"/>
                    <a:pt x="6274" y="25518"/>
                    <a:pt x="6719" y="25270"/>
                  </a:cubicBezTo>
                  <a:cubicBezTo>
                    <a:pt x="7939" y="24553"/>
                    <a:pt x="9158" y="23840"/>
                    <a:pt x="10376" y="23121"/>
                  </a:cubicBezTo>
                  <a:cubicBezTo>
                    <a:pt x="10485" y="23058"/>
                    <a:pt x="10604" y="22991"/>
                    <a:pt x="10733" y="22991"/>
                  </a:cubicBezTo>
                  <a:cubicBezTo>
                    <a:pt x="10760" y="22991"/>
                    <a:pt x="10787" y="22993"/>
                    <a:pt x="10814" y="23000"/>
                  </a:cubicBezTo>
                  <a:cubicBezTo>
                    <a:pt x="10985" y="23026"/>
                    <a:pt x="11110" y="23168"/>
                    <a:pt x="11174" y="23323"/>
                  </a:cubicBezTo>
                  <a:cubicBezTo>
                    <a:pt x="11874" y="24923"/>
                    <a:pt x="12573" y="26524"/>
                    <a:pt x="13270" y="28125"/>
                  </a:cubicBezTo>
                  <a:cubicBezTo>
                    <a:pt x="13342" y="28278"/>
                    <a:pt x="13385" y="28474"/>
                    <a:pt x="13555" y="28555"/>
                  </a:cubicBezTo>
                  <a:cubicBezTo>
                    <a:pt x="13592" y="28579"/>
                    <a:pt x="13631" y="28589"/>
                    <a:pt x="13670" y="28589"/>
                  </a:cubicBezTo>
                  <a:cubicBezTo>
                    <a:pt x="13810" y="28589"/>
                    <a:pt x="13949" y="28455"/>
                    <a:pt x="14003" y="28331"/>
                  </a:cubicBezTo>
                  <a:cubicBezTo>
                    <a:pt x="14740" y="26649"/>
                    <a:pt x="15469" y="24961"/>
                    <a:pt x="16212" y="23280"/>
                  </a:cubicBezTo>
                  <a:cubicBezTo>
                    <a:pt x="16279" y="23102"/>
                    <a:pt x="16459" y="22992"/>
                    <a:pt x="16641" y="22992"/>
                  </a:cubicBezTo>
                  <a:cubicBezTo>
                    <a:pt x="16719" y="22992"/>
                    <a:pt x="16798" y="23013"/>
                    <a:pt x="16867" y="23057"/>
                  </a:cubicBezTo>
                  <a:cubicBezTo>
                    <a:pt x="18513" y="24009"/>
                    <a:pt x="20146" y="24986"/>
                    <a:pt x="21793" y="25940"/>
                  </a:cubicBezTo>
                  <a:cubicBezTo>
                    <a:pt x="21832" y="25966"/>
                    <a:pt x="21876" y="25977"/>
                    <a:pt x="21920" y="25977"/>
                  </a:cubicBezTo>
                  <a:cubicBezTo>
                    <a:pt x="22086" y="25977"/>
                    <a:pt x="22253" y="25811"/>
                    <a:pt x="22189" y="25636"/>
                  </a:cubicBezTo>
                  <a:cubicBezTo>
                    <a:pt x="21801" y="23871"/>
                    <a:pt x="21414" y="22108"/>
                    <a:pt x="21023" y="20344"/>
                  </a:cubicBezTo>
                  <a:cubicBezTo>
                    <a:pt x="20985" y="20155"/>
                    <a:pt x="20911" y="19946"/>
                    <a:pt x="21009" y="19765"/>
                  </a:cubicBezTo>
                  <a:cubicBezTo>
                    <a:pt x="21088" y="19601"/>
                    <a:pt x="21269" y="19523"/>
                    <a:pt x="21443" y="19513"/>
                  </a:cubicBezTo>
                  <a:cubicBezTo>
                    <a:pt x="23145" y="19345"/>
                    <a:pt x="24847" y="19180"/>
                    <a:pt x="26549" y="19014"/>
                  </a:cubicBezTo>
                  <a:cubicBezTo>
                    <a:pt x="26809" y="18984"/>
                    <a:pt x="27090" y="18996"/>
                    <a:pt x="27316" y="18837"/>
                  </a:cubicBezTo>
                  <a:cubicBezTo>
                    <a:pt x="27369" y="18563"/>
                    <a:pt x="27114" y="18417"/>
                    <a:pt x="26943" y="18260"/>
                  </a:cubicBezTo>
                  <a:cubicBezTo>
                    <a:pt x="25610" y="17076"/>
                    <a:pt x="24273" y="15898"/>
                    <a:pt x="22945" y="14709"/>
                  </a:cubicBezTo>
                  <a:cubicBezTo>
                    <a:pt x="22716" y="14524"/>
                    <a:pt x="22739" y="14152"/>
                    <a:pt x="22973" y="13983"/>
                  </a:cubicBezTo>
                  <a:cubicBezTo>
                    <a:pt x="24292" y="12809"/>
                    <a:pt x="25614" y="11638"/>
                    <a:pt x="26936" y="10466"/>
                  </a:cubicBezTo>
                  <a:cubicBezTo>
                    <a:pt x="27107" y="10317"/>
                    <a:pt x="27314" y="10156"/>
                    <a:pt x="27332" y="9911"/>
                  </a:cubicBezTo>
                  <a:cubicBezTo>
                    <a:pt x="27245" y="9867"/>
                    <a:pt x="27166" y="9818"/>
                    <a:pt x="27092" y="9763"/>
                  </a:cubicBezTo>
                  <a:cubicBezTo>
                    <a:pt x="25320" y="9581"/>
                    <a:pt x="23547" y="9416"/>
                    <a:pt x="21774" y="9240"/>
                  </a:cubicBezTo>
                  <a:cubicBezTo>
                    <a:pt x="21585" y="9216"/>
                    <a:pt x="21390" y="9223"/>
                    <a:pt x="21213" y="9151"/>
                  </a:cubicBezTo>
                  <a:cubicBezTo>
                    <a:pt x="21037" y="9063"/>
                    <a:pt x="20893" y="8854"/>
                    <a:pt x="20963" y="8654"/>
                  </a:cubicBezTo>
                  <a:cubicBezTo>
                    <a:pt x="21363" y="6827"/>
                    <a:pt x="21769" y="5000"/>
                    <a:pt x="22168" y="3173"/>
                  </a:cubicBezTo>
                  <a:cubicBezTo>
                    <a:pt x="22179" y="3024"/>
                    <a:pt x="22201" y="2831"/>
                    <a:pt x="22074" y="2728"/>
                  </a:cubicBezTo>
                  <a:cubicBezTo>
                    <a:pt x="22046" y="2721"/>
                    <a:pt x="22019" y="2718"/>
                    <a:pt x="21992" y="2718"/>
                  </a:cubicBezTo>
                  <a:cubicBezTo>
                    <a:pt x="21834" y="2718"/>
                    <a:pt x="21701" y="2833"/>
                    <a:pt x="21567" y="2908"/>
                  </a:cubicBezTo>
                  <a:cubicBezTo>
                    <a:pt x="20103" y="3767"/>
                    <a:pt x="18640" y="4626"/>
                    <a:pt x="17177" y="5486"/>
                  </a:cubicBezTo>
                  <a:cubicBezTo>
                    <a:pt x="17016" y="5576"/>
                    <a:pt x="16862" y="5693"/>
                    <a:pt x="16678" y="5726"/>
                  </a:cubicBezTo>
                  <a:cubicBezTo>
                    <a:pt x="16662" y="5728"/>
                    <a:pt x="16647" y="5728"/>
                    <a:pt x="16631" y="5728"/>
                  </a:cubicBezTo>
                  <a:cubicBezTo>
                    <a:pt x="16435" y="5728"/>
                    <a:pt x="16263" y="5588"/>
                    <a:pt x="16195" y="5407"/>
                  </a:cubicBezTo>
                  <a:cubicBezTo>
                    <a:pt x="15407" y="3609"/>
                    <a:pt x="14622" y="1810"/>
                    <a:pt x="13838" y="9"/>
                  </a:cubicBezTo>
                  <a:cubicBezTo>
                    <a:pt x="13803" y="4"/>
                    <a:pt x="13765" y="0"/>
                    <a:pt x="13726" y="0"/>
                  </a:cubicBezTo>
                  <a:close/>
                </a:path>
              </a:pathLst>
            </a:custGeom>
            <a:solidFill>
              <a:srgbClr val="7E7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2360000" y="2629700"/>
              <a:ext cx="742900" cy="777875"/>
            </a:xfrm>
            <a:custGeom>
              <a:avLst/>
              <a:gdLst/>
              <a:ahLst/>
              <a:cxnLst/>
              <a:rect l="l" t="t" r="r" b="b"/>
              <a:pathLst>
                <a:path w="29716" h="31115" extrusionOk="0">
                  <a:moveTo>
                    <a:pt x="14922" y="1196"/>
                  </a:moveTo>
                  <a:cubicBezTo>
                    <a:pt x="14961" y="1196"/>
                    <a:pt x="14999" y="1200"/>
                    <a:pt x="15034" y="1205"/>
                  </a:cubicBezTo>
                  <a:cubicBezTo>
                    <a:pt x="15818" y="3006"/>
                    <a:pt x="16603" y="4805"/>
                    <a:pt x="17391" y="6603"/>
                  </a:cubicBezTo>
                  <a:cubicBezTo>
                    <a:pt x="17459" y="6784"/>
                    <a:pt x="17631" y="6924"/>
                    <a:pt x="17827" y="6924"/>
                  </a:cubicBezTo>
                  <a:cubicBezTo>
                    <a:pt x="17843" y="6924"/>
                    <a:pt x="17858" y="6924"/>
                    <a:pt x="17874" y="6922"/>
                  </a:cubicBezTo>
                  <a:cubicBezTo>
                    <a:pt x="18058" y="6889"/>
                    <a:pt x="18212" y="6772"/>
                    <a:pt x="18373" y="6682"/>
                  </a:cubicBezTo>
                  <a:cubicBezTo>
                    <a:pt x="19836" y="5822"/>
                    <a:pt x="21299" y="4963"/>
                    <a:pt x="22763" y="4104"/>
                  </a:cubicBezTo>
                  <a:cubicBezTo>
                    <a:pt x="22897" y="4029"/>
                    <a:pt x="23030" y="3914"/>
                    <a:pt x="23188" y="3914"/>
                  </a:cubicBezTo>
                  <a:cubicBezTo>
                    <a:pt x="23215" y="3914"/>
                    <a:pt x="23242" y="3917"/>
                    <a:pt x="23270" y="3924"/>
                  </a:cubicBezTo>
                  <a:cubicBezTo>
                    <a:pt x="23397" y="4027"/>
                    <a:pt x="23375" y="4220"/>
                    <a:pt x="23364" y="4369"/>
                  </a:cubicBezTo>
                  <a:cubicBezTo>
                    <a:pt x="22965" y="6196"/>
                    <a:pt x="22559" y="8023"/>
                    <a:pt x="22159" y="9850"/>
                  </a:cubicBezTo>
                  <a:cubicBezTo>
                    <a:pt x="22089" y="10050"/>
                    <a:pt x="22233" y="10259"/>
                    <a:pt x="22409" y="10347"/>
                  </a:cubicBezTo>
                  <a:cubicBezTo>
                    <a:pt x="22586" y="10419"/>
                    <a:pt x="22781" y="10412"/>
                    <a:pt x="22970" y="10436"/>
                  </a:cubicBezTo>
                  <a:cubicBezTo>
                    <a:pt x="24743" y="10612"/>
                    <a:pt x="26516" y="10777"/>
                    <a:pt x="28288" y="10959"/>
                  </a:cubicBezTo>
                  <a:cubicBezTo>
                    <a:pt x="28362" y="11014"/>
                    <a:pt x="28441" y="11063"/>
                    <a:pt x="28528" y="11107"/>
                  </a:cubicBezTo>
                  <a:cubicBezTo>
                    <a:pt x="28510" y="11352"/>
                    <a:pt x="28303" y="11513"/>
                    <a:pt x="28132" y="11662"/>
                  </a:cubicBezTo>
                  <a:cubicBezTo>
                    <a:pt x="26810" y="12834"/>
                    <a:pt x="25488" y="14005"/>
                    <a:pt x="24169" y="15179"/>
                  </a:cubicBezTo>
                  <a:cubicBezTo>
                    <a:pt x="23935" y="15348"/>
                    <a:pt x="23912" y="15720"/>
                    <a:pt x="24141" y="15905"/>
                  </a:cubicBezTo>
                  <a:cubicBezTo>
                    <a:pt x="25469" y="17094"/>
                    <a:pt x="26806" y="18272"/>
                    <a:pt x="28139" y="19456"/>
                  </a:cubicBezTo>
                  <a:cubicBezTo>
                    <a:pt x="28310" y="19613"/>
                    <a:pt x="28565" y="19759"/>
                    <a:pt x="28512" y="20033"/>
                  </a:cubicBezTo>
                  <a:cubicBezTo>
                    <a:pt x="28286" y="20192"/>
                    <a:pt x="28005" y="20180"/>
                    <a:pt x="27745" y="20210"/>
                  </a:cubicBezTo>
                  <a:cubicBezTo>
                    <a:pt x="26043" y="20376"/>
                    <a:pt x="24341" y="20541"/>
                    <a:pt x="22639" y="20709"/>
                  </a:cubicBezTo>
                  <a:cubicBezTo>
                    <a:pt x="22465" y="20719"/>
                    <a:pt x="22284" y="20797"/>
                    <a:pt x="22205" y="20961"/>
                  </a:cubicBezTo>
                  <a:cubicBezTo>
                    <a:pt x="22107" y="21142"/>
                    <a:pt x="22181" y="21351"/>
                    <a:pt x="22219" y="21540"/>
                  </a:cubicBezTo>
                  <a:cubicBezTo>
                    <a:pt x="22610" y="23304"/>
                    <a:pt x="22997" y="25067"/>
                    <a:pt x="23385" y="26832"/>
                  </a:cubicBezTo>
                  <a:cubicBezTo>
                    <a:pt x="23449" y="27007"/>
                    <a:pt x="23282" y="27173"/>
                    <a:pt x="23116" y="27173"/>
                  </a:cubicBezTo>
                  <a:cubicBezTo>
                    <a:pt x="23072" y="27173"/>
                    <a:pt x="23028" y="27162"/>
                    <a:pt x="22989" y="27136"/>
                  </a:cubicBezTo>
                  <a:cubicBezTo>
                    <a:pt x="21342" y="26182"/>
                    <a:pt x="19709" y="25205"/>
                    <a:pt x="18063" y="24253"/>
                  </a:cubicBezTo>
                  <a:cubicBezTo>
                    <a:pt x="17994" y="24209"/>
                    <a:pt x="17915" y="24188"/>
                    <a:pt x="17837" y="24188"/>
                  </a:cubicBezTo>
                  <a:cubicBezTo>
                    <a:pt x="17655" y="24188"/>
                    <a:pt x="17475" y="24298"/>
                    <a:pt x="17408" y="24476"/>
                  </a:cubicBezTo>
                  <a:cubicBezTo>
                    <a:pt x="16665" y="26157"/>
                    <a:pt x="15936" y="27845"/>
                    <a:pt x="15199" y="29527"/>
                  </a:cubicBezTo>
                  <a:cubicBezTo>
                    <a:pt x="15145" y="29651"/>
                    <a:pt x="15006" y="29785"/>
                    <a:pt x="14866" y="29785"/>
                  </a:cubicBezTo>
                  <a:cubicBezTo>
                    <a:pt x="14827" y="29785"/>
                    <a:pt x="14788" y="29775"/>
                    <a:pt x="14751" y="29751"/>
                  </a:cubicBezTo>
                  <a:cubicBezTo>
                    <a:pt x="14581" y="29670"/>
                    <a:pt x="14538" y="29474"/>
                    <a:pt x="14466" y="29321"/>
                  </a:cubicBezTo>
                  <a:cubicBezTo>
                    <a:pt x="13769" y="27720"/>
                    <a:pt x="13070" y="26119"/>
                    <a:pt x="12370" y="24519"/>
                  </a:cubicBezTo>
                  <a:cubicBezTo>
                    <a:pt x="12306" y="24364"/>
                    <a:pt x="12181" y="24222"/>
                    <a:pt x="12010" y="24196"/>
                  </a:cubicBezTo>
                  <a:cubicBezTo>
                    <a:pt x="11983" y="24189"/>
                    <a:pt x="11956" y="24187"/>
                    <a:pt x="11929" y="24187"/>
                  </a:cubicBezTo>
                  <a:cubicBezTo>
                    <a:pt x="11800" y="24187"/>
                    <a:pt x="11681" y="24254"/>
                    <a:pt x="11572" y="24317"/>
                  </a:cubicBezTo>
                  <a:cubicBezTo>
                    <a:pt x="10354" y="25036"/>
                    <a:pt x="9135" y="25749"/>
                    <a:pt x="7915" y="26466"/>
                  </a:cubicBezTo>
                  <a:cubicBezTo>
                    <a:pt x="7470" y="26714"/>
                    <a:pt x="7048" y="27006"/>
                    <a:pt x="6582" y="27219"/>
                  </a:cubicBezTo>
                  <a:cubicBezTo>
                    <a:pt x="6521" y="27183"/>
                    <a:pt x="6462" y="27150"/>
                    <a:pt x="6405" y="27117"/>
                  </a:cubicBezTo>
                  <a:cubicBezTo>
                    <a:pt x="6322" y="26841"/>
                    <a:pt x="6438" y="26566"/>
                    <a:pt x="6489" y="26298"/>
                  </a:cubicBezTo>
                  <a:cubicBezTo>
                    <a:pt x="6834" y="24728"/>
                    <a:pt x="7179" y="23159"/>
                    <a:pt x="7525" y="21591"/>
                  </a:cubicBezTo>
                  <a:cubicBezTo>
                    <a:pt x="7560" y="21397"/>
                    <a:pt x="7643" y="21191"/>
                    <a:pt x="7568" y="20998"/>
                  </a:cubicBezTo>
                  <a:cubicBezTo>
                    <a:pt x="7498" y="20810"/>
                    <a:pt x="7299" y="20717"/>
                    <a:pt x="7112" y="20709"/>
                  </a:cubicBezTo>
                  <a:cubicBezTo>
                    <a:pt x="5473" y="20548"/>
                    <a:pt x="3834" y="20388"/>
                    <a:pt x="2196" y="20227"/>
                  </a:cubicBezTo>
                  <a:cubicBezTo>
                    <a:pt x="1897" y="20193"/>
                    <a:pt x="1593" y="20194"/>
                    <a:pt x="1307" y="20093"/>
                  </a:cubicBezTo>
                  <a:cubicBezTo>
                    <a:pt x="1239" y="19955"/>
                    <a:pt x="1241" y="19773"/>
                    <a:pt x="1373" y="19674"/>
                  </a:cubicBezTo>
                  <a:cubicBezTo>
                    <a:pt x="2773" y="18429"/>
                    <a:pt x="4176" y="17187"/>
                    <a:pt x="5578" y="15943"/>
                  </a:cubicBezTo>
                  <a:cubicBezTo>
                    <a:pt x="5711" y="15829"/>
                    <a:pt x="5810" y="15653"/>
                    <a:pt x="5770" y="15474"/>
                  </a:cubicBezTo>
                  <a:cubicBezTo>
                    <a:pt x="5746" y="15320"/>
                    <a:pt x="5626" y="15213"/>
                    <a:pt x="5520" y="15115"/>
                  </a:cubicBezTo>
                  <a:cubicBezTo>
                    <a:pt x="4206" y="13954"/>
                    <a:pt x="2896" y="12787"/>
                    <a:pt x="1583" y="11626"/>
                  </a:cubicBezTo>
                  <a:cubicBezTo>
                    <a:pt x="1434" y="11494"/>
                    <a:pt x="1249" y="11360"/>
                    <a:pt x="1228" y="11147"/>
                  </a:cubicBezTo>
                  <a:cubicBezTo>
                    <a:pt x="1197" y="11034"/>
                    <a:pt x="1305" y="10959"/>
                    <a:pt x="1406" y="10959"/>
                  </a:cubicBezTo>
                  <a:cubicBezTo>
                    <a:pt x="1411" y="10959"/>
                    <a:pt x="1415" y="10959"/>
                    <a:pt x="1420" y="10959"/>
                  </a:cubicBezTo>
                  <a:cubicBezTo>
                    <a:pt x="3228" y="10784"/>
                    <a:pt x="5038" y="10604"/>
                    <a:pt x="6847" y="10430"/>
                  </a:cubicBezTo>
                  <a:cubicBezTo>
                    <a:pt x="7036" y="10404"/>
                    <a:pt x="7248" y="10419"/>
                    <a:pt x="7415" y="10308"/>
                  </a:cubicBezTo>
                  <a:cubicBezTo>
                    <a:pt x="7581" y="10194"/>
                    <a:pt x="7632" y="9973"/>
                    <a:pt x="7582" y="9787"/>
                  </a:cubicBezTo>
                  <a:cubicBezTo>
                    <a:pt x="7167" y="7891"/>
                    <a:pt x="6750" y="5996"/>
                    <a:pt x="6330" y="4102"/>
                  </a:cubicBezTo>
                  <a:cubicBezTo>
                    <a:pt x="6356" y="4040"/>
                    <a:pt x="6383" y="3981"/>
                    <a:pt x="6412" y="3922"/>
                  </a:cubicBezTo>
                  <a:cubicBezTo>
                    <a:pt x="6428" y="3920"/>
                    <a:pt x="6444" y="3920"/>
                    <a:pt x="6459" y="3920"/>
                  </a:cubicBezTo>
                  <a:cubicBezTo>
                    <a:pt x="6710" y="3920"/>
                    <a:pt x="6934" y="4067"/>
                    <a:pt x="7145" y="4192"/>
                  </a:cubicBezTo>
                  <a:cubicBezTo>
                    <a:pt x="8649" y="5075"/>
                    <a:pt x="10153" y="5961"/>
                    <a:pt x="11659" y="6841"/>
                  </a:cubicBezTo>
                  <a:cubicBezTo>
                    <a:pt x="11736" y="6896"/>
                    <a:pt x="11826" y="6921"/>
                    <a:pt x="11917" y="6921"/>
                  </a:cubicBezTo>
                  <a:cubicBezTo>
                    <a:pt x="12094" y="6921"/>
                    <a:pt x="12271" y="6823"/>
                    <a:pt x="12342" y="6650"/>
                  </a:cubicBezTo>
                  <a:cubicBezTo>
                    <a:pt x="13124" y="4889"/>
                    <a:pt x="13881" y="3115"/>
                    <a:pt x="14662" y="1353"/>
                  </a:cubicBezTo>
                  <a:cubicBezTo>
                    <a:pt x="14697" y="1229"/>
                    <a:pt x="14809" y="1196"/>
                    <a:pt x="14922" y="1196"/>
                  </a:cubicBezTo>
                  <a:close/>
                  <a:moveTo>
                    <a:pt x="14880" y="0"/>
                  </a:moveTo>
                  <a:cubicBezTo>
                    <a:pt x="14776" y="0"/>
                    <a:pt x="14671" y="61"/>
                    <a:pt x="14639" y="179"/>
                  </a:cubicBezTo>
                  <a:cubicBezTo>
                    <a:pt x="13804" y="2075"/>
                    <a:pt x="12983" y="3977"/>
                    <a:pt x="12150" y="5874"/>
                  </a:cubicBezTo>
                  <a:cubicBezTo>
                    <a:pt x="12068" y="6022"/>
                    <a:pt x="11945" y="6141"/>
                    <a:pt x="11820" y="6251"/>
                  </a:cubicBezTo>
                  <a:cubicBezTo>
                    <a:pt x="11800" y="6254"/>
                    <a:pt x="11779" y="6255"/>
                    <a:pt x="11760" y="6255"/>
                  </a:cubicBezTo>
                  <a:cubicBezTo>
                    <a:pt x="11547" y="6255"/>
                    <a:pt x="11379" y="6102"/>
                    <a:pt x="11200" y="6006"/>
                  </a:cubicBezTo>
                  <a:cubicBezTo>
                    <a:pt x="9498" y="5006"/>
                    <a:pt x="7795" y="4008"/>
                    <a:pt x="6095" y="3007"/>
                  </a:cubicBezTo>
                  <a:cubicBezTo>
                    <a:pt x="6026" y="2976"/>
                    <a:pt x="5948" y="2920"/>
                    <a:pt x="5872" y="2920"/>
                  </a:cubicBezTo>
                  <a:cubicBezTo>
                    <a:pt x="5850" y="2920"/>
                    <a:pt x="5828" y="2924"/>
                    <a:pt x="5806" y="2936"/>
                  </a:cubicBezTo>
                  <a:cubicBezTo>
                    <a:pt x="5651" y="2966"/>
                    <a:pt x="5606" y="3147"/>
                    <a:pt x="5651" y="3282"/>
                  </a:cubicBezTo>
                  <a:cubicBezTo>
                    <a:pt x="6098" y="5326"/>
                    <a:pt x="6552" y="7368"/>
                    <a:pt x="6998" y="9413"/>
                  </a:cubicBezTo>
                  <a:cubicBezTo>
                    <a:pt x="7047" y="9591"/>
                    <a:pt x="6987" y="9769"/>
                    <a:pt x="6894" y="9923"/>
                  </a:cubicBezTo>
                  <a:cubicBezTo>
                    <a:pt x="4689" y="10165"/>
                    <a:pt x="2476" y="10350"/>
                    <a:pt x="271" y="10586"/>
                  </a:cubicBezTo>
                  <a:cubicBezTo>
                    <a:pt x="50" y="10616"/>
                    <a:pt x="1" y="10916"/>
                    <a:pt x="182" y="11033"/>
                  </a:cubicBezTo>
                  <a:cubicBezTo>
                    <a:pt x="1815" y="12498"/>
                    <a:pt x="3472" y="13937"/>
                    <a:pt x="5099" y="15410"/>
                  </a:cubicBezTo>
                  <a:cubicBezTo>
                    <a:pt x="5085" y="15546"/>
                    <a:pt x="5105" y="15711"/>
                    <a:pt x="4989" y="15809"/>
                  </a:cubicBezTo>
                  <a:cubicBezTo>
                    <a:pt x="3386" y="17237"/>
                    <a:pt x="1775" y="18657"/>
                    <a:pt x="174" y="20086"/>
                  </a:cubicBezTo>
                  <a:cubicBezTo>
                    <a:pt x="36" y="20186"/>
                    <a:pt x="49" y="20370"/>
                    <a:pt x="151" y="20491"/>
                  </a:cubicBezTo>
                  <a:cubicBezTo>
                    <a:pt x="396" y="20568"/>
                    <a:pt x="657" y="20561"/>
                    <a:pt x="912" y="20594"/>
                  </a:cubicBezTo>
                  <a:cubicBezTo>
                    <a:pt x="2828" y="20781"/>
                    <a:pt x="4743" y="20970"/>
                    <a:pt x="6658" y="21155"/>
                  </a:cubicBezTo>
                  <a:cubicBezTo>
                    <a:pt x="6787" y="21158"/>
                    <a:pt x="6915" y="21227"/>
                    <a:pt x="6962" y="21356"/>
                  </a:cubicBezTo>
                  <a:cubicBezTo>
                    <a:pt x="7076" y="21532"/>
                    <a:pt x="6984" y="21741"/>
                    <a:pt x="6950" y="21928"/>
                  </a:cubicBezTo>
                  <a:cubicBezTo>
                    <a:pt x="6516" y="23890"/>
                    <a:pt x="6085" y="25854"/>
                    <a:pt x="5653" y="27817"/>
                  </a:cubicBezTo>
                  <a:cubicBezTo>
                    <a:pt x="5631" y="27910"/>
                    <a:pt x="5615" y="28021"/>
                    <a:pt x="5690" y="28100"/>
                  </a:cubicBezTo>
                  <a:cubicBezTo>
                    <a:pt x="5732" y="28161"/>
                    <a:pt x="5796" y="28184"/>
                    <a:pt x="5863" y="28184"/>
                  </a:cubicBezTo>
                  <a:cubicBezTo>
                    <a:pt x="5936" y="28184"/>
                    <a:pt x="6014" y="28157"/>
                    <a:pt x="6073" y="28117"/>
                  </a:cubicBezTo>
                  <a:cubicBezTo>
                    <a:pt x="7928" y="27026"/>
                    <a:pt x="9785" y="25936"/>
                    <a:pt x="11642" y="24846"/>
                  </a:cubicBezTo>
                  <a:cubicBezTo>
                    <a:pt x="11677" y="24822"/>
                    <a:pt x="11714" y="24813"/>
                    <a:pt x="11751" y="24813"/>
                  </a:cubicBezTo>
                  <a:cubicBezTo>
                    <a:pt x="11834" y="24813"/>
                    <a:pt x="11921" y="24860"/>
                    <a:pt x="11997" y="24894"/>
                  </a:cubicBezTo>
                  <a:cubicBezTo>
                    <a:pt x="12887" y="26909"/>
                    <a:pt x="13758" y="28933"/>
                    <a:pt x="14646" y="30948"/>
                  </a:cubicBezTo>
                  <a:cubicBezTo>
                    <a:pt x="14681" y="31046"/>
                    <a:pt x="14783" y="31114"/>
                    <a:pt x="14885" y="31114"/>
                  </a:cubicBezTo>
                  <a:cubicBezTo>
                    <a:pt x="14930" y="31114"/>
                    <a:pt x="14974" y="31102"/>
                    <a:pt x="15013" y="31073"/>
                  </a:cubicBezTo>
                  <a:cubicBezTo>
                    <a:pt x="15124" y="30971"/>
                    <a:pt x="15164" y="30818"/>
                    <a:pt x="15227" y="30688"/>
                  </a:cubicBezTo>
                  <a:cubicBezTo>
                    <a:pt x="16050" y="28799"/>
                    <a:pt x="16874" y="26912"/>
                    <a:pt x="17699" y="25025"/>
                  </a:cubicBezTo>
                  <a:cubicBezTo>
                    <a:pt x="17739" y="24941"/>
                    <a:pt x="17771" y="24829"/>
                    <a:pt x="17881" y="24814"/>
                  </a:cubicBezTo>
                  <a:cubicBezTo>
                    <a:pt x="17906" y="24807"/>
                    <a:pt x="17930" y="24804"/>
                    <a:pt x="17953" y="24804"/>
                  </a:cubicBezTo>
                  <a:cubicBezTo>
                    <a:pt x="18084" y="24804"/>
                    <a:pt x="18201" y="24901"/>
                    <a:pt x="18314" y="24962"/>
                  </a:cubicBezTo>
                  <a:cubicBezTo>
                    <a:pt x="20113" y="26020"/>
                    <a:pt x="21913" y="27076"/>
                    <a:pt x="23713" y="28132"/>
                  </a:cubicBezTo>
                  <a:cubicBezTo>
                    <a:pt x="23760" y="28171"/>
                    <a:pt x="23814" y="28188"/>
                    <a:pt x="23867" y="28188"/>
                  </a:cubicBezTo>
                  <a:cubicBezTo>
                    <a:pt x="24028" y="28188"/>
                    <a:pt x="24180" y="28028"/>
                    <a:pt x="24110" y="27851"/>
                  </a:cubicBezTo>
                  <a:cubicBezTo>
                    <a:pt x="23649" y="25741"/>
                    <a:pt x="23181" y="23635"/>
                    <a:pt x="22720" y="21527"/>
                  </a:cubicBezTo>
                  <a:cubicBezTo>
                    <a:pt x="22763" y="21418"/>
                    <a:pt x="22804" y="21308"/>
                    <a:pt x="22847" y="21200"/>
                  </a:cubicBezTo>
                  <a:cubicBezTo>
                    <a:pt x="23206" y="21122"/>
                    <a:pt x="23576" y="21118"/>
                    <a:pt x="23941" y="21074"/>
                  </a:cubicBezTo>
                  <a:cubicBezTo>
                    <a:pt x="25146" y="20955"/>
                    <a:pt x="26351" y="20838"/>
                    <a:pt x="27556" y="20720"/>
                  </a:cubicBezTo>
                  <a:cubicBezTo>
                    <a:pt x="28236" y="20637"/>
                    <a:pt x="28927" y="20619"/>
                    <a:pt x="29601" y="20494"/>
                  </a:cubicBezTo>
                  <a:cubicBezTo>
                    <a:pt x="29704" y="20372"/>
                    <a:pt x="29715" y="20179"/>
                    <a:pt x="29577" y="20079"/>
                  </a:cubicBezTo>
                  <a:cubicBezTo>
                    <a:pt x="28293" y="18936"/>
                    <a:pt x="27004" y="17796"/>
                    <a:pt x="25718" y="16654"/>
                  </a:cubicBezTo>
                  <a:cubicBezTo>
                    <a:pt x="25362" y="16321"/>
                    <a:pt x="24970" y="16025"/>
                    <a:pt x="24641" y="15667"/>
                  </a:cubicBezTo>
                  <a:cubicBezTo>
                    <a:pt x="24625" y="15518"/>
                    <a:pt x="24660" y="15374"/>
                    <a:pt x="24788" y="15285"/>
                  </a:cubicBezTo>
                  <a:cubicBezTo>
                    <a:pt x="26369" y="13877"/>
                    <a:pt x="27955" y="12474"/>
                    <a:pt x="29538" y="11068"/>
                  </a:cubicBezTo>
                  <a:cubicBezTo>
                    <a:pt x="29624" y="10991"/>
                    <a:pt x="29715" y="10887"/>
                    <a:pt x="29679" y="10762"/>
                  </a:cubicBezTo>
                  <a:cubicBezTo>
                    <a:pt x="29647" y="10617"/>
                    <a:pt x="29486" y="10570"/>
                    <a:pt x="29360" y="10567"/>
                  </a:cubicBezTo>
                  <a:cubicBezTo>
                    <a:pt x="27380" y="10375"/>
                    <a:pt x="25401" y="10179"/>
                    <a:pt x="23422" y="9987"/>
                  </a:cubicBezTo>
                  <a:cubicBezTo>
                    <a:pt x="23206" y="9971"/>
                    <a:pt x="22978" y="9965"/>
                    <a:pt x="22797" y="9833"/>
                  </a:cubicBezTo>
                  <a:cubicBezTo>
                    <a:pt x="22658" y="9670"/>
                    <a:pt x="22744" y="9463"/>
                    <a:pt x="22784" y="9283"/>
                  </a:cubicBezTo>
                  <a:cubicBezTo>
                    <a:pt x="23226" y="7282"/>
                    <a:pt x="23666" y="5281"/>
                    <a:pt x="24107" y="3281"/>
                  </a:cubicBezTo>
                  <a:cubicBezTo>
                    <a:pt x="24137" y="3165"/>
                    <a:pt x="24121" y="3006"/>
                    <a:pt x="23999" y="2954"/>
                  </a:cubicBezTo>
                  <a:cubicBezTo>
                    <a:pt x="23964" y="2931"/>
                    <a:pt x="23928" y="2922"/>
                    <a:pt x="23892" y="2922"/>
                  </a:cubicBezTo>
                  <a:cubicBezTo>
                    <a:pt x="23812" y="2922"/>
                    <a:pt x="23733" y="2967"/>
                    <a:pt x="23665" y="3006"/>
                  </a:cubicBezTo>
                  <a:cubicBezTo>
                    <a:pt x="21904" y="4042"/>
                    <a:pt x="20140" y="5074"/>
                    <a:pt x="18379" y="6111"/>
                  </a:cubicBezTo>
                  <a:cubicBezTo>
                    <a:pt x="18254" y="6176"/>
                    <a:pt x="18111" y="6226"/>
                    <a:pt x="17970" y="6226"/>
                  </a:cubicBezTo>
                  <a:cubicBezTo>
                    <a:pt x="17892" y="6226"/>
                    <a:pt x="17815" y="6211"/>
                    <a:pt x="17742" y="6175"/>
                  </a:cubicBezTo>
                  <a:cubicBezTo>
                    <a:pt x="16856" y="4176"/>
                    <a:pt x="15995" y="2166"/>
                    <a:pt x="15111" y="166"/>
                  </a:cubicBezTo>
                  <a:cubicBezTo>
                    <a:pt x="15076" y="55"/>
                    <a:pt x="14978" y="0"/>
                    <a:pt x="1488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6"/>
          <p:cNvGrpSpPr/>
          <p:nvPr/>
        </p:nvGrpSpPr>
        <p:grpSpPr>
          <a:xfrm>
            <a:off x="1426560" y="-805452"/>
            <a:ext cx="1567540" cy="1564355"/>
            <a:chOff x="3742200" y="3852150"/>
            <a:chExt cx="1205800" cy="1203350"/>
          </a:xfrm>
        </p:grpSpPr>
        <p:sp>
          <p:nvSpPr>
            <p:cNvPr id="647" name="Google Shape;647;p26"/>
            <p:cNvSpPr/>
            <p:nvPr/>
          </p:nvSpPr>
          <p:spPr>
            <a:xfrm>
              <a:off x="3872225" y="3966625"/>
              <a:ext cx="961600" cy="969075"/>
            </a:xfrm>
            <a:custGeom>
              <a:avLst/>
              <a:gdLst/>
              <a:ahLst/>
              <a:cxnLst/>
              <a:rect l="l" t="t" r="r" b="b"/>
              <a:pathLst>
                <a:path w="38464" h="38763" extrusionOk="0">
                  <a:moveTo>
                    <a:pt x="18916" y="0"/>
                  </a:moveTo>
                  <a:cubicBezTo>
                    <a:pt x="18878" y="0"/>
                    <a:pt x="18840" y="20"/>
                    <a:pt x="18815" y="68"/>
                  </a:cubicBezTo>
                  <a:cubicBezTo>
                    <a:pt x="18480" y="3898"/>
                    <a:pt x="18163" y="7730"/>
                    <a:pt x="17832" y="11562"/>
                  </a:cubicBezTo>
                  <a:cubicBezTo>
                    <a:pt x="17830" y="11811"/>
                    <a:pt x="17615" y="12032"/>
                    <a:pt x="17368" y="12032"/>
                  </a:cubicBezTo>
                  <a:cubicBezTo>
                    <a:pt x="17350" y="12032"/>
                    <a:pt x="17331" y="12030"/>
                    <a:pt x="17312" y="12028"/>
                  </a:cubicBezTo>
                  <a:cubicBezTo>
                    <a:pt x="17111" y="12013"/>
                    <a:pt x="16968" y="11850"/>
                    <a:pt x="16892" y="11678"/>
                  </a:cubicBezTo>
                  <a:cubicBezTo>
                    <a:pt x="15151" y="8302"/>
                    <a:pt x="13395" y="4934"/>
                    <a:pt x="11660" y="1555"/>
                  </a:cubicBezTo>
                  <a:cubicBezTo>
                    <a:pt x="11594" y="1529"/>
                    <a:pt x="11535" y="1485"/>
                    <a:pt x="11466" y="1485"/>
                  </a:cubicBezTo>
                  <a:cubicBezTo>
                    <a:pt x="11462" y="1485"/>
                    <a:pt x="11457" y="1485"/>
                    <a:pt x="11452" y="1486"/>
                  </a:cubicBezTo>
                  <a:cubicBezTo>
                    <a:pt x="11393" y="1559"/>
                    <a:pt x="11385" y="1638"/>
                    <a:pt x="11428" y="1722"/>
                  </a:cubicBezTo>
                  <a:cubicBezTo>
                    <a:pt x="12583" y="5358"/>
                    <a:pt x="13745" y="8992"/>
                    <a:pt x="14894" y="12629"/>
                  </a:cubicBezTo>
                  <a:cubicBezTo>
                    <a:pt x="15014" y="12944"/>
                    <a:pt x="14724" y="13240"/>
                    <a:pt x="14432" y="13240"/>
                  </a:cubicBezTo>
                  <a:cubicBezTo>
                    <a:pt x="14335" y="13240"/>
                    <a:pt x="14237" y="13207"/>
                    <a:pt x="14155" y="13131"/>
                  </a:cubicBezTo>
                  <a:cubicBezTo>
                    <a:pt x="11234" y="10680"/>
                    <a:pt x="8325" y="8213"/>
                    <a:pt x="5406" y="5760"/>
                  </a:cubicBezTo>
                  <a:cubicBezTo>
                    <a:pt x="5378" y="5727"/>
                    <a:pt x="5343" y="5714"/>
                    <a:pt x="5309" y="5714"/>
                  </a:cubicBezTo>
                  <a:cubicBezTo>
                    <a:pt x="5200" y="5714"/>
                    <a:pt x="5095" y="5858"/>
                    <a:pt x="5210" y="5954"/>
                  </a:cubicBezTo>
                  <a:cubicBezTo>
                    <a:pt x="7645" y="8850"/>
                    <a:pt x="10086" y="11740"/>
                    <a:pt x="12525" y="14632"/>
                  </a:cubicBezTo>
                  <a:cubicBezTo>
                    <a:pt x="12614" y="14739"/>
                    <a:pt x="12694" y="14866"/>
                    <a:pt x="12687" y="15012"/>
                  </a:cubicBezTo>
                  <a:cubicBezTo>
                    <a:pt x="12686" y="15253"/>
                    <a:pt x="12471" y="15465"/>
                    <a:pt x="12232" y="15465"/>
                  </a:cubicBezTo>
                  <a:cubicBezTo>
                    <a:pt x="12224" y="15465"/>
                    <a:pt x="12216" y="15465"/>
                    <a:pt x="12207" y="15464"/>
                  </a:cubicBezTo>
                  <a:cubicBezTo>
                    <a:pt x="12032" y="15445"/>
                    <a:pt x="11869" y="15378"/>
                    <a:pt x="11705" y="15327"/>
                  </a:cubicBezTo>
                  <a:cubicBezTo>
                    <a:pt x="8291" y="14241"/>
                    <a:pt x="4875" y="13156"/>
                    <a:pt x="1461" y="12070"/>
                  </a:cubicBezTo>
                  <a:cubicBezTo>
                    <a:pt x="1422" y="12054"/>
                    <a:pt x="1380" y="12046"/>
                    <a:pt x="1338" y="12046"/>
                  </a:cubicBezTo>
                  <a:cubicBezTo>
                    <a:pt x="1254" y="12046"/>
                    <a:pt x="1174" y="12080"/>
                    <a:pt x="1132" y="12161"/>
                  </a:cubicBezTo>
                  <a:cubicBezTo>
                    <a:pt x="1163" y="12331"/>
                    <a:pt x="1348" y="12372"/>
                    <a:pt x="1477" y="12450"/>
                  </a:cubicBezTo>
                  <a:cubicBezTo>
                    <a:pt x="4723" y="14128"/>
                    <a:pt x="7971" y="15806"/>
                    <a:pt x="11214" y="17490"/>
                  </a:cubicBezTo>
                  <a:cubicBezTo>
                    <a:pt x="11472" y="17606"/>
                    <a:pt x="11567" y="17967"/>
                    <a:pt x="11389" y="18190"/>
                  </a:cubicBezTo>
                  <a:cubicBezTo>
                    <a:pt x="11222" y="18421"/>
                    <a:pt x="10907" y="18381"/>
                    <a:pt x="10660" y="18413"/>
                  </a:cubicBezTo>
                  <a:cubicBezTo>
                    <a:pt x="7177" y="18708"/>
                    <a:pt x="3694" y="19006"/>
                    <a:pt x="211" y="19301"/>
                  </a:cubicBezTo>
                  <a:cubicBezTo>
                    <a:pt x="127" y="19301"/>
                    <a:pt x="66" y="19362"/>
                    <a:pt x="4" y="19404"/>
                  </a:cubicBezTo>
                  <a:cubicBezTo>
                    <a:pt x="11" y="19492"/>
                    <a:pt x="1" y="19601"/>
                    <a:pt x="100" y="19651"/>
                  </a:cubicBezTo>
                  <a:cubicBezTo>
                    <a:pt x="263" y="19691"/>
                    <a:pt x="436" y="19691"/>
                    <a:pt x="607" y="19708"/>
                  </a:cubicBezTo>
                  <a:cubicBezTo>
                    <a:pt x="4066" y="20002"/>
                    <a:pt x="7524" y="20296"/>
                    <a:pt x="10983" y="20591"/>
                  </a:cubicBezTo>
                  <a:cubicBezTo>
                    <a:pt x="11137" y="20600"/>
                    <a:pt x="11302" y="20656"/>
                    <a:pt x="11392" y="20791"/>
                  </a:cubicBezTo>
                  <a:cubicBezTo>
                    <a:pt x="11534" y="20978"/>
                    <a:pt x="11501" y="21273"/>
                    <a:pt x="11315" y="21418"/>
                  </a:cubicBezTo>
                  <a:cubicBezTo>
                    <a:pt x="11151" y="21537"/>
                    <a:pt x="10960" y="21614"/>
                    <a:pt x="10785" y="21710"/>
                  </a:cubicBezTo>
                  <a:cubicBezTo>
                    <a:pt x="7595" y="23365"/>
                    <a:pt x="4400" y="25008"/>
                    <a:pt x="1215" y="26669"/>
                  </a:cubicBezTo>
                  <a:cubicBezTo>
                    <a:pt x="1054" y="26751"/>
                    <a:pt x="1127" y="26962"/>
                    <a:pt x="1270" y="26962"/>
                  </a:cubicBezTo>
                  <a:cubicBezTo>
                    <a:pt x="1297" y="26962"/>
                    <a:pt x="1326" y="26954"/>
                    <a:pt x="1358" y="26937"/>
                  </a:cubicBezTo>
                  <a:cubicBezTo>
                    <a:pt x="4832" y="25836"/>
                    <a:pt x="8304" y="24729"/>
                    <a:pt x="11777" y="23624"/>
                  </a:cubicBezTo>
                  <a:cubicBezTo>
                    <a:pt x="11921" y="23580"/>
                    <a:pt x="12081" y="23513"/>
                    <a:pt x="12235" y="23513"/>
                  </a:cubicBezTo>
                  <a:cubicBezTo>
                    <a:pt x="12315" y="23513"/>
                    <a:pt x="12394" y="23531"/>
                    <a:pt x="12468" y="23580"/>
                  </a:cubicBezTo>
                  <a:cubicBezTo>
                    <a:pt x="12724" y="23730"/>
                    <a:pt x="12754" y="24110"/>
                    <a:pt x="12547" y="24315"/>
                  </a:cubicBezTo>
                  <a:cubicBezTo>
                    <a:pt x="10255" y="27035"/>
                    <a:pt x="7963" y="29754"/>
                    <a:pt x="5669" y="32472"/>
                  </a:cubicBezTo>
                  <a:cubicBezTo>
                    <a:pt x="5523" y="32623"/>
                    <a:pt x="5395" y="32795"/>
                    <a:pt x="5356" y="33006"/>
                  </a:cubicBezTo>
                  <a:cubicBezTo>
                    <a:pt x="5405" y="33033"/>
                    <a:pt x="5452" y="33045"/>
                    <a:pt x="5497" y="33045"/>
                  </a:cubicBezTo>
                  <a:cubicBezTo>
                    <a:pt x="5660" y="33045"/>
                    <a:pt x="5792" y="32890"/>
                    <a:pt x="5921" y="32785"/>
                  </a:cubicBezTo>
                  <a:cubicBezTo>
                    <a:pt x="8565" y="30553"/>
                    <a:pt x="11213" y="28322"/>
                    <a:pt x="13858" y="26091"/>
                  </a:cubicBezTo>
                  <a:cubicBezTo>
                    <a:pt x="13988" y="25982"/>
                    <a:pt x="14110" y="25859"/>
                    <a:pt x="14262" y="25780"/>
                  </a:cubicBezTo>
                  <a:cubicBezTo>
                    <a:pt x="14320" y="25751"/>
                    <a:pt x="14383" y="25738"/>
                    <a:pt x="14445" y="25738"/>
                  </a:cubicBezTo>
                  <a:cubicBezTo>
                    <a:pt x="14636" y="25738"/>
                    <a:pt x="14828" y="25861"/>
                    <a:pt x="14889" y="26047"/>
                  </a:cubicBezTo>
                  <a:cubicBezTo>
                    <a:pt x="14963" y="26263"/>
                    <a:pt x="14847" y="26479"/>
                    <a:pt x="14790" y="26685"/>
                  </a:cubicBezTo>
                  <a:cubicBezTo>
                    <a:pt x="13697" y="30126"/>
                    <a:pt x="12598" y="33565"/>
                    <a:pt x="11510" y="37006"/>
                  </a:cubicBezTo>
                  <a:cubicBezTo>
                    <a:pt x="11435" y="37156"/>
                    <a:pt x="11577" y="37215"/>
                    <a:pt x="11701" y="37215"/>
                  </a:cubicBezTo>
                  <a:cubicBezTo>
                    <a:pt x="11719" y="37215"/>
                    <a:pt x="11736" y="37214"/>
                    <a:pt x="11753" y="37212"/>
                  </a:cubicBezTo>
                  <a:cubicBezTo>
                    <a:pt x="13494" y="33892"/>
                    <a:pt x="15200" y="30553"/>
                    <a:pt x="16932" y="27227"/>
                  </a:cubicBezTo>
                  <a:cubicBezTo>
                    <a:pt x="17006" y="27057"/>
                    <a:pt x="17184" y="26943"/>
                    <a:pt x="17367" y="26943"/>
                  </a:cubicBezTo>
                  <a:cubicBezTo>
                    <a:pt x="17425" y="26943"/>
                    <a:pt x="17483" y="26955"/>
                    <a:pt x="17538" y="26979"/>
                  </a:cubicBezTo>
                  <a:cubicBezTo>
                    <a:pt x="17720" y="27049"/>
                    <a:pt x="17827" y="27238"/>
                    <a:pt x="17834" y="27429"/>
                  </a:cubicBezTo>
                  <a:cubicBezTo>
                    <a:pt x="18153" y="31159"/>
                    <a:pt x="18467" y="34890"/>
                    <a:pt x="18787" y="38621"/>
                  </a:cubicBezTo>
                  <a:cubicBezTo>
                    <a:pt x="18784" y="38714"/>
                    <a:pt x="18861" y="38762"/>
                    <a:pt x="18938" y="38762"/>
                  </a:cubicBezTo>
                  <a:cubicBezTo>
                    <a:pt x="19015" y="38762"/>
                    <a:pt x="19092" y="38715"/>
                    <a:pt x="19088" y="38618"/>
                  </a:cubicBezTo>
                  <a:cubicBezTo>
                    <a:pt x="19413" y="34880"/>
                    <a:pt x="19723" y="31142"/>
                    <a:pt x="20045" y="27405"/>
                  </a:cubicBezTo>
                  <a:cubicBezTo>
                    <a:pt x="20043" y="27143"/>
                    <a:pt x="20283" y="26943"/>
                    <a:pt x="20526" y="26943"/>
                  </a:cubicBezTo>
                  <a:cubicBezTo>
                    <a:pt x="20609" y="26943"/>
                    <a:pt x="20692" y="26967"/>
                    <a:pt x="20766" y="27019"/>
                  </a:cubicBezTo>
                  <a:cubicBezTo>
                    <a:pt x="20926" y="27128"/>
                    <a:pt x="20990" y="27323"/>
                    <a:pt x="21082" y="27488"/>
                  </a:cubicBezTo>
                  <a:cubicBezTo>
                    <a:pt x="22701" y="30619"/>
                    <a:pt x="24324" y="33750"/>
                    <a:pt x="25942" y="36882"/>
                  </a:cubicBezTo>
                  <a:cubicBezTo>
                    <a:pt x="26035" y="37051"/>
                    <a:pt x="26100" y="37255"/>
                    <a:pt x="26278" y="37359"/>
                  </a:cubicBezTo>
                  <a:cubicBezTo>
                    <a:pt x="26285" y="37360"/>
                    <a:pt x="26292" y="37360"/>
                    <a:pt x="26298" y="37360"/>
                  </a:cubicBezTo>
                  <a:cubicBezTo>
                    <a:pt x="26443" y="37360"/>
                    <a:pt x="26445" y="37174"/>
                    <a:pt x="26390" y="37074"/>
                  </a:cubicBezTo>
                  <a:cubicBezTo>
                    <a:pt x="25286" y="33599"/>
                    <a:pt x="24182" y="30124"/>
                    <a:pt x="23076" y="26649"/>
                  </a:cubicBezTo>
                  <a:cubicBezTo>
                    <a:pt x="23009" y="26430"/>
                    <a:pt x="22886" y="26178"/>
                    <a:pt x="23029" y="25962"/>
                  </a:cubicBezTo>
                  <a:cubicBezTo>
                    <a:pt x="23110" y="25817"/>
                    <a:pt x="23269" y="25740"/>
                    <a:pt x="23428" y="25740"/>
                  </a:cubicBezTo>
                  <a:cubicBezTo>
                    <a:pt x="23544" y="25740"/>
                    <a:pt x="23659" y="25780"/>
                    <a:pt x="23746" y="25864"/>
                  </a:cubicBezTo>
                  <a:cubicBezTo>
                    <a:pt x="26674" y="28327"/>
                    <a:pt x="29597" y="30797"/>
                    <a:pt x="32523" y="33262"/>
                  </a:cubicBezTo>
                  <a:cubicBezTo>
                    <a:pt x="32558" y="33309"/>
                    <a:pt x="32616" y="33333"/>
                    <a:pt x="32671" y="33333"/>
                  </a:cubicBezTo>
                  <a:cubicBezTo>
                    <a:pt x="32739" y="33333"/>
                    <a:pt x="32805" y="33295"/>
                    <a:pt x="32821" y="33214"/>
                  </a:cubicBezTo>
                  <a:cubicBezTo>
                    <a:pt x="32101" y="32329"/>
                    <a:pt x="31351" y="31467"/>
                    <a:pt x="30621" y="30591"/>
                  </a:cubicBezTo>
                  <a:cubicBezTo>
                    <a:pt x="28870" y="28516"/>
                    <a:pt x="27121" y="26439"/>
                    <a:pt x="25370" y="24365"/>
                  </a:cubicBezTo>
                  <a:cubicBezTo>
                    <a:pt x="25278" y="24255"/>
                    <a:pt x="25184" y="24131"/>
                    <a:pt x="25190" y="23982"/>
                  </a:cubicBezTo>
                  <a:cubicBezTo>
                    <a:pt x="25178" y="23733"/>
                    <a:pt x="25398" y="23510"/>
                    <a:pt x="25645" y="23510"/>
                  </a:cubicBezTo>
                  <a:cubicBezTo>
                    <a:pt x="25658" y="23510"/>
                    <a:pt x="25670" y="23510"/>
                    <a:pt x="25683" y="23511"/>
                  </a:cubicBezTo>
                  <a:cubicBezTo>
                    <a:pt x="25880" y="23541"/>
                    <a:pt x="26067" y="23618"/>
                    <a:pt x="26260" y="23676"/>
                  </a:cubicBezTo>
                  <a:cubicBezTo>
                    <a:pt x="29681" y="24764"/>
                    <a:pt x="33101" y="25851"/>
                    <a:pt x="36523" y="26939"/>
                  </a:cubicBezTo>
                  <a:cubicBezTo>
                    <a:pt x="36706" y="26995"/>
                    <a:pt x="36889" y="27079"/>
                    <a:pt x="37083" y="27079"/>
                  </a:cubicBezTo>
                  <a:cubicBezTo>
                    <a:pt x="37119" y="27079"/>
                    <a:pt x="37155" y="27077"/>
                    <a:pt x="37191" y="27070"/>
                  </a:cubicBezTo>
                  <a:cubicBezTo>
                    <a:pt x="37129" y="26854"/>
                    <a:pt x="36895" y="26792"/>
                    <a:pt x="36722" y="26694"/>
                  </a:cubicBezTo>
                  <a:cubicBezTo>
                    <a:pt x="33374" y="24962"/>
                    <a:pt x="30026" y="23231"/>
                    <a:pt x="26680" y="21496"/>
                  </a:cubicBezTo>
                  <a:cubicBezTo>
                    <a:pt x="26354" y="21367"/>
                    <a:pt x="26294" y="20879"/>
                    <a:pt x="26589" y="20685"/>
                  </a:cubicBezTo>
                  <a:cubicBezTo>
                    <a:pt x="26851" y="20535"/>
                    <a:pt x="27173" y="20589"/>
                    <a:pt x="27462" y="20543"/>
                  </a:cubicBezTo>
                  <a:cubicBezTo>
                    <a:pt x="30958" y="20246"/>
                    <a:pt x="34452" y="19947"/>
                    <a:pt x="37947" y="19651"/>
                  </a:cubicBezTo>
                  <a:cubicBezTo>
                    <a:pt x="38122" y="19627"/>
                    <a:pt x="38332" y="19663"/>
                    <a:pt x="38463" y="19512"/>
                  </a:cubicBezTo>
                  <a:cubicBezTo>
                    <a:pt x="38431" y="19461"/>
                    <a:pt x="38401" y="19409"/>
                    <a:pt x="38374" y="19360"/>
                  </a:cubicBezTo>
                  <a:cubicBezTo>
                    <a:pt x="34529" y="19035"/>
                    <a:pt x="30683" y="18710"/>
                    <a:pt x="26838" y="18377"/>
                  </a:cubicBezTo>
                  <a:cubicBezTo>
                    <a:pt x="26364" y="18376"/>
                    <a:pt x="26231" y="17661"/>
                    <a:pt x="26669" y="17486"/>
                  </a:cubicBezTo>
                  <a:cubicBezTo>
                    <a:pt x="30102" y="15708"/>
                    <a:pt x="33533" y="13924"/>
                    <a:pt x="36973" y="12157"/>
                  </a:cubicBezTo>
                  <a:cubicBezTo>
                    <a:pt x="36973" y="12116"/>
                    <a:pt x="36973" y="12035"/>
                    <a:pt x="36972" y="11993"/>
                  </a:cubicBezTo>
                  <a:cubicBezTo>
                    <a:pt x="36931" y="11960"/>
                    <a:pt x="36888" y="11948"/>
                    <a:pt x="36844" y="11948"/>
                  </a:cubicBezTo>
                  <a:cubicBezTo>
                    <a:pt x="36758" y="11948"/>
                    <a:pt x="36667" y="11994"/>
                    <a:pt x="36583" y="12015"/>
                  </a:cubicBezTo>
                  <a:cubicBezTo>
                    <a:pt x="33088" y="13131"/>
                    <a:pt x="29589" y="14239"/>
                    <a:pt x="26093" y="15353"/>
                  </a:cubicBezTo>
                  <a:cubicBezTo>
                    <a:pt x="25949" y="15394"/>
                    <a:pt x="25795" y="15463"/>
                    <a:pt x="25643" y="15463"/>
                  </a:cubicBezTo>
                  <a:cubicBezTo>
                    <a:pt x="25585" y="15463"/>
                    <a:pt x="25527" y="15453"/>
                    <a:pt x="25471" y="15428"/>
                  </a:cubicBezTo>
                  <a:cubicBezTo>
                    <a:pt x="25241" y="15334"/>
                    <a:pt x="25121" y="15041"/>
                    <a:pt x="25229" y="14816"/>
                  </a:cubicBezTo>
                  <a:cubicBezTo>
                    <a:pt x="25315" y="14650"/>
                    <a:pt x="25451" y="14519"/>
                    <a:pt x="25569" y="14376"/>
                  </a:cubicBezTo>
                  <a:lnTo>
                    <a:pt x="32028" y="6715"/>
                  </a:lnTo>
                  <a:cubicBezTo>
                    <a:pt x="32323" y="6347"/>
                    <a:pt x="32655" y="6007"/>
                    <a:pt x="32927" y="5622"/>
                  </a:cubicBezTo>
                  <a:cubicBezTo>
                    <a:pt x="32889" y="5597"/>
                    <a:pt x="32814" y="5548"/>
                    <a:pt x="32776" y="5524"/>
                  </a:cubicBezTo>
                  <a:cubicBezTo>
                    <a:pt x="32623" y="5625"/>
                    <a:pt x="32482" y="5743"/>
                    <a:pt x="32345" y="5863"/>
                  </a:cubicBezTo>
                  <a:cubicBezTo>
                    <a:pt x="29546" y="8224"/>
                    <a:pt x="26746" y="10583"/>
                    <a:pt x="23947" y="12945"/>
                  </a:cubicBezTo>
                  <a:cubicBezTo>
                    <a:pt x="23796" y="13070"/>
                    <a:pt x="23636" y="13238"/>
                    <a:pt x="23429" y="13238"/>
                  </a:cubicBezTo>
                  <a:cubicBezTo>
                    <a:pt x="23409" y="13238"/>
                    <a:pt x="23388" y="13236"/>
                    <a:pt x="23367" y="13233"/>
                  </a:cubicBezTo>
                  <a:cubicBezTo>
                    <a:pt x="23063" y="13204"/>
                    <a:pt x="22874" y="12852"/>
                    <a:pt x="22997" y="12576"/>
                  </a:cubicBezTo>
                  <a:cubicBezTo>
                    <a:pt x="24143" y="8970"/>
                    <a:pt x="25290" y="5363"/>
                    <a:pt x="26437" y="1757"/>
                  </a:cubicBezTo>
                  <a:cubicBezTo>
                    <a:pt x="26491" y="1623"/>
                    <a:pt x="26462" y="1481"/>
                    <a:pt x="26338" y="1402"/>
                  </a:cubicBezTo>
                  <a:cubicBezTo>
                    <a:pt x="26197" y="1557"/>
                    <a:pt x="26121" y="1754"/>
                    <a:pt x="26024" y="1937"/>
                  </a:cubicBezTo>
                  <a:cubicBezTo>
                    <a:pt x="24330" y="5209"/>
                    <a:pt x="22639" y="8484"/>
                    <a:pt x="20942" y="11754"/>
                  </a:cubicBezTo>
                  <a:cubicBezTo>
                    <a:pt x="20866" y="11922"/>
                    <a:pt x="20688" y="12031"/>
                    <a:pt x="20508" y="12031"/>
                  </a:cubicBezTo>
                  <a:cubicBezTo>
                    <a:pt x="20444" y="12031"/>
                    <a:pt x="20381" y="12018"/>
                    <a:pt x="20322" y="11989"/>
                  </a:cubicBezTo>
                  <a:cubicBezTo>
                    <a:pt x="20140" y="11913"/>
                    <a:pt x="20048" y="11721"/>
                    <a:pt x="20041" y="11535"/>
                  </a:cubicBezTo>
                  <a:cubicBezTo>
                    <a:pt x="19720" y="7752"/>
                    <a:pt x="19397" y="3970"/>
                    <a:pt x="19077" y="186"/>
                  </a:cubicBezTo>
                  <a:cubicBezTo>
                    <a:pt x="19089" y="91"/>
                    <a:pt x="19000" y="0"/>
                    <a:pt x="18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3742200" y="3852150"/>
              <a:ext cx="1205800" cy="1203350"/>
            </a:xfrm>
            <a:custGeom>
              <a:avLst/>
              <a:gdLst/>
              <a:ahLst/>
              <a:cxnLst/>
              <a:rect l="l" t="t" r="r" b="b"/>
              <a:pathLst>
                <a:path w="48232" h="48134" extrusionOk="0">
                  <a:moveTo>
                    <a:pt x="24117" y="4579"/>
                  </a:moveTo>
                  <a:cubicBezTo>
                    <a:pt x="24201" y="4579"/>
                    <a:pt x="24290" y="4670"/>
                    <a:pt x="24278" y="4765"/>
                  </a:cubicBezTo>
                  <a:cubicBezTo>
                    <a:pt x="24598" y="8549"/>
                    <a:pt x="24921" y="12331"/>
                    <a:pt x="25242" y="16114"/>
                  </a:cubicBezTo>
                  <a:cubicBezTo>
                    <a:pt x="25249" y="16300"/>
                    <a:pt x="25341" y="16492"/>
                    <a:pt x="25523" y="16568"/>
                  </a:cubicBezTo>
                  <a:cubicBezTo>
                    <a:pt x="25582" y="16597"/>
                    <a:pt x="25645" y="16610"/>
                    <a:pt x="25709" y="16610"/>
                  </a:cubicBezTo>
                  <a:cubicBezTo>
                    <a:pt x="25889" y="16610"/>
                    <a:pt x="26067" y="16501"/>
                    <a:pt x="26143" y="16333"/>
                  </a:cubicBezTo>
                  <a:cubicBezTo>
                    <a:pt x="27840" y="13063"/>
                    <a:pt x="29531" y="9788"/>
                    <a:pt x="31225" y="6516"/>
                  </a:cubicBezTo>
                  <a:cubicBezTo>
                    <a:pt x="31322" y="6333"/>
                    <a:pt x="31398" y="6136"/>
                    <a:pt x="31539" y="5981"/>
                  </a:cubicBezTo>
                  <a:cubicBezTo>
                    <a:pt x="31663" y="6060"/>
                    <a:pt x="31692" y="6202"/>
                    <a:pt x="31638" y="6336"/>
                  </a:cubicBezTo>
                  <a:cubicBezTo>
                    <a:pt x="30491" y="9942"/>
                    <a:pt x="29344" y="13549"/>
                    <a:pt x="28198" y="17155"/>
                  </a:cubicBezTo>
                  <a:cubicBezTo>
                    <a:pt x="28075" y="17431"/>
                    <a:pt x="28264" y="17783"/>
                    <a:pt x="28568" y="17812"/>
                  </a:cubicBezTo>
                  <a:cubicBezTo>
                    <a:pt x="28589" y="17815"/>
                    <a:pt x="28610" y="17817"/>
                    <a:pt x="28630" y="17817"/>
                  </a:cubicBezTo>
                  <a:cubicBezTo>
                    <a:pt x="28837" y="17817"/>
                    <a:pt x="28997" y="17649"/>
                    <a:pt x="29148" y="17524"/>
                  </a:cubicBezTo>
                  <a:cubicBezTo>
                    <a:pt x="31947" y="15162"/>
                    <a:pt x="34747" y="12803"/>
                    <a:pt x="37546" y="10442"/>
                  </a:cubicBezTo>
                  <a:cubicBezTo>
                    <a:pt x="37683" y="10322"/>
                    <a:pt x="37824" y="10204"/>
                    <a:pt x="37977" y="10103"/>
                  </a:cubicBezTo>
                  <a:cubicBezTo>
                    <a:pt x="38015" y="10127"/>
                    <a:pt x="38090" y="10176"/>
                    <a:pt x="38128" y="10201"/>
                  </a:cubicBezTo>
                  <a:cubicBezTo>
                    <a:pt x="37856" y="10586"/>
                    <a:pt x="37524" y="10926"/>
                    <a:pt x="37229" y="11294"/>
                  </a:cubicBezTo>
                  <a:lnTo>
                    <a:pt x="30770" y="18955"/>
                  </a:lnTo>
                  <a:cubicBezTo>
                    <a:pt x="30652" y="19098"/>
                    <a:pt x="30516" y="19229"/>
                    <a:pt x="30430" y="19395"/>
                  </a:cubicBezTo>
                  <a:cubicBezTo>
                    <a:pt x="30322" y="19620"/>
                    <a:pt x="30442" y="19913"/>
                    <a:pt x="30672" y="20007"/>
                  </a:cubicBezTo>
                  <a:cubicBezTo>
                    <a:pt x="30728" y="20032"/>
                    <a:pt x="30786" y="20042"/>
                    <a:pt x="30844" y="20042"/>
                  </a:cubicBezTo>
                  <a:cubicBezTo>
                    <a:pt x="30996" y="20042"/>
                    <a:pt x="31150" y="19973"/>
                    <a:pt x="31294" y="19932"/>
                  </a:cubicBezTo>
                  <a:cubicBezTo>
                    <a:pt x="34790" y="18818"/>
                    <a:pt x="38289" y="17710"/>
                    <a:pt x="41784" y="16594"/>
                  </a:cubicBezTo>
                  <a:cubicBezTo>
                    <a:pt x="41868" y="16573"/>
                    <a:pt x="41959" y="16527"/>
                    <a:pt x="42045" y="16527"/>
                  </a:cubicBezTo>
                  <a:cubicBezTo>
                    <a:pt x="42089" y="16527"/>
                    <a:pt x="42132" y="16539"/>
                    <a:pt x="42173" y="16572"/>
                  </a:cubicBezTo>
                  <a:cubicBezTo>
                    <a:pt x="42174" y="16614"/>
                    <a:pt x="42174" y="16695"/>
                    <a:pt x="42174" y="16736"/>
                  </a:cubicBezTo>
                  <a:cubicBezTo>
                    <a:pt x="38734" y="18503"/>
                    <a:pt x="35303" y="20287"/>
                    <a:pt x="31870" y="22065"/>
                  </a:cubicBezTo>
                  <a:cubicBezTo>
                    <a:pt x="31432" y="22240"/>
                    <a:pt x="31565" y="22955"/>
                    <a:pt x="32039" y="22956"/>
                  </a:cubicBezTo>
                  <a:cubicBezTo>
                    <a:pt x="35884" y="23289"/>
                    <a:pt x="39730" y="23614"/>
                    <a:pt x="43575" y="23939"/>
                  </a:cubicBezTo>
                  <a:cubicBezTo>
                    <a:pt x="43602" y="23988"/>
                    <a:pt x="43632" y="24040"/>
                    <a:pt x="43664" y="24091"/>
                  </a:cubicBezTo>
                  <a:cubicBezTo>
                    <a:pt x="43533" y="24242"/>
                    <a:pt x="43323" y="24206"/>
                    <a:pt x="43148" y="24230"/>
                  </a:cubicBezTo>
                  <a:cubicBezTo>
                    <a:pt x="39653" y="24526"/>
                    <a:pt x="36159" y="24825"/>
                    <a:pt x="32663" y="25122"/>
                  </a:cubicBezTo>
                  <a:cubicBezTo>
                    <a:pt x="32374" y="25168"/>
                    <a:pt x="32052" y="25114"/>
                    <a:pt x="31790" y="25264"/>
                  </a:cubicBezTo>
                  <a:cubicBezTo>
                    <a:pt x="31495" y="25458"/>
                    <a:pt x="31555" y="25946"/>
                    <a:pt x="31881" y="26075"/>
                  </a:cubicBezTo>
                  <a:cubicBezTo>
                    <a:pt x="35227" y="27810"/>
                    <a:pt x="38575" y="29541"/>
                    <a:pt x="41923" y="31273"/>
                  </a:cubicBezTo>
                  <a:cubicBezTo>
                    <a:pt x="42096" y="31371"/>
                    <a:pt x="42330" y="31433"/>
                    <a:pt x="42392" y="31649"/>
                  </a:cubicBezTo>
                  <a:cubicBezTo>
                    <a:pt x="42356" y="31656"/>
                    <a:pt x="42320" y="31658"/>
                    <a:pt x="42284" y="31658"/>
                  </a:cubicBezTo>
                  <a:cubicBezTo>
                    <a:pt x="42090" y="31658"/>
                    <a:pt x="41907" y="31574"/>
                    <a:pt x="41724" y="31518"/>
                  </a:cubicBezTo>
                  <a:cubicBezTo>
                    <a:pt x="38302" y="30430"/>
                    <a:pt x="34882" y="29343"/>
                    <a:pt x="31461" y="28255"/>
                  </a:cubicBezTo>
                  <a:cubicBezTo>
                    <a:pt x="31268" y="28197"/>
                    <a:pt x="31081" y="28120"/>
                    <a:pt x="30884" y="28090"/>
                  </a:cubicBezTo>
                  <a:cubicBezTo>
                    <a:pt x="30871" y="28089"/>
                    <a:pt x="30859" y="28089"/>
                    <a:pt x="30846" y="28089"/>
                  </a:cubicBezTo>
                  <a:cubicBezTo>
                    <a:pt x="30599" y="28089"/>
                    <a:pt x="30379" y="28312"/>
                    <a:pt x="30391" y="28561"/>
                  </a:cubicBezTo>
                  <a:cubicBezTo>
                    <a:pt x="30385" y="28710"/>
                    <a:pt x="30479" y="28834"/>
                    <a:pt x="30571" y="28944"/>
                  </a:cubicBezTo>
                  <a:cubicBezTo>
                    <a:pt x="32322" y="31018"/>
                    <a:pt x="34071" y="33095"/>
                    <a:pt x="35822" y="35170"/>
                  </a:cubicBezTo>
                  <a:cubicBezTo>
                    <a:pt x="36552" y="36046"/>
                    <a:pt x="37302" y="36908"/>
                    <a:pt x="38022" y="37793"/>
                  </a:cubicBezTo>
                  <a:cubicBezTo>
                    <a:pt x="38006" y="37874"/>
                    <a:pt x="37940" y="37912"/>
                    <a:pt x="37872" y="37912"/>
                  </a:cubicBezTo>
                  <a:cubicBezTo>
                    <a:pt x="37817" y="37912"/>
                    <a:pt x="37759" y="37888"/>
                    <a:pt x="37724" y="37841"/>
                  </a:cubicBezTo>
                  <a:cubicBezTo>
                    <a:pt x="34798" y="35376"/>
                    <a:pt x="31875" y="32906"/>
                    <a:pt x="28947" y="30443"/>
                  </a:cubicBezTo>
                  <a:cubicBezTo>
                    <a:pt x="28860" y="30359"/>
                    <a:pt x="28745" y="30319"/>
                    <a:pt x="28629" y="30319"/>
                  </a:cubicBezTo>
                  <a:cubicBezTo>
                    <a:pt x="28470" y="30319"/>
                    <a:pt x="28311" y="30396"/>
                    <a:pt x="28230" y="30541"/>
                  </a:cubicBezTo>
                  <a:cubicBezTo>
                    <a:pt x="28087" y="30757"/>
                    <a:pt x="28210" y="31009"/>
                    <a:pt x="28277" y="31228"/>
                  </a:cubicBezTo>
                  <a:cubicBezTo>
                    <a:pt x="29383" y="34703"/>
                    <a:pt x="30487" y="38178"/>
                    <a:pt x="31591" y="41653"/>
                  </a:cubicBezTo>
                  <a:cubicBezTo>
                    <a:pt x="31646" y="41753"/>
                    <a:pt x="31644" y="41939"/>
                    <a:pt x="31499" y="41939"/>
                  </a:cubicBezTo>
                  <a:cubicBezTo>
                    <a:pt x="31493" y="41939"/>
                    <a:pt x="31486" y="41939"/>
                    <a:pt x="31479" y="41938"/>
                  </a:cubicBezTo>
                  <a:cubicBezTo>
                    <a:pt x="31301" y="41834"/>
                    <a:pt x="31236" y="41630"/>
                    <a:pt x="31143" y="41461"/>
                  </a:cubicBezTo>
                  <a:cubicBezTo>
                    <a:pt x="29525" y="38329"/>
                    <a:pt x="27902" y="35198"/>
                    <a:pt x="26283" y="32067"/>
                  </a:cubicBezTo>
                  <a:cubicBezTo>
                    <a:pt x="26191" y="31902"/>
                    <a:pt x="26127" y="31707"/>
                    <a:pt x="25967" y="31598"/>
                  </a:cubicBezTo>
                  <a:cubicBezTo>
                    <a:pt x="25893" y="31546"/>
                    <a:pt x="25810" y="31522"/>
                    <a:pt x="25727" y="31522"/>
                  </a:cubicBezTo>
                  <a:cubicBezTo>
                    <a:pt x="25484" y="31522"/>
                    <a:pt x="25244" y="31722"/>
                    <a:pt x="25246" y="31984"/>
                  </a:cubicBezTo>
                  <a:cubicBezTo>
                    <a:pt x="24924" y="35721"/>
                    <a:pt x="24614" y="39459"/>
                    <a:pt x="24289" y="43197"/>
                  </a:cubicBezTo>
                  <a:cubicBezTo>
                    <a:pt x="24293" y="43294"/>
                    <a:pt x="24216" y="43341"/>
                    <a:pt x="24139" y="43341"/>
                  </a:cubicBezTo>
                  <a:cubicBezTo>
                    <a:pt x="24062" y="43341"/>
                    <a:pt x="23985" y="43293"/>
                    <a:pt x="23988" y="43200"/>
                  </a:cubicBezTo>
                  <a:cubicBezTo>
                    <a:pt x="23668" y="39469"/>
                    <a:pt x="23354" y="35738"/>
                    <a:pt x="23035" y="32008"/>
                  </a:cubicBezTo>
                  <a:cubicBezTo>
                    <a:pt x="23028" y="31817"/>
                    <a:pt x="22921" y="31628"/>
                    <a:pt x="22739" y="31558"/>
                  </a:cubicBezTo>
                  <a:cubicBezTo>
                    <a:pt x="22684" y="31534"/>
                    <a:pt x="22626" y="31522"/>
                    <a:pt x="22568" y="31522"/>
                  </a:cubicBezTo>
                  <a:cubicBezTo>
                    <a:pt x="22385" y="31522"/>
                    <a:pt x="22207" y="31636"/>
                    <a:pt x="22133" y="31806"/>
                  </a:cubicBezTo>
                  <a:cubicBezTo>
                    <a:pt x="20401" y="35132"/>
                    <a:pt x="18695" y="38471"/>
                    <a:pt x="16954" y="41791"/>
                  </a:cubicBezTo>
                  <a:cubicBezTo>
                    <a:pt x="16937" y="41793"/>
                    <a:pt x="16920" y="41794"/>
                    <a:pt x="16902" y="41794"/>
                  </a:cubicBezTo>
                  <a:cubicBezTo>
                    <a:pt x="16778" y="41794"/>
                    <a:pt x="16636" y="41735"/>
                    <a:pt x="16711" y="41585"/>
                  </a:cubicBezTo>
                  <a:cubicBezTo>
                    <a:pt x="17799" y="38144"/>
                    <a:pt x="18898" y="34705"/>
                    <a:pt x="19991" y="31264"/>
                  </a:cubicBezTo>
                  <a:cubicBezTo>
                    <a:pt x="20048" y="31058"/>
                    <a:pt x="20164" y="30842"/>
                    <a:pt x="20090" y="30626"/>
                  </a:cubicBezTo>
                  <a:cubicBezTo>
                    <a:pt x="20029" y="30440"/>
                    <a:pt x="19837" y="30317"/>
                    <a:pt x="19646" y="30317"/>
                  </a:cubicBezTo>
                  <a:cubicBezTo>
                    <a:pt x="19584" y="30317"/>
                    <a:pt x="19521" y="30330"/>
                    <a:pt x="19463" y="30359"/>
                  </a:cubicBezTo>
                  <a:cubicBezTo>
                    <a:pt x="19311" y="30438"/>
                    <a:pt x="19189" y="30561"/>
                    <a:pt x="19059" y="30670"/>
                  </a:cubicBezTo>
                  <a:cubicBezTo>
                    <a:pt x="16414" y="32901"/>
                    <a:pt x="13766" y="35132"/>
                    <a:pt x="11122" y="37364"/>
                  </a:cubicBezTo>
                  <a:cubicBezTo>
                    <a:pt x="10993" y="37469"/>
                    <a:pt x="10861" y="37624"/>
                    <a:pt x="10698" y="37624"/>
                  </a:cubicBezTo>
                  <a:cubicBezTo>
                    <a:pt x="10653" y="37624"/>
                    <a:pt x="10606" y="37612"/>
                    <a:pt x="10557" y="37585"/>
                  </a:cubicBezTo>
                  <a:cubicBezTo>
                    <a:pt x="10596" y="37374"/>
                    <a:pt x="10724" y="37202"/>
                    <a:pt x="10870" y="37051"/>
                  </a:cubicBezTo>
                  <a:cubicBezTo>
                    <a:pt x="13164" y="34333"/>
                    <a:pt x="15456" y="31614"/>
                    <a:pt x="17748" y="28894"/>
                  </a:cubicBezTo>
                  <a:cubicBezTo>
                    <a:pt x="17955" y="28689"/>
                    <a:pt x="17925" y="28309"/>
                    <a:pt x="17669" y="28159"/>
                  </a:cubicBezTo>
                  <a:cubicBezTo>
                    <a:pt x="17595" y="28110"/>
                    <a:pt x="17516" y="28092"/>
                    <a:pt x="17436" y="28092"/>
                  </a:cubicBezTo>
                  <a:cubicBezTo>
                    <a:pt x="17282" y="28092"/>
                    <a:pt x="17122" y="28159"/>
                    <a:pt x="16978" y="28203"/>
                  </a:cubicBezTo>
                  <a:cubicBezTo>
                    <a:pt x="13505" y="29308"/>
                    <a:pt x="10033" y="30415"/>
                    <a:pt x="6559" y="31516"/>
                  </a:cubicBezTo>
                  <a:cubicBezTo>
                    <a:pt x="6527" y="31533"/>
                    <a:pt x="6498" y="31541"/>
                    <a:pt x="6471" y="31541"/>
                  </a:cubicBezTo>
                  <a:cubicBezTo>
                    <a:pt x="6328" y="31541"/>
                    <a:pt x="6255" y="31330"/>
                    <a:pt x="6416" y="31248"/>
                  </a:cubicBezTo>
                  <a:cubicBezTo>
                    <a:pt x="9601" y="29587"/>
                    <a:pt x="12796" y="27944"/>
                    <a:pt x="15986" y="26289"/>
                  </a:cubicBezTo>
                  <a:cubicBezTo>
                    <a:pt x="16161" y="26193"/>
                    <a:pt x="16352" y="26116"/>
                    <a:pt x="16516" y="25997"/>
                  </a:cubicBezTo>
                  <a:cubicBezTo>
                    <a:pt x="16702" y="25852"/>
                    <a:pt x="16735" y="25557"/>
                    <a:pt x="16593" y="25370"/>
                  </a:cubicBezTo>
                  <a:cubicBezTo>
                    <a:pt x="16503" y="25235"/>
                    <a:pt x="16338" y="25179"/>
                    <a:pt x="16184" y="25170"/>
                  </a:cubicBezTo>
                  <a:cubicBezTo>
                    <a:pt x="12725" y="24875"/>
                    <a:pt x="9267" y="24581"/>
                    <a:pt x="5808" y="24287"/>
                  </a:cubicBezTo>
                  <a:cubicBezTo>
                    <a:pt x="5637" y="24270"/>
                    <a:pt x="5464" y="24270"/>
                    <a:pt x="5301" y="24230"/>
                  </a:cubicBezTo>
                  <a:cubicBezTo>
                    <a:pt x="5202" y="24180"/>
                    <a:pt x="5212" y="24071"/>
                    <a:pt x="5205" y="23983"/>
                  </a:cubicBezTo>
                  <a:cubicBezTo>
                    <a:pt x="5267" y="23941"/>
                    <a:pt x="5328" y="23880"/>
                    <a:pt x="5412" y="23880"/>
                  </a:cubicBezTo>
                  <a:cubicBezTo>
                    <a:pt x="8895" y="23585"/>
                    <a:pt x="12378" y="23287"/>
                    <a:pt x="15861" y="22992"/>
                  </a:cubicBezTo>
                  <a:cubicBezTo>
                    <a:pt x="16108" y="22960"/>
                    <a:pt x="16423" y="23000"/>
                    <a:pt x="16590" y="22769"/>
                  </a:cubicBezTo>
                  <a:cubicBezTo>
                    <a:pt x="16768" y="22546"/>
                    <a:pt x="16673" y="22185"/>
                    <a:pt x="16415" y="22069"/>
                  </a:cubicBezTo>
                  <a:cubicBezTo>
                    <a:pt x="13172" y="20385"/>
                    <a:pt x="9924" y="18707"/>
                    <a:pt x="6678" y="17029"/>
                  </a:cubicBezTo>
                  <a:cubicBezTo>
                    <a:pt x="6549" y="16951"/>
                    <a:pt x="6364" y="16910"/>
                    <a:pt x="6333" y="16740"/>
                  </a:cubicBezTo>
                  <a:cubicBezTo>
                    <a:pt x="6375" y="16659"/>
                    <a:pt x="6455" y="16625"/>
                    <a:pt x="6539" y="16625"/>
                  </a:cubicBezTo>
                  <a:cubicBezTo>
                    <a:pt x="6581" y="16625"/>
                    <a:pt x="6623" y="16633"/>
                    <a:pt x="6662" y="16649"/>
                  </a:cubicBezTo>
                  <a:cubicBezTo>
                    <a:pt x="10076" y="17735"/>
                    <a:pt x="13492" y="18820"/>
                    <a:pt x="16906" y="19906"/>
                  </a:cubicBezTo>
                  <a:cubicBezTo>
                    <a:pt x="17070" y="19957"/>
                    <a:pt x="17233" y="20024"/>
                    <a:pt x="17408" y="20043"/>
                  </a:cubicBezTo>
                  <a:cubicBezTo>
                    <a:pt x="17417" y="20044"/>
                    <a:pt x="17425" y="20044"/>
                    <a:pt x="17433" y="20044"/>
                  </a:cubicBezTo>
                  <a:cubicBezTo>
                    <a:pt x="17672" y="20044"/>
                    <a:pt x="17887" y="19832"/>
                    <a:pt x="17888" y="19591"/>
                  </a:cubicBezTo>
                  <a:cubicBezTo>
                    <a:pt x="17895" y="19445"/>
                    <a:pt x="17815" y="19318"/>
                    <a:pt x="17726" y="19211"/>
                  </a:cubicBezTo>
                  <a:cubicBezTo>
                    <a:pt x="15287" y="16319"/>
                    <a:pt x="12846" y="13429"/>
                    <a:pt x="10411" y="10533"/>
                  </a:cubicBezTo>
                  <a:cubicBezTo>
                    <a:pt x="10296" y="10437"/>
                    <a:pt x="10401" y="10293"/>
                    <a:pt x="10510" y="10293"/>
                  </a:cubicBezTo>
                  <a:cubicBezTo>
                    <a:pt x="10544" y="10293"/>
                    <a:pt x="10579" y="10306"/>
                    <a:pt x="10607" y="10339"/>
                  </a:cubicBezTo>
                  <a:cubicBezTo>
                    <a:pt x="13526" y="12792"/>
                    <a:pt x="16435" y="15259"/>
                    <a:pt x="19356" y="17710"/>
                  </a:cubicBezTo>
                  <a:cubicBezTo>
                    <a:pt x="19438" y="17786"/>
                    <a:pt x="19536" y="17819"/>
                    <a:pt x="19633" y="17819"/>
                  </a:cubicBezTo>
                  <a:cubicBezTo>
                    <a:pt x="19925" y="17819"/>
                    <a:pt x="20215" y="17523"/>
                    <a:pt x="20095" y="17208"/>
                  </a:cubicBezTo>
                  <a:cubicBezTo>
                    <a:pt x="18946" y="13571"/>
                    <a:pt x="17784" y="9937"/>
                    <a:pt x="16629" y="6301"/>
                  </a:cubicBezTo>
                  <a:cubicBezTo>
                    <a:pt x="16586" y="6217"/>
                    <a:pt x="16594" y="6138"/>
                    <a:pt x="16653" y="6065"/>
                  </a:cubicBezTo>
                  <a:cubicBezTo>
                    <a:pt x="16658" y="6064"/>
                    <a:pt x="16663" y="6064"/>
                    <a:pt x="16667" y="6064"/>
                  </a:cubicBezTo>
                  <a:cubicBezTo>
                    <a:pt x="16736" y="6064"/>
                    <a:pt x="16795" y="6108"/>
                    <a:pt x="16861" y="6134"/>
                  </a:cubicBezTo>
                  <a:cubicBezTo>
                    <a:pt x="18596" y="9513"/>
                    <a:pt x="20352" y="12881"/>
                    <a:pt x="22093" y="16257"/>
                  </a:cubicBezTo>
                  <a:cubicBezTo>
                    <a:pt x="22169" y="16429"/>
                    <a:pt x="22312" y="16592"/>
                    <a:pt x="22513" y="16607"/>
                  </a:cubicBezTo>
                  <a:cubicBezTo>
                    <a:pt x="22532" y="16609"/>
                    <a:pt x="22551" y="16611"/>
                    <a:pt x="22569" y="16611"/>
                  </a:cubicBezTo>
                  <a:cubicBezTo>
                    <a:pt x="22816" y="16611"/>
                    <a:pt x="23031" y="16390"/>
                    <a:pt x="23033" y="16141"/>
                  </a:cubicBezTo>
                  <a:cubicBezTo>
                    <a:pt x="23364" y="12309"/>
                    <a:pt x="23681" y="8477"/>
                    <a:pt x="24016" y="4647"/>
                  </a:cubicBezTo>
                  <a:cubicBezTo>
                    <a:pt x="24041" y="4599"/>
                    <a:pt x="24079" y="4579"/>
                    <a:pt x="24117" y="4579"/>
                  </a:cubicBezTo>
                  <a:close/>
                  <a:moveTo>
                    <a:pt x="24145" y="1"/>
                  </a:moveTo>
                  <a:cubicBezTo>
                    <a:pt x="24139" y="1"/>
                    <a:pt x="24132" y="1"/>
                    <a:pt x="24125" y="2"/>
                  </a:cubicBezTo>
                  <a:cubicBezTo>
                    <a:pt x="23969" y="8"/>
                    <a:pt x="23886" y="160"/>
                    <a:pt x="23888" y="301"/>
                  </a:cubicBezTo>
                  <a:cubicBezTo>
                    <a:pt x="23472" y="5226"/>
                    <a:pt x="23051" y="10151"/>
                    <a:pt x="22633" y="15076"/>
                  </a:cubicBezTo>
                  <a:cubicBezTo>
                    <a:pt x="22615" y="15277"/>
                    <a:pt x="22625" y="15495"/>
                    <a:pt x="22495" y="15664"/>
                  </a:cubicBezTo>
                  <a:cubicBezTo>
                    <a:pt x="22454" y="15663"/>
                    <a:pt x="22372" y="15660"/>
                    <a:pt x="22332" y="15660"/>
                  </a:cubicBezTo>
                  <a:cubicBezTo>
                    <a:pt x="19992" y="11115"/>
                    <a:pt x="17632" y="6578"/>
                    <a:pt x="15287" y="2036"/>
                  </a:cubicBezTo>
                  <a:cubicBezTo>
                    <a:pt x="15242" y="1924"/>
                    <a:pt x="15146" y="1813"/>
                    <a:pt x="15024" y="1813"/>
                  </a:cubicBezTo>
                  <a:cubicBezTo>
                    <a:pt x="15001" y="1813"/>
                    <a:pt x="14978" y="1817"/>
                    <a:pt x="14955" y="1825"/>
                  </a:cubicBezTo>
                  <a:cubicBezTo>
                    <a:pt x="14795" y="1866"/>
                    <a:pt x="14744" y="2052"/>
                    <a:pt x="14809" y="2190"/>
                  </a:cubicBezTo>
                  <a:cubicBezTo>
                    <a:pt x="16360" y="7070"/>
                    <a:pt x="17914" y="11949"/>
                    <a:pt x="19463" y="16829"/>
                  </a:cubicBezTo>
                  <a:cubicBezTo>
                    <a:pt x="19509" y="16922"/>
                    <a:pt x="19415" y="17013"/>
                    <a:pt x="19327" y="17013"/>
                  </a:cubicBezTo>
                  <a:cubicBezTo>
                    <a:pt x="19299" y="17013"/>
                    <a:pt x="19272" y="17004"/>
                    <a:pt x="19250" y="16983"/>
                  </a:cubicBezTo>
                  <a:cubicBezTo>
                    <a:pt x="15327" y="13679"/>
                    <a:pt x="11409" y="10370"/>
                    <a:pt x="7486" y="7065"/>
                  </a:cubicBezTo>
                  <a:cubicBezTo>
                    <a:pt x="7437" y="7009"/>
                    <a:pt x="7366" y="6982"/>
                    <a:pt x="7296" y="6982"/>
                  </a:cubicBezTo>
                  <a:cubicBezTo>
                    <a:pt x="7193" y="6982"/>
                    <a:pt x="7092" y="7040"/>
                    <a:pt x="7063" y="7151"/>
                  </a:cubicBezTo>
                  <a:cubicBezTo>
                    <a:pt x="7008" y="7351"/>
                    <a:pt x="7214" y="7482"/>
                    <a:pt x="7316" y="7627"/>
                  </a:cubicBezTo>
                  <a:cubicBezTo>
                    <a:pt x="10415" y="11300"/>
                    <a:pt x="13512" y="14975"/>
                    <a:pt x="16611" y="18649"/>
                  </a:cubicBezTo>
                  <a:cubicBezTo>
                    <a:pt x="16774" y="18853"/>
                    <a:pt x="16967" y="19036"/>
                    <a:pt x="17091" y="19268"/>
                  </a:cubicBezTo>
                  <a:cubicBezTo>
                    <a:pt x="17071" y="19306"/>
                    <a:pt x="17032" y="19378"/>
                    <a:pt x="17012" y="19415"/>
                  </a:cubicBezTo>
                  <a:cubicBezTo>
                    <a:pt x="14835" y="18749"/>
                    <a:pt x="12671" y="18039"/>
                    <a:pt x="10500" y="17355"/>
                  </a:cubicBezTo>
                  <a:cubicBezTo>
                    <a:pt x="7738" y="16479"/>
                    <a:pt x="4978" y="15597"/>
                    <a:pt x="2216" y="14723"/>
                  </a:cubicBezTo>
                  <a:cubicBezTo>
                    <a:pt x="2184" y="14710"/>
                    <a:pt x="2153" y="14703"/>
                    <a:pt x="2124" y="14703"/>
                  </a:cubicBezTo>
                  <a:cubicBezTo>
                    <a:pt x="1904" y="14703"/>
                    <a:pt x="1780" y="15063"/>
                    <a:pt x="2023" y="15166"/>
                  </a:cubicBezTo>
                  <a:cubicBezTo>
                    <a:pt x="6616" y="17550"/>
                    <a:pt x="11214" y="19925"/>
                    <a:pt x="15809" y="22303"/>
                  </a:cubicBezTo>
                  <a:cubicBezTo>
                    <a:pt x="15804" y="22392"/>
                    <a:pt x="15754" y="22473"/>
                    <a:pt x="15663" y="22491"/>
                  </a:cubicBezTo>
                  <a:cubicBezTo>
                    <a:pt x="15475" y="22550"/>
                    <a:pt x="15275" y="22546"/>
                    <a:pt x="15082" y="22565"/>
                  </a:cubicBezTo>
                  <a:cubicBezTo>
                    <a:pt x="10163" y="22986"/>
                    <a:pt x="5242" y="23400"/>
                    <a:pt x="323" y="23823"/>
                  </a:cubicBezTo>
                  <a:cubicBezTo>
                    <a:pt x="318" y="23823"/>
                    <a:pt x="313" y="23823"/>
                    <a:pt x="309" y="23823"/>
                  </a:cubicBezTo>
                  <a:cubicBezTo>
                    <a:pt x="14" y="23823"/>
                    <a:pt x="1" y="24306"/>
                    <a:pt x="304" y="24306"/>
                  </a:cubicBezTo>
                  <a:cubicBezTo>
                    <a:pt x="305" y="24306"/>
                    <a:pt x="306" y="24306"/>
                    <a:pt x="308" y="24306"/>
                  </a:cubicBezTo>
                  <a:cubicBezTo>
                    <a:pt x="5276" y="24739"/>
                    <a:pt x="10245" y="25152"/>
                    <a:pt x="15213" y="25580"/>
                  </a:cubicBezTo>
                  <a:cubicBezTo>
                    <a:pt x="15428" y="25608"/>
                    <a:pt x="15659" y="25580"/>
                    <a:pt x="15863" y="25674"/>
                  </a:cubicBezTo>
                  <a:cubicBezTo>
                    <a:pt x="15798" y="25882"/>
                    <a:pt x="15577" y="25943"/>
                    <a:pt x="15407" y="26038"/>
                  </a:cubicBezTo>
                  <a:cubicBezTo>
                    <a:pt x="11057" y="28289"/>
                    <a:pt x="6707" y="30541"/>
                    <a:pt x="2357" y="32791"/>
                  </a:cubicBezTo>
                  <a:cubicBezTo>
                    <a:pt x="2216" y="32869"/>
                    <a:pt x="2058" y="32923"/>
                    <a:pt x="1940" y="33033"/>
                  </a:cubicBezTo>
                  <a:cubicBezTo>
                    <a:pt x="1814" y="33175"/>
                    <a:pt x="1927" y="33419"/>
                    <a:pt x="2115" y="33426"/>
                  </a:cubicBezTo>
                  <a:cubicBezTo>
                    <a:pt x="2268" y="33406"/>
                    <a:pt x="2412" y="33347"/>
                    <a:pt x="2560" y="33302"/>
                  </a:cubicBezTo>
                  <a:cubicBezTo>
                    <a:pt x="7229" y="31818"/>
                    <a:pt x="11898" y="30334"/>
                    <a:pt x="16566" y="28849"/>
                  </a:cubicBezTo>
                  <a:cubicBezTo>
                    <a:pt x="16666" y="28823"/>
                    <a:pt x="16777" y="28761"/>
                    <a:pt x="16881" y="28761"/>
                  </a:cubicBezTo>
                  <a:cubicBezTo>
                    <a:pt x="16938" y="28761"/>
                    <a:pt x="16992" y="28779"/>
                    <a:pt x="17041" y="28832"/>
                  </a:cubicBezTo>
                  <a:cubicBezTo>
                    <a:pt x="17026" y="29052"/>
                    <a:pt x="16846" y="29196"/>
                    <a:pt x="16718" y="29357"/>
                  </a:cubicBezTo>
                  <a:cubicBezTo>
                    <a:pt x="13523" y="33148"/>
                    <a:pt x="10324" y="36937"/>
                    <a:pt x="7131" y="40730"/>
                  </a:cubicBezTo>
                  <a:cubicBezTo>
                    <a:pt x="6997" y="40848"/>
                    <a:pt x="7043" y="41093"/>
                    <a:pt x="7219" y="41140"/>
                  </a:cubicBezTo>
                  <a:cubicBezTo>
                    <a:pt x="7244" y="41149"/>
                    <a:pt x="7268" y="41153"/>
                    <a:pt x="7291" y="41153"/>
                  </a:cubicBezTo>
                  <a:cubicBezTo>
                    <a:pt x="7419" y="41153"/>
                    <a:pt x="7522" y="41033"/>
                    <a:pt x="7619" y="40958"/>
                  </a:cubicBezTo>
                  <a:cubicBezTo>
                    <a:pt x="11432" y="37741"/>
                    <a:pt x="15245" y="34525"/>
                    <a:pt x="19060" y="31312"/>
                  </a:cubicBezTo>
                  <a:cubicBezTo>
                    <a:pt x="19120" y="31259"/>
                    <a:pt x="19231" y="31198"/>
                    <a:pt x="19321" y="31198"/>
                  </a:cubicBezTo>
                  <a:cubicBezTo>
                    <a:pt x="19385" y="31198"/>
                    <a:pt x="19438" y="31229"/>
                    <a:pt x="19456" y="31315"/>
                  </a:cubicBezTo>
                  <a:cubicBezTo>
                    <a:pt x="17911" y="36216"/>
                    <a:pt x="16339" y="41108"/>
                    <a:pt x="14792" y="46008"/>
                  </a:cubicBezTo>
                  <a:cubicBezTo>
                    <a:pt x="14728" y="46180"/>
                    <a:pt x="14888" y="46314"/>
                    <a:pt x="15038" y="46314"/>
                  </a:cubicBezTo>
                  <a:cubicBezTo>
                    <a:pt x="15118" y="46314"/>
                    <a:pt x="15195" y="46277"/>
                    <a:pt x="15235" y="46188"/>
                  </a:cubicBezTo>
                  <a:cubicBezTo>
                    <a:pt x="17539" y="41757"/>
                    <a:pt x="19827" y="37318"/>
                    <a:pt x="22125" y="32883"/>
                  </a:cubicBezTo>
                  <a:cubicBezTo>
                    <a:pt x="22224" y="32702"/>
                    <a:pt x="22289" y="32488"/>
                    <a:pt x="22467" y="32365"/>
                  </a:cubicBezTo>
                  <a:cubicBezTo>
                    <a:pt x="22491" y="32385"/>
                    <a:pt x="22539" y="32425"/>
                    <a:pt x="22564" y="32446"/>
                  </a:cubicBezTo>
                  <a:cubicBezTo>
                    <a:pt x="22598" y="32655"/>
                    <a:pt x="22619" y="32865"/>
                    <a:pt x="22634" y="33076"/>
                  </a:cubicBezTo>
                  <a:cubicBezTo>
                    <a:pt x="23054" y="38000"/>
                    <a:pt x="23472" y="42926"/>
                    <a:pt x="23891" y="47850"/>
                  </a:cubicBezTo>
                  <a:cubicBezTo>
                    <a:pt x="23886" y="47991"/>
                    <a:pt x="23991" y="48133"/>
                    <a:pt x="24136" y="48133"/>
                  </a:cubicBezTo>
                  <a:cubicBezTo>
                    <a:pt x="24150" y="48133"/>
                    <a:pt x="24165" y="48132"/>
                    <a:pt x="24180" y="48129"/>
                  </a:cubicBezTo>
                  <a:cubicBezTo>
                    <a:pt x="24324" y="48110"/>
                    <a:pt x="24386" y="47961"/>
                    <a:pt x="24389" y="47833"/>
                  </a:cubicBezTo>
                  <a:cubicBezTo>
                    <a:pt x="24766" y="43410"/>
                    <a:pt x="25141" y="38986"/>
                    <a:pt x="25519" y="34564"/>
                  </a:cubicBezTo>
                  <a:cubicBezTo>
                    <a:pt x="25590" y="33849"/>
                    <a:pt x="25614" y="33129"/>
                    <a:pt x="25719" y="32421"/>
                  </a:cubicBezTo>
                  <a:cubicBezTo>
                    <a:pt x="25767" y="32422"/>
                    <a:pt x="25863" y="32425"/>
                    <a:pt x="25911" y="32426"/>
                  </a:cubicBezTo>
                  <a:cubicBezTo>
                    <a:pt x="28294" y="37000"/>
                    <a:pt x="30652" y="41587"/>
                    <a:pt x="33028" y="46163"/>
                  </a:cubicBezTo>
                  <a:cubicBezTo>
                    <a:pt x="33065" y="46269"/>
                    <a:pt x="33150" y="46313"/>
                    <a:pt x="33238" y="46313"/>
                  </a:cubicBezTo>
                  <a:cubicBezTo>
                    <a:pt x="33397" y="46313"/>
                    <a:pt x="33565" y="46168"/>
                    <a:pt x="33478" y="45981"/>
                  </a:cubicBezTo>
                  <a:cubicBezTo>
                    <a:pt x="31973" y="41225"/>
                    <a:pt x="30456" y="36472"/>
                    <a:pt x="28946" y="31717"/>
                  </a:cubicBezTo>
                  <a:cubicBezTo>
                    <a:pt x="28898" y="31545"/>
                    <a:pt x="28807" y="31378"/>
                    <a:pt x="28825" y="31196"/>
                  </a:cubicBezTo>
                  <a:cubicBezTo>
                    <a:pt x="28849" y="31152"/>
                    <a:pt x="28896" y="31132"/>
                    <a:pt x="28944" y="31132"/>
                  </a:cubicBezTo>
                  <a:cubicBezTo>
                    <a:pt x="28985" y="31132"/>
                    <a:pt x="29028" y="31147"/>
                    <a:pt x="29057" y="31175"/>
                  </a:cubicBezTo>
                  <a:cubicBezTo>
                    <a:pt x="32978" y="34476"/>
                    <a:pt x="36891" y="37785"/>
                    <a:pt x="40813" y="41083"/>
                  </a:cubicBezTo>
                  <a:cubicBezTo>
                    <a:pt x="40862" y="41135"/>
                    <a:pt x="40918" y="41157"/>
                    <a:pt x="40973" y="41157"/>
                  </a:cubicBezTo>
                  <a:cubicBezTo>
                    <a:pt x="41159" y="41157"/>
                    <a:pt x="41332" y="40904"/>
                    <a:pt x="41155" y="40739"/>
                  </a:cubicBezTo>
                  <a:cubicBezTo>
                    <a:pt x="37902" y="36873"/>
                    <a:pt x="34642" y="33015"/>
                    <a:pt x="31387" y="29151"/>
                  </a:cubicBezTo>
                  <a:cubicBezTo>
                    <a:pt x="31316" y="29065"/>
                    <a:pt x="31243" y="28976"/>
                    <a:pt x="31210" y="28871"/>
                  </a:cubicBezTo>
                  <a:cubicBezTo>
                    <a:pt x="31258" y="28825"/>
                    <a:pt x="31309" y="28784"/>
                    <a:pt x="31364" y="28743"/>
                  </a:cubicBezTo>
                  <a:cubicBezTo>
                    <a:pt x="36262" y="30287"/>
                    <a:pt x="41152" y="31858"/>
                    <a:pt x="46049" y="33405"/>
                  </a:cubicBezTo>
                  <a:cubicBezTo>
                    <a:pt x="46081" y="33420"/>
                    <a:pt x="46113" y="33427"/>
                    <a:pt x="46144" y="33427"/>
                  </a:cubicBezTo>
                  <a:cubicBezTo>
                    <a:pt x="46308" y="33427"/>
                    <a:pt x="46452" y="33238"/>
                    <a:pt x="46367" y="33075"/>
                  </a:cubicBezTo>
                  <a:cubicBezTo>
                    <a:pt x="46267" y="32929"/>
                    <a:pt x="46079" y="32886"/>
                    <a:pt x="45937" y="32799"/>
                  </a:cubicBezTo>
                  <a:cubicBezTo>
                    <a:pt x="41616" y="30564"/>
                    <a:pt x="37295" y="28327"/>
                    <a:pt x="32973" y="26091"/>
                  </a:cubicBezTo>
                  <a:cubicBezTo>
                    <a:pt x="32795" y="25993"/>
                    <a:pt x="32580" y="25928"/>
                    <a:pt x="32484" y="25734"/>
                  </a:cubicBezTo>
                  <a:cubicBezTo>
                    <a:pt x="32553" y="25692"/>
                    <a:pt x="32615" y="25625"/>
                    <a:pt x="32698" y="25610"/>
                  </a:cubicBezTo>
                  <a:cubicBezTo>
                    <a:pt x="37762" y="25179"/>
                    <a:pt x="42824" y="24748"/>
                    <a:pt x="47887" y="24317"/>
                  </a:cubicBezTo>
                  <a:cubicBezTo>
                    <a:pt x="48020" y="24317"/>
                    <a:pt x="48181" y="24261"/>
                    <a:pt x="48200" y="24107"/>
                  </a:cubicBezTo>
                  <a:cubicBezTo>
                    <a:pt x="48232" y="23946"/>
                    <a:pt x="48084" y="23819"/>
                    <a:pt x="47933" y="23819"/>
                  </a:cubicBezTo>
                  <a:cubicBezTo>
                    <a:pt x="47931" y="23819"/>
                    <a:pt x="47928" y="23819"/>
                    <a:pt x="47926" y="23819"/>
                  </a:cubicBezTo>
                  <a:cubicBezTo>
                    <a:pt x="43108" y="23409"/>
                    <a:pt x="38290" y="23000"/>
                    <a:pt x="33472" y="22589"/>
                  </a:cubicBezTo>
                  <a:cubicBezTo>
                    <a:pt x="33171" y="22550"/>
                    <a:pt x="32861" y="22570"/>
                    <a:pt x="32569" y="22479"/>
                  </a:cubicBezTo>
                  <a:cubicBezTo>
                    <a:pt x="32564" y="22403"/>
                    <a:pt x="32562" y="22327"/>
                    <a:pt x="32564" y="22252"/>
                  </a:cubicBezTo>
                  <a:cubicBezTo>
                    <a:pt x="37118" y="19901"/>
                    <a:pt x="41668" y="17542"/>
                    <a:pt x="46220" y="15186"/>
                  </a:cubicBezTo>
                  <a:cubicBezTo>
                    <a:pt x="46487" y="15106"/>
                    <a:pt x="46396" y="14705"/>
                    <a:pt x="46158" y="14705"/>
                  </a:cubicBezTo>
                  <a:cubicBezTo>
                    <a:pt x="46133" y="14705"/>
                    <a:pt x="46106" y="14710"/>
                    <a:pt x="46077" y="14720"/>
                  </a:cubicBezTo>
                  <a:cubicBezTo>
                    <a:pt x="41226" y="16254"/>
                    <a:pt x="36380" y="17804"/>
                    <a:pt x="31530" y="19341"/>
                  </a:cubicBezTo>
                  <a:cubicBezTo>
                    <a:pt x="31508" y="19350"/>
                    <a:pt x="31486" y="19355"/>
                    <a:pt x="31465" y="19355"/>
                  </a:cubicBezTo>
                  <a:cubicBezTo>
                    <a:pt x="31358" y="19355"/>
                    <a:pt x="31266" y="19243"/>
                    <a:pt x="31273" y="19138"/>
                  </a:cubicBezTo>
                  <a:cubicBezTo>
                    <a:pt x="31361" y="18996"/>
                    <a:pt x="31479" y="18876"/>
                    <a:pt x="31584" y="18748"/>
                  </a:cubicBezTo>
                  <a:cubicBezTo>
                    <a:pt x="34773" y="14965"/>
                    <a:pt x="37963" y="11185"/>
                    <a:pt x="41150" y="7401"/>
                  </a:cubicBezTo>
                  <a:cubicBezTo>
                    <a:pt x="41309" y="7256"/>
                    <a:pt x="41192" y="6976"/>
                    <a:pt x="40988" y="6976"/>
                  </a:cubicBezTo>
                  <a:cubicBezTo>
                    <a:pt x="40975" y="6976"/>
                    <a:pt x="40962" y="6977"/>
                    <a:pt x="40949" y="6980"/>
                  </a:cubicBezTo>
                  <a:cubicBezTo>
                    <a:pt x="40778" y="7042"/>
                    <a:pt x="40659" y="7186"/>
                    <a:pt x="40521" y="7294"/>
                  </a:cubicBezTo>
                  <a:cubicBezTo>
                    <a:pt x="36717" y="10499"/>
                    <a:pt x="32917" y="13709"/>
                    <a:pt x="29112" y="16912"/>
                  </a:cubicBezTo>
                  <a:cubicBezTo>
                    <a:pt x="29076" y="16950"/>
                    <a:pt x="29038" y="16964"/>
                    <a:pt x="28999" y="16964"/>
                  </a:cubicBezTo>
                  <a:cubicBezTo>
                    <a:pt x="28932" y="16964"/>
                    <a:pt x="28865" y="16918"/>
                    <a:pt x="28812" y="16870"/>
                  </a:cubicBezTo>
                  <a:cubicBezTo>
                    <a:pt x="29491" y="14661"/>
                    <a:pt x="30210" y="12460"/>
                    <a:pt x="30906" y="10255"/>
                  </a:cubicBezTo>
                  <a:cubicBezTo>
                    <a:pt x="31748" y="7607"/>
                    <a:pt x="32588" y="4957"/>
                    <a:pt x="33433" y="2309"/>
                  </a:cubicBezTo>
                  <a:cubicBezTo>
                    <a:pt x="33471" y="2174"/>
                    <a:pt x="33546" y="2008"/>
                    <a:pt x="33432" y="1889"/>
                  </a:cubicBezTo>
                  <a:cubicBezTo>
                    <a:pt x="33385" y="1839"/>
                    <a:pt x="33323" y="1816"/>
                    <a:pt x="33261" y="1816"/>
                  </a:cubicBezTo>
                  <a:cubicBezTo>
                    <a:pt x="33161" y="1816"/>
                    <a:pt x="33060" y="1876"/>
                    <a:pt x="33023" y="1977"/>
                  </a:cubicBezTo>
                  <a:cubicBezTo>
                    <a:pt x="30689" y="6485"/>
                    <a:pt x="28358" y="10993"/>
                    <a:pt x="26024" y="15501"/>
                  </a:cubicBezTo>
                  <a:cubicBezTo>
                    <a:pt x="25983" y="15613"/>
                    <a:pt x="25885" y="15673"/>
                    <a:pt x="25773" y="15673"/>
                  </a:cubicBezTo>
                  <a:cubicBezTo>
                    <a:pt x="25760" y="15673"/>
                    <a:pt x="25746" y="15673"/>
                    <a:pt x="25733" y="15671"/>
                  </a:cubicBezTo>
                  <a:cubicBezTo>
                    <a:pt x="25668" y="15521"/>
                    <a:pt x="25665" y="15359"/>
                    <a:pt x="25657" y="15201"/>
                  </a:cubicBezTo>
                  <a:cubicBezTo>
                    <a:pt x="25233" y="10237"/>
                    <a:pt x="24813" y="5273"/>
                    <a:pt x="24389" y="308"/>
                  </a:cubicBezTo>
                  <a:cubicBezTo>
                    <a:pt x="24399" y="162"/>
                    <a:pt x="24299" y="1"/>
                    <a:pt x="2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26"/>
          <p:cNvSpPr/>
          <p:nvPr/>
        </p:nvSpPr>
        <p:spPr>
          <a:xfrm>
            <a:off x="289029" y="30341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119524" y="35478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26"/>
          <p:cNvGrpSpPr/>
          <p:nvPr/>
        </p:nvGrpSpPr>
        <p:grpSpPr>
          <a:xfrm rot="-900166">
            <a:off x="186716" y="3974867"/>
            <a:ext cx="459331" cy="579548"/>
            <a:chOff x="5191200" y="4689525"/>
            <a:chExt cx="360975" cy="455450"/>
          </a:xfrm>
        </p:grpSpPr>
        <p:sp>
          <p:nvSpPr>
            <p:cNvPr id="652" name="Google Shape;652;p26"/>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3_1_1_1">
    <p:spTree>
      <p:nvGrpSpPr>
        <p:cNvPr id="1" name="Shape 654"/>
        <p:cNvGrpSpPr/>
        <p:nvPr/>
      </p:nvGrpSpPr>
      <p:grpSpPr>
        <a:xfrm>
          <a:off x="0" y="0"/>
          <a:ext cx="0" cy="0"/>
          <a:chOff x="0" y="0"/>
          <a:chExt cx="0" cy="0"/>
        </a:xfrm>
      </p:grpSpPr>
      <p:grpSp>
        <p:nvGrpSpPr>
          <p:cNvPr id="655" name="Google Shape;655;p27"/>
          <p:cNvGrpSpPr/>
          <p:nvPr/>
        </p:nvGrpSpPr>
        <p:grpSpPr>
          <a:xfrm rot="8833139" flipH="1">
            <a:off x="7459055" y="4627"/>
            <a:ext cx="2599033" cy="3360591"/>
            <a:chOff x="4284200" y="-190000"/>
            <a:chExt cx="2599175" cy="3360775"/>
          </a:xfrm>
        </p:grpSpPr>
        <p:sp>
          <p:nvSpPr>
            <p:cNvPr id="656" name="Google Shape;656;p27"/>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7"/>
          <p:cNvGrpSpPr/>
          <p:nvPr/>
        </p:nvGrpSpPr>
        <p:grpSpPr>
          <a:xfrm>
            <a:off x="8430763" y="3168900"/>
            <a:ext cx="965770" cy="1011238"/>
            <a:chOff x="2360000" y="2629700"/>
            <a:chExt cx="742900" cy="777875"/>
          </a:xfrm>
        </p:grpSpPr>
        <p:sp>
          <p:nvSpPr>
            <p:cNvPr id="669" name="Google Shape;669;p27"/>
            <p:cNvSpPr/>
            <p:nvPr/>
          </p:nvSpPr>
          <p:spPr>
            <a:xfrm>
              <a:off x="2389900" y="2659600"/>
              <a:ext cx="684250" cy="714750"/>
            </a:xfrm>
            <a:custGeom>
              <a:avLst/>
              <a:gdLst/>
              <a:ahLst/>
              <a:cxnLst/>
              <a:rect l="l" t="t" r="r" b="b"/>
              <a:pathLst>
                <a:path w="27370" h="28590" extrusionOk="0">
                  <a:moveTo>
                    <a:pt x="13726" y="0"/>
                  </a:moveTo>
                  <a:cubicBezTo>
                    <a:pt x="13613" y="0"/>
                    <a:pt x="13501" y="33"/>
                    <a:pt x="13466" y="157"/>
                  </a:cubicBezTo>
                  <a:cubicBezTo>
                    <a:pt x="12685" y="1919"/>
                    <a:pt x="11928" y="3693"/>
                    <a:pt x="11146" y="5454"/>
                  </a:cubicBezTo>
                  <a:cubicBezTo>
                    <a:pt x="11075" y="5627"/>
                    <a:pt x="10898" y="5725"/>
                    <a:pt x="10721" y="5725"/>
                  </a:cubicBezTo>
                  <a:cubicBezTo>
                    <a:pt x="10630" y="5725"/>
                    <a:pt x="10540" y="5700"/>
                    <a:pt x="10463" y="5645"/>
                  </a:cubicBezTo>
                  <a:cubicBezTo>
                    <a:pt x="8957" y="4765"/>
                    <a:pt x="7453" y="3879"/>
                    <a:pt x="5949" y="2996"/>
                  </a:cubicBezTo>
                  <a:cubicBezTo>
                    <a:pt x="5738" y="2871"/>
                    <a:pt x="5514" y="2724"/>
                    <a:pt x="5263" y="2724"/>
                  </a:cubicBezTo>
                  <a:cubicBezTo>
                    <a:pt x="5248" y="2724"/>
                    <a:pt x="5232" y="2724"/>
                    <a:pt x="5216" y="2726"/>
                  </a:cubicBezTo>
                  <a:cubicBezTo>
                    <a:pt x="5187" y="2785"/>
                    <a:pt x="5160" y="2844"/>
                    <a:pt x="5134" y="2906"/>
                  </a:cubicBezTo>
                  <a:cubicBezTo>
                    <a:pt x="5554" y="4800"/>
                    <a:pt x="5971" y="6695"/>
                    <a:pt x="6386" y="8591"/>
                  </a:cubicBezTo>
                  <a:cubicBezTo>
                    <a:pt x="6436" y="8777"/>
                    <a:pt x="6385" y="8998"/>
                    <a:pt x="6219" y="9112"/>
                  </a:cubicBezTo>
                  <a:cubicBezTo>
                    <a:pt x="6052" y="9223"/>
                    <a:pt x="5840" y="9208"/>
                    <a:pt x="5651" y="9234"/>
                  </a:cubicBezTo>
                  <a:cubicBezTo>
                    <a:pt x="3842" y="9408"/>
                    <a:pt x="2032" y="9588"/>
                    <a:pt x="224" y="9763"/>
                  </a:cubicBezTo>
                  <a:cubicBezTo>
                    <a:pt x="219" y="9763"/>
                    <a:pt x="215" y="9763"/>
                    <a:pt x="210" y="9763"/>
                  </a:cubicBezTo>
                  <a:cubicBezTo>
                    <a:pt x="109" y="9763"/>
                    <a:pt x="1" y="9838"/>
                    <a:pt x="32" y="9951"/>
                  </a:cubicBezTo>
                  <a:cubicBezTo>
                    <a:pt x="53" y="10164"/>
                    <a:pt x="238" y="10298"/>
                    <a:pt x="387" y="10430"/>
                  </a:cubicBezTo>
                  <a:cubicBezTo>
                    <a:pt x="1700" y="11591"/>
                    <a:pt x="3010" y="12758"/>
                    <a:pt x="4324" y="13919"/>
                  </a:cubicBezTo>
                  <a:cubicBezTo>
                    <a:pt x="4430" y="14017"/>
                    <a:pt x="4550" y="14124"/>
                    <a:pt x="4574" y="14278"/>
                  </a:cubicBezTo>
                  <a:cubicBezTo>
                    <a:pt x="4614" y="14457"/>
                    <a:pt x="4515" y="14633"/>
                    <a:pt x="4382" y="14747"/>
                  </a:cubicBezTo>
                  <a:cubicBezTo>
                    <a:pt x="2980" y="15991"/>
                    <a:pt x="1577" y="17233"/>
                    <a:pt x="177" y="18478"/>
                  </a:cubicBezTo>
                  <a:cubicBezTo>
                    <a:pt x="45" y="18577"/>
                    <a:pt x="43" y="18759"/>
                    <a:pt x="111" y="18897"/>
                  </a:cubicBezTo>
                  <a:cubicBezTo>
                    <a:pt x="397" y="18998"/>
                    <a:pt x="701" y="18997"/>
                    <a:pt x="1000" y="19031"/>
                  </a:cubicBezTo>
                  <a:cubicBezTo>
                    <a:pt x="2638" y="19192"/>
                    <a:pt x="4277" y="19352"/>
                    <a:pt x="5916" y="19513"/>
                  </a:cubicBezTo>
                  <a:cubicBezTo>
                    <a:pt x="6103" y="19521"/>
                    <a:pt x="6302" y="19614"/>
                    <a:pt x="6372" y="19802"/>
                  </a:cubicBezTo>
                  <a:cubicBezTo>
                    <a:pt x="6447" y="19995"/>
                    <a:pt x="6364" y="20201"/>
                    <a:pt x="6329" y="20395"/>
                  </a:cubicBezTo>
                  <a:cubicBezTo>
                    <a:pt x="5983" y="21963"/>
                    <a:pt x="5638" y="23532"/>
                    <a:pt x="5293" y="25102"/>
                  </a:cubicBezTo>
                  <a:cubicBezTo>
                    <a:pt x="5242" y="25370"/>
                    <a:pt x="5126" y="25645"/>
                    <a:pt x="5209" y="25921"/>
                  </a:cubicBezTo>
                  <a:cubicBezTo>
                    <a:pt x="5266" y="25954"/>
                    <a:pt x="5325" y="25987"/>
                    <a:pt x="5386" y="26023"/>
                  </a:cubicBezTo>
                  <a:cubicBezTo>
                    <a:pt x="5852" y="25810"/>
                    <a:pt x="6274" y="25518"/>
                    <a:pt x="6719" y="25270"/>
                  </a:cubicBezTo>
                  <a:cubicBezTo>
                    <a:pt x="7939" y="24553"/>
                    <a:pt x="9158" y="23840"/>
                    <a:pt x="10376" y="23121"/>
                  </a:cubicBezTo>
                  <a:cubicBezTo>
                    <a:pt x="10485" y="23058"/>
                    <a:pt x="10604" y="22991"/>
                    <a:pt x="10733" y="22991"/>
                  </a:cubicBezTo>
                  <a:cubicBezTo>
                    <a:pt x="10760" y="22991"/>
                    <a:pt x="10787" y="22993"/>
                    <a:pt x="10814" y="23000"/>
                  </a:cubicBezTo>
                  <a:cubicBezTo>
                    <a:pt x="10985" y="23026"/>
                    <a:pt x="11110" y="23168"/>
                    <a:pt x="11174" y="23323"/>
                  </a:cubicBezTo>
                  <a:cubicBezTo>
                    <a:pt x="11874" y="24923"/>
                    <a:pt x="12573" y="26524"/>
                    <a:pt x="13270" y="28125"/>
                  </a:cubicBezTo>
                  <a:cubicBezTo>
                    <a:pt x="13342" y="28278"/>
                    <a:pt x="13385" y="28474"/>
                    <a:pt x="13555" y="28555"/>
                  </a:cubicBezTo>
                  <a:cubicBezTo>
                    <a:pt x="13592" y="28579"/>
                    <a:pt x="13631" y="28589"/>
                    <a:pt x="13670" y="28589"/>
                  </a:cubicBezTo>
                  <a:cubicBezTo>
                    <a:pt x="13810" y="28589"/>
                    <a:pt x="13949" y="28455"/>
                    <a:pt x="14003" y="28331"/>
                  </a:cubicBezTo>
                  <a:cubicBezTo>
                    <a:pt x="14740" y="26649"/>
                    <a:pt x="15469" y="24961"/>
                    <a:pt x="16212" y="23280"/>
                  </a:cubicBezTo>
                  <a:cubicBezTo>
                    <a:pt x="16279" y="23102"/>
                    <a:pt x="16459" y="22992"/>
                    <a:pt x="16641" y="22992"/>
                  </a:cubicBezTo>
                  <a:cubicBezTo>
                    <a:pt x="16719" y="22992"/>
                    <a:pt x="16798" y="23013"/>
                    <a:pt x="16867" y="23057"/>
                  </a:cubicBezTo>
                  <a:cubicBezTo>
                    <a:pt x="18513" y="24009"/>
                    <a:pt x="20146" y="24986"/>
                    <a:pt x="21793" y="25940"/>
                  </a:cubicBezTo>
                  <a:cubicBezTo>
                    <a:pt x="21832" y="25966"/>
                    <a:pt x="21876" y="25977"/>
                    <a:pt x="21920" y="25977"/>
                  </a:cubicBezTo>
                  <a:cubicBezTo>
                    <a:pt x="22086" y="25977"/>
                    <a:pt x="22253" y="25811"/>
                    <a:pt x="22189" y="25636"/>
                  </a:cubicBezTo>
                  <a:cubicBezTo>
                    <a:pt x="21801" y="23871"/>
                    <a:pt x="21414" y="22108"/>
                    <a:pt x="21023" y="20344"/>
                  </a:cubicBezTo>
                  <a:cubicBezTo>
                    <a:pt x="20985" y="20155"/>
                    <a:pt x="20911" y="19946"/>
                    <a:pt x="21009" y="19765"/>
                  </a:cubicBezTo>
                  <a:cubicBezTo>
                    <a:pt x="21088" y="19601"/>
                    <a:pt x="21269" y="19523"/>
                    <a:pt x="21443" y="19513"/>
                  </a:cubicBezTo>
                  <a:cubicBezTo>
                    <a:pt x="23145" y="19345"/>
                    <a:pt x="24847" y="19180"/>
                    <a:pt x="26549" y="19014"/>
                  </a:cubicBezTo>
                  <a:cubicBezTo>
                    <a:pt x="26809" y="18984"/>
                    <a:pt x="27090" y="18996"/>
                    <a:pt x="27316" y="18837"/>
                  </a:cubicBezTo>
                  <a:cubicBezTo>
                    <a:pt x="27369" y="18563"/>
                    <a:pt x="27114" y="18417"/>
                    <a:pt x="26943" y="18260"/>
                  </a:cubicBezTo>
                  <a:cubicBezTo>
                    <a:pt x="25610" y="17076"/>
                    <a:pt x="24273" y="15898"/>
                    <a:pt x="22945" y="14709"/>
                  </a:cubicBezTo>
                  <a:cubicBezTo>
                    <a:pt x="22716" y="14524"/>
                    <a:pt x="22739" y="14152"/>
                    <a:pt x="22973" y="13983"/>
                  </a:cubicBezTo>
                  <a:cubicBezTo>
                    <a:pt x="24292" y="12809"/>
                    <a:pt x="25614" y="11638"/>
                    <a:pt x="26936" y="10466"/>
                  </a:cubicBezTo>
                  <a:cubicBezTo>
                    <a:pt x="27107" y="10317"/>
                    <a:pt x="27314" y="10156"/>
                    <a:pt x="27332" y="9911"/>
                  </a:cubicBezTo>
                  <a:cubicBezTo>
                    <a:pt x="27245" y="9867"/>
                    <a:pt x="27166" y="9818"/>
                    <a:pt x="27092" y="9763"/>
                  </a:cubicBezTo>
                  <a:cubicBezTo>
                    <a:pt x="25320" y="9581"/>
                    <a:pt x="23547" y="9416"/>
                    <a:pt x="21774" y="9240"/>
                  </a:cubicBezTo>
                  <a:cubicBezTo>
                    <a:pt x="21585" y="9216"/>
                    <a:pt x="21390" y="9223"/>
                    <a:pt x="21213" y="9151"/>
                  </a:cubicBezTo>
                  <a:cubicBezTo>
                    <a:pt x="21037" y="9063"/>
                    <a:pt x="20893" y="8854"/>
                    <a:pt x="20963" y="8654"/>
                  </a:cubicBezTo>
                  <a:cubicBezTo>
                    <a:pt x="21363" y="6827"/>
                    <a:pt x="21769" y="5000"/>
                    <a:pt x="22168" y="3173"/>
                  </a:cubicBezTo>
                  <a:cubicBezTo>
                    <a:pt x="22179" y="3024"/>
                    <a:pt x="22201" y="2831"/>
                    <a:pt x="22074" y="2728"/>
                  </a:cubicBezTo>
                  <a:cubicBezTo>
                    <a:pt x="22046" y="2721"/>
                    <a:pt x="22019" y="2718"/>
                    <a:pt x="21992" y="2718"/>
                  </a:cubicBezTo>
                  <a:cubicBezTo>
                    <a:pt x="21834" y="2718"/>
                    <a:pt x="21701" y="2833"/>
                    <a:pt x="21567" y="2908"/>
                  </a:cubicBezTo>
                  <a:cubicBezTo>
                    <a:pt x="20103" y="3767"/>
                    <a:pt x="18640" y="4626"/>
                    <a:pt x="17177" y="5486"/>
                  </a:cubicBezTo>
                  <a:cubicBezTo>
                    <a:pt x="17016" y="5576"/>
                    <a:pt x="16862" y="5693"/>
                    <a:pt x="16678" y="5726"/>
                  </a:cubicBezTo>
                  <a:cubicBezTo>
                    <a:pt x="16662" y="5728"/>
                    <a:pt x="16647" y="5728"/>
                    <a:pt x="16631" y="5728"/>
                  </a:cubicBezTo>
                  <a:cubicBezTo>
                    <a:pt x="16435" y="5728"/>
                    <a:pt x="16263" y="5588"/>
                    <a:pt x="16195" y="5407"/>
                  </a:cubicBezTo>
                  <a:cubicBezTo>
                    <a:pt x="15407" y="3609"/>
                    <a:pt x="14622" y="1810"/>
                    <a:pt x="13838" y="9"/>
                  </a:cubicBezTo>
                  <a:cubicBezTo>
                    <a:pt x="13803" y="4"/>
                    <a:pt x="13765" y="0"/>
                    <a:pt x="13726" y="0"/>
                  </a:cubicBezTo>
                  <a:close/>
                </a:path>
              </a:pathLst>
            </a:custGeom>
            <a:solidFill>
              <a:srgbClr val="7E7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2360000" y="2629700"/>
              <a:ext cx="742900" cy="777875"/>
            </a:xfrm>
            <a:custGeom>
              <a:avLst/>
              <a:gdLst/>
              <a:ahLst/>
              <a:cxnLst/>
              <a:rect l="l" t="t" r="r" b="b"/>
              <a:pathLst>
                <a:path w="29716" h="31115" extrusionOk="0">
                  <a:moveTo>
                    <a:pt x="14922" y="1196"/>
                  </a:moveTo>
                  <a:cubicBezTo>
                    <a:pt x="14961" y="1196"/>
                    <a:pt x="14999" y="1200"/>
                    <a:pt x="15034" y="1205"/>
                  </a:cubicBezTo>
                  <a:cubicBezTo>
                    <a:pt x="15818" y="3006"/>
                    <a:pt x="16603" y="4805"/>
                    <a:pt x="17391" y="6603"/>
                  </a:cubicBezTo>
                  <a:cubicBezTo>
                    <a:pt x="17459" y="6784"/>
                    <a:pt x="17631" y="6924"/>
                    <a:pt x="17827" y="6924"/>
                  </a:cubicBezTo>
                  <a:cubicBezTo>
                    <a:pt x="17843" y="6924"/>
                    <a:pt x="17858" y="6924"/>
                    <a:pt x="17874" y="6922"/>
                  </a:cubicBezTo>
                  <a:cubicBezTo>
                    <a:pt x="18058" y="6889"/>
                    <a:pt x="18212" y="6772"/>
                    <a:pt x="18373" y="6682"/>
                  </a:cubicBezTo>
                  <a:cubicBezTo>
                    <a:pt x="19836" y="5822"/>
                    <a:pt x="21299" y="4963"/>
                    <a:pt x="22763" y="4104"/>
                  </a:cubicBezTo>
                  <a:cubicBezTo>
                    <a:pt x="22897" y="4029"/>
                    <a:pt x="23030" y="3914"/>
                    <a:pt x="23188" y="3914"/>
                  </a:cubicBezTo>
                  <a:cubicBezTo>
                    <a:pt x="23215" y="3914"/>
                    <a:pt x="23242" y="3917"/>
                    <a:pt x="23270" y="3924"/>
                  </a:cubicBezTo>
                  <a:cubicBezTo>
                    <a:pt x="23397" y="4027"/>
                    <a:pt x="23375" y="4220"/>
                    <a:pt x="23364" y="4369"/>
                  </a:cubicBezTo>
                  <a:cubicBezTo>
                    <a:pt x="22965" y="6196"/>
                    <a:pt x="22559" y="8023"/>
                    <a:pt x="22159" y="9850"/>
                  </a:cubicBezTo>
                  <a:cubicBezTo>
                    <a:pt x="22089" y="10050"/>
                    <a:pt x="22233" y="10259"/>
                    <a:pt x="22409" y="10347"/>
                  </a:cubicBezTo>
                  <a:cubicBezTo>
                    <a:pt x="22586" y="10419"/>
                    <a:pt x="22781" y="10412"/>
                    <a:pt x="22970" y="10436"/>
                  </a:cubicBezTo>
                  <a:cubicBezTo>
                    <a:pt x="24743" y="10612"/>
                    <a:pt x="26516" y="10777"/>
                    <a:pt x="28288" y="10959"/>
                  </a:cubicBezTo>
                  <a:cubicBezTo>
                    <a:pt x="28362" y="11014"/>
                    <a:pt x="28441" y="11063"/>
                    <a:pt x="28528" y="11107"/>
                  </a:cubicBezTo>
                  <a:cubicBezTo>
                    <a:pt x="28510" y="11352"/>
                    <a:pt x="28303" y="11513"/>
                    <a:pt x="28132" y="11662"/>
                  </a:cubicBezTo>
                  <a:cubicBezTo>
                    <a:pt x="26810" y="12834"/>
                    <a:pt x="25488" y="14005"/>
                    <a:pt x="24169" y="15179"/>
                  </a:cubicBezTo>
                  <a:cubicBezTo>
                    <a:pt x="23935" y="15348"/>
                    <a:pt x="23912" y="15720"/>
                    <a:pt x="24141" y="15905"/>
                  </a:cubicBezTo>
                  <a:cubicBezTo>
                    <a:pt x="25469" y="17094"/>
                    <a:pt x="26806" y="18272"/>
                    <a:pt x="28139" y="19456"/>
                  </a:cubicBezTo>
                  <a:cubicBezTo>
                    <a:pt x="28310" y="19613"/>
                    <a:pt x="28565" y="19759"/>
                    <a:pt x="28512" y="20033"/>
                  </a:cubicBezTo>
                  <a:cubicBezTo>
                    <a:pt x="28286" y="20192"/>
                    <a:pt x="28005" y="20180"/>
                    <a:pt x="27745" y="20210"/>
                  </a:cubicBezTo>
                  <a:cubicBezTo>
                    <a:pt x="26043" y="20376"/>
                    <a:pt x="24341" y="20541"/>
                    <a:pt x="22639" y="20709"/>
                  </a:cubicBezTo>
                  <a:cubicBezTo>
                    <a:pt x="22465" y="20719"/>
                    <a:pt x="22284" y="20797"/>
                    <a:pt x="22205" y="20961"/>
                  </a:cubicBezTo>
                  <a:cubicBezTo>
                    <a:pt x="22107" y="21142"/>
                    <a:pt x="22181" y="21351"/>
                    <a:pt x="22219" y="21540"/>
                  </a:cubicBezTo>
                  <a:cubicBezTo>
                    <a:pt x="22610" y="23304"/>
                    <a:pt x="22997" y="25067"/>
                    <a:pt x="23385" y="26832"/>
                  </a:cubicBezTo>
                  <a:cubicBezTo>
                    <a:pt x="23449" y="27007"/>
                    <a:pt x="23282" y="27173"/>
                    <a:pt x="23116" y="27173"/>
                  </a:cubicBezTo>
                  <a:cubicBezTo>
                    <a:pt x="23072" y="27173"/>
                    <a:pt x="23028" y="27162"/>
                    <a:pt x="22989" y="27136"/>
                  </a:cubicBezTo>
                  <a:cubicBezTo>
                    <a:pt x="21342" y="26182"/>
                    <a:pt x="19709" y="25205"/>
                    <a:pt x="18063" y="24253"/>
                  </a:cubicBezTo>
                  <a:cubicBezTo>
                    <a:pt x="17994" y="24209"/>
                    <a:pt x="17915" y="24188"/>
                    <a:pt x="17837" y="24188"/>
                  </a:cubicBezTo>
                  <a:cubicBezTo>
                    <a:pt x="17655" y="24188"/>
                    <a:pt x="17475" y="24298"/>
                    <a:pt x="17408" y="24476"/>
                  </a:cubicBezTo>
                  <a:cubicBezTo>
                    <a:pt x="16665" y="26157"/>
                    <a:pt x="15936" y="27845"/>
                    <a:pt x="15199" y="29527"/>
                  </a:cubicBezTo>
                  <a:cubicBezTo>
                    <a:pt x="15145" y="29651"/>
                    <a:pt x="15006" y="29785"/>
                    <a:pt x="14866" y="29785"/>
                  </a:cubicBezTo>
                  <a:cubicBezTo>
                    <a:pt x="14827" y="29785"/>
                    <a:pt x="14788" y="29775"/>
                    <a:pt x="14751" y="29751"/>
                  </a:cubicBezTo>
                  <a:cubicBezTo>
                    <a:pt x="14581" y="29670"/>
                    <a:pt x="14538" y="29474"/>
                    <a:pt x="14466" y="29321"/>
                  </a:cubicBezTo>
                  <a:cubicBezTo>
                    <a:pt x="13769" y="27720"/>
                    <a:pt x="13070" y="26119"/>
                    <a:pt x="12370" y="24519"/>
                  </a:cubicBezTo>
                  <a:cubicBezTo>
                    <a:pt x="12306" y="24364"/>
                    <a:pt x="12181" y="24222"/>
                    <a:pt x="12010" y="24196"/>
                  </a:cubicBezTo>
                  <a:cubicBezTo>
                    <a:pt x="11983" y="24189"/>
                    <a:pt x="11956" y="24187"/>
                    <a:pt x="11929" y="24187"/>
                  </a:cubicBezTo>
                  <a:cubicBezTo>
                    <a:pt x="11800" y="24187"/>
                    <a:pt x="11681" y="24254"/>
                    <a:pt x="11572" y="24317"/>
                  </a:cubicBezTo>
                  <a:cubicBezTo>
                    <a:pt x="10354" y="25036"/>
                    <a:pt x="9135" y="25749"/>
                    <a:pt x="7915" y="26466"/>
                  </a:cubicBezTo>
                  <a:cubicBezTo>
                    <a:pt x="7470" y="26714"/>
                    <a:pt x="7048" y="27006"/>
                    <a:pt x="6582" y="27219"/>
                  </a:cubicBezTo>
                  <a:cubicBezTo>
                    <a:pt x="6521" y="27183"/>
                    <a:pt x="6462" y="27150"/>
                    <a:pt x="6405" y="27117"/>
                  </a:cubicBezTo>
                  <a:cubicBezTo>
                    <a:pt x="6322" y="26841"/>
                    <a:pt x="6438" y="26566"/>
                    <a:pt x="6489" y="26298"/>
                  </a:cubicBezTo>
                  <a:cubicBezTo>
                    <a:pt x="6834" y="24728"/>
                    <a:pt x="7179" y="23159"/>
                    <a:pt x="7525" y="21591"/>
                  </a:cubicBezTo>
                  <a:cubicBezTo>
                    <a:pt x="7560" y="21397"/>
                    <a:pt x="7643" y="21191"/>
                    <a:pt x="7568" y="20998"/>
                  </a:cubicBezTo>
                  <a:cubicBezTo>
                    <a:pt x="7498" y="20810"/>
                    <a:pt x="7299" y="20717"/>
                    <a:pt x="7112" y="20709"/>
                  </a:cubicBezTo>
                  <a:cubicBezTo>
                    <a:pt x="5473" y="20548"/>
                    <a:pt x="3834" y="20388"/>
                    <a:pt x="2196" y="20227"/>
                  </a:cubicBezTo>
                  <a:cubicBezTo>
                    <a:pt x="1897" y="20193"/>
                    <a:pt x="1593" y="20194"/>
                    <a:pt x="1307" y="20093"/>
                  </a:cubicBezTo>
                  <a:cubicBezTo>
                    <a:pt x="1239" y="19955"/>
                    <a:pt x="1241" y="19773"/>
                    <a:pt x="1373" y="19674"/>
                  </a:cubicBezTo>
                  <a:cubicBezTo>
                    <a:pt x="2773" y="18429"/>
                    <a:pt x="4176" y="17187"/>
                    <a:pt x="5578" y="15943"/>
                  </a:cubicBezTo>
                  <a:cubicBezTo>
                    <a:pt x="5711" y="15829"/>
                    <a:pt x="5810" y="15653"/>
                    <a:pt x="5770" y="15474"/>
                  </a:cubicBezTo>
                  <a:cubicBezTo>
                    <a:pt x="5746" y="15320"/>
                    <a:pt x="5626" y="15213"/>
                    <a:pt x="5520" y="15115"/>
                  </a:cubicBezTo>
                  <a:cubicBezTo>
                    <a:pt x="4206" y="13954"/>
                    <a:pt x="2896" y="12787"/>
                    <a:pt x="1583" y="11626"/>
                  </a:cubicBezTo>
                  <a:cubicBezTo>
                    <a:pt x="1434" y="11494"/>
                    <a:pt x="1249" y="11360"/>
                    <a:pt x="1228" y="11147"/>
                  </a:cubicBezTo>
                  <a:cubicBezTo>
                    <a:pt x="1197" y="11034"/>
                    <a:pt x="1305" y="10959"/>
                    <a:pt x="1406" y="10959"/>
                  </a:cubicBezTo>
                  <a:cubicBezTo>
                    <a:pt x="1411" y="10959"/>
                    <a:pt x="1415" y="10959"/>
                    <a:pt x="1420" y="10959"/>
                  </a:cubicBezTo>
                  <a:cubicBezTo>
                    <a:pt x="3228" y="10784"/>
                    <a:pt x="5038" y="10604"/>
                    <a:pt x="6847" y="10430"/>
                  </a:cubicBezTo>
                  <a:cubicBezTo>
                    <a:pt x="7036" y="10404"/>
                    <a:pt x="7248" y="10419"/>
                    <a:pt x="7415" y="10308"/>
                  </a:cubicBezTo>
                  <a:cubicBezTo>
                    <a:pt x="7581" y="10194"/>
                    <a:pt x="7632" y="9973"/>
                    <a:pt x="7582" y="9787"/>
                  </a:cubicBezTo>
                  <a:cubicBezTo>
                    <a:pt x="7167" y="7891"/>
                    <a:pt x="6750" y="5996"/>
                    <a:pt x="6330" y="4102"/>
                  </a:cubicBezTo>
                  <a:cubicBezTo>
                    <a:pt x="6356" y="4040"/>
                    <a:pt x="6383" y="3981"/>
                    <a:pt x="6412" y="3922"/>
                  </a:cubicBezTo>
                  <a:cubicBezTo>
                    <a:pt x="6428" y="3920"/>
                    <a:pt x="6444" y="3920"/>
                    <a:pt x="6459" y="3920"/>
                  </a:cubicBezTo>
                  <a:cubicBezTo>
                    <a:pt x="6710" y="3920"/>
                    <a:pt x="6934" y="4067"/>
                    <a:pt x="7145" y="4192"/>
                  </a:cubicBezTo>
                  <a:cubicBezTo>
                    <a:pt x="8649" y="5075"/>
                    <a:pt x="10153" y="5961"/>
                    <a:pt x="11659" y="6841"/>
                  </a:cubicBezTo>
                  <a:cubicBezTo>
                    <a:pt x="11736" y="6896"/>
                    <a:pt x="11826" y="6921"/>
                    <a:pt x="11917" y="6921"/>
                  </a:cubicBezTo>
                  <a:cubicBezTo>
                    <a:pt x="12094" y="6921"/>
                    <a:pt x="12271" y="6823"/>
                    <a:pt x="12342" y="6650"/>
                  </a:cubicBezTo>
                  <a:cubicBezTo>
                    <a:pt x="13124" y="4889"/>
                    <a:pt x="13881" y="3115"/>
                    <a:pt x="14662" y="1353"/>
                  </a:cubicBezTo>
                  <a:cubicBezTo>
                    <a:pt x="14697" y="1229"/>
                    <a:pt x="14809" y="1196"/>
                    <a:pt x="14922" y="1196"/>
                  </a:cubicBezTo>
                  <a:close/>
                  <a:moveTo>
                    <a:pt x="14880" y="0"/>
                  </a:moveTo>
                  <a:cubicBezTo>
                    <a:pt x="14776" y="0"/>
                    <a:pt x="14671" y="61"/>
                    <a:pt x="14639" y="179"/>
                  </a:cubicBezTo>
                  <a:cubicBezTo>
                    <a:pt x="13804" y="2075"/>
                    <a:pt x="12983" y="3977"/>
                    <a:pt x="12150" y="5874"/>
                  </a:cubicBezTo>
                  <a:cubicBezTo>
                    <a:pt x="12068" y="6022"/>
                    <a:pt x="11945" y="6141"/>
                    <a:pt x="11820" y="6251"/>
                  </a:cubicBezTo>
                  <a:cubicBezTo>
                    <a:pt x="11800" y="6254"/>
                    <a:pt x="11779" y="6255"/>
                    <a:pt x="11760" y="6255"/>
                  </a:cubicBezTo>
                  <a:cubicBezTo>
                    <a:pt x="11547" y="6255"/>
                    <a:pt x="11379" y="6102"/>
                    <a:pt x="11200" y="6006"/>
                  </a:cubicBezTo>
                  <a:cubicBezTo>
                    <a:pt x="9498" y="5006"/>
                    <a:pt x="7795" y="4008"/>
                    <a:pt x="6095" y="3007"/>
                  </a:cubicBezTo>
                  <a:cubicBezTo>
                    <a:pt x="6026" y="2976"/>
                    <a:pt x="5948" y="2920"/>
                    <a:pt x="5872" y="2920"/>
                  </a:cubicBezTo>
                  <a:cubicBezTo>
                    <a:pt x="5850" y="2920"/>
                    <a:pt x="5828" y="2924"/>
                    <a:pt x="5806" y="2936"/>
                  </a:cubicBezTo>
                  <a:cubicBezTo>
                    <a:pt x="5651" y="2966"/>
                    <a:pt x="5606" y="3147"/>
                    <a:pt x="5651" y="3282"/>
                  </a:cubicBezTo>
                  <a:cubicBezTo>
                    <a:pt x="6098" y="5326"/>
                    <a:pt x="6552" y="7368"/>
                    <a:pt x="6998" y="9413"/>
                  </a:cubicBezTo>
                  <a:cubicBezTo>
                    <a:pt x="7047" y="9591"/>
                    <a:pt x="6987" y="9769"/>
                    <a:pt x="6894" y="9923"/>
                  </a:cubicBezTo>
                  <a:cubicBezTo>
                    <a:pt x="4689" y="10165"/>
                    <a:pt x="2476" y="10350"/>
                    <a:pt x="271" y="10586"/>
                  </a:cubicBezTo>
                  <a:cubicBezTo>
                    <a:pt x="50" y="10616"/>
                    <a:pt x="1" y="10916"/>
                    <a:pt x="182" y="11033"/>
                  </a:cubicBezTo>
                  <a:cubicBezTo>
                    <a:pt x="1815" y="12498"/>
                    <a:pt x="3472" y="13937"/>
                    <a:pt x="5099" y="15410"/>
                  </a:cubicBezTo>
                  <a:cubicBezTo>
                    <a:pt x="5085" y="15546"/>
                    <a:pt x="5105" y="15711"/>
                    <a:pt x="4989" y="15809"/>
                  </a:cubicBezTo>
                  <a:cubicBezTo>
                    <a:pt x="3386" y="17237"/>
                    <a:pt x="1775" y="18657"/>
                    <a:pt x="174" y="20086"/>
                  </a:cubicBezTo>
                  <a:cubicBezTo>
                    <a:pt x="36" y="20186"/>
                    <a:pt x="49" y="20370"/>
                    <a:pt x="151" y="20491"/>
                  </a:cubicBezTo>
                  <a:cubicBezTo>
                    <a:pt x="396" y="20568"/>
                    <a:pt x="657" y="20561"/>
                    <a:pt x="912" y="20594"/>
                  </a:cubicBezTo>
                  <a:cubicBezTo>
                    <a:pt x="2828" y="20781"/>
                    <a:pt x="4743" y="20970"/>
                    <a:pt x="6658" y="21155"/>
                  </a:cubicBezTo>
                  <a:cubicBezTo>
                    <a:pt x="6787" y="21158"/>
                    <a:pt x="6915" y="21227"/>
                    <a:pt x="6962" y="21356"/>
                  </a:cubicBezTo>
                  <a:cubicBezTo>
                    <a:pt x="7076" y="21532"/>
                    <a:pt x="6984" y="21741"/>
                    <a:pt x="6950" y="21928"/>
                  </a:cubicBezTo>
                  <a:cubicBezTo>
                    <a:pt x="6516" y="23890"/>
                    <a:pt x="6085" y="25854"/>
                    <a:pt x="5653" y="27817"/>
                  </a:cubicBezTo>
                  <a:cubicBezTo>
                    <a:pt x="5631" y="27910"/>
                    <a:pt x="5615" y="28021"/>
                    <a:pt x="5690" y="28100"/>
                  </a:cubicBezTo>
                  <a:cubicBezTo>
                    <a:pt x="5732" y="28161"/>
                    <a:pt x="5796" y="28184"/>
                    <a:pt x="5863" y="28184"/>
                  </a:cubicBezTo>
                  <a:cubicBezTo>
                    <a:pt x="5936" y="28184"/>
                    <a:pt x="6014" y="28157"/>
                    <a:pt x="6073" y="28117"/>
                  </a:cubicBezTo>
                  <a:cubicBezTo>
                    <a:pt x="7928" y="27026"/>
                    <a:pt x="9785" y="25936"/>
                    <a:pt x="11642" y="24846"/>
                  </a:cubicBezTo>
                  <a:cubicBezTo>
                    <a:pt x="11677" y="24822"/>
                    <a:pt x="11714" y="24813"/>
                    <a:pt x="11751" y="24813"/>
                  </a:cubicBezTo>
                  <a:cubicBezTo>
                    <a:pt x="11834" y="24813"/>
                    <a:pt x="11921" y="24860"/>
                    <a:pt x="11997" y="24894"/>
                  </a:cubicBezTo>
                  <a:cubicBezTo>
                    <a:pt x="12887" y="26909"/>
                    <a:pt x="13758" y="28933"/>
                    <a:pt x="14646" y="30948"/>
                  </a:cubicBezTo>
                  <a:cubicBezTo>
                    <a:pt x="14681" y="31046"/>
                    <a:pt x="14783" y="31114"/>
                    <a:pt x="14885" y="31114"/>
                  </a:cubicBezTo>
                  <a:cubicBezTo>
                    <a:pt x="14930" y="31114"/>
                    <a:pt x="14974" y="31102"/>
                    <a:pt x="15013" y="31073"/>
                  </a:cubicBezTo>
                  <a:cubicBezTo>
                    <a:pt x="15124" y="30971"/>
                    <a:pt x="15164" y="30818"/>
                    <a:pt x="15227" y="30688"/>
                  </a:cubicBezTo>
                  <a:cubicBezTo>
                    <a:pt x="16050" y="28799"/>
                    <a:pt x="16874" y="26912"/>
                    <a:pt x="17699" y="25025"/>
                  </a:cubicBezTo>
                  <a:cubicBezTo>
                    <a:pt x="17739" y="24941"/>
                    <a:pt x="17771" y="24829"/>
                    <a:pt x="17881" y="24814"/>
                  </a:cubicBezTo>
                  <a:cubicBezTo>
                    <a:pt x="17906" y="24807"/>
                    <a:pt x="17930" y="24804"/>
                    <a:pt x="17953" y="24804"/>
                  </a:cubicBezTo>
                  <a:cubicBezTo>
                    <a:pt x="18084" y="24804"/>
                    <a:pt x="18201" y="24901"/>
                    <a:pt x="18314" y="24962"/>
                  </a:cubicBezTo>
                  <a:cubicBezTo>
                    <a:pt x="20113" y="26020"/>
                    <a:pt x="21913" y="27076"/>
                    <a:pt x="23713" y="28132"/>
                  </a:cubicBezTo>
                  <a:cubicBezTo>
                    <a:pt x="23760" y="28171"/>
                    <a:pt x="23814" y="28188"/>
                    <a:pt x="23867" y="28188"/>
                  </a:cubicBezTo>
                  <a:cubicBezTo>
                    <a:pt x="24028" y="28188"/>
                    <a:pt x="24180" y="28028"/>
                    <a:pt x="24110" y="27851"/>
                  </a:cubicBezTo>
                  <a:cubicBezTo>
                    <a:pt x="23649" y="25741"/>
                    <a:pt x="23181" y="23635"/>
                    <a:pt x="22720" y="21527"/>
                  </a:cubicBezTo>
                  <a:cubicBezTo>
                    <a:pt x="22763" y="21418"/>
                    <a:pt x="22804" y="21308"/>
                    <a:pt x="22847" y="21200"/>
                  </a:cubicBezTo>
                  <a:cubicBezTo>
                    <a:pt x="23206" y="21122"/>
                    <a:pt x="23576" y="21118"/>
                    <a:pt x="23941" y="21074"/>
                  </a:cubicBezTo>
                  <a:cubicBezTo>
                    <a:pt x="25146" y="20955"/>
                    <a:pt x="26351" y="20838"/>
                    <a:pt x="27556" y="20720"/>
                  </a:cubicBezTo>
                  <a:cubicBezTo>
                    <a:pt x="28236" y="20637"/>
                    <a:pt x="28927" y="20619"/>
                    <a:pt x="29601" y="20494"/>
                  </a:cubicBezTo>
                  <a:cubicBezTo>
                    <a:pt x="29704" y="20372"/>
                    <a:pt x="29715" y="20179"/>
                    <a:pt x="29577" y="20079"/>
                  </a:cubicBezTo>
                  <a:cubicBezTo>
                    <a:pt x="28293" y="18936"/>
                    <a:pt x="27004" y="17796"/>
                    <a:pt x="25718" y="16654"/>
                  </a:cubicBezTo>
                  <a:cubicBezTo>
                    <a:pt x="25362" y="16321"/>
                    <a:pt x="24970" y="16025"/>
                    <a:pt x="24641" y="15667"/>
                  </a:cubicBezTo>
                  <a:cubicBezTo>
                    <a:pt x="24625" y="15518"/>
                    <a:pt x="24660" y="15374"/>
                    <a:pt x="24788" y="15285"/>
                  </a:cubicBezTo>
                  <a:cubicBezTo>
                    <a:pt x="26369" y="13877"/>
                    <a:pt x="27955" y="12474"/>
                    <a:pt x="29538" y="11068"/>
                  </a:cubicBezTo>
                  <a:cubicBezTo>
                    <a:pt x="29624" y="10991"/>
                    <a:pt x="29715" y="10887"/>
                    <a:pt x="29679" y="10762"/>
                  </a:cubicBezTo>
                  <a:cubicBezTo>
                    <a:pt x="29647" y="10617"/>
                    <a:pt x="29486" y="10570"/>
                    <a:pt x="29360" y="10567"/>
                  </a:cubicBezTo>
                  <a:cubicBezTo>
                    <a:pt x="27380" y="10375"/>
                    <a:pt x="25401" y="10179"/>
                    <a:pt x="23422" y="9987"/>
                  </a:cubicBezTo>
                  <a:cubicBezTo>
                    <a:pt x="23206" y="9971"/>
                    <a:pt x="22978" y="9965"/>
                    <a:pt x="22797" y="9833"/>
                  </a:cubicBezTo>
                  <a:cubicBezTo>
                    <a:pt x="22658" y="9670"/>
                    <a:pt x="22744" y="9463"/>
                    <a:pt x="22784" y="9283"/>
                  </a:cubicBezTo>
                  <a:cubicBezTo>
                    <a:pt x="23226" y="7282"/>
                    <a:pt x="23666" y="5281"/>
                    <a:pt x="24107" y="3281"/>
                  </a:cubicBezTo>
                  <a:cubicBezTo>
                    <a:pt x="24137" y="3165"/>
                    <a:pt x="24121" y="3006"/>
                    <a:pt x="23999" y="2954"/>
                  </a:cubicBezTo>
                  <a:cubicBezTo>
                    <a:pt x="23964" y="2931"/>
                    <a:pt x="23928" y="2922"/>
                    <a:pt x="23892" y="2922"/>
                  </a:cubicBezTo>
                  <a:cubicBezTo>
                    <a:pt x="23812" y="2922"/>
                    <a:pt x="23733" y="2967"/>
                    <a:pt x="23665" y="3006"/>
                  </a:cubicBezTo>
                  <a:cubicBezTo>
                    <a:pt x="21904" y="4042"/>
                    <a:pt x="20140" y="5074"/>
                    <a:pt x="18379" y="6111"/>
                  </a:cubicBezTo>
                  <a:cubicBezTo>
                    <a:pt x="18254" y="6176"/>
                    <a:pt x="18111" y="6226"/>
                    <a:pt x="17970" y="6226"/>
                  </a:cubicBezTo>
                  <a:cubicBezTo>
                    <a:pt x="17892" y="6226"/>
                    <a:pt x="17815" y="6211"/>
                    <a:pt x="17742" y="6175"/>
                  </a:cubicBezTo>
                  <a:cubicBezTo>
                    <a:pt x="16856" y="4176"/>
                    <a:pt x="15995" y="2166"/>
                    <a:pt x="15111" y="166"/>
                  </a:cubicBezTo>
                  <a:cubicBezTo>
                    <a:pt x="15076" y="55"/>
                    <a:pt x="14978" y="0"/>
                    <a:pt x="1488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27"/>
          <p:cNvGrpSpPr/>
          <p:nvPr/>
        </p:nvGrpSpPr>
        <p:grpSpPr>
          <a:xfrm>
            <a:off x="8430785" y="3254535"/>
            <a:ext cx="1567540" cy="1564355"/>
            <a:chOff x="3742200" y="3852150"/>
            <a:chExt cx="1205800" cy="1203350"/>
          </a:xfrm>
        </p:grpSpPr>
        <p:sp>
          <p:nvSpPr>
            <p:cNvPr id="672" name="Google Shape;672;p27"/>
            <p:cNvSpPr/>
            <p:nvPr/>
          </p:nvSpPr>
          <p:spPr>
            <a:xfrm>
              <a:off x="3872225" y="3966625"/>
              <a:ext cx="961600" cy="969075"/>
            </a:xfrm>
            <a:custGeom>
              <a:avLst/>
              <a:gdLst/>
              <a:ahLst/>
              <a:cxnLst/>
              <a:rect l="l" t="t" r="r" b="b"/>
              <a:pathLst>
                <a:path w="38464" h="38763" extrusionOk="0">
                  <a:moveTo>
                    <a:pt x="18916" y="0"/>
                  </a:moveTo>
                  <a:cubicBezTo>
                    <a:pt x="18878" y="0"/>
                    <a:pt x="18840" y="20"/>
                    <a:pt x="18815" y="68"/>
                  </a:cubicBezTo>
                  <a:cubicBezTo>
                    <a:pt x="18480" y="3898"/>
                    <a:pt x="18163" y="7730"/>
                    <a:pt x="17832" y="11562"/>
                  </a:cubicBezTo>
                  <a:cubicBezTo>
                    <a:pt x="17830" y="11811"/>
                    <a:pt x="17615" y="12032"/>
                    <a:pt x="17368" y="12032"/>
                  </a:cubicBezTo>
                  <a:cubicBezTo>
                    <a:pt x="17350" y="12032"/>
                    <a:pt x="17331" y="12030"/>
                    <a:pt x="17312" y="12028"/>
                  </a:cubicBezTo>
                  <a:cubicBezTo>
                    <a:pt x="17111" y="12013"/>
                    <a:pt x="16968" y="11850"/>
                    <a:pt x="16892" y="11678"/>
                  </a:cubicBezTo>
                  <a:cubicBezTo>
                    <a:pt x="15151" y="8302"/>
                    <a:pt x="13395" y="4934"/>
                    <a:pt x="11660" y="1555"/>
                  </a:cubicBezTo>
                  <a:cubicBezTo>
                    <a:pt x="11594" y="1529"/>
                    <a:pt x="11535" y="1485"/>
                    <a:pt x="11466" y="1485"/>
                  </a:cubicBezTo>
                  <a:cubicBezTo>
                    <a:pt x="11462" y="1485"/>
                    <a:pt x="11457" y="1485"/>
                    <a:pt x="11452" y="1486"/>
                  </a:cubicBezTo>
                  <a:cubicBezTo>
                    <a:pt x="11393" y="1559"/>
                    <a:pt x="11385" y="1638"/>
                    <a:pt x="11428" y="1722"/>
                  </a:cubicBezTo>
                  <a:cubicBezTo>
                    <a:pt x="12583" y="5358"/>
                    <a:pt x="13745" y="8992"/>
                    <a:pt x="14894" y="12629"/>
                  </a:cubicBezTo>
                  <a:cubicBezTo>
                    <a:pt x="15014" y="12944"/>
                    <a:pt x="14724" y="13240"/>
                    <a:pt x="14432" y="13240"/>
                  </a:cubicBezTo>
                  <a:cubicBezTo>
                    <a:pt x="14335" y="13240"/>
                    <a:pt x="14237" y="13207"/>
                    <a:pt x="14155" y="13131"/>
                  </a:cubicBezTo>
                  <a:cubicBezTo>
                    <a:pt x="11234" y="10680"/>
                    <a:pt x="8325" y="8213"/>
                    <a:pt x="5406" y="5760"/>
                  </a:cubicBezTo>
                  <a:cubicBezTo>
                    <a:pt x="5378" y="5727"/>
                    <a:pt x="5343" y="5714"/>
                    <a:pt x="5309" y="5714"/>
                  </a:cubicBezTo>
                  <a:cubicBezTo>
                    <a:pt x="5200" y="5714"/>
                    <a:pt x="5095" y="5858"/>
                    <a:pt x="5210" y="5954"/>
                  </a:cubicBezTo>
                  <a:cubicBezTo>
                    <a:pt x="7645" y="8850"/>
                    <a:pt x="10086" y="11740"/>
                    <a:pt x="12525" y="14632"/>
                  </a:cubicBezTo>
                  <a:cubicBezTo>
                    <a:pt x="12614" y="14739"/>
                    <a:pt x="12694" y="14866"/>
                    <a:pt x="12687" y="15012"/>
                  </a:cubicBezTo>
                  <a:cubicBezTo>
                    <a:pt x="12686" y="15253"/>
                    <a:pt x="12471" y="15465"/>
                    <a:pt x="12232" y="15465"/>
                  </a:cubicBezTo>
                  <a:cubicBezTo>
                    <a:pt x="12224" y="15465"/>
                    <a:pt x="12216" y="15465"/>
                    <a:pt x="12207" y="15464"/>
                  </a:cubicBezTo>
                  <a:cubicBezTo>
                    <a:pt x="12032" y="15445"/>
                    <a:pt x="11869" y="15378"/>
                    <a:pt x="11705" y="15327"/>
                  </a:cubicBezTo>
                  <a:cubicBezTo>
                    <a:pt x="8291" y="14241"/>
                    <a:pt x="4875" y="13156"/>
                    <a:pt x="1461" y="12070"/>
                  </a:cubicBezTo>
                  <a:cubicBezTo>
                    <a:pt x="1422" y="12054"/>
                    <a:pt x="1380" y="12046"/>
                    <a:pt x="1338" y="12046"/>
                  </a:cubicBezTo>
                  <a:cubicBezTo>
                    <a:pt x="1254" y="12046"/>
                    <a:pt x="1174" y="12080"/>
                    <a:pt x="1132" y="12161"/>
                  </a:cubicBezTo>
                  <a:cubicBezTo>
                    <a:pt x="1163" y="12331"/>
                    <a:pt x="1348" y="12372"/>
                    <a:pt x="1477" y="12450"/>
                  </a:cubicBezTo>
                  <a:cubicBezTo>
                    <a:pt x="4723" y="14128"/>
                    <a:pt x="7971" y="15806"/>
                    <a:pt x="11214" y="17490"/>
                  </a:cubicBezTo>
                  <a:cubicBezTo>
                    <a:pt x="11472" y="17606"/>
                    <a:pt x="11567" y="17967"/>
                    <a:pt x="11389" y="18190"/>
                  </a:cubicBezTo>
                  <a:cubicBezTo>
                    <a:pt x="11222" y="18421"/>
                    <a:pt x="10907" y="18381"/>
                    <a:pt x="10660" y="18413"/>
                  </a:cubicBezTo>
                  <a:cubicBezTo>
                    <a:pt x="7177" y="18708"/>
                    <a:pt x="3694" y="19006"/>
                    <a:pt x="211" y="19301"/>
                  </a:cubicBezTo>
                  <a:cubicBezTo>
                    <a:pt x="127" y="19301"/>
                    <a:pt x="66" y="19362"/>
                    <a:pt x="4" y="19404"/>
                  </a:cubicBezTo>
                  <a:cubicBezTo>
                    <a:pt x="11" y="19492"/>
                    <a:pt x="1" y="19601"/>
                    <a:pt x="100" y="19651"/>
                  </a:cubicBezTo>
                  <a:cubicBezTo>
                    <a:pt x="263" y="19691"/>
                    <a:pt x="436" y="19691"/>
                    <a:pt x="607" y="19708"/>
                  </a:cubicBezTo>
                  <a:cubicBezTo>
                    <a:pt x="4066" y="20002"/>
                    <a:pt x="7524" y="20296"/>
                    <a:pt x="10983" y="20591"/>
                  </a:cubicBezTo>
                  <a:cubicBezTo>
                    <a:pt x="11137" y="20600"/>
                    <a:pt x="11302" y="20656"/>
                    <a:pt x="11392" y="20791"/>
                  </a:cubicBezTo>
                  <a:cubicBezTo>
                    <a:pt x="11534" y="20978"/>
                    <a:pt x="11501" y="21273"/>
                    <a:pt x="11315" y="21418"/>
                  </a:cubicBezTo>
                  <a:cubicBezTo>
                    <a:pt x="11151" y="21537"/>
                    <a:pt x="10960" y="21614"/>
                    <a:pt x="10785" y="21710"/>
                  </a:cubicBezTo>
                  <a:cubicBezTo>
                    <a:pt x="7595" y="23365"/>
                    <a:pt x="4400" y="25008"/>
                    <a:pt x="1215" y="26669"/>
                  </a:cubicBezTo>
                  <a:cubicBezTo>
                    <a:pt x="1054" y="26751"/>
                    <a:pt x="1127" y="26962"/>
                    <a:pt x="1270" y="26962"/>
                  </a:cubicBezTo>
                  <a:cubicBezTo>
                    <a:pt x="1297" y="26962"/>
                    <a:pt x="1326" y="26954"/>
                    <a:pt x="1358" y="26937"/>
                  </a:cubicBezTo>
                  <a:cubicBezTo>
                    <a:pt x="4832" y="25836"/>
                    <a:pt x="8304" y="24729"/>
                    <a:pt x="11777" y="23624"/>
                  </a:cubicBezTo>
                  <a:cubicBezTo>
                    <a:pt x="11921" y="23580"/>
                    <a:pt x="12081" y="23513"/>
                    <a:pt x="12235" y="23513"/>
                  </a:cubicBezTo>
                  <a:cubicBezTo>
                    <a:pt x="12315" y="23513"/>
                    <a:pt x="12394" y="23531"/>
                    <a:pt x="12468" y="23580"/>
                  </a:cubicBezTo>
                  <a:cubicBezTo>
                    <a:pt x="12724" y="23730"/>
                    <a:pt x="12754" y="24110"/>
                    <a:pt x="12547" y="24315"/>
                  </a:cubicBezTo>
                  <a:cubicBezTo>
                    <a:pt x="10255" y="27035"/>
                    <a:pt x="7963" y="29754"/>
                    <a:pt x="5669" y="32472"/>
                  </a:cubicBezTo>
                  <a:cubicBezTo>
                    <a:pt x="5523" y="32623"/>
                    <a:pt x="5395" y="32795"/>
                    <a:pt x="5356" y="33006"/>
                  </a:cubicBezTo>
                  <a:cubicBezTo>
                    <a:pt x="5405" y="33033"/>
                    <a:pt x="5452" y="33045"/>
                    <a:pt x="5497" y="33045"/>
                  </a:cubicBezTo>
                  <a:cubicBezTo>
                    <a:pt x="5660" y="33045"/>
                    <a:pt x="5792" y="32890"/>
                    <a:pt x="5921" y="32785"/>
                  </a:cubicBezTo>
                  <a:cubicBezTo>
                    <a:pt x="8565" y="30553"/>
                    <a:pt x="11213" y="28322"/>
                    <a:pt x="13858" y="26091"/>
                  </a:cubicBezTo>
                  <a:cubicBezTo>
                    <a:pt x="13988" y="25982"/>
                    <a:pt x="14110" y="25859"/>
                    <a:pt x="14262" y="25780"/>
                  </a:cubicBezTo>
                  <a:cubicBezTo>
                    <a:pt x="14320" y="25751"/>
                    <a:pt x="14383" y="25738"/>
                    <a:pt x="14445" y="25738"/>
                  </a:cubicBezTo>
                  <a:cubicBezTo>
                    <a:pt x="14636" y="25738"/>
                    <a:pt x="14828" y="25861"/>
                    <a:pt x="14889" y="26047"/>
                  </a:cubicBezTo>
                  <a:cubicBezTo>
                    <a:pt x="14963" y="26263"/>
                    <a:pt x="14847" y="26479"/>
                    <a:pt x="14790" y="26685"/>
                  </a:cubicBezTo>
                  <a:cubicBezTo>
                    <a:pt x="13697" y="30126"/>
                    <a:pt x="12598" y="33565"/>
                    <a:pt x="11510" y="37006"/>
                  </a:cubicBezTo>
                  <a:cubicBezTo>
                    <a:pt x="11435" y="37156"/>
                    <a:pt x="11577" y="37215"/>
                    <a:pt x="11701" y="37215"/>
                  </a:cubicBezTo>
                  <a:cubicBezTo>
                    <a:pt x="11719" y="37215"/>
                    <a:pt x="11736" y="37214"/>
                    <a:pt x="11753" y="37212"/>
                  </a:cubicBezTo>
                  <a:cubicBezTo>
                    <a:pt x="13494" y="33892"/>
                    <a:pt x="15200" y="30553"/>
                    <a:pt x="16932" y="27227"/>
                  </a:cubicBezTo>
                  <a:cubicBezTo>
                    <a:pt x="17006" y="27057"/>
                    <a:pt x="17184" y="26943"/>
                    <a:pt x="17367" y="26943"/>
                  </a:cubicBezTo>
                  <a:cubicBezTo>
                    <a:pt x="17425" y="26943"/>
                    <a:pt x="17483" y="26955"/>
                    <a:pt x="17538" y="26979"/>
                  </a:cubicBezTo>
                  <a:cubicBezTo>
                    <a:pt x="17720" y="27049"/>
                    <a:pt x="17827" y="27238"/>
                    <a:pt x="17834" y="27429"/>
                  </a:cubicBezTo>
                  <a:cubicBezTo>
                    <a:pt x="18153" y="31159"/>
                    <a:pt x="18467" y="34890"/>
                    <a:pt x="18787" y="38621"/>
                  </a:cubicBezTo>
                  <a:cubicBezTo>
                    <a:pt x="18784" y="38714"/>
                    <a:pt x="18861" y="38762"/>
                    <a:pt x="18938" y="38762"/>
                  </a:cubicBezTo>
                  <a:cubicBezTo>
                    <a:pt x="19015" y="38762"/>
                    <a:pt x="19092" y="38715"/>
                    <a:pt x="19088" y="38618"/>
                  </a:cubicBezTo>
                  <a:cubicBezTo>
                    <a:pt x="19413" y="34880"/>
                    <a:pt x="19723" y="31142"/>
                    <a:pt x="20045" y="27405"/>
                  </a:cubicBezTo>
                  <a:cubicBezTo>
                    <a:pt x="20043" y="27143"/>
                    <a:pt x="20283" y="26943"/>
                    <a:pt x="20526" y="26943"/>
                  </a:cubicBezTo>
                  <a:cubicBezTo>
                    <a:pt x="20609" y="26943"/>
                    <a:pt x="20692" y="26967"/>
                    <a:pt x="20766" y="27019"/>
                  </a:cubicBezTo>
                  <a:cubicBezTo>
                    <a:pt x="20926" y="27128"/>
                    <a:pt x="20990" y="27323"/>
                    <a:pt x="21082" y="27488"/>
                  </a:cubicBezTo>
                  <a:cubicBezTo>
                    <a:pt x="22701" y="30619"/>
                    <a:pt x="24324" y="33750"/>
                    <a:pt x="25942" y="36882"/>
                  </a:cubicBezTo>
                  <a:cubicBezTo>
                    <a:pt x="26035" y="37051"/>
                    <a:pt x="26100" y="37255"/>
                    <a:pt x="26278" y="37359"/>
                  </a:cubicBezTo>
                  <a:cubicBezTo>
                    <a:pt x="26285" y="37360"/>
                    <a:pt x="26292" y="37360"/>
                    <a:pt x="26298" y="37360"/>
                  </a:cubicBezTo>
                  <a:cubicBezTo>
                    <a:pt x="26443" y="37360"/>
                    <a:pt x="26445" y="37174"/>
                    <a:pt x="26390" y="37074"/>
                  </a:cubicBezTo>
                  <a:cubicBezTo>
                    <a:pt x="25286" y="33599"/>
                    <a:pt x="24182" y="30124"/>
                    <a:pt x="23076" y="26649"/>
                  </a:cubicBezTo>
                  <a:cubicBezTo>
                    <a:pt x="23009" y="26430"/>
                    <a:pt x="22886" y="26178"/>
                    <a:pt x="23029" y="25962"/>
                  </a:cubicBezTo>
                  <a:cubicBezTo>
                    <a:pt x="23110" y="25817"/>
                    <a:pt x="23269" y="25740"/>
                    <a:pt x="23428" y="25740"/>
                  </a:cubicBezTo>
                  <a:cubicBezTo>
                    <a:pt x="23544" y="25740"/>
                    <a:pt x="23659" y="25780"/>
                    <a:pt x="23746" y="25864"/>
                  </a:cubicBezTo>
                  <a:cubicBezTo>
                    <a:pt x="26674" y="28327"/>
                    <a:pt x="29597" y="30797"/>
                    <a:pt x="32523" y="33262"/>
                  </a:cubicBezTo>
                  <a:cubicBezTo>
                    <a:pt x="32558" y="33309"/>
                    <a:pt x="32616" y="33333"/>
                    <a:pt x="32671" y="33333"/>
                  </a:cubicBezTo>
                  <a:cubicBezTo>
                    <a:pt x="32739" y="33333"/>
                    <a:pt x="32805" y="33295"/>
                    <a:pt x="32821" y="33214"/>
                  </a:cubicBezTo>
                  <a:cubicBezTo>
                    <a:pt x="32101" y="32329"/>
                    <a:pt x="31351" y="31467"/>
                    <a:pt x="30621" y="30591"/>
                  </a:cubicBezTo>
                  <a:cubicBezTo>
                    <a:pt x="28870" y="28516"/>
                    <a:pt x="27121" y="26439"/>
                    <a:pt x="25370" y="24365"/>
                  </a:cubicBezTo>
                  <a:cubicBezTo>
                    <a:pt x="25278" y="24255"/>
                    <a:pt x="25184" y="24131"/>
                    <a:pt x="25190" y="23982"/>
                  </a:cubicBezTo>
                  <a:cubicBezTo>
                    <a:pt x="25178" y="23733"/>
                    <a:pt x="25398" y="23510"/>
                    <a:pt x="25645" y="23510"/>
                  </a:cubicBezTo>
                  <a:cubicBezTo>
                    <a:pt x="25658" y="23510"/>
                    <a:pt x="25670" y="23510"/>
                    <a:pt x="25683" y="23511"/>
                  </a:cubicBezTo>
                  <a:cubicBezTo>
                    <a:pt x="25880" y="23541"/>
                    <a:pt x="26067" y="23618"/>
                    <a:pt x="26260" y="23676"/>
                  </a:cubicBezTo>
                  <a:cubicBezTo>
                    <a:pt x="29681" y="24764"/>
                    <a:pt x="33101" y="25851"/>
                    <a:pt x="36523" y="26939"/>
                  </a:cubicBezTo>
                  <a:cubicBezTo>
                    <a:pt x="36706" y="26995"/>
                    <a:pt x="36889" y="27079"/>
                    <a:pt x="37083" y="27079"/>
                  </a:cubicBezTo>
                  <a:cubicBezTo>
                    <a:pt x="37119" y="27079"/>
                    <a:pt x="37155" y="27077"/>
                    <a:pt x="37191" y="27070"/>
                  </a:cubicBezTo>
                  <a:cubicBezTo>
                    <a:pt x="37129" y="26854"/>
                    <a:pt x="36895" y="26792"/>
                    <a:pt x="36722" y="26694"/>
                  </a:cubicBezTo>
                  <a:cubicBezTo>
                    <a:pt x="33374" y="24962"/>
                    <a:pt x="30026" y="23231"/>
                    <a:pt x="26680" y="21496"/>
                  </a:cubicBezTo>
                  <a:cubicBezTo>
                    <a:pt x="26354" y="21367"/>
                    <a:pt x="26294" y="20879"/>
                    <a:pt x="26589" y="20685"/>
                  </a:cubicBezTo>
                  <a:cubicBezTo>
                    <a:pt x="26851" y="20535"/>
                    <a:pt x="27173" y="20589"/>
                    <a:pt x="27462" y="20543"/>
                  </a:cubicBezTo>
                  <a:cubicBezTo>
                    <a:pt x="30958" y="20246"/>
                    <a:pt x="34452" y="19947"/>
                    <a:pt x="37947" y="19651"/>
                  </a:cubicBezTo>
                  <a:cubicBezTo>
                    <a:pt x="38122" y="19627"/>
                    <a:pt x="38332" y="19663"/>
                    <a:pt x="38463" y="19512"/>
                  </a:cubicBezTo>
                  <a:cubicBezTo>
                    <a:pt x="38431" y="19461"/>
                    <a:pt x="38401" y="19409"/>
                    <a:pt x="38374" y="19360"/>
                  </a:cubicBezTo>
                  <a:cubicBezTo>
                    <a:pt x="34529" y="19035"/>
                    <a:pt x="30683" y="18710"/>
                    <a:pt x="26838" y="18377"/>
                  </a:cubicBezTo>
                  <a:cubicBezTo>
                    <a:pt x="26364" y="18376"/>
                    <a:pt x="26231" y="17661"/>
                    <a:pt x="26669" y="17486"/>
                  </a:cubicBezTo>
                  <a:cubicBezTo>
                    <a:pt x="30102" y="15708"/>
                    <a:pt x="33533" y="13924"/>
                    <a:pt x="36973" y="12157"/>
                  </a:cubicBezTo>
                  <a:cubicBezTo>
                    <a:pt x="36973" y="12116"/>
                    <a:pt x="36973" y="12035"/>
                    <a:pt x="36972" y="11993"/>
                  </a:cubicBezTo>
                  <a:cubicBezTo>
                    <a:pt x="36931" y="11960"/>
                    <a:pt x="36888" y="11948"/>
                    <a:pt x="36844" y="11948"/>
                  </a:cubicBezTo>
                  <a:cubicBezTo>
                    <a:pt x="36758" y="11948"/>
                    <a:pt x="36667" y="11994"/>
                    <a:pt x="36583" y="12015"/>
                  </a:cubicBezTo>
                  <a:cubicBezTo>
                    <a:pt x="33088" y="13131"/>
                    <a:pt x="29589" y="14239"/>
                    <a:pt x="26093" y="15353"/>
                  </a:cubicBezTo>
                  <a:cubicBezTo>
                    <a:pt x="25949" y="15394"/>
                    <a:pt x="25795" y="15463"/>
                    <a:pt x="25643" y="15463"/>
                  </a:cubicBezTo>
                  <a:cubicBezTo>
                    <a:pt x="25585" y="15463"/>
                    <a:pt x="25527" y="15453"/>
                    <a:pt x="25471" y="15428"/>
                  </a:cubicBezTo>
                  <a:cubicBezTo>
                    <a:pt x="25241" y="15334"/>
                    <a:pt x="25121" y="15041"/>
                    <a:pt x="25229" y="14816"/>
                  </a:cubicBezTo>
                  <a:cubicBezTo>
                    <a:pt x="25315" y="14650"/>
                    <a:pt x="25451" y="14519"/>
                    <a:pt x="25569" y="14376"/>
                  </a:cubicBezTo>
                  <a:lnTo>
                    <a:pt x="32028" y="6715"/>
                  </a:lnTo>
                  <a:cubicBezTo>
                    <a:pt x="32323" y="6347"/>
                    <a:pt x="32655" y="6007"/>
                    <a:pt x="32927" y="5622"/>
                  </a:cubicBezTo>
                  <a:cubicBezTo>
                    <a:pt x="32889" y="5597"/>
                    <a:pt x="32814" y="5548"/>
                    <a:pt x="32776" y="5524"/>
                  </a:cubicBezTo>
                  <a:cubicBezTo>
                    <a:pt x="32623" y="5625"/>
                    <a:pt x="32482" y="5743"/>
                    <a:pt x="32345" y="5863"/>
                  </a:cubicBezTo>
                  <a:cubicBezTo>
                    <a:pt x="29546" y="8224"/>
                    <a:pt x="26746" y="10583"/>
                    <a:pt x="23947" y="12945"/>
                  </a:cubicBezTo>
                  <a:cubicBezTo>
                    <a:pt x="23796" y="13070"/>
                    <a:pt x="23636" y="13238"/>
                    <a:pt x="23429" y="13238"/>
                  </a:cubicBezTo>
                  <a:cubicBezTo>
                    <a:pt x="23409" y="13238"/>
                    <a:pt x="23388" y="13236"/>
                    <a:pt x="23367" y="13233"/>
                  </a:cubicBezTo>
                  <a:cubicBezTo>
                    <a:pt x="23063" y="13204"/>
                    <a:pt x="22874" y="12852"/>
                    <a:pt x="22997" y="12576"/>
                  </a:cubicBezTo>
                  <a:cubicBezTo>
                    <a:pt x="24143" y="8970"/>
                    <a:pt x="25290" y="5363"/>
                    <a:pt x="26437" y="1757"/>
                  </a:cubicBezTo>
                  <a:cubicBezTo>
                    <a:pt x="26491" y="1623"/>
                    <a:pt x="26462" y="1481"/>
                    <a:pt x="26338" y="1402"/>
                  </a:cubicBezTo>
                  <a:cubicBezTo>
                    <a:pt x="26197" y="1557"/>
                    <a:pt x="26121" y="1754"/>
                    <a:pt x="26024" y="1937"/>
                  </a:cubicBezTo>
                  <a:cubicBezTo>
                    <a:pt x="24330" y="5209"/>
                    <a:pt x="22639" y="8484"/>
                    <a:pt x="20942" y="11754"/>
                  </a:cubicBezTo>
                  <a:cubicBezTo>
                    <a:pt x="20866" y="11922"/>
                    <a:pt x="20688" y="12031"/>
                    <a:pt x="20508" y="12031"/>
                  </a:cubicBezTo>
                  <a:cubicBezTo>
                    <a:pt x="20444" y="12031"/>
                    <a:pt x="20381" y="12018"/>
                    <a:pt x="20322" y="11989"/>
                  </a:cubicBezTo>
                  <a:cubicBezTo>
                    <a:pt x="20140" y="11913"/>
                    <a:pt x="20048" y="11721"/>
                    <a:pt x="20041" y="11535"/>
                  </a:cubicBezTo>
                  <a:cubicBezTo>
                    <a:pt x="19720" y="7752"/>
                    <a:pt x="19397" y="3970"/>
                    <a:pt x="19077" y="186"/>
                  </a:cubicBezTo>
                  <a:cubicBezTo>
                    <a:pt x="19089" y="91"/>
                    <a:pt x="19000" y="0"/>
                    <a:pt x="18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3742200" y="3852150"/>
              <a:ext cx="1205800" cy="1203350"/>
            </a:xfrm>
            <a:custGeom>
              <a:avLst/>
              <a:gdLst/>
              <a:ahLst/>
              <a:cxnLst/>
              <a:rect l="l" t="t" r="r" b="b"/>
              <a:pathLst>
                <a:path w="48232" h="48134" extrusionOk="0">
                  <a:moveTo>
                    <a:pt x="24117" y="4579"/>
                  </a:moveTo>
                  <a:cubicBezTo>
                    <a:pt x="24201" y="4579"/>
                    <a:pt x="24290" y="4670"/>
                    <a:pt x="24278" y="4765"/>
                  </a:cubicBezTo>
                  <a:cubicBezTo>
                    <a:pt x="24598" y="8549"/>
                    <a:pt x="24921" y="12331"/>
                    <a:pt x="25242" y="16114"/>
                  </a:cubicBezTo>
                  <a:cubicBezTo>
                    <a:pt x="25249" y="16300"/>
                    <a:pt x="25341" y="16492"/>
                    <a:pt x="25523" y="16568"/>
                  </a:cubicBezTo>
                  <a:cubicBezTo>
                    <a:pt x="25582" y="16597"/>
                    <a:pt x="25645" y="16610"/>
                    <a:pt x="25709" y="16610"/>
                  </a:cubicBezTo>
                  <a:cubicBezTo>
                    <a:pt x="25889" y="16610"/>
                    <a:pt x="26067" y="16501"/>
                    <a:pt x="26143" y="16333"/>
                  </a:cubicBezTo>
                  <a:cubicBezTo>
                    <a:pt x="27840" y="13063"/>
                    <a:pt x="29531" y="9788"/>
                    <a:pt x="31225" y="6516"/>
                  </a:cubicBezTo>
                  <a:cubicBezTo>
                    <a:pt x="31322" y="6333"/>
                    <a:pt x="31398" y="6136"/>
                    <a:pt x="31539" y="5981"/>
                  </a:cubicBezTo>
                  <a:cubicBezTo>
                    <a:pt x="31663" y="6060"/>
                    <a:pt x="31692" y="6202"/>
                    <a:pt x="31638" y="6336"/>
                  </a:cubicBezTo>
                  <a:cubicBezTo>
                    <a:pt x="30491" y="9942"/>
                    <a:pt x="29344" y="13549"/>
                    <a:pt x="28198" y="17155"/>
                  </a:cubicBezTo>
                  <a:cubicBezTo>
                    <a:pt x="28075" y="17431"/>
                    <a:pt x="28264" y="17783"/>
                    <a:pt x="28568" y="17812"/>
                  </a:cubicBezTo>
                  <a:cubicBezTo>
                    <a:pt x="28589" y="17815"/>
                    <a:pt x="28610" y="17817"/>
                    <a:pt x="28630" y="17817"/>
                  </a:cubicBezTo>
                  <a:cubicBezTo>
                    <a:pt x="28837" y="17817"/>
                    <a:pt x="28997" y="17649"/>
                    <a:pt x="29148" y="17524"/>
                  </a:cubicBezTo>
                  <a:cubicBezTo>
                    <a:pt x="31947" y="15162"/>
                    <a:pt x="34747" y="12803"/>
                    <a:pt x="37546" y="10442"/>
                  </a:cubicBezTo>
                  <a:cubicBezTo>
                    <a:pt x="37683" y="10322"/>
                    <a:pt x="37824" y="10204"/>
                    <a:pt x="37977" y="10103"/>
                  </a:cubicBezTo>
                  <a:cubicBezTo>
                    <a:pt x="38015" y="10127"/>
                    <a:pt x="38090" y="10176"/>
                    <a:pt x="38128" y="10201"/>
                  </a:cubicBezTo>
                  <a:cubicBezTo>
                    <a:pt x="37856" y="10586"/>
                    <a:pt x="37524" y="10926"/>
                    <a:pt x="37229" y="11294"/>
                  </a:cubicBezTo>
                  <a:lnTo>
                    <a:pt x="30770" y="18955"/>
                  </a:lnTo>
                  <a:cubicBezTo>
                    <a:pt x="30652" y="19098"/>
                    <a:pt x="30516" y="19229"/>
                    <a:pt x="30430" y="19395"/>
                  </a:cubicBezTo>
                  <a:cubicBezTo>
                    <a:pt x="30322" y="19620"/>
                    <a:pt x="30442" y="19913"/>
                    <a:pt x="30672" y="20007"/>
                  </a:cubicBezTo>
                  <a:cubicBezTo>
                    <a:pt x="30728" y="20032"/>
                    <a:pt x="30786" y="20042"/>
                    <a:pt x="30844" y="20042"/>
                  </a:cubicBezTo>
                  <a:cubicBezTo>
                    <a:pt x="30996" y="20042"/>
                    <a:pt x="31150" y="19973"/>
                    <a:pt x="31294" y="19932"/>
                  </a:cubicBezTo>
                  <a:cubicBezTo>
                    <a:pt x="34790" y="18818"/>
                    <a:pt x="38289" y="17710"/>
                    <a:pt x="41784" y="16594"/>
                  </a:cubicBezTo>
                  <a:cubicBezTo>
                    <a:pt x="41868" y="16573"/>
                    <a:pt x="41959" y="16527"/>
                    <a:pt x="42045" y="16527"/>
                  </a:cubicBezTo>
                  <a:cubicBezTo>
                    <a:pt x="42089" y="16527"/>
                    <a:pt x="42132" y="16539"/>
                    <a:pt x="42173" y="16572"/>
                  </a:cubicBezTo>
                  <a:cubicBezTo>
                    <a:pt x="42174" y="16614"/>
                    <a:pt x="42174" y="16695"/>
                    <a:pt x="42174" y="16736"/>
                  </a:cubicBezTo>
                  <a:cubicBezTo>
                    <a:pt x="38734" y="18503"/>
                    <a:pt x="35303" y="20287"/>
                    <a:pt x="31870" y="22065"/>
                  </a:cubicBezTo>
                  <a:cubicBezTo>
                    <a:pt x="31432" y="22240"/>
                    <a:pt x="31565" y="22955"/>
                    <a:pt x="32039" y="22956"/>
                  </a:cubicBezTo>
                  <a:cubicBezTo>
                    <a:pt x="35884" y="23289"/>
                    <a:pt x="39730" y="23614"/>
                    <a:pt x="43575" y="23939"/>
                  </a:cubicBezTo>
                  <a:cubicBezTo>
                    <a:pt x="43602" y="23988"/>
                    <a:pt x="43632" y="24040"/>
                    <a:pt x="43664" y="24091"/>
                  </a:cubicBezTo>
                  <a:cubicBezTo>
                    <a:pt x="43533" y="24242"/>
                    <a:pt x="43323" y="24206"/>
                    <a:pt x="43148" y="24230"/>
                  </a:cubicBezTo>
                  <a:cubicBezTo>
                    <a:pt x="39653" y="24526"/>
                    <a:pt x="36159" y="24825"/>
                    <a:pt x="32663" y="25122"/>
                  </a:cubicBezTo>
                  <a:cubicBezTo>
                    <a:pt x="32374" y="25168"/>
                    <a:pt x="32052" y="25114"/>
                    <a:pt x="31790" y="25264"/>
                  </a:cubicBezTo>
                  <a:cubicBezTo>
                    <a:pt x="31495" y="25458"/>
                    <a:pt x="31555" y="25946"/>
                    <a:pt x="31881" y="26075"/>
                  </a:cubicBezTo>
                  <a:cubicBezTo>
                    <a:pt x="35227" y="27810"/>
                    <a:pt x="38575" y="29541"/>
                    <a:pt x="41923" y="31273"/>
                  </a:cubicBezTo>
                  <a:cubicBezTo>
                    <a:pt x="42096" y="31371"/>
                    <a:pt x="42330" y="31433"/>
                    <a:pt x="42392" y="31649"/>
                  </a:cubicBezTo>
                  <a:cubicBezTo>
                    <a:pt x="42356" y="31656"/>
                    <a:pt x="42320" y="31658"/>
                    <a:pt x="42284" y="31658"/>
                  </a:cubicBezTo>
                  <a:cubicBezTo>
                    <a:pt x="42090" y="31658"/>
                    <a:pt x="41907" y="31574"/>
                    <a:pt x="41724" y="31518"/>
                  </a:cubicBezTo>
                  <a:cubicBezTo>
                    <a:pt x="38302" y="30430"/>
                    <a:pt x="34882" y="29343"/>
                    <a:pt x="31461" y="28255"/>
                  </a:cubicBezTo>
                  <a:cubicBezTo>
                    <a:pt x="31268" y="28197"/>
                    <a:pt x="31081" y="28120"/>
                    <a:pt x="30884" y="28090"/>
                  </a:cubicBezTo>
                  <a:cubicBezTo>
                    <a:pt x="30871" y="28089"/>
                    <a:pt x="30859" y="28089"/>
                    <a:pt x="30846" y="28089"/>
                  </a:cubicBezTo>
                  <a:cubicBezTo>
                    <a:pt x="30599" y="28089"/>
                    <a:pt x="30379" y="28312"/>
                    <a:pt x="30391" y="28561"/>
                  </a:cubicBezTo>
                  <a:cubicBezTo>
                    <a:pt x="30385" y="28710"/>
                    <a:pt x="30479" y="28834"/>
                    <a:pt x="30571" y="28944"/>
                  </a:cubicBezTo>
                  <a:cubicBezTo>
                    <a:pt x="32322" y="31018"/>
                    <a:pt x="34071" y="33095"/>
                    <a:pt x="35822" y="35170"/>
                  </a:cubicBezTo>
                  <a:cubicBezTo>
                    <a:pt x="36552" y="36046"/>
                    <a:pt x="37302" y="36908"/>
                    <a:pt x="38022" y="37793"/>
                  </a:cubicBezTo>
                  <a:cubicBezTo>
                    <a:pt x="38006" y="37874"/>
                    <a:pt x="37940" y="37912"/>
                    <a:pt x="37872" y="37912"/>
                  </a:cubicBezTo>
                  <a:cubicBezTo>
                    <a:pt x="37817" y="37912"/>
                    <a:pt x="37759" y="37888"/>
                    <a:pt x="37724" y="37841"/>
                  </a:cubicBezTo>
                  <a:cubicBezTo>
                    <a:pt x="34798" y="35376"/>
                    <a:pt x="31875" y="32906"/>
                    <a:pt x="28947" y="30443"/>
                  </a:cubicBezTo>
                  <a:cubicBezTo>
                    <a:pt x="28860" y="30359"/>
                    <a:pt x="28745" y="30319"/>
                    <a:pt x="28629" y="30319"/>
                  </a:cubicBezTo>
                  <a:cubicBezTo>
                    <a:pt x="28470" y="30319"/>
                    <a:pt x="28311" y="30396"/>
                    <a:pt x="28230" y="30541"/>
                  </a:cubicBezTo>
                  <a:cubicBezTo>
                    <a:pt x="28087" y="30757"/>
                    <a:pt x="28210" y="31009"/>
                    <a:pt x="28277" y="31228"/>
                  </a:cubicBezTo>
                  <a:cubicBezTo>
                    <a:pt x="29383" y="34703"/>
                    <a:pt x="30487" y="38178"/>
                    <a:pt x="31591" y="41653"/>
                  </a:cubicBezTo>
                  <a:cubicBezTo>
                    <a:pt x="31646" y="41753"/>
                    <a:pt x="31644" y="41939"/>
                    <a:pt x="31499" y="41939"/>
                  </a:cubicBezTo>
                  <a:cubicBezTo>
                    <a:pt x="31493" y="41939"/>
                    <a:pt x="31486" y="41939"/>
                    <a:pt x="31479" y="41938"/>
                  </a:cubicBezTo>
                  <a:cubicBezTo>
                    <a:pt x="31301" y="41834"/>
                    <a:pt x="31236" y="41630"/>
                    <a:pt x="31143" y="41461"/>
                  </a:cubicBezTo>
                  <a:cubicBezTo>
                    <a:pt x="29525" y="38329"/>
                    <a:pt x="27902" y="35198"/>
                    <a:pt x="26283" y="32067"/>
                  </a:cubicBezTo>
                  <a:cubicBezTo>
                    <a:pt x="26191" y="31902"/>
                    <a:pt x="26127" y="31707"/>
                    <a:pt x="25967" y="31598"/>
                  </a:cubicBezTo>
                  <a:cubicBezTo>
                    <a:pt x="25893" y="31546"/>
                    <a:pt x="25810" y="31522"/>
                    <a:pt x="25727" y="31522"/>
                  </a:cubicBezTo>
                  <a:cubicBezTo>
                    <a:pt x="25484" y="31522"/>
                    <a:pt x="25244" y="31722"/>
                    <a:pt x="25246" y="31984"/>
                  </a:cubicBezTo>
                  <a:cubicBezTo>
                    <a:pt x="24924" y="35721"/>
                    <a:pt x="24614" y="39459"/>
                    <a:pt x="24289" y="43197"/>
                  </a:cubicBezTo>
                  <a:cubicBezTo>
                    <a:pt x="24293" y="43294"/>
                    <a:pt x="24216" y="43341"/>
                    <a:pt x="24139" y="43341"/>
                  </a:cubicBezTo>
                  <a:cubicBezTo>
                    <a:pt x="24062" y="43341"/>
                    <a:pt x="23985" y="43293"/>
                    <a:pt x="23988" y="43200"/>
                  </a:cubicBezTo>
                  <a:cubicBezTo>
                    <a:pt x="23668" y="39469"/>
                    <a:pt x="23354" y="35738"/>
                    <a:pt x="23035" y="32008"/>
                  </a:cubicBezTo>
                  <a:cubicBezTo>
                    <a:pt x="23028" y="31817"/>
                    <a:pt x="22921" y="31628"/>
                    <a:pt x="22739" y="31558"/>
                  </a:cubicBezTo>
                  <a:cubicBezTo>
                    <a:pt x="22684" y="31534"/>
                    <a:pt x="22626" y="31522"/>
                    <a:pt x="22568" y="31522"/>
                  </a:cubicBezTo>
                  <a:cubicBezTo>
                    <a:pt x="22385" y="31522"/>
                    <a:pt x="22207" y="31636"/>
                    <a:pt x="22133" y="31806"/>
                  </a:cubicBezTo>
                  <a:cubicBezTo>
                    <a:pt x="20401" y="35132"/>
                    <a:pt x="18695" y="38471"/>
                    <a:pt x="16954" y="41791"/>
                  </a:cubicBezTo>
                  <a:cubicBezTo>
                    <a:pt x="16937" y="41793"/>
                    <a:pt x="16920" y="41794"/>
                    <a:pt x="16902" y="41794"/>
                  </a:cubicBezTo>
                  <a:cubicBezTo>
                    <a:pt x="16778" y="41794"/>
                    <a:pt x="16636" y="41735"/>
                    <a:pt x="16711" y="41585"/>
                  </a:cubicBezTo>
                  <a:cubicBezTo>
                    <a:pt x="17799" y="38144"/>
                    <a:pt x="18898" y="34705"/>
                    <a:pt x="19991" y="31264"/>
                  </a:cubicBezTo>
                  <a:cubicBezTo>
                    <a:pt x="20048" y="31058"/>
                    <a:pt x="20164" y="30842"/>
                    <a:pt x="20090" y="30626"/>
                  </a:cubicBezTo>
                  <a:cubicBezTo>
                    <a:pt x="20029" y="30440"/>
                    <a:pt x="19837" y="30317"/>
                    <a:pt x="19646" y="30317"/>
                  </a:cubicBezTo>
                  <a:cubicBezTo>
                    <a:pt x="19584" y="30317"/>
                    <a:pt x="19521" y="30330"/>
                    <a:pt x="19463" y="30359"/>
                  </a:cubicBezTo>
                  <a:cubicBezTo>
                    <a:pt x="19311" y="30438"/>
                    <a:pt x="19189" y="30561"/>
                    <a:pt x="19059" y="30670"/>
                  </a:cubicBezTo>
                  <a:cubicBezTo>
                    <a:pt x="16414" y="32901"/>
                    <a:pt x="13766" y="35132"/>
                    <a:pt x="11122" y="37364"/>
                  </a:cubicBezTo>
                  <a:cubicBezTo>
                    <a:pt x="10993" y="37469"/>
                    <a:pt x="10861" y="37624"/>
                    <a:pt x="10698" y="37624"/>
                  </a:cubicBezTo>
                  <a:cubicBezTo>
                    <a:pt x="10653" y="37624"/>
                    <a:pt x="10606" y="37612"/>
                    <a:pt x="10557" y="37585"/>
                  </a:cubicBezTo>
                  <a:cubicBezTo>
                    <a:pt x="10596" y="37374"/>
                    <a:pt x="10724" y="37202"/>
                    <a:pt x="10870" y="37051"/>
                  </a:cubicBezTo>
                  <a:cubicBezTo>
                    <a:pt x="13164" y="34333"/>
                    <a:pt x="15456" y="31614"/>
                    <a:pt x="17748" y="28894"/>
                  </a:cubicBezTo>
                  <a:cubicBezTo>
                    <a:pt x="17955" y="28689"/>
                    <a:pt x="17925" y="28309"/>
                    <a:pt x="17669" y="28159"/>
                  </a:cubicBezTo>
                  <a:cubicBezTo>
                    <a:pt x="17595" y="28110"/>
                    <a:pt x="17516" y="28092"/>
                    <a:pt x="17436" y="28092"/>
                  </a:cubicBezTo>
                  <a:cubicBezTo>
                    <a:pt x="17282" y="28092"/>
                    <a:pt x="17122" y="28159"/>
                    <a:pt x="16978" y="28203"/>
                  </a:cubicBezTo>
                  <a:cubicBezTo>
                    <a:pt x="13505" y="29308"/>
                    <a:pt x="10033" y="30415"/>
                    <a:pt x="6559" y="31516"/>
                  </a:cubicBezTo>
                  <a:cubicBezTo>
                    <a:pt x="6527" y="31533"/>
                    <a:pt x="6498" y="31541"/>
                    <a:pt x="6471" y="31541"/>
                  </a:cubicBezTo>
                  <a:cubicBezTo>
                    <a:pt x="6328" y="31541"/>
                    <a:pt x="6255" y="31330"/>
                    <a:pt x="6416" y="31248"/>
                  </a:cubicBezTo>
                  <a:cubicBezTo>
                    <a:pt x="9601" y="29587"/>
                    <a:pt x="12796" y="27944"/>
                    <a:pt x="15986" y="26289"/>
                  </a:cubicBezTo>
                  <a:cubicBezTo>
                    <a:pt x="16161" y="26193"/>
                    <a:pt x="16352" y="26116"/>
                    <a:pt x="16516" y="25997"/>
                  </a:cubicBezTo>
                  <a:cubicBezTo>
                    <a:pt x="16702" y="25852"/>
                    <a:pt x="16735" y="25557"/>
                    <a:pt x="16593" y="25370"/>
                  </a:cubicBezTo>
                  <a:cubicBezTo>
                    <a:pt x="16503" y="25235"/>
                    <a:pt x="16338" y="25179"/>
                    <a:pt x="16184" y="25170"/>
                  </a:cubicBezTo>
                  <a:cubicBezTo>
                    <a:pt x="12725" y="24875"/>
                    <a:pt x="9267" y="24581"/>
                    <a:pt x="5808" y="24287"/>
                  </a:cubicBezTo>
                  <a:cubicBezTo>
                    <a:pt x="5637" y="24270"/>
                    <a:pt x="5464" y="24270"/>
                    <a:pt x="5301" y="24230"/>
                  </a:cubicBezTo>
                  <a:cubicBezTo>
                    <a:pt x="5202" y="24180"/>
                    <a:pt x="5212" y="24071"/>
                    <a:pt x="5205" y="23983"/>
                  </a:cubicBezTo>
                  <a:cubicBezTo>
                    <a:pt x="5267" y="23941"/>
                    <a:pt x="5328" y="23880"/>
                    <a:pt x="5412" y="23880"/>
                  </a:cubicBezTo>
                  <a:cubicBezTo>
                    <a:pt x="8895" y="23585"/>
                    <a:pt x="12378" y="23287"/>
                    <a:pt x="15861" y="22992"/>
                  </a:cubicBezTo>
                  <a:cubicBezTo>
                    <a:pt x="16108" y="22960"/>
                    <a:pt x="16423" y="23000"/>
                    <a:pt x="16590" y="22769"/>
                  </a:cubicBezTo>
                  <a:cubicBezTo>
                    <a:pt x="16768" y="22546"/>
                    <a:pt x="16673" y="22185"/>
                    <a:pt x="16415" y="22069"/>
                  </a:cubicBezTo>
                  <a:cubicBezTo>
                    <a:pt x="13172" y="20385"/>
                    <a:pt x="9924" y="18707"/>
                    <a:pt x="6678" y="17029"/>
                  </a:cubicBezTo>
                  <a:cubicBezTo>
                    <a:pt x="6549" y="16951"/>
                    <a:pt x="6364" y="16910"/>
                    <a:pt x="6333" y="16740"/>
                  </a:cubicBezTo>
                  <a:cubicBezTo>
                    <a:pt x="6375" y="16659"/>
                    <a:pt x="6455" y="16625"/>
                    <a:pt x="6539" y="16625"/>
                  </a:cubicBezTo>
                  <a:cubicBezTo>
                    <a:pt x="6581" y="16625"/>
                    <a:pt x="6623" y="16633"/>
                    <a:pt x="6662" y="16649"/>
                  </a:cubicBezTo>
                  <a:cubicBezTo>
                    <a:pt x="10076" y="17735"/>
                    <a:pt x="13492" y="18820"/>
                    <a:pt x="16906" y="19906"/>
                  </a:cubicBezTo>
                  <a:cubicBezTo>
                    <a:pt x="17070" y="19957"/>
                    <a:pt x="17233" y="20024"/>
                    <a:pt x="17408" y="20043"/>
                  </a:cubicBezTo>
                  <a:cubicBezTo>
                    <a:pt x="17417" y="20044"/>
                    <a:pt x="17425" y="20044"/>
                    <a:pt x="17433" y="20044"/>
                  </a:cubicBezTo>
                  <a:cubicBezTo>
                    <a:pt x="17672" y="20044"/>
                    <a:pt x="17887" y="19832"/>
                    <a:pt x="17888" y="19591"/>
                  </a:cubicBezTo>
                  <a:cubicBezTo>
                    <a:pt x="17895" y="19445"/>
                    <a:pt x="17815" y="19318"/>
                    <a:pt x="17726" y="19211"/>
                  </a:cubicBezTo>
                  <a:cubicBezTo>
                    <a:pt x="15287" y="16319"/>
                    <a:pt x="12846" y="13429"/>
                    <a:pt x="10411" y="10533"/>
                  </a:cubicBezTo>
                  <a:cubicBezTo>
                    <a:pt x="10296" y="10437"/>
                    <a:pt x="10401" y="10293"/>
                    <a:pt x="10510" y="10293"/>
                  </a:cubicBezTo>
                  <a:cubicBezTo>
                    <a:pt x="10544" y="10293"/>
                    <a:pt x="10579" y="10306"/>
                    <a:pt x="10607" y="10339"/>
                  </a:cubicBezTo>
                  <a:cubicBezTo>
                    <a:pt x="13526" y="12792"/>
                    <a:pt x="16435" y="15259"/>
                    <a:pt x="19356" y="17710"/>
                  </a:cubicBezTo>
                  <a:cubicBezTo>
                    <a:pt x="19438" y="17786"/>
                    <a:pt x="19536" y="17819"/>
                    <a:pt x="19633" y="17819"/>
                  </a:cubicBezTo>
                  <a:cubicBezTo>
                    <a:pt x="19925" y="17819"/>
                    <a:pt x="20215" y="17523"/>
                    <a:pt x="20095" y="17208"/>
                  </a:cubicBezTo>
                  <a:cubicBezTo>
                    <a:pt x="18946" y="13571"/>
                    <a:pt x="17784" y="9937"/>
                    <a:pt x="16629" y="6301"/>
                  </a:cubicBezTo>
                  <a:cubicBezTo>
                    <a:pt x="16586" y="6217"/>
                    <a:pt x="16594" y="6138"/>
                    <a:pt x="16653" y="6065"/>
                  </a:cubicBezTo>
                  <a:cubicBezTo>
                    <a:pt x="16658" y="6064"/>
                    <a:pt x="16663" y="6064"/>
                    <a:pt x="16667" y="6064"/>
                  </a:cubicBezTo>
                  <a:cubicBezTo>
                    <a:pt x="16736" y="6064"/>
                    <a:pt x="16795" y="6108"/>
                    <a:pt x="16861" y="6134"/>
                  </a:cubicBezTo>
                  <a:cubicBezTo>
                    <a:pt x="18596" y="9513"/>
                    <a:pt x="20352" y="12881"/>
                    <a:pt x="22093" y="16257"/>
                  </a:cubicBezTo>
                  <a:cubicBezTo>
                    <a:pt x="22169" y="16429"/>
                    <a:pt x="22312" y="16592"/>
                    <a:pt x="22513" y="16607"/>
                  </a:cubicBezTo>
                  <a:cubicBezTo>
                    <a:pt x="22532" y="16609"/>
                    <a:pt x="22551" y="16611"/>
                    <a:pt x="22569" y="16611"/>
                  </a:cubicBezTo>
                  <a:cubicBezTo>
                    <a:pt x="22816" y="16611"/>
                    <a:pt x="23031" y="16390"/>
                    <a:pt x="23033" y="16141"/>
                  </a:cubicBezTo>
                  <a:cubicBezTo>
                    <a:pt x="23364" y="12309"/>
                    <a:pt x="23681" y="8477"/>
                    <a:pt x="24016" y="4647"/>
                  </a:cubicBezTo>
                  <a:cubicBezTo>
                    <a:pt x="24041" y="4599"/>
                    <a:pt x="24079" y="4579"/>
                    <a:pt x="24117" y="4579"/>
                  </a:cubicBezTo>
                  <a:close/>
                  <a:moveTo>
                    <a:pt x="24145" y="1"/>
                  </a:moveTo>
                  <a:cubicBezTo>
                    <a:pt x="24139" y="1"/>
                    <a:pt x="24132" y="1"/>
                    <a:pt x="24125" y="2"/>
                  </a:cubicBezTo>
                  <a:cubicBezTo>
                    <a:pt x="23969" y="8"/>
                    <a:pt x="23886" y="160"/>
                    <a:pt x="23888" y="301"/>
                  </a:cubicBezTo>
                  <a:cubicBezTo>
                    <a:pt x="23472" y="5226"/>
                    <a:pt x="23051" y="10151"/>
                    <a:pt x="22633" y="15076"/>
                  </a:cubicBezTo>
                  <a:cubicBezTo>
                    <a:pt x="22615" y="15277"/>
                    <a:pt x="22625" y="15495"/>
                    <a:pt x="22495" y="15664"/>
                  </a:cubicBezTo>
                  <a:cubicBezTo>
                    <a:pt x="22454" y="15663"/>
                    <a:pt x="22372" y="15660"/>
                    <a:pt x="22332" y="15660"/>
                  </a:cubicBezTo>
                  <a:cubicBezTo>
                    <a:pt x="19992" y="11115"/>
                    <a:pt x="17632" y="6578"/>
                    <a:pt x="15287" y="2036"/>
                  </a:cubicBezTo>
                  <a:cubicBezTo>
                    <a:pt x="15242" y="1924"/>
                    <a:pt x="15146" y="1813"/>
                    <a:pt x="15024" y="1813"/>
                  </a:cubicBezTo>
                  <a:cubicBezTo>
                    <a:pt x="15001" y="1813"/>
                    <a:pt x="14978" y="1817"/>
                    <a:pt x="14955" y="1825"/>
                  </a:cubicBezTo>
                  <a:cubicBezTo>
                    <a:pt x="14795" y="1866"/>
                    <a:pt x="14744" y="2052"/>
                    <a:pt x="14809" y="2190"/>
                  </a:cubicBezTo>
                  <a:cubicBezTo>
                    <a:pt x="16360" y="7070"/>
                    <a:pt x="17914" y="11949"/>
                    <a:pt x="19463" y="16829"/>
                  </a:cubicBezTo>
                  <a:cubicBezTo>
                    <a:pt x="19509" y="16922"/>
                    <a:pt x="19415" y="17013"/>
                    <a:pt x="19327" y="17013"/>
                  </a:cubicBezTo>
                  <a:cubicBezTo>
                    <a:pt x="19299" y="17013"/>
                    <a:pt x="19272" y="17004"/>
                    <a:pt x="19250" y="16983"/>
                  </a:cubicBezTo>
                  <a:cubicBezTo>
                    <a:pt x="15327" y="13679"/>
                    <a:pt x="11409" y="10370"/>
                    <a:pt x="7486" y="7065"/>
                  </a:cubicBezTo>
                  <a:cubicBezTo>
                    <a:pt x="7437" y="7009"/>
                    <a:pt x="7366" y="6982"/>
                    <a:pt x="7296" y="6982"/>
                  </a:cubicBezTo>
                  <a:cubicBezTo>
                    <a:pt x="7193" y="6982"/>
                    <a:pt x="7092" y="7040"/>
                    <a:pt x="7063" y="7151"/>
                  </a:cubicBezTo>
                  <a:cubicBezTo>
                    <a:pt x="7008" y="7351"/>
                    <a:pt x="7214" y="7482"/>
                    <a:pt x="7316" y="7627"/>
                  </a:cubicBezTo>
                  <a:cubicBezTo>
                    <a:pt x="10415" y="11300"/>
                    <a:pt x="13512" y="14975"/>
                    <a:pt x="16611" y="18649"/>
                  </a:cubicBezTo>
                  <a:cubicBezTo>
                    <a:pt x="16774" y="18853"/>
                    <a:pt x="16967" y="19036"/>
                    <a:pt x="17091" y="19268"/>
                  </a:cubicBezTo>
                  <a:cubicBezTo>
                    <a:pt x="17071" y="19306"/>
                    <a:pt x="17032" y="19378"/>
                    <a:pt x="17012" y="19415"/>
                  </a:cubicBezTo>
                  <a:cubicBezTo>
                    <a:pt x="14835" y="18749"/>
                    <a:pt x="12671" y="18039"/>
                    <a:pt x="10500" y="17355"/>
                  </a:cubicBezTo>
                  <a:cubicBezTo>
                    <a:pt x="7738" y="16479"/>
                    <a:pt x="4978" y="15597"/>
                    <a:pt x="2216" y="14723"/>
                  </a:cubicBezTo>
                  <a:cubicBezTo>
                    <a:pt x="2184" y="14710"/>
                    <a:pt x="2153" y="14703"/>
                    <a:pt x="2124" y="14703"/>
                  </a:cubicBezTo>
                  <a:cubicBezTo>
                    <a:pt x="1904" y="14703"/>
                    <a:pt x="1780" y="15063"/>
                    <a:pt x="2023" y="15166"/>
                  </a:cubicBezTo>
                  <a:cubicBezTo>
                    <a:pt x="6616" y="17550"/>
                    <a:pt x="11214" y="19925"/>
                    <a:pt x="15809" y="22303"/>
                  </a:cubicBezTo>
                  <a:cubicBezTo>
                    <a:pt x="15804" y="22392"/>
                    <a:pt x="15754" y="22473"/>
                    <a:pt x="15663" y="22491"/>
                  </a:cubicBezTo>
                  <a:cubicBezTo>
                    <a:pt x="15475" y="22550"/>
                    <a:pt x="15275" y="22546"/>
                    <a:pt x="15082" y="22565"/>
                  </a:cubicBezTo>
                  <a:cubicBezTo>
                    <a:pt x="10163" y="22986"/>
                    <a:pt x="5242" y="23400"/>
                    <a:pt x="323" y="23823"/>
                  </a:cubicBezTo>
                  <a:cubicBezTo>
                    <a:pt x="318" y="23823"/>
                    <a:pt x="313" y="23823"/>
                    <a:pt x="309" y="23823"/>
                  </a:cubicBezTo>
                  <a:cubicBezTo>
                    <a:pt x="14" y="23823"/>
                    <a:pt x="1" y="24306"/>
                    <a:pt x="304" y="24306"/>
                  </a:cubicBezTo>
                  <a:cubicBezTo>
                    <a:pt x="305" y="24306"/>
                    <a:pt x="306" y="24306"/>
                    <a:pt x="308" y="24306"/>
                  </a:cubicBezTo>
                  <a:cubicBezTo>
                    <a:pt x="5276" y="24739"/>
                    <a:pt x="10245" y="25152"/>
                    <a:pt x="15213" y="25580"/>
                  </a:cubicBezTo>
                  <a:cubicBezTo>
                    <a:pt x="15428" y="25608"/>
                    <a:pt x="15659" y="25580"/>
                    <a:pt x="15863" y="25674"/>
                  </a:cubicBezTo>
                  <a:cubicBezTo>
                    <a:pt x="15798" y="25882"/>
                    <a:pt x="15577" y="25943"/>
                    <a:pt x="15407" y="26038"/>
                  </a:cubicBezTo>
                  <a:cubicBezTo>
                    <a:pt x="11057" y="28289"/>
                    <a:pt x="6707" y="30541"/>
                    <a:pt x="2357" y="32791"/>
                  </a:cubicBezTo>
                  <a:cubicBezTo>
                    <a:pt x="2216" y="32869"/>
                    <a:pt x="2058" y="32923"/>
                    <a:pt x="1940" y="33033"/>
                  </a:cubicBezTo>
                  <a:cubicBezTo>
                    <a:pt x="1814" y="33175"/>
                    <a:pt x="1927" y="33419"/>
                    <a:pt x="2115" y="33426"/>
                  </a:cubicBezTo>
                  <a:cubicBezTo>
                    <a:pt x="2268" y="33406"/>
                    <a:pt x="2412" y="33347"/>
                    <a:pt x="2560" y="33302"/>
                  </a:cubicBezTo>
                  <a:cubicBezTo>
                    <a:pt x="7229" y="31818"/>
                    <a:pt x="11898" y="30334"/>
                    <a:pt x="16566" y="28849"/>
                  </a:cubicBezTo>
                  <a:cubicBezTo>
                    <a:pt x="16666" y="28823"/>
                    <a:pt x="16777" y="28761"/>
                    <a:pt x="16881" y="28761"/>
                  </a:cubicBezTo>
                  <a:cubicBezTo>
                    <a:pt x="16938" y="28761"/>
                    <a:pt x="16992" y="28779"/>
                    <a:pt x="17041" y="28832"/>
                  </a:cubicBezTo>
                  <a:cubicBezTo>
                    <a:pt x="17026" y="29052"/>
                    <a:pt x="16846" y="29196"/>
                    <a:pt x="16718" y="29357"/>
                  </a:cubicBezTo>
                  <a:cubicBezTo>
                    <a:pt x="13523" y="33148"/>
                    <a:pt x="10324" y="36937"/>
                    <a:pt x="7131" y="40730"/>
                  </a:cubicBezTo>
                  <a:cubicBezTo>
                    <a:pt x="6997" y="40848"/>
                    <a:pt x="7043" y="41093"/>
                    <a:pt x="7219" y="41140"/>
                  </a:cubicBezTo>
                  <a:cubicBezTo>
                    <a:pt x="7244" y="41149"/>
                    <a:pt x="7268" y="41153"/>
                    <a:pt x="7291" y="41153"/>
                  </a:cubicBezTo>
                  <a:cubicBezTo>
                    <a:pt x="7419" y="41153"/>
                    <a:pt x="7522" y="41033"/>
                    <a:pt x="7619" y="40958"/>
                  </a:cubicBezTo>
                  <a:cubicBezTo>
                    <a:pt x="11432" y="37741"/>
                    <a:pt x="15245" y="34525"/>
                    <a:pt x="19060" y="31312"/>
                  </a:cubicBezTo>
                  <a:cubicBezTo>
                    <a:pt x="19120" y="31259"/>
                    <a:pt x="19231" y="31198"/>
                    <a:pt x="19321" y="31198"/>
                  </a:cubicBezTo>
                  <a:cubicBezTo>
                    <a:pt x="19385" y="31198"/>
                    <a:pt x="19438" y="31229"/>
                    <a:pt x="19456" y="31315"/>
                  </a:cubicBezTo>
                  <a:cubicBezTo>
                    <a:pt x="17911" y="36216"/>
                    <a:pt x="16339" y="41108"/>
                    <a:pt x="14792" y="46008"/>
                  </a:cubicBezTo>
                  <a:cubicBezTo>
                    <a:pt x="14728" y="46180"/>
                    <a:pt x="14888" y="46314"/>
                    <a:pt x="15038" y="46314"/>
                  </a:cubicBezTo>
                  <a:cubicBezTo>
                    <a:pt x="15118" y="46314"/>
                    <a:pt x="15195" y="46277"/>
                    <a:pt x="15235" y="46188"/>
                  </a:cubicBezTo>
                  <a:cubicBezTo>
                    <a:pt x="17539" y="41757"/>
                    <a:pt x="19827" y="37318"/>
                    <a:pt x="22125" y="32883"/>
                  </a:cubicBezTo>
                  <a:cubicBezTo>
                    <a:pt x="22224" y="32702"/>
                    <a:pt x="22289" y="32488"/>
                    <a:pt x="22467" y="32365"/>
                  </a:cubicBezTo>
                  <a:cubicBezTo>
                    <a:pt x="22491" y="32385"/>
                    <a:pt x="22539" y="32425"/>
                    <a:pt x="22564" y="32446"/>
                  </a:cubicBezTo>
                  <a:cubicBezTo>
                    <a:pt x="22598" y="32655"/>
                    <a:pt x="22619" y="32865"/>
                    <a:pt x="22634" y="33076"/>
                  </a:cubicBezTo>
                  <a:cubicBezTo>
                    <a:pt x="23054" y="38000"/>
                    <a:pt x="23472" y="42926"/>
                    <a:pt x="23891" y="47850"/>
                  </a:cubicBezTo>
                  <a:cubicBezTo>
                    <a:pt x="23886" y="47991"/>
                    <a:pt x="23991" y="48133"/>
                    <a:pt x="24136" y="48133"/>
                  </a:cubicBezTo>
                  <a:cubicBezTo>
                    <a:pt x="24150" y="48133"/>
                    <a:pt x="24165" y="48132"/>
                    <a:pt x="24180" y="48129"/>
                  </a:cubicBezTo>
                  <a:cubicBezTo>
                    <a:pt x="24324" y="48110"/>
                    <a:pt x="24386" y="47961"/>
                    <a:pt x="24389" y="47833"/>
                  </a:cubicBezTo>
                  <a:cubicBezTo>
                    <a:pt x="24766" y="43410"/>
                    <a:pt x="25141" y="38986"/>
                    <a:pt x="25519" y="34564"/>
                  </a:cubicBezTo>
                  <a:cubicBezTo>
                    <a:pt x="25590" y="33849"/>
                    <a:pt x="25614" y="33129"/>
                    <a:pt x="25719" y="32421"/>
                  </a:cubicBezTo>
                  <a:cubicBezTo>
                    <a:pt x="25767" y="32422"/>
                    <a:pt x="25863" y="32425"/>
                    <a:pt x="25911" y="32426"/>
                  </a:cubicBezTo>
                  <a:cubicBezTo>
                    <a:pt x="28294" y="37000"/>
                    <a:pt x="30652" y="41587"/>
                    <a:pt x="33028" y="46163"/>
                  </a:cubicBezTo>
                  <a:cubicBezTo>
                    <a:pt x="33065" y="46269"/>
                    <a:pt x="33150" y="46313"/>
                    <a:pt x="33238" y="46313"/>
                  </a:cubicBezTo>
                  <a:cubicBezTo>
                    <a:pt x="33397" y="46313"/>
                    <a:pt x="33565" y="46168"/>
                    <a:pt x="33478" y="45981"/>
                  </a:cubicBezTo>
                  <a:cubicBezTo>
                    <a:pt x="31973" y="41225"/>
                    <a:pt x="30456" y="36472"/>
                    <a:pt x="28946" y="31717"/>
                  </a:cubicBezTo>
                  <a:cubicBezTo>
                    <a:pt x="28898" y="31545"/>
                    <a:pt x="28807" y="31378"/>
                    <a:pt x="28825" y="31196"/>
                  </a:cubicBezTo>
                  <a:cubicBezTo>
                    <a:pt x="28849" y="31152"/>
                    <a:pt x="28896" y="31132"/>
                    <a:pt x="28944" y="31132"/>
                  </a:cubicBezTo>
                  <a:cubicBezTo>
                    <a:pt x="28985" y="31132"/>
                    <a:pt x="29028" y="31147"/>
                    <a:pt x="29057" y="31175"/>
                  </a:cubicBezTo>
                  <a:cubicBezTo>
                    <a:pt x="32978" y="34476"/>
                    <a:pt x="36891" y="37785"/>
                    <a:pt x="40813" y="41083"/>
                  </a:cubicBezTo>
                  <a:cubicBezTo>
                    <a:pt x="40862" y="41135"/>
                    <a:pt x="40918" y="41157"/>
                    <a:pt x="40973" y="41157"/>
                  </a:cubicBezTo>
                  <a:cubicBezTo>
                    <a:pt x="41159" y="41157"/>
                    <a:pt x="41332" y="40904"/>
                    <a:pt x="41155" y="40739"/>
                  </a:cubicBezTo>
                  <a:cubicBezTo>
                    <a:pt x="37902" y="36873"/>
                    <a:pt x="34642" y="33015"/>
                    <a:pt x="31387" y="29151"/>
                  </a:cubicBezTo>
                  <a:cubicBezTo>
                    <a:pt x="31316" y="29065"/>
                    <a:pt x="31243" y="28976"/>
                    <a:pt x="31210" y="28871"/>
                  </a:cubicBezTo>
                  <a:cubicBezTo>
                    <a:pt x="31258" y="28825"/>
                    <a:pt x="31309" y="28784"/>
                    <a:pt x="31364" y="28743"/>
                  </a:cubicBezTo>
                  <a:cubicBezTo>
                    <a:pt x="36262" y="30287"/>
                    <a:pt x="41152" y="31858"/>
                    <a:pt x="46049" y="33405"/>
                  </a:cubicBezTo>
                  <a:cubicBezTo>
                    <a:pt x="46081" y="33420"/>
                    <a:pt x="46113" y="33427"/>
                    <a:pt x="46144" y="33427"/>
                  </a:cubicBezTo>
                  <a:cubicBezTo>
                    <a:pt x="46308" y="33427"/>
                    <a:pt x="46452" y="33238"/>
                    <a:pt x="46367" y="33075"/>
                  </a:cubicBezTo>
                  <a:cubicBezTo>
                    <a:pt x="46267" y="32929"/>
                    <a:pt x="46079" y="32886"/>
                    <a:pt x="45937" y="32799"/>
                  </a:cubicBezTo>
                  <a:cubicBezTo>
                    <a:pt x="41616" y="30564"/>
                    <a:pt x="37295" y="28327"/>
                    <a:pt x="32973" y="26091"/>
                  </a:cubicBezTo>
                  <a:cubicBezTo>
                    <a:pt x="32795" y="25993"/>
                    <a:pt x="32580" y="25928"/>
                    <a:pt x="32484" y="25734"/>
                  </a:cubicBezTo>
                  <a:cubicBezTo>
                    <a:pt x="32553" y="25692"/>
                    <a:pt x="32615" y="25625"/>
                    <a:pt x="32698" y="25610"/>
                  </a:cubicBezTo>
                  <a:cubicBezTo>
                    <a:pt x="37762" y="25179"/>
                    <a:pt x="42824" y="24748"/>
                    <a:pt x="47887" y="24317"/>
                  </a:cubicBezTo>
                  <a:cubicBezTo>
                    <a:pt x="48020" y="24317"/>
                    <a:pt x="48181" y="24261"/>
                    <a:pt x="48200" y="24107"/>
                  </a:cubicBezTo>
                  <a:cubicBezTo>
                    <a:pt x="48232" y="23946"/>
                    <a:pt x="48084" y="23819"/>
                    <a:pt x="47933" y="23819"/>
                  </a:cubicBezTo>
                  <a:cubicBezTo>
                    <a:pt x="47931" y="23819"/>
                    <a:pt x="47928" y="23819"/>
                    <a:pt x="47926" y="23819"/>
                  </a:cubicBezTo>
                  <a:cubicBezTo>
                    <a:pt x="43108" y="23409"/>
                    <a:pt x="38290" y="23000"/>
                    <a:pt x="33472" y="22589"/>
                  </a:cubicBezTo>
                  <a:cubicBezTo>
                    <a:pt x="33171" y="22550"/>
                    <a:pt x="32861" y="22570"/>
                    <a:pt x="32569" y="22479"/>
                  </a:cubicBezTo>
                  <a:cubicBezTo>
                    <a:pt x="32564" y="22403"/>
                    <a:pt x="32562" y="22327"/>
                    <a:pt x="32564" y="22252"/>
                  </a:cubicBezTo>
                  <a:cubicBezTo>
                    <a:pt x="37118" y="19901"/>
                    <a:pt x="41668" y="17542"/>
                    <a:pt x="46220" y="15186"/>
                  </a:cubicBezTo>
                  <a:cubicBezTo>
                    <a:pt x="46487" y="15106"/>
                    <a:pt x="46396" y="14705"/>
                    <a:pt x="46158" y="14705"/>
                  </a:cubicBezTo>
                  <a:cubicBezTo>
                    <a:pt x="46133" y="14705"/>
                    <a:pt x="46106" y="14710"/>
                    <a:pt x="46077" y="14720"/>
                  </a:cubicBezTo>
                  <a:cubicBezTo>
                    <a:pt x="41226" y="16254"/>
                    <a:pt x="36380" y="17804"/>
                    <a:pt x="31530" y="19341"/>
                  </a:cubicBezTo>
                  <a:cubicBezTo>
                    <a:pt x="31508" y="19350"/>
                    <a:pt x="31486" y="19355"/>
                    <a:pt x="31465" y="19355"/>
                  </a:cubicBezTo>
                  <a:cubicBezTo>
                    <a:pt x="31358" y="19355"/>
                    <a:pt x="31266" y="19243"/>
                    <a:pt x="31273" y="19138"/>
                  </a:cubicBezTo>
                  <a:cubicBezTo>
                    <a:pt x="31361" y="18996"/>
                    <a:pt x="31479" y="18876"/>
                    <a:pt x="31584" y="18748"/>
                  </a:cubicBezTo>
                  <a:cubicBezTo>
                    <a:pt x="34773" y="14965"/>
                    <a:pt x="37963" y="11185"/>
                    <a:pt x="41150" y="7401"/>
                  </a:cubicBezTo>
                  <a:cubicBezTo>
                    <a:pt x="41309" y="7256"/>
                    <a:pt x="41192" y="6976"/>
                    <a:pt x="40988" y="6976"/>
                  </a:cubicBezTo>
                  <a:cubicBezTo>
                    <a:pt x="40975" y="6976"/>
                    <a:pt x="40962" y="6977"/>
                    <a:pt x="40949" y="6980"/>
                  </a:cubicBezTo>
                  <a:cubicBezTo>
                    <a:pt x="40778" y="7042"/>
                    <a:pt x="40659" y="7186"/>
                    <a:pt x="40521" y="7294"/>
                  </a:cubicBezTo>
                  <a:cubicBezTo>
                    <a:pt x="36717" y="10499"/>
                    <a:pt x="32917" y="13709"/>
                    <a:pt x="29112" y="16912"/>
                  </a:cubicBezTo>
                  <a:cubicBezTo>
                    <a:pt x="29076" y="16950"/>
                    <a:pt x="29038" y="16964"/>
                    <a:pt x="28999" y="16964"/>
                  </a:cubicBezTo>
                  <a:cubicBezTo>
                    <a:pt x="28932" y="16964"/>
                    <a:pt x="28865" y="16918"/>
                    <a:pt x="28812" y="16870"/>
                  </a:cubicBezTo>
                  <a:cubicBezTo>
                    <a:pt x="29491" y="14661"/>
                    <a:pt x="30210" y="12460"/>
                    <a:pt x="30906" y="10255"/>
                  </a:cubicBezTo>
                  <a:cubicBezTo>
                    <a:pt x="31748" y="7607"/>
                    <a:pt x="32588" y="4957"/>
                    <a:pt x="33433" y="2309"/>
                  </a:cubicBezTo>
                  <a:cubicBezTo>
                    <a:pt x="33471" y="2174"/>
                    <a:pt x="33546" y="2008"/>
                    <a:pt x="33432" y="1889"/>
                  </a:cubicBezTo>
                  <a:cubicBezTo>
                    <a:pt x="33385" y="1839"/>
                    <a:pt x="33323" y="1816"/>
                    <a:pt x="33261" y="1816"/>
                  </a:cubicBezTo>
                  <a:cubicBezTo>
                    <a:pt x="33161" y="1816"/>
                    <a:pt x="33060" y="1876"/>
                    <a:pt x="33023" y="1977"/>
                  </a:cubicBezTo>
                  <a:cubicBezTo>
                    <a:pt x="30689" y="6485"/>
                    <a:pt x="28358" y="10993"/>
                    <a:pt x="26024" y="15501"/>
                  </a:cubicBezTo>
                  <a:cubicBezTo>
                    <a:pt x="25983" y="15613"/>
                    <a:pt x="25885" y="15673"/>
                    <a:pt x="25773" y="15673"/>
                  </a:cubicBezTo>
                  <a:cubicBezTo>
                    <a:pt x="25760" y="15673"/>
                    <a:pt x="25746" y="15673"/>
                    <a:pt x="25733" y="15671"/>
                  </a:cubicBezTo>
                  <a:cubicBezTo>
                    <a:pt x="25668" y="15521"/>
                    <a:pt x="25665" y="15359"/>
                    <a:pt x="25657" y="15201"/>
                  </a:cubicBezTo>
                  <a:cubicBezTo>
                    <a:pt x="25233" y="10237"/>
                    <a:pt x="24813" y="5273"/>
                    <a:pt x="24389" y="308"/>
                  </a:cubicBezTo>
                  <a:cubicBezTo>
                    <a:pt x="24399" y="162"/>
                    <a:pt x="24299" y="1"/>
                    <a:pt x="2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27"/>
          <p:cNvSpPr/>
          <p:nvPr/>
        </p:nvSpPr>
        <p:spPr>
          <a:xfrm>
            <a:off x="289029" y="30341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119524" y="35478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27"/>
          <p:cNvGrpSpPr/>
          <p:nvPr/>
        </p:nvGrpSpPr>
        <p:grpSpPr>
          <a:xfrm>
            <a:off x="273973" y="3743264"/>
            <a:ext cx="1087115" cy="1520411"/>
            <a:chOff x="137036" y="2185664"/>
            <a:chExt cx="1087115" cy="1520411"/>
          </a:xfrm>
        </p:grpSpPr>
        <p:sp>
          <p:nvSpPr>
            <p:cNvPr id="677" name="Google Shape;677;p27"/>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8" name="Google Shape;678;p27"/>
            <p:cNvGrpSpPr/>
            <p:nvPr/>
          </p:nvGrpSpPr>
          <p:grpSpPr>
            <a:xfrm rot="-900166">
              <a:off x="313645" y="2276432"/>
              <a:ext cx="727060" cy="1313734"/>
              <a:chOff x="2119450" y="4218200"/>
              <a:chExt cx="571375" cy="1032425"/>
            </a:xfrm>
          </p:grpSpPr>
          <p:sp>
            <p:nvSpPr>
              <p:cNvPr id="679" name="Google Shape;679;p27"/>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7"/>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7"/>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8" name="Google Shape;688;p27"/>
          <p:cNvGrpSpPr/>
          <p:nvPr/>
        </p:nvGrpSpPr>
        <p:grpSpPr>
          <a:xfrm rot="900166">
            <a:off x="1118784" y="4437969"/>
            <a:ext cx="450265" cy="415813"/>
            <a:chOff x="1381575" y="5040050"/>
            <a:chExt cx="353850" cy="326775"/>
          </a:xfrm>
        </p:grpSpPr>
        <p:sp>
          <p:nvSpPr>
            <p:cNvPr id="689" name="Google Shape;689;p27"/>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27"/>
          <p:cNvGrpSpPr/>
          <p:nvPr/>
        </p:nvGrpSpPr>
        <p:grpSpPr>
          <a:xfrm rot="-900166">
            <a:off x="67191" y="4008392"/>
            <a:ext cx="459331" cy="579548"/>
            <a:chOff x="5191200" y="4689525"/>
            <a:chExt cx="360975" cy="455450"/>
          </a:xfrm>
        </p:grpSpPr>
        <p:sp>
          <p:nvSpPr>
            <p:cNvPr id="692" name="Google Shape;692;p27"/>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9"/>
        <p:cNvGrpSpPr/>
        <p:nvPr/>
      </p:nvGrpSpPr>
      <p:grpSpPr>
        <a:xfrm>
          <a:off x="0" y="0"/>
          <a:ext cx="0" cy="0"/>
          <a:chOff x="0" y="0"/>
          <a:chExt cx="0" cy="0"/>
        </a:xfrm>
      </p:grpSpPr>
      <p:grpSp>
        <p:nvGrpSpPr>
          <p:cNvPr id="90" name="Google Shape;90;p4"/>
          <p:cNvGrpSpPr/>
          <p:nvPr/>
        </p:nvGrpSpPr>
        <p:grpSpPr>
          <a:xfrm rot="-5400000" flipH="1">
            <a:off x="380825" y="3635828"/>
            <a:ext cx="2599150" cy="3360800"/>
            <a:chOff x="1208050" y="-284750"/>
            <a:chExt cx="2599150" cy="3360800"/>
          </a:xfrm>
        </p:grpSpPr>
        <p:sp>
          <p:nvSpPr>
            <p:cNvPr id="91" name="Google Shape;91;p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4"/>
          <p:cNvGrpSpPr/>
          <p:nvPr/>
        </p:nvGrpSpPr>
        <p:grpSpPr>
          <a:xfrm rot="900166">
            <a:off x="420946" y="4597644"/>
            <a:ext cx="450265" cy="415813"/>
            <a:chOff x="1381575" y="5040050"/>
            <a:chExt cx="353850" cy="326775"/>
          </a:xfrm>
        </p:grpSpPr>
        <p:sp>
          <p:nvSpPr>
            <p:cNvPr id="104" name="Google Shape;104;p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7" name="Google Shape;107;p4"/>
          <p:cNvSpPr txBox="1">
            <a:spLocks noGrp="1"/>
          </p:cNvSpPr>
          <p:nvPr>
            <p:ph type="body" idx="1"/>
          </p:nvPr>
        </p:nvSpPr>
        <p:spPr>
          <a:xfrm>
            <a:off x="720000" y="1215751"/>
            <a:ext cx="7704000" cy="44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15000"/>
              </a:lnSpc>
              <a:spcBef>
                <a:spcPts val="0"/>
              </a:spcBef>
              <a:spcAft>
                <a:spcPts val="0"/>
              </a:spcAft>
              <a:buSzPts val="1400"/>
              <a:buFont typeface="Nunito Light"/>
              <a:buChar char="○"/>
              <a:defRPr/>
            </a:lvl2pPr>
            <a:lvl3pPr marL="1371600" lvl="2" indent="-317500" rtl="0">
              <a:lnSpc>
                <a:spcPct val="115000"/>
              </a:lnSpc>
              <a:spcBef>
                <a:spcPts val="1600"/>
              </a:spcBef>
              <a:spcAft>
                <a:spcPts val="0"/>
              </a:spcAft>
              <a:buSzPts val="1400"/>
              <a:buFont typeface="Nunito Light"/>
              <a:buChar char="■"/>
              <a:defRPr/>
            </a:lvl3pPr>
            <a:lvl4pPr marL="1828800" lvl="3" indent="-317500" rtl="0">
              <a:lnSpc>
                <a:spcPct val="115000"/>
              </a:lnSpc>
              <a:spcBef>
                <a:spcPts val="1600"/>
              </a:spcBef>
              <a:spcAft>
                <a:spcPts val="0"/>
              </a:spcAft>
              <a:buSzPts val="1400"/>
              <a:buFont typeface="Nunito Light"/>
              <a:buChar char="●"/>
              <a:defRPr/>
            </a:lvl4pPr>
            <a:lvl5pPr marL="2286000" lvl="4" indent="-317500" rtl="0">
              <a:lnSpc>
                <a:spcPct val="115000"/>
              </a:lnSpc>
              <a:spcBef>
                <a:spcPts val="1600"/>
              </a:spcBef>
              <a:spcAft>
                <a:spcPts val="0"/>
              </a:spcAft>
              <a:buSzPts val="1400"/>
              <a:buFont typeface="Nunito Light"/>
              <a:buChar char="○"/>
              <a:defRPr/>
            </a:lvl5pPr>
            <a:lvl6pPr marL="2743200" lvl="5" indent="-317500" rtl="0">
              <a:lnSpc>
                <a:spcPct val="115000"/>
              </a:lnSpc>
              <a:spcBef>
                <a:spcPts val="1600"/>
              </a:spcBef>
              <a:spcAft>
                <a:spcPts val="0"/>
              </a:spcAft>
              <a:buSzPts val="1400"/>
              <a:buFont typeface="Nunito Light"/>
              <a:buChar char="■"/>
              <a:defRPr/>
            </a:lvl6pPr>
            <a:lvl7pPr marL="3200400" lvl="6" indent="-317500" rtl="0">
              <a:lnSpc>
                <a:spcPct val="115000"/>
              </a:lnSpc>
              <a:spcBef>
                <a:spcPts val="1600"/>
              </a:spcBef>
              <a:spcAft>
                <a:spcPts val="0"/>
              </a:spcAft>
              <a:buSzPts val="1400"/>
              <a:buFont typeface="Nunito Light"/>
              <a:buChar char="●"/>
              <a:defRPr/>
            </a:lvl7pPr>
            <a:lvl8pPr marL="3657600" lvl="7" indent="-317500" rtl="0">
              <a:lnSpc>
                <a:spcPct val="115000"/>
              </a:lnSpc>
              <a:spcBef>
                <a:spcPts val="1600"/>
              </a:spcBef>
              <a:spcAft>
                <a:spcPts val="0"/>
              </a:spcAft>
              <a:buSzPts val="1400"/>
              <a:buFont typeface="Nunito Light"/>
              <a:buChar char="○"/>
              <a:defRPr/>
            </a:lvl8pPr>
            <a:lvl9pPr marL="4114800" lvl="8" indent="-317500" rtl="0">
              <a:lnSpc>
                <a:spcPct val="115000"/>
              </a:lnSpc>
              <a:spcBef>
                <a:spcPts val="1600"/>
              </a:spcBef>
              <a:spcAft>
                <a:spcPts val="1600"/>
              </a:spcAft>
              <a:buSzPts val="1400"/>
              <a:buFont typeface="Nunito Light"/>
              <a:buChar char="■"/>
              <a:defRPr/>
            </a:lvl9pPr>
          </a:lstStyle>
          <a:p>
            <a:endParaRPr/>
          </a:p>
        </p:txBody>
      </p:sp>
      <p:grpSp>
        <p:nvGrpSpPr>
          <p:cNvPr id="108" name="Google Shape;108;p4"/>
          <p:cNvGrpSpPr/>
          <p:nvPr/>
        </p:nvGrpSpPr>
        <p:grpSpPr>
          <a:xfrm rot="-900166">
            <a:off x="780416" y="4353217"/>
            <a:ext cx="459331" cy="579548"/>
            <a:chOff x="5191200" y="4689525"/>
            <a:chExt cx="360975" cy="455450"/>
          </a:xfrm>
        </p:grpSpPr>
        <p:sp>
          <p:nvSpPr>
            <p:cNvPr id="109" name="Google Shape;109;p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9464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720000" y="1419600"/>
            <a:ext cx="4793400" cy="7839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8" name="Google Shape;188;p7"/>
          <p:cNvSpPr txBox="1">
            <a:spLocks noGrp="1"/>
          </p:cNvSpPr>
          <p:nvPr>
            <p:ph type="subTitle" idx="1"/>
          </p:nvPr>
        </p:nvSpPr>
        <p:spPr>
          <a:xfrm>
            <a:off x="720000" y="2203500"/>
            <a:ext cx="4793400" cy="1520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Light"/>
              <a:buChar char="●"/>
              <a:defRPr/>
            </a:lvl1pPr>
            <a:lvl2pPr lvl="1" algn="ctr" rtl="0">
              <a:lnSpc>
                <a:spcPct val="100000"/>
              </a:lnSpc>
              <a:spcBef>
                <a:spcPts val="0"/>
              </a:spcBef>
              <a:spcAft>
                <a:spcPts val="0"/>
              </a:spcAft>
              <a:buClr>
                <a:srgbClr val="E76A28"/>
              </a:buClr>
              <a:buSzPts val="1400"/>
              <a:buFont typeface="Nunito Light"/>
              <a:buChar char="○"/>
              <a:defRPr/>
            </a:lvl2pPr>
            <a:lvl3pPr lvl="2" algn="ctr" rtl="0">
              <a:lnSpc>
                <a:spcPct val="100000"/>
              </a:lnSpc>
              <a:spcBef>
                <a:spcPts val="1600"/>
              </a:spcBef>
              <a:spcAft>
                <a:spcPts val="0"/>
              </a:spcAft>
              <a:buClr>
                <a:srgbClr val="E76A28"/>
              </a:buClr>
              <a:buSzPts val="1400"/>
              <a:buFont typeface="Nunito Light"/>
              <a:buChar char="■"/>
              <a:defRPr/>
            </a:lvl3pPr>
            <a:lvl4pPr lvl="3" algn="ctr" rtl="0">
              <a:lnSpc>
                <a:spcPct val="100000"/>
              </a:lnSpc>
              <a:spcBef>
                <a:spcPts val="1600"/>
              </a:spcBef>
              <a:spcAft>
                <a:spcPts val="0"/>
              </a:spcAft>
              <a:buClr>
                <a:srgbClr val="E76A28"/>
              </a:buClr>
              <a:buSzPts val="14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400"/>
              <a:buFont typeface="Nunito Light"/>
              <a:buChar char="●"/>
              <a:defRPr/>
            </a:lvl7pPr>
            <a:lvl8pPr lvl="7" algn="ctr" rtl="0">
              <a:lnSpc>
                <a:spcPct val="100000"/>
              </a:lnSpc>
              <a:spcBef>
                <a:spcPts val="1600"/>
              </a:spcBef>
              <a:spcAft>
                <a:spcPts val="0"/>
              </a:spcAft>
              <a:buClr>
                <a:srgbClr val="999999"/>
              </a:buClr>
              <a:buSzPts val="14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defTabSz="685800">
              <a:buClrTx/>
              <a:defRPr/>
            </a:pPr>
            <a:fld id="{F48432CE-9B19-4D50-9877-D9B3D5A56E62}" type="datetime1">
              <a:rPr lang="vi-VN" sz="900" kern="1200" smtClean="0">
                <a:solidFill>
                  <a:srgbClr val="514843">
                    <a:lumMod val="75000"/>
                  </a:srgbClr>
                </a:solidFill>
                <a:latin typeface="Arial" panose="020B0604020202020204" pitchFamily="34" charset="0"/>
                <a:ea typeface="+mn-ea"/>
                <a:cs typeface="Arial" panose="020B0604020202020204" pitchFamily="34" charset="0"/>
              </a:rPr>
              <a:pPr defTabSz="685800">
                <a:buClrTx/>
                <a:defRPr/>
              </a:pPr>
              <a:t>20/02/2025</a:t>
            </a:fld>
            <a:endParaRPr lang="vi-VN" sz="900" kern="1200">
              <a:solidFill>
                <a:srgbClr val="514843">
                  <a:lumMod val="75000"/>
                </a:srgbClr>
              </a:solidFill>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algn="ctr" defTabSz="685800">
              <a:buClrTx/>
              <a:defRPr/>
            </a:pPr>
            <a:endParaRPr lang="vi-VN" sz="900" kern="1200">
              <a:solidFill>
                <a:srgbClr val="514843">
                  <a:lumMod val="75000"/>
                </a:srgbClr>
              </a:solidFill>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algn="r" defTabSz="685800">
              <a:buClrTx/>
              <a:defRPr/>
            </a:pPr>
            <a:fld id="{0FF54DE5-C571-48E8-A5BC-B369434E2F44}" type="slidenum">
              <a:rPr lang="vi-VN" sz="900" kern="1200" smtClean="0">
                <a:solidFill>
                  <a:srgbClr val="514843">
                    <a:lumMod val="75000"/>
                  </a:srgbClr>
                </a:solidFill>
                <a:latin typeface="Arial" panose="020B0604020202020204" pitchFamily="34" charset="0"/>
                <a:ea typeface="+mn-ea"/>
                <a:cs typeface="Arial" panose="020B0604020202020204" pitchFamily="34" charset="0"/>
              </a:rPr>
              <a:pPr algn="r" defTabSz="685800">
                <a:buClrTx/>
                <a:defRPr/>
              </a:pPr>
              <a:t>‹#›</a:t>
            </a:fld>
            <a:endParaRPr lang="vi-VN" sz="900" kern="1200">
              <a:solidFill>
                <a:srgbClr val="514843">
                  <a:lumMod val="75000"/>
                </a:srgb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430566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2614364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93" name="Google Shape;193;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4"/>
        <p:cNvGrpSpPr/>
        <p:nvPr/>
      </p:nvGrpSpPr>
      <p:grpSpPr>
        <a:xfrm>
          <a:off x="0" y="0"/>
          <a:ext cx="0" cy="0"/>
          <a:chOff x="0" y="0"/>
          <a:chExt cx="0" cy="0"/>
        </a:xfrm>
      </p:grpSpPr>
      <p:sp>
        <p:nvSpPr>
          <p:cNvPr id="195" name="Google Shape;195;p10"/>
          <p:cNvSpPr txBox="1">
            <a:spLocks noGrp="1"/>
          </p:cNvSpPr>
          <p:nvPr>
            <p:ph type="title"/>
          </p:nvPr>
        </p:nvSpPr>
        <p:spPr>
          <a:xfrm>
            <a:off x="713250" y="3438525"/>
            <a:ext cx="7717500" cy="723900"/>
          </a:xfrm>
          <a:prstGeom prst="rect">
            <a:avLst/>
          </a:prstGeom>
          <a:solidFill>
            <a:schemeClr val="dk1"/>
          </a:solidFill>
        </p:spPr>
        <p:txBody>
          <a:bodyPr spcFirstLastPara="1" wrap="square" lIns="91425" tIns="91425" rIns="91425" bIns="91425" anchor="b" anchorCtr="0">
            <a:noAutofit/>
          </a:bodyPr>
          <a:lstStyle>
            <a:lvl1pPr lvl="0" algn="ctr" rtl="0">
              <a:spcBef>
                <a:spcPts val="0"/>
              </a:spcBef>
              <a:spcAft>
                <a:spcPts val="0"/>
              </a:spcAft>
              <a:buSzPts val="3500"/>
              <a:buNone/>
              <a:defRPr sz="300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6"/>
        <p:cNvGrpSpPr/>
        <p:nvPr/>
      </p:nvGrpSpPr>
      <p:grpSpPr>
        <a:xfrm>
          <a:off x="0" y="0"/>
          <a:ext cx="0" cy="0"/>
          <a:chOff x="0" y="0"/>
          <a:chExt cx="0" cy="0"/>
        </a:xfrm>
      </p:grpSpPr>
      <p:sp>
        <p:nvSpPr>
          <p:cNvPr id="197" name="Google Shape;197;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8" name="Google Shape;198;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5">
  <p:cSld name="CUSTOM_6_1_2">
    <p:spTree>
      <p:nvGrpSpPr>
        <p:cNvPr id="1" name="Shape 200"/>
        <p:cNvGrpSpPr/>
        <p:nvPr/>
      </p:nvGrpSpPr>
      <p:grpSpPr>
        <a:xfrm>
          <a:off x="0" y="0"/>
          <a:ext cx="0" cy="0"/>
          <a:chOff x="0" y="0"/>
          <a:chExt cx="0" cy="0"/>
        </a:xfrm>
      </p:grpSpPr>
      <p:grpSp>
        <p:nvGrpSpPr>
          <p:cNvPr id="201" name="Google Shape;201;p13"/>
          <p:cNvGrpSpPr/>
          <p:nvPr/>
        </p:nvGrpSpPr>
        <p:grpSpPr>
          <a:xfrm rot="-900166">
            <a:off x="1784091" y="4714267"/>
            <a:ext cx="459331" cy="579548"/>
            <a:chOff x="5191200" y="4689525"/>
            <a:chExt cx="360975" cy="455450"/>
          </a:xfrm>
        </p:grpSpPr>
        <p:sp>
          <p:nvSpPr>
            <p:cNvPr id="202" name="Google Shape;202;p13"/>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13"/>
          <p:cNvSpPr/>
          <p:nvPr/>
        </p:nvSpPr>
        <p:spPr>
          <a:xfrm>
            <a:off x="2536367" y="-2627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13"/>
          <p:cNvGrpSpPr/>
          <p:nvPr/>
        </p:nvGrpSpPr>
        <p:grpSpPr>
          <a:xfrm rot="5400000">
            <a:off x="6164013" y="3705025"/>
            <a:ext cx="2599175" cy="3360775"/>
            <a:chOff x="4284200" y="-190000"/>
            <a:chExt cx="2599175" cy="3360775"/>
          </a:xfrm>
        </p:grpSpPr>
        <p:sp>
          <p:nvSpPr>
            <p:cNvPr id="206" name="Google Shape;206;p13"/>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9" name="Google Shape;219;p13"/>
          <p:cNvGrpSpPr/>
          <p:nvPr/>
        </p:nvGrpSpPr>
        <p:grpSpPr>
          <a:xfrm>
            <a:off x="149348" y="4378060"/>
            <a:ext cx="1567540" cy="1564355"/>
            <a:chOff x="3742200" y="3852150"/>
            <a:chExt cx="1205800" cy="1203350"/>
          </a:xfrm>
        </p:grpSpPr>
        <p:sp>
          <p:nvSpPr>
            <p:cNvPr id="220" name="Google Shape;220;p13"/>
            <p:cNvSpPr/>
            <p:nvPr/>
          </p:nvSpPr>
          <p:spPr>
            <a:xfrm>
              <a:off x="3872225" y="3966625"/>
              <a:ext cx="961600" cy="969075"/>
            </a:xfrm>
            <a:custGeom>
              <a:avLst/>
              <a:gdLst/>
              <a:ahLst/>
              <a:cxnLst/>
              <a:rect l="l" t="t" r="r" b="b"/>
              <a:pathLst>
                <a:path w="38464" h="38763" extrusionOk="0">
                  <a:moveTo>
                    <a:pt x="18916" y="0"/>
                  </a:moveTo>
                  <a:cubicBezTo>
                    <a:pt x="18878" y="0"/>
                    <a:pt x="18840" y="20"/>
                    <a:pt x="18815" y="68"/>
                  </a:cubicBezTo>
                  <a:cubicBezTo>
                    <a:pt x="18480" y="3898"/>
                    <a:pt x="18163" y="7730"/>
                    <a:pt x="17832" y="11562"/>
                  </a:cubicBezTo>
                  <a:cubicBezTo>
                    <a:pt x="17830" y="11811"/>
                    <a:pt x="17615" y="12032"/>
                    <a:pt x="17368" y="12032"/>
                  </a:cubicBezTo>
                  <a:cubicBezTo>
                    <a:pt x="17350" y="12032"/>
                    <a:pt x="17331" y="12030"/>
                    <a:pt x="17312" y="12028"/>
                  </a:cubicBezTo>
                  <a:cubicBezTo>
                    <a:pt x="17111" y="12013"/>
                    <a:pt x="16968" y="11850"/>
                    <a:pt x="16892" y="11678"/>
                  </a:cubicBezTo>
                  <a:cubicBezTo>
                    <a:pt x="15151" y="8302"/>
                    <a:pt x="13395" y="4934"/>
                    <a:pt x="11660" y="1555"/>
                  </a:cubicBezTo>
                  <a:cubicBezTo>
                    <a:pt x="11594" y="1529"/>
                    <a:pt x="11535" y="1485"/>
                    <a:pt x="11466" y="1485"/>
                  </a:cubicBezTo>
                  <a:cubicBezTo>
                    <a:pt x="11462" y="1485"/>
                    <a:pt x="11457" y="1485"/>
                    <a:pt x="11452" y="1486"/>
                  </a:cubicBezTo>
                  <a:cubicBezTo>
                    <a:pt x="11393" y="1559"/>
                    <a:pt x="11385" y="1638"/>
                    <a:pt x="11428" y="1722"/>
                  </a:cubicBezTo>
                  <a:cubicBezTo>
                    <a:pt x="12583" y="5358"/>
                    <a:pt x="13745" y="8992"/>
                    <a:pt x="14894" y="12629"/>
                  </a:cubicBezTo>
                  <a:cubicBezTo>
                    <a:pt x="15014" y="12944"/>
                    <a:pt x="14724" y="13240"/>
                    <a:pt x="14432" y="13240"/>
                  </a:cubicBezTo>
                  <a:cubicBezTo>
                    <a:pt x="14335" y="13240"/>
                    <a:pt x="14237" y="13207"/>
                    <a:pt x="14155" y="13131"/>
                  </a:cubicBezTo>
                  <a:cubicBezTo>
                    <a:pt x="11234" y="10680"/>
                    <a:pt x="8325" y="8213"/>
                    <a:pt x="5406" y="5760"/>
                  </a:cubicBezTo>
                  <a:cubicBezTo>
                    <a:pt x="5378" y="5727"/>
                    <a:pt x="5343" y="5714"/>
                    <a:pt x="5309" y="5714"/>
                  </a:cubicBezTo>
                  <a:cubicBezTo>
                    <a:pt x="5200" y="5714"/>
                    <a:pt x="5095" y="5858"/>
                    <a:pt x="5210" y="5954"/>
                  </a:cubicBezTo>
                  <a:cubicBezTo>
                    <a:pt x="7645" y="8850"/>
                    <a:pt x="10086" y="11740"/>
                    <a:pt x="12525" y="14632"/>
                  </a:cubicBezTo>
                  <a:cubicBezTo>
                    <a:pt x="12614" y="14739"/>
                    <a:pt x="12694" y="14866"/>
                    <a:pt x="12687" y="15012"/>
                  </a:cubicBezTo>
                  <a:cubicBezTo>
                    <a:pt x="12686" y="15253"/>
                    <a:pt x="12471" y="15465"/>
                    <a:pt x="12232" y="15465"/>
                  </a:cubicBezTo>
                  <a:cubicBezTo>
                    <a:pt x="12224" y="15465"/>
                    <a:pt x="12216" y="15465"/>
                    <a:pt x="12207" y="15464"/>
                  </a:cubicBezTo>
                  <a:cubicBezTo>
                    <a:pt x="12032" y="15445"/>
                    <a:pt x="11869" y="15378"/>
                    <a:pt x="11705" y="15327"/>
                  </a:cubicBezTo>
                  <a:cubicBezTo>
                    <a:pt x="8291" y="14241"/>
                    <a:pt x="4875" y="13156"/>
                    <a:pt x="1461" y="12070"/>
                  </a:cubicBezTo>
                  <a:cubicBezTo>
                    <a:pt x="1422" y="12054"/>
                    <a:pt x="1380" y="12046"/>
                    <a:pt x="1338" y="12046"/>
                  </a:cubicBezTo>
                  <a:cubicBezTo>
                    <a:pt x="1254" y="12046"/>
                    <a:pt x="1174" y="12080"/>
                    <a:pt x="1132" y="12161"/>
                  </a:cubicBezTo>
                  <a:cubicBezTo>
                    <a:pt x="1163" y="12331"/>
                    <a:pt x="1348" y="12372"/>
                    <a:pt x="1477" y="12450"/>
                  </a:cubicBezTo>
                  <a:cubicBezTo>
                    <a:pt x="4723" y="14128"/>
                    <a:pt x="7971" y="15806"/>
                    <a:pt x="11214" y="17490"/>
                  </a:cubicBezTo>
                  <a:cubicBezTo>
                    <a:pt x="11472" y="17606"/>
                    <a:pt x="11567" y="17967"/>
                    <a:pt x="11389" y="18190"/>
                  </a:cubicBezTo>
                  <a:cubicBezTo>
                    <a:pt x="11222" y="18421"/>
                    <a:pt x="10907" y="18381"/>
                    <a:pt x="10660" y="18413"/>
                  </a:cubicBezTo>
                  <a:cubicBezTo>
                    <a:pt x="7177" y="18708"/>
                    <a:pt x="3694" y="19006"/>
                    <a:pt x="211" y="19301"/>
                  </a:cubicBezTo>
                  <a:cubicBezTo>
                    <a:pt x="127" y="19301"/>
                    <a:pt x="66" y="19362"/>
                    <a:pt x="4" y="19404"/>
                  </a:cubicBezTo>
                  <a:cubicBezTo>
                    <a:pt x="11" y="19492"/>
                    <a:pt x="1" y="19601"/>
                    <a:pt x="100" y="19651"/>
                  </a:cubicBezTo>
                  <a:cubicBezTo>
                    <a:pt x="263" y="19691"/>
                    <a:pt x="436" y="19691"/>
                    <a:pt x="607" y="19708"/>
                  </a:cubicBezTo>
                  <a:cubicBezTo>
                    <a:pt x="4066" y="20002"/>
                    <a:pt x="7524" y="20296"/>
                    <a:pt x="10983" y="20591"/>
                  </a:cubicBezTo>
                  <a:cubicBezTo>
                    <a:pt x="11137" y="20600"/>
                    <a:pt x="11302" y="20656"/>
                    <a:pt x="11392" y="20791"/>
                  </a:cubicBezTo>
                  <a:cubicBezTo>
                    <a:pt x="11534" y="20978"/>
                    <a:pt x="11501" y="21273"/>
                    <a:pt x="11315" y="21418"/>
                  </a:cubicBezTo>
                  <a:cubicBezTo>
                    <a:pt x="11151" y="21537"/>
                    <a:pt x="10960" y="21614"/>
                    <a:pt x="10785" y="21710"/>
                  </a:cubicBezTo>
                  <a:cubicBezTo>
                    <a:pt x="7595" y="23365"/>
                    <a:pt x="4400" y="25008"/>
                    <a:pt x="1215" y="26669"/>
                  </a:cubicBezTo>
                  <a:cubicBezTo>
                    <a:pt x="1054" y="26751"/>
                    <a:pt x="1127" y="26962"/>
                    <a:pt x="1270" y="26962"/>
                  </a:cubicBezTo>
                  <a:cubicBezTo>
                    <a:pt x="1297" y="26962"/>
                    <a:pt x="1326" y="26954"/>
                    <a:pt x="1358" y="26937"/>
                  </a:cubicBezTo>
                  <a:cubicBezTo>
                    <a:pt x="4832" y="25836"/>
                    <a:pt x="8304" y="24729"/>
                    <a:pt x="11777" y="23624"/>
                  </a:cubicBezTo>
                  <a:cubicBezTo>
                    <a:pt x="11921" y="23580"/>
                    <a:pt x="12081" y="23513"/>
                    <a:pt x="12235" y="23513"/>
                  </a:cubicBezTo>
                  <a:cubicBezTo>
                    <a:pt x="12315" y="23513"/>
                    <a:pt x="12394" y="23531"/>
                    <a:pt x="12468" y="23580"/>
                  </a:cubicBezTo>
                  <a:cubicBezTo>
                    <a:pt x="12724" y="23730"/>
                    <a:pt x="12754" y="24110"/>
                    <a:pt x="12547" y="24315"/>
                  </a:cubicBezTo>
                  <a:cubicBezTo>
                    <a:pt x="10255" y="27035"/>
                    <a:pt x="7963" y="29754"/>
                    <a:pt x="5669" y="32472"/>
                  </a:cubicBezTo>
                  <a:cubicBezTo>
                    <a:pt x="5523" y="32623"/>
                    <a:pt x="5395" y="32795"/>
                    <a:pt x="5356" y="33006"/>
                  </a:cubicBezTo>
                  <a:cubicBezTo>
                    <a:pt x="5405" y="33033"/>
                    <a:pt x="5452" y="33045"/>
                    <a:pt x="5497" y="33045"/>
                  </a:cubicBezTo>
                  <a:cubicBezTo>
                    <a:pt x="5660" y="33045"/>
                    <a:pt x="5792" y="32890"/>
                    <a:pt x="5921" y="32785"/>
                  </a:cubicBezTo>
                  <a:cubicBezTo>
                    <a:pt x="8565" y="30553"/>
                    <a:pt x="11213" y="28322"/>
                    <a:pt x="13858" y="26091"/>
                  </a:cubicBezTo>
                  <a:cubicBezTo>
                    <a:pt x="13988" y="25982"/>
                    <a:pt x="14110" y="25859"/>
                    <a:pt x="14262" y="25780"/>
                  </a:cubicBezTo>
                  <a:cubicBezTo>
                    <a:pt x="14320" y="25751"/>
                    <a:pt x="14383" y="25738"/>
                    <a:pt x="14445" y="25738"/>
                  </a:cubicBezTo>
                  <a:cubicBezTo>
                    <a:pt x="14636" y="25738"/>
                    <a:pt x="14828" y="25861"/>
                    <a:pt x="14889" y="26047"/>
                  </a:cubicBezTo>
                  <a:cubicBezTo>
                    <a:pt x="14963" y="26263"/>
                    <a:pt x="14847" y="26479"/>
                    <a:pt x="14790" y="26685"/>
                  </a:cubicBezTo>
                  <a:cubicBezTo>
                    <a:pt x="13697" y="30126"/>
                    <a:pt x="12598" y="33565"/>
                    <a:pt x="11510" y="37006"/>
                  </a:cubicBezTo>
                  <a:cubicBezTo>
                    <a:pt x="11435" y="37156"/>
                    <a:pt x="11577" y="37215"/>
                    <a:pt x="11701" y="37215"/>
                  </a:cubicBezTo>
                  <a:cubicBezTo>
                    <a:pt x="11719" y="37215"/>
                    <a:pt x="11736" y="37214"/>
                    <a:pt x="11753" y="37212"/>
                  </a:cubicBezTo>
                  <a:cubicBezTo>
                    <a:pt x="13494" y="33892"/>
                    <a:pt x="15200" y="30553"/>
                    <a:pt x="16932" y="27227"/>
                  </a:cubicBezTo>
                  <a:cubicBezTo>
                    <a:pt x="17006" y="27057"/>
                    <a:pt x="17184" y="26943"/>
                    <a:pt x="17367" y="26943"/>
                  </a:cubicBezTo>
                  <a:cubicBezTo>
                    <a:pt x="17425" y="26943"/>
                    <a:pt x="17483" y="26955"/>
                    <a:pt x="17538" y="26979"/>
                  </a:cubicBezTo>
                  <a:cubicBezTo>
                    <a:pt x="17720" y="27049"/>
                    <a:pt x="17827" y="27238"/>
                    <a:pt x="17834" y="27429"/>
                  </a:cubicBezTo>
                  <a:cubicBezTo>
                    <a:pt x="18153" y="31159"/>
                    <a:pt x="18467" y="34890"/>
                    <a:pt x="18787" y="38621"/>
                  </a:cubicBezTo>
                  <a:cubicBezTo>
                    <a:pt x="18784" y="38714"/>
                    <a:pt x="18861" y="38762"/>
                    <a:pt x="18938" y="38762"/>
                  </a:cubicBezTo>
                  <a:cubicBezTo>
                    <a:pt x="19015" y="38762"/>
                    <a:pt x="19092" y="38715"/>
                    <a:pt x="19088" y="38618"/>
                  </a:cubicBezTo>
                  <a:cubicBezTo>
                    <a:pt x="19413" y="34880"/>
                    <a:pt x="19723" y="31142"/>
                    <a:pt x="20045" y="27405"/>
                  </a:cubicBezTo>
                  <a:cubicBezTo>
                    <a:pt x="20043" y="27143"/>
                    <a:pt x="20283" y="26943"/>
                    <a:pt x="20526" y="26943"/>
                  </a:cubicBezTo>
                  <a:cubicBezTo>
                    <a:pt x="20609" y="26943"/>
                    <a:pt x="20692" y="26967"/>
                    <a:pt x="20766" y="27019"/>
                  </a:cubicBezTo>
                  <a:cubicBezTo>
                    <a:pt x="20926" y="27128"/>
                    <a:pt x="20990" y="27323"/>
                    <a:pt x="21082" y="27488"/>
                  </a:cubicBezTo>
                  <a:cubicBezTo>
                    <a:pt x="22701" y="30619"/>
                    <a:pt x="24324" y="33750"/>
                    <a:pt x="25942" y="36882"/>
                  </a:cubicBezTo>
                  <a:cubicBezTo>
                    <a:pt x="26035" y="37051"/>
                    <a:pt x="26100" y="37255"/>
                    <a:pt x="26278" y="37359"/>
                  </a:cubicBezTo>
                  <a:cubicBezTo>
                    <a:pt x="26285" y="37360"/>
                    <a:pt x="26292" y="37360"/>
                    <a:pt x="26298" y="37360"/>
                  </a:cubicBezTo>
                  <a:cubicBezTo>
                    <a:pt x="26443" y="37360"/>
                    <a:pt x="26445" y="37174"/>
                    <a:pt x="26390" y="37074"/>
                  </a:cubicBezTo>
                  <a:cubicBezTo>
                    <a:pt x="25286" y="33599"/>
                    <a:pt x="24182" y="30124"/>
                    <a:pt x="23076" y="26649"/>
                  </a:cubicBezTo>
                  <a:cubicBezTo>
                    <a:pt x="23009" y="26430"/>
                    <a:pt x="22886" y="26178"/>
                    <a:pt x="23029" y="25962"/>
                  </a:cubicBezTo>
                  <a:cubicBezTo>
                    <a:pt x="23110" y="25817"/>
                    <a:pt x="23269" y="25740"/>
                    <a:pt x="23428" y="25740"/>
                  </a:cubicBezTo>
                  <a:cubicBezTo>
                    <a:pt x="23544" y="25740"/>
                    <a:pt x="23659" y="25780"/>
                    <a:pt x="23746" y="25864"/>
                  </a:cubicBezTo>
                  <a:cubicBezTo>
                    <a:pt x="26674" y="28327"/>
                    <a:pt x="29597" y="30797"/>
                    <a:pt x="32523" y="33262"/>
                  </a:cubicBezTo>
                  <a:cubicBezTo>
                    <a:pt x="32558" y="33309"/>
                    <a:pt x="32616" y="33333"/>
                    <a:pt x="32671" y="33333"/>
                  </a:cubicBezTo>
                  <a:cubicBezTo>
                    <a:pt x="32739" y="33333"/>
                    <a:pt x="32805" y="33295"/>
                    <a:pt x="32821" y="33214"/>
                  </a:cubicBezTo>
                  <a:cubicBezTo>
                    <a:pt x="32101" y="32329"/>
                    <a:pt x="31351" y="31467"/>
                    <a:pt x="30621" y="30591"/>
                  </a:cubicBezTo>
                  <a:cubicBezTo>
                    <a:pt x="28870" y="28516"/>
                    <a:pt x="27121" y="26439"/>
                    <a:pt x="25370" y="24365"/>
                  </a:cubicBezTo>
                  <a:cubicBezTo>
                    <a:pt x="25278" y="24255"/>
                    <a:pt x="25184" y="24131"/>
                    <a:pt x="25190" y="23982"/>
                  </a:cubicBezTo>
                  <a:cubicBezTo>
                    <a:pt x="25178" y="23733"/>
                    <a:pt x="25398" y="23510"/>
                    <a:pt x="25645" y="23510"/>
                  </a:cubicBezTo>
                  <a:cubicBezTo>
                    <a:pt x="25658" y="23510"/>
                    <a:pt x="25670" y="23510"/>
                    <a:pt x="25683" y="23511"/>
                  </a:cubicBezTo>
                  <a:cubicBezTo>
                    <a:pt x="25880" y="23541"/>
                    <a:pt x="26067" y="23618"/>
                    <a:pt x="26260" y="23676"/>
                  </a:cubicBezTo>
                  <a:cubicBezTo>
                    <a:pt x="29681" y="24764"/>
                    <a:pt x="33101" y="25851"/>
                    <a:pt x="36523" y="26939"/>
                  </a:cubicBezTo>
                  <a:cubicBezTo>
                    <a:pt x="36706" y="26995"/>
                    <a:pt x="36889" y="27079"/>
                    <a:pt x="37083" y="27079"/>
                  </a:cubicBezTo>
                  <a:cubicBezTo>
                    <a:pt x="37119" y="27079"/>
                    <a:pt x="37155" y="27077"/>
                    <a:pt x="37191" y="27070"/>
                  </a:cubicBezTo>
                  <a:cubicBezTo>
                    <a:pt x="37129" y="26854"/>
                    <a:pt x="36895" y="26792"/>
                    <a:pt x="36722" y="26694"/>
                  </a:cubicBezTo>
                  <a:cubicBezTo>
                    <a:pt x="33374" y="24962"/>
                    <a:pt x="30026" y="23231"/>
                    <a:pt x="26680" y="21496"/>
                  </a:cubicBezTo>
                  <a:cubicBezTo>
                    <a:pt x="26354" y="21367"/>
                    <a:pt x="26294" y="20879"/>
                    <a:pt x="26589" y="20685"/>
                  </a:cubicBezTo>
                  <a:cubicBezTo>
                    <a:pt x="26851" y="20535"/>
                    <a:pt x="27173" y="20589"/>
                    <a:pt x="27462" y="20543"/>
                  </a:cubicBezTo>
                  <a:cubicBezTo>
                    <a:pt x="30958" y="20246"/>
                    <a:pt x="34452" y="19947"/>
                    <a:pt x="37947" y="19651"/>
                  </a:cubicBezTo>
                  <a:cubicBezTo>
                    <a:pt x="38122" y="19627"/>
                    <a:pt x="38332" y="19663"/>
                    <a:pt x="38463" y="19512"/>
                  </a:cubicBezTo>
                  <a:cubicBezTo>
                    <a:pt x="38431" y="19461"/>
                    <a:pt x="38401" y="19409"/>
                    <a:pt x="38374" y="19360"/>
                  </a:cubicBezTo>
                  <a:cubicBezTo>
                    <a:pt x="34529" y="19035"/>
                    <a:pt x="30683" y="18710"/>
                    <a:pt x="26838" y="18377"/>
                  </a:cubicBezTo>
                  <a:cubicBezTo>
                    <a:pt x="26364" y="18376"/>
                    <a:pt x="26231" y="17661"/>
                    <a:pt x="26669" y="17486"/>
                  </a:cubicBezTo>
                  <a:cubicBezTo>
                    <a:pt x="30102" y="15708"/>
                    <a:pt x="33533" y="13924"/>
                    <a:pt x="36973" y="12157"/>
                  </a:cubicBezTo>
                  <a:cubicBezTo>
                    <a:pt x="36973" y="12116"/>
                    <a:pt x="36973" y="12035"/>
                    <a:pt x="36972" y="11993"/>
                  </a:cubicBezTo>
                  <a:cubicBezTo>
                    <a:pt x="36931" y="11960"/>
                    <a:pt x="36888" y="11948"/>
                    <a:pt x="36844" y="11948"/>
                  </a:cubicBezTo>
                  <a:cubicBezTo>
                    <a:pt x="36758" y="11948"/>
                    <a:pt x="36667" y="11994"/>
                    <a:pt x="36583" y="12015"/>
                  </a:cubicBezTo>
                  <a:cubicBezTo>
                    <a:pt x="33088" y="13131"/>
                    <a:pt x="29589" y="14239"/>
                    <a:pt x="26093" y="15353"/>
                  </a:cubicBezTo>
                  <a:cubicBezTo>
                    <a:pt x="25949" y="15394"/>
                    <a:pt x="25795" y="15463"/>
                    <a:pt x="25643" y="15463"/>
                  </a:cubicBezTo>
                  <a:cubicBezTo>
                    <a:pt x="25585" y="15463"/>
                    <a:pt x="25527" y="15453"/>
                    <a:pt x="25471" y="15428"/>
                  </a:cubicBezTo>
                  <a:cubicBezTo>
                    <a:pt x="25241" y="15334"/>
                    <a:pt x="25121" y="15041"/>
                    <a:pt x="25229" y="14816"/>
                  </a:cubicBezTo>
                  <a:cubicBezTo>
                    <a:pt x="25315" y="14650"/>
                    <a:pt x="25451" y="14519"/>
                    <a:pt x="25569" y="14376"/>
                  </a:cubicBezTo>
                  <a:lnTo>
                    <a:pt x="32028" y="6715"/>
                  </a:lnTo>
                  <a:cubicBezTo>
                    <a:pt x="32323" y="6347"/>
                    <a:pt x="32655" y="6007"/>
                    <a:pt x="32927" y="5622"/>
                  </a:cubicBezTo>
                  <a:cubicBezTo>
                    <a:pt x="32889" y="5597"/>
                    <a:pt x="32814" y="5548"/>
                    <a:pt x="32776" y="5524"/>
                  </a:cubicBezTo>
                  <a:cubicBezTo>
                    <a:pt x="32623" y="5625"/>
                    <a:pt x="32482" y="5743"/>
                    <a:pt x="32345" y="5863"/>
                  </a:cubicBezTo>
                  <a:cubicBezTo>
                    <a:pt x="29546" y="8224"/>
                    <a:pt x="26746" y="10583"/>
                    <a:pt x="23947" y="12945"/>
                  </a:cubicBezTo>
                  <a:cubicBezTo>
                    <a:pt x="23796" y="13070"/>
                    <a:pt x="23636" y="13238"/>
                    <a:pt x="23429" y="13238"/>
                  </a:cubicBezTo>
                  <a:cubicBezTo>
                    <a:pt x="23409" y="13238"/>
                    <a:pt x="23388" y="13236"/>
                    <a:pt x="23367" y="13233"/>
                  </a:cubicBezTo>
                  <a:cubicBezTo>
                    <a:pt x="23063" y="13204"/>
                    <a:pt x="22874" y="12852"/>
                    <a:pt x="22997" y="12576"/>
                  </a:cubicBezTo>
                  <a:cubicBezTo>
                    <a:pt x="24143" y="8970"/>
                    <a:pt x="25290" y="5363"/>
                    <a:pt x="26437" y="1757"/>
                  </a:cubicBezTo>
                  <a:cubicBezTo>
                    <a:pt x="26491" y="1623"/>
                    <a:pt x="26462" y="1481"/>
                    <a:pt x="26338" y="1402"/>
                  </a:cubicBezTo>
                  <a:cubicBezTo>
                    <a:pt x="26197" y="1557"/>
                    <a:pt x="26121" y="1754"/>
                    <a:pt x="26024" y="1937"/>
                  </a:cubicBezTo>
                  <a:cubicBezTo>
                    <a:pt x="24330" y="5209"/>
                    <a:pt x="22639" y="8484"/>
                    <a:pt x="20942" y="11754"/>
                  </a:cubicBezTo>
                  <a:cubicBezTo>
                    <a:pt x="20866" y="11922"/>
                    <a:pt x="20688" y="12031"/>
                    <a:pt x="20508" y="12031"/>
                  </a:cubicBezTo>
                  <a:cubicBezTo>
                    <a:pt x="20444" y="12031"/>
                    <a:pt x="20381" y="12018"/>
                    <a:pt x="20322" y="11989"/>
                  </a:cubicBezTo>
                  <a:cubicBezTo>
                    <a:pt x="20140" y="11913"/>
                    <a:pt x="20048" y="11721"/>
                    <a:pt x="20041" y="11535"/>
                  </a:cubicBezTo>
                  <a:cubicBezTo>
                    <a:pt x="19720" y="7752"/>
                    <a:pt x="19397" y="3970"/>
                    <a:pt x="19077" y="186"/>
                  </a:cubicBezTo>
                  <a:cubicBezTo>
                    <a:pt x="19089" y="91"/>
                    <a:pt x="19000" y="0"/>
                    <a:pt x="18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3742200" y="3852150"/>
              <a:ext cx="1205800" cy="1203350"/>
            </a:xfrm>
            <a:custGeom>
              <a:avLst/>
              <a:gdLst/>
              <a:ahLst/>
              <a:cxnLst/>
              <a:rect l="l" t="t" r="r" b="b"/>
              <a:pathLst>
                <a:path w="48232" h="48134" extrusionOk="0">
                  <a:moveTo>
                    <a:pt x="24117" y="4579"/>
                  </a:moveTo>
                  <a:cubicBezTo>
                    <a:pt x="24201" y="4579"/>
                    <a:pt x="24290" y="4670"/>
                    <a:pt x="24278" y="4765"/>
                  </a:cubicBezTo>
                  <a:cubicBezTo>
                    <a:pt x="24598" y="8549"/>
                    <a:pt x="24921" y="12331"/>
                    <a:pt x="25242" y="16114"/>
                  </a:cubicBezTo>
                  <a:cubicBezTo>
                    <a:pt x="25249" y="16300"/>
                    <a:pt x="25341" y="16492"/>
                    <a:pt x="25523" y="16568"/>
                  </a:cubicBezTo>
                  <a:cubicBezTo>
                    <a:pt x="25582" y="16597"/>
                    <a:pt x="25645" y="16610"/>
                    <a:pt x="25709" y="16610"/>
                  </a:cubicBezTo>
                  <a:cubicBezTo>
                    <a:pt x="25889" y="16610"/>
                    <a:pt x="26067" y="16501"/>
                    <a:pt x="26143" y="16333"/>
                  </a:cubicBezTo>
                  <a:cubicBezTo>
                    <a:pt x="27840" y="13063"/>
                    <a:pt x="29531" y="9788"/>
                    <a:pt x="31225" y="6516"/>
                  </a:cubicBezTo>
                  <a:cubicBezTo>
                    <a:pt x="31322" y="6333"/>
                    <a:pt x="31398" y="6136"/>
                    <a:pt x="31539" y="5981"/>
                  </a:cubicBezTo>
                  <a:cubicBezTo>
                    <a:pt x="31663" y="6060"/>
                    <a:pt x="31692" y="6202"/>
                    <a:pt x="31638" y="6336"/>
                  </a:cubicBezTo>
                  <a:cubicBezTo>
                    <a:pt x="30491" y="9942"/>
                    <a:pt x="29344" y="13549"/>
                    <a:pt x="28198" y="17155"/>
                  </a:cubicBezTo>
                  <a:cubicBezTo>
                    <a:pt x="28075" y="17431"/>
                    <a:pt x="28264" y="17783"/>
                    <a:pt x="28568" y="17812"/>
                  </a:cubicBezTo>
                  <a:cubicBezTo>
                    <a:pt x="28589" y="17815"/>
                    <a:pt x="28610" y="17817"/>
                    <a:pt x="28630" y="17817"/>
                  </a:cubicBezTo>
                  <a:cubicBezTo>
                    <a:pt x="28837" y="17817"/>
                    <a:pt x="28997" y="17649"/>
                    <a:pt x="29148" y="17524"/>
                  </a:cubicBezTo>
                  <a:cubicBezTo>
                    <a:pt x="31947" y="15162"/>
                    <a:pt x="34747" y="12803"/>
                    <a:pt x="37546" y="10442"/>
                  </a:cubicBezTo>
                  <a:cubicBezTo>
                    <a:pt x="37683" y="10322"/>
                    <a:pt x="37824" y="10204"/>
                    <a:pt x="37977" y="10103"/>
                  </a:cubicBezTo>
                  <a:cubicBezTo>
                    <a:pt x="38015" y="10127"/>
                    <a:pt x="38090" y="10176"/>
                    <a:pt x="38128" y="10201"/>
                  </a:cubicBezTo>
                  <a:cubicBezTo>
                    <a:pt x="37856" y="10586"/>
                    <a:pt x="37524" y="10926"/>
                    <a:pt x="37229" y="11294"/>
                  </a:cubicBezTo>
                  <a:lnTo>
                    <a:pt x="30770" y="18955"/>
                  </a:lnTo>
                  <a:cubicBezTo>
                    <a:pt x="30652" y="19098"/>
                    <a:pt x="30516" y="19229"/>
                    <a:pt x="30430" y="19395"/>
                  </a:cubicBezTo>
                  <a:cubicBezTo>
                    <a:pt x="30322" y="19620"/>
                    <a:pt x="30442" y="19913"/>
                    <a:pt x="30672" y="20007"/>
                  </a:cubicBezTo>
                  <a:cubicBezTo>
                    <a:pt x="30728" y="20032"/>
                    <a:pt x="30786" y="20042"/>
                    <a:pt x="30844" y="20042"/>
                  </a:cubicBezTo>
                  <a:cubicBezTo>
                    <a:pt x="30996" y="20042"/>
                    <a:pt x="31150" y="19973"/>
                    <a:pt x="31294" y="19932"/>
                  </a:cubicBezTo>
                  <a:cubicBezTo>
                    <a:pt x="34790" y="18818"/>
                    <a:pt x="38289" y="17710"/>
                    <a:pt x="41784" y="16594"/>
                  </a:cubicBezTo>
                  <a:cubicBezTo>
                    <a:pt x="41868" y="16573"/>
                    <a:pt x="41959" y="16527"/>
                    <a:pt x="42045" y="16527"/>
                  </a:cubicBezTo>
                  <a:cubicBezTo>
                    <a:pt x="42089" y="16527"/>
                    <a:pt x="42132" y="16539"/>
                    <a:pt x="42173" y="16572"/>
                  </a:cubicBezTo>
                  <a:cubicBezTo>
                    <a:pt x="42174" y="16614"/>
                    <a:pt x="42174" y="16695"/>
                    <a:pt x="42174" y="16736"/>
                  </a:cubicBezTo>
                  <a:cubicBezTo>
                    <a:pt x="38734" y="18503"/>
                    <a:pt x="35303" y="20287"/>
                    <a:pt x="31870" y="22065"/>
                  </a:cubicBezTo>
                  <a:cubicBezTo>
                    <a:pt x="31432" y="22240"/>
                    <a:pt x="31565" y="22955"/>
                    <a:pt x="32039" y="22956"/>
                  </a:cubicBezTo>
                  <a:cubicBezTo>
                    <a:pt x="35884" y="23289"/>
                    <a:pt x="39730" y="23614"/>
                    <a:pt x="43575" y="23939"/>
                  </a:cubicBezTo>
                  <a:cubicBezTo>
                    <a:pt x="43602" y="23988"/>
                    <a:pt x="43632" y="24040"/>
                    <a:pt x="43664" y="24091"/>
                  </a:cubicBezTo>
                  <a:cubicBezTo>
                    <a:pt x="43533" y="24242"/>
                    <a:pt x="43323" y="24206"/>
                    <a:pt x="43148" y="24230"/>
                  </a:cubicBezTo>
                  <a:cubicBezTo>
                    <a:pt x="39653" y="24526"/>
                    <a:pt x="36159" y="24825"/>
                    <a:pt x="32663" y="25122"/>
                  </a:cubicBezTo>
                  <a:cubicBezTo>
                    <a:pt x="32374" y="25168"/>
                    <a:pt x="32052" y="25114"/>
                    <a:pt x="31790" y="25264"/>
                  </a:cubicBezTo>
                  <a:cubicBezTo>
                    <a:pt x="31495" y="25458"/>
                    <a:pt x="31555" y="25946"/>
                    <a:pt x="31881" y="26075"/>
                  </a:cubicBezTo>
                  <a:cubicBezTo>
                    <a:pt x="35227" y="27810"/>
                    <a:pt x="38575" y="29541"/>
                    <a:pt x="41923" y="31273"/>
                  </a:cubicBezTo>
                  <a:cubicBezTo>
                    <a:pt x="42096" y="31371"/>
                    <a:pt x="42330" y="31433"/>
                    <a:pt x="42392" y="31649"/>
                  </a:cubicBezTo>
                  <a:cubicBezTo>
                    <a:pt x="42356" y="31656"/>
                    <a:pt x="42320" y="31658"/>
                    <a:pt x="42284" y="31658"/>
                  </a:cubicBezTo>
                  <a:cubicBezTo>
                    <a:pt x="42090" y="31658"/>
                    <a:pt x="41907" y="31574"/>
                    <a:pt x="41724" y="31518"/>
                  </a:cubicBezTo>
                  <a:cubicBezTo>
                    <a:pt x="38302" y="30430"/>
                    <a:pt x="34882" y="29343"/>
                    <a:pt x="31461" y="28255"/>
                  </a:cubicBezTo>
                  <a:cubicBezTo>
                    <a:pt x="31268" y="28197"/>
                    <a:pt x="31081" y="28120"/>
                    <a:pt x="30884" y="28090"/>
                  </a:cubicBezTo>
                  <a:cubicBezTo>
                    <a:pt x="30871" y="28089"/>
                    <a:pt x="30859" y="28089"/>
                    <a:pt x="30846" y="28089"/>
                  </a:cubicBezTo>
                  <a:cubicBezTo>
                    <a:pt x="30599" y="28089"/>
                    <a:pt x="30379" y="28312"/>
                    <a:pt x="30391" y="28561"/>
                  </a:cubicBezTo>
                  <a:cubicBezTo>
                    <a:pt x="30385" y="28710"/>
                    <a:pt x="30479" y="28834"/>
                    <a:pt x="30571" y="28944"/>
                  </a:cubicBezTo>
                  <a:cubicBezTo>
                    <a:pt x="32322" y="31018"/>
                    <a:pt x="34071" y="33095"/>
                    <a:pt x="35822" y="35170"/>
                  </a:cubicBezTo>
                  <a:cubicBezTo>
                    <a:pt x="36552" y="36046"/>
                    <a:pt x="37302" y="36908"/>
                    <a:pt x="38022" y="37793"/>
                  </a:cubicBezTo>
                  <a:cubicBezTo>
                    <a:pt x="38006" y="37874"/>
                    <a:pt x="37940" y="37912"/>
                    <a:pt x="37872" y="37912"/>
                  </a:cubicBezTo>
                  <a:cubicBezTo>
                    <a:pt x="37817" y="37912"/>
                    <a:pt x="37759" y="37888"/>
                    <a:pt x="37724" y="37841"/>
                  </a:cubicBezTo>
                  <a:cubicBezTo>
                    <a:pt x="34798" y="35376"/>
                    <a:pt x="31875" y="32906"/>
                    <a:pt x="28947" y="30443"/>
                  </a:cubicBezTo>
                  <a:cubicBezTo>
                    <a:pt x="28860" y="30359"/>
                    <a:pt x="28745" y="30319"/>
                    <a:pt x="28629" y="30319"/>
                  </a:cubicBezTo>
                  <a:cubicBezTo>
                    <a:pt x="28470" y="30319"/>
                    <a:pt x="28311" y="30396"/>
                    <a:pt x="28230" y="30541"/>
                  </a:cubicBezTo>
                  <a:cubicBezTo>
                    <a:pt x="28087" y="30757"/>
                    <a:pt x="28210" y="31009"/>
                    <a:pt x="28277" y="31228"/>
                  </a:cubicBezTo>
                  <a:cubicBezTo>
                    <a:pt x="29383" y="34703"/>
                    <a:pt x="30487" y="38178"/>
                    <a:pt x="31591" y="41653"/>
                  </a:cubicBezTo>
                  <a:cubicBezTo>
                    <a:pt x="31646" y="41753"/>
                    <a:pt x="31644" y="41939"/>
                    <a:pt x="31499" y="41939"/>
                  </a:cubicBezTo>
                  <a:cubicBezTo>
                    <a:pt x="31493" y="41939"/>
                    <a:pt x="31486" y="41939"/>
                    <a:pt x="31479" y="41938"/>
                  </a:cubicBezTo>
                  <a:cubicBezTo>
                    <a:pt x="31301" y="41834"/>
                    <a:pt x="31236" y="41630"/>
                    <a:pt x="31143" y="41461"/>
                  </a:cubicBezTo>
                  <a:cubicBezTo>
                    <a:pt x="29525" y="38329"/>
                    <a:pt x="27902" y="35198"/>
                    <a:pt x="26283" y="32067"/>
                  </a:cubicBezTo>
                  <a:cubicBezTo>
                    <a:pt x="26191" y="31902"/>
                    <a:pt x="26127" y="31707"/>
                    <a:pt x="25967" y="31598"/>
                  </a:cubicBezTo>
                  <a:cubicBezTo>
                    <a:pt x="25893" y="31546"/>
                    <a:pt x="25810" y="31522"/>
                    <a:pt x="25727" y="31522"/>
                  </a:cubicBezTo>
                  <a:cubicBezTo>
                    <a:pt x="25484" y="31522"/>
                    <a:pt x="25244" y="31722"/>
                    <a:pt x="25246" y="31984"/>
                  </a:cubicBezTo>
                  <a:cubicBezTo>
                    <a:pt x="24924" y="35721"/>
                    <a:pt x="24614" y="39459"/>
                    <a:pt x="24289" y="43197"/>
                  </a:cubicBezTo>
                  <a:cubicBezTo>
                    <a:pt x="24293" y="43294"/>
                    <a:pt x="24216" y="43341"/>
                    <a:pt x="24139" y="43341"/>
                  </a:cubicBezTo>
                  <a:cubicBezTo>
                    <a:pt x="24062" y="43341"/>
                    <a:pt x="23985" y="43293"/>
                    <a:pt x="23988" y="43200"/>
                  </a:cubicBezTo>
                  <a:cubicBezTo>
                    <a:pt x="23668" y="39469"/>
                    <a:pt x="23354" y="35738"/>
                    <a:pt x="23035" y="32008"/>
                  </a:cubicBezTo>
                  <a:cubicBezTo>
                    <a:pt x="23028" y="31817"/>
                    <a:pt x="22921" y="31628"/>
                    <a:pt x="22739" y="31558"/>
                  </a:cubicBezTo>
                  <a:cubicBezTo>
                    <a:pt x="22684" y="31534"/>
                    <a:pt x="22626" y="31522"/>
                    <a:pt x="22568" y="31522"/>
                  </a:cubicBezTo>
                  <a:cubicBezTo>
                    <a:pt x="22385" y="31522"/>
                    <a:pt x="22207" y="31636"/>
                    <a:pt x="22133" y="31806"/>
                  </a:cubicBezTo>
                  <a:cubicBezTo>
                    <a:pt x="20401" y="35132"/>
                    <a:pt x="18695" y="38471"/>
                    <a:pt x="16954" y="41791"/>
                  </a:cubicBezTo>
                  <a:cubicBezTo>
                    <a:pt x="16937" y="41793"/>
                    <a:pt x="16920" y="41794"/>
                    <a:pt x="16902" y="41794"/>
                  </a:cubicBezTo>
                  <a:cubicBezTo>
                    <a:pt x="16778" y="41794"/>
                    <a:pt x="16636" y="41735"/>
                    <a:pt x="16711" y="41585"/>
                  </a:cubicBezTo>
                  <a:cubicBezTo>
                    <a:pt x="17799" y="38144"/>
                    <a:pt x="18898" y="34705"/>
                    <a:pt x="19991" y="31264"/>
                  </a:cubicBezTo>
                  <a:cubicBezTo>
                    <a:pt x="20048" y="31058"/>
                    <a:pt x="20164" y="30842"/>
                    <a:pt x="20090" y="30626"/>
                  </a:cubicBezTo>
                  <a:cubicBezTo>
                    <a:pt x="20029" y="30440"/>
                    <a:pt x="19837" y="30317"/>
                    <a:pt x="19646" y="30317"/>
                  </a:cubicBezTo>
                  <a:cubicBezTo>
                    <a:pt x="19584" y="30317"/>
                    <a:pt x="19521" y="30330"/>
                    <a:pt x="19463" y="30359"/>
                  </a:cubicBezTo>
                  <a:cubicBezTo>
                    <a:pt x="19311" y="30438"/>
                    <a:pt x="19189" y="30561"/>
                    <a:pt x="19059" y="30670"/>
                  </a:cubicBezTo>
                  <a:cubicBezTo>
                    <a:pt x="16414" y="32901"/>
                    <a:pt x="13766" y="35132"/>
                    <a:pt x="11122" y="37364"/>
                  </a:cubicBezTo>
                  <a:cubicBezTo>
                    <a:pt x="10993" y="37469"/>
                    <a:pt x="10861" y="37624"/>
                    <a:pt x="10698" y="37624"/>
                  </a:cubicBezTo>
                  <a:cubicBezTo>
                    <a:pt x="10653" y="37624"/>
                    <a:pt x="10606" y="37612"/>
                    <a:pt x="10557" y="37585"/>
                  </a:cubicBezTo>
                  <a:cubicBezTo>
                    <a:pt x="10596" y="37374"/>
                    <a:pt x="10724" y="37202"/>
                    <a:pt x="10870" y="37051"/>
                  </a:cubicBezTo>
                  <a:cubicBezTo>
                    <a:pt x="13164" y="34333"/>
                    <a:pt x="15456" y="31614"/>
                    <a:pt x="17748" y="28894"/>
                  </a:cubicBezTo>
                  <a:cubicBezTo>
                    <a:pt x="17955" y="28689"/>
                    <a:pt x="17925" y="28309"/>
                    <a:pt x="17669" y="28159"/>
                  </a:cubicBezTo>
                  <a:cubicBezTo>
                    <a:pt x="17595" y="28110"/>
                    <a:pt x="17516" y="28092"/>
                    <a:pt x="17436" y="28092"/>
                  </a:cubicBezTo>
                  <a:cubicBezTo>
                    <a:pt x="17282" y="28092"/>
                    <a:pt x="17122" y="28159"/>
                    <a:pt x="16978" y="28203"/>
                  </a:cubicBezTo>
                  <a:cubicBezTo>
                    <a:pt x="13505" y="29308"/>
                    <a:pt x="10033" y="30415"/>
                    <a:pt x="6559" y="31516"/>
                  </a:cubicBezTo>
                  <a:cubicBezTo>
                    <a:pt x="6527" y="31533"/>
                    <a:pt x="6498" y="31541"/>
                    <a:pt x="6471" y="31541"/>
                  </a:cubicBezTo>
                  <a:cubicBezTo>
                    <a:pt x="6328" y="31541"/>
                    <a:pt x="6255" y="31330"/>
                    <a:pt x="6416" y="31248"/>
                  </a:cubicBezTo>
                  <a:cubicBezTo>
                    <a:pt x="9601" y="29587"/>
                    <a:pt x="12796" y="27944"/>
                    <a:pt x="15986" y="26289"/>
                  </a:cubicBezTo>
                  <a:cubicBezTo>
                    <a:pt x="16161" y="26193"/>
                    <a:pt x="16352" y="26116"/>
                    <a:pt x="16516" y="25997"/>
                  </a:cubicBezTo>
                  <a:cubicBezTo>
                    <a:pt x="16702" y="25852"/>
                    <a:pt x="16735" y="25557"/>
                    <a:pt x="16593" y="25370"/>
                  </a:cubicBezTo>
                  <a:cubicBezTo>
                    <a:pt x="16503" y="25235"/>
                    <a:pt x="16338" y="25179"/>
                    <a:pt x="16184" y="25170"/>
                  </a:cubicBezTo>
                  <a:cubicBezTo>
                    <a:pt x="12725" y="24875"/>
                    <a:pt x="9267" y="24581"/>
                    <a:pt x="5808" y="24287"/>
                  </a:cubicBezTo>
                  <a:cubicBezTo>
                    <a:pt x="5637" y="24270"/>
                    <a:pt x="5464" y="24270"/>
                    <a:pt x="5301" y="24230"/>
                  </a:cubicBezTo>
                  <a:cubicBezTo>
                    <a:pt x="5202" y="24180"/>
                    <a:pt x="5212" y="24071"/>
                    <a:pt x="5205" y="23983"/>
                  </a:cubicBezTo>
                  <a:cubicBezTo>
                    <a:pt x="5267" y="23941"/>
                    <a:pt x="5328" y="23880"/>
                    <a:pt x="5412" y="23880"/>
                  </a:cubicBezTo>
                  <a:cubicBezTo>
                    <a:pt x="8895" y="23585"/>
                    <a:pt x="12378" y="23287"/>
                    <a:pt x="15861" y="22992"/>
                  </a:cubicBezTo>
                  <a:cubicBezTo>
                    <a:pt x="16108" y="22960"/>
                    <a:pt x="16423" y="23000"/>
                    <a:pt x="16590" y="22769"/>
                  </a:cubicBezTo>
                  <a:cubicBezTo>
                    <a:pt x="16768" y="22546"/>
                    <a:pt x="16673" y="22185"/>
                    <a:pt x="16415" y="22069"/>
                  </a:cubicBezTo>
                  <a:cubicBezTo>
                    <a:pt x="13172" y="20385"/>
                    <a:pt x="9924" y="18707"/>
                    <a:pt x="6678" y="17029"/>
                  </a:cubicBezTo>
                  <a:cubicBezTo>
                    <a:pt x="6549" y="16951"/>
                    <a:pt x="6364" y="16910"/>
                    <a:pt x="6333" y="16740"/>
                  </a:cubicBezTo>
                  <a:cubicBezTo>
                    <a:pt x="6375" y="16659"/>
                    <a:pt x="6455" y="16625"/>
                    <a:pt x="6539" y="16625"/>
                  </a:cubicBezTo>
                  <a:cubicBezTo>
                    <a:pt x="6581" y="16625"/>
                    <a:pt x="6623" y="16633"/>
                    <a:pt x="6662" y="16649"/>
                  </a:cubicBezTo>
                  <a:cubicBezTo>
                    <a:pt x="10076" y="17735"/>
                    <a:pt x="13492" y="18820"/>
                    <a:pt x="16906" y="19906"/>
                  </a:cubicBezTo>
                  <a:cubicBezTo>
                    <a:pt x="17070" y="19957"/>
                    <a:pt x="17233" y="20024"/>
                    <a:pt x="17408" y="20043"/>
                  </a:cubicBezTo>
                  <a:cubicBezTo>
                    <a:pt x="17417" y="20044"/>
                    <a:pt x="17425" y="20044"/>
                    <a:pt x="17433" y="20044"/>
                  </a:cubicBezTo>
                  <a:cubicBezTo>
                    <a:pt x="17672" y="20044"/>
                    <a:pt x="17887" y="19832"/>
                    <a:pt x="17888" y="19591"/>
                  </a:cubicBezTo>
                  <a:cubicBezTo>
                    <a:pt x="17895" y="19445"/>
                    <a:pt x="17815" y="19318"/>
                    <a:pt x="17726" y="19211"/>
                  </a:cubicBezTo>
                  <a:cubicBezTo>
                    <a:pt x="15287" y="16319"/>
                    <a:pt x="12846" y="13429"/>
                    <a:pt x="10411" y="10533"/>
                  </a:cubicBezTo>
                  <a:cubicBezTo>
                    <a:pt x="10296" y="10437"/>
                    <a:pt x="10401" y="10293"/>
                    <a:pt x="10510" y="10293"/>
                  </a:cubicBezTo>
                  <a:cubicBezTo>
                    <a:pt x="10544" y="10293"/>
                    <a:pt x="10579" y="10306"/>
                    <a:pt x="10607" y="10339"/>
                  </a:cubicBezTo>
                  <a:cubicBezTo>
                    <a:pt x="13526" y="12792"/>
                    <a:pt x="16435" y="15259"/>
                    <a:pt x="19356" y="17710"/>
                  </a:cubicBezTo>
                  <a:cubicBezTo>
                    <a:pt x="19438" y="17786"/>
                    <a:pt x="19536" y="17819"/>
                    <a:pt x="19633" y="17819"/>
                  </a:cubicBezTo>
                  <a:cubicBezTo>
                    <a:pt x="19925" y="17819"/>
                    <a:pt x="20215" y="17523"/>
                    <a:pt x="20095" y="17208"/>
                  </a:cubicBezTo>
                  <a:cubicBezTo>
                    <a:pt x="18946" y="13571"/>
                    <a:pt x="17784" y="9937"/>
                    <a:pt x="16629" y="6301"/>
                  </a:cubicBezTo>
                  <a:cubicBezTo>
                    <a:pt x="16586" y="6217"/>
                    <a:pt x="16594" y="6138"/>
                    <a:pt x="16653" y="6065"/>
                  </a:cubicBezTo>
                  <a:cubicBezTo>
                    <a:pt x="16658" y="6064"/>
                    <a:pt x="16663" y="6064"/>
                    <a:pt x="16667" y="6064"/>
                  </a:cubicBezTo>
                  <a:cubicBezTo>
                    <a:pt x="16736" y="6064"/>
                    <a:pt x="16795" y="6108"/>
                    <a:pt x="16861" y="6134"/>
                  </a:cubicBezTo>
                  <a:cubicBezTo>
                    <a:pt x="18596" y="9513"/>
                    <a:pt x="20352" y="12881"/>
                    <a:pt x="22093" y="16257"/>
                  </a:cubicBezTo>
                  <a:cubicBezTo>
                    <a:pt x="22169" y="16429"/>
                    <a:pt x="22312" y="16592"/>
                    <a:pt x="22513" y="16607"/>
                  </a:cubicBezTo>
                  <a:cubicBezTo>
                    <a:pt x="22532" y="16609"/>
                    <a:pt x="22551" y="16611"/>
                    <a:pt x="22569" y="16611"/>
                  </a:cubicBezTo>
                  <a:cubicBezTo>
                    <a:pt x="22816" y="16611"/>
                    <a:pt x="23031" y="16390"/>
                    <a:pt x="23033" y="16141"/>
                  </a:cubicBezTo>
                  <a:cubicBezTo>
                    <a:pt x="23364" y="12309"/>
                    <a:pt x="23681" y="8477"/>
                    <a:pt x="24016" y="4647"/>
                  </a:cubicBezTo>
                  <a:cubicBezTo>
                    <a:pt x="24041" y="4599"/>
                    <a:pt x="24079" y="4579"/>
                    <a:pt x="24117" y="4579"/>
                  </a:cubicBezTo>
                  <a:close/>
                  <a:moveTo>
                    <a:pt x="24145" y="1"/>
                  </a:moveTo>
                  <a:cubicBezTo>
                    <a:pt x="24139" y="1"/>
                    <a:pt x="24132" y="1"/>
                    <a:pt x="24125" y="2"/>
                  </a:cubicBezTo>
                  <a:cubicBezTo>
                    <a:pt x="23969" y="8"/>
                    <a:pt x="23886" y="160"/>
                    <a:pt x="23888" y="301"/>
                  </a:cubicBezTo>
                  <a:cubicBezTo>
                    <a:pt x="23472" y="5226"/>
                    <a:pt x="23051" y="10151"/>
                    <a:pt x="22633" y="15076"/>
                  </a:cubicBezTo>
                  <a:cubicBezTo>
                    <a:pt x="22615" y="15277"/>
                    <a:pt x="22625" y="15495"/>
                    <a:pt x="22495" y="15664"/>
                  </a:cubicBezTo>
                  <a:cubicBezTo>
                    <a:pt x="22454" y="15663"/>
                    <a:pt x="22372" y="15660"/>
                    <a:pt x="22332" y="15660"/>
                  </a:cubicBezTo>
                  <a:cubicBezTo>
                    <a:pt x="19992" y="11115"/>
                    <a:pt x="17632" y="6578"/>
                    <a:pt x="15287" y="2036"/>
                  </a:cubicBezTo>
                  <a:cubicBezTo>
                    <a:pt x="15242" y="1924"/>
                    <a:pt x="15146" y="1813"/>
                    <a:pt x="15024" y="1813"/>
                  </a:cubicBezTo>
                  <a:cubicBezTo>
                    <a:pt x="15001" y="1813"/>
                    <a:pt x="14978" y="1817"/>
                    <a:pt x="14955" y="1825"/>
                  </a:cubicBezTo>
                  <a:cubicBezTo>
                    <a:pt x="14795" y="1866"/>
                    <a:pt x="14744" y="2052"/>
                    <a:pt x="14809" y="2190"/>
                  </a:cubicBezTo>
                  <a:cubicBezTo>
                    <a:pt x="16360" y="7070"/>
                    <a:pt x="17914" y="11949"/>
                    <a:pt x="19463" y="16829"/>
                  </a:cubicBezTo>
                  <a:cubicBezTo>
                    <a:pt x="19509" y="16922"/>
                    <a:pt x="19415" y="17013"/>
                    <a:pt x="19327" y="17013"/>
                  </a:cubicBezTo>
                  <a:cubicBezTo>
                    <a:pt x="19299" y="17013"/>
                    <a:pt x="19272" y="17004"/>
                    <a:pt x="19250" y="16983"/>
                  </a:cubicBezTo>
                  <a:cubicBezTo>
                    <a:pt x="15327" y="13679"/>
                    <a:pt x="11409" y="10370"/>
                    <a:pt x="7486" y="7065"/>
                  </a:cubicBezTo>
                  <a:cubicBezTo>
                    <a:pt x="7437" y="7009"/>
                    <a:pt x="7366" y="6982"/>
                    <a:pt x="7296" y="6982"/>
                  </a:cubicBezTo>
                  <a:cubicBezTo>
                    <a:pt x="7193" y="6982"/>
                    <a:pt x="7092" y="7040"/>
                    <a:pt x="7063" y="7151"/>
                  </a:cubicBezTo>
                  <a:cubicBezTo>
                    <a:pt x="7008" y="7351"/>
                    <a:pt x="7214" y="7482"/>
                    <a:pt x="7316" y="7627"/>
                  </a:cubicBezTo>
                  <a:cubicBezTo>
                    <a:pt x="10415" y="11300"/>
                    <a:pt x="13512" y="14975"/>
                    <a:pt x="16611" y="18649"/>
                  </a:cubicBezTo>
                  <a:cubicBezTo>
                    <a:pt x="16774" y="18853"/>
                    <a:pt x="16967" y="19036"/>
                    <a:pt x="17091" y="19268"/>
                  </a:cubicBezTo>
                  <a:cubicBezTo>
                    <a:pt x="17071" y="19306"/>
                    <a:pt x="17032" y="19378"/>
                    <a:pt x="17012" y="19415"/>
                  </a:cubicBezTo>
                  <a:cubicBezTo>
                    <a:pt x="14835" y="18749"/>
                    <a:pt x="12671" y="18039"/>
                    <a:pt x="10500" y="17355"/>
                  </a:cubicBezTo>
                  <a:cubicBezTo>
                    <a:pt x="7738" y="16479"/>
                    <a:pt x="4978" y="15597"/>
                    <a:pt x="2216" y="14723"/>
                  </a:cubicBezTo>
                  <a:cubicBezTo>
                    <a:pt x="2184" y="14710"/>
                    <a:pt x="2153" y="14703"/>
                    <a:pt x="2124" y="14703"/>
                  </a:cubicBezTo>
                  <a:cubicBezTo>
                    <a:pt x="1904" y="14703"/>
                    <a:pt x="1780" y="15063"/>
                    <a:pt x="2023" y="15166"/>
                  </a:cubicBezTo>
                  <a:cubicBezTo>
                    <a:pt x="6616" y="17550"/>
                    <a:pt x="11214" y="19925"/>
                    <a:pt x="15809" y="22303"/>
                  </a:cubicBezTo>
                  <a:cubicBezTo>
                    <a:pt x="15804" y="22392"/>
                    <a:pt x="15754" y="22473"/>
                    <a:pt x="15663" y="22491"/>
                  </a:cubicBezTo>
                  <a:cubicBezTo>
                    <a:pt x="15475" y="22550"/>
                    <a:pt x="15275" y="22546"/>
                    <a:pt x="15082" y="22565"/>
                  </a:cubicBezTo>
                  <a:cubicBezTo>
                    <a:pt x="10163" y="22986"/>
                    <a:pt x="5242" y="23400"/>
                    <a:pt x="323" y="23823"/>
                  </a:cubicBezTo>
                  <a:cubicBezTo>
                    <a:pt x="318" y="23823"/>
                    <a:pt x="313" y="23823"/>
                    <a:pt x="309" y="23823"/>
                  </a:cubicBezTo>
                  <a:cubicBezTo>
                    <a:pt x="14" y="23823"/>
                    <a:pt x="1" y="24306"/>
                    <a:pt x="304" y="24306"/>
                  </a:cubicBezTo>
                  <a:cubicBezTo>
                    <a:pt x="305" y="24306"/>
                    <a:pt x="306" y="24306"/>
                    <a:pt x="308" y="24306"/>
                  </a:cubicBezTo>
                  <a:cubicBezTo>
                    <a:pt x="5276" y="24739"/>
                    <a:pt x="10245" y="25152"/>
                    <a:pt x="15213" y="25580"/>
                  </a:cubicBezTo>
                  <a:cubicBezTo>
                    <a:pt x="15428" y="25608"/>
                    <a:pt x="15659" y="25580"/>
                    <a:pt x="15863" y="25674"/>
                  </a:cubicBezTo>
                  <a:cubicBezTo>
                    <a:pt x="15798" y="25882"/>
                    <a:pt x="15577" y="25943"/>
                    <a:pt x="15407" y="26038"/>
                  </a:cubicBezTo>
                  <a:cubicBezTo>
                    <a:pt x="11057" y="28289"/>
                    <a:pt x="6707" y="30541"/>
                    <a:pt x="2357" y="32791"/>
                  </a:cubicBezTo>
                  <a:cubicBezTo>
                    <a:pt x="2216" y="32869"/>
                    <a:pt x="2058" y="32923"/>
                    <a:pt x="1940" y="33033"/>
                  </a:cubicBezTo>
                  <a:cubicBezTo>
                    <a:pt x="1814" y="33175"/>
                    <a:pt x="1927" y="33419"/>
                    <a:pt x="2115" y="33426"/>
                  </a:cubicBezTo>
                  <a:cubicBezTo>
                    <a:pt x="2268" y="33406"/>
                    <a:pt x="2412" y="33347"/>
                    <a:pt x="2560" y="33302"/>
                  </a:cubicBezTo>
                  <a:cubicBezTo>
                    <a:pt x="7229" y="31818"/>
                    <a:pt x="11898" y="30334"/>
                    <a:pt x="16566" y="28849"/>
                  </a:cubicBezTo>
                  <a:cubicBezTo>
                    <a:pt x="16666" y="28823"/>
                    <a:pt x="16777" y="28761"/>
                    <a:pt x="16881" y="28761"/>
                  </a:cubicBezTo>
                  <a:cubicBezTo>
                    <a:pt x="16938" y="28761"/>
                    <a:pt x="16992" y="28779"/>
                    <a:pt x="17041" y="28832"/>
                  </a:cubicBezTo>
                  <a:cubicBezTo>
                    <a:pt x="17026" y="29052"/>
                    <a:pt x="16846" y="29196"/>
                    <a:pt x="16718" y="29357"/>
                  </a:cubicBezTo>
                  <a:cubicBezTo>
                    <a:pt x="13523" y="33148"/>
                    <a:pt x="10324" y="36937"/>
                    <a:pt x="7131" y="40730"/>
                  </a:cubicBezTo>
                  <a:cubicBezTo>
                    <a:pt x="6997" y="40848"/>
                    <a:pt x="7043" y="41093"/>
                    <a:pt x="7219" y="41140"/>
                  </a:cubicBezTo>
                  <a:cubicBezTo>
                    <a:pt x="7244" y="41149"/>
                    <a:pt x="7268" y="41153"/>
                    <a:pt x="7291" y="41153"/>
                  </a:cubicBezTo>
                  <a:cubicBezTo>
                    <a:pt x="7419" y="41153"/>
                    <a:pt x="7522" y="41033"/>
                    <a:pt x="7619" y="40958"/>
                  </a:cubicBezTo>
                  <a:cubicBezTo>
                    <a:pt x="11432" y="37741"/>
                    <a:pt x="15245" y="34525"/>
                    <a:pt x="19060" y="31312"/>
                  </a:cubicBezTo>
                  <a:cubicBezTo>
                    <a:pt x="19120" y="31259"/>
                    <a:pt x="19231" y="31198"/>
                    <a:pt x="19321" y="31198"/>
                  </a:cubicBezTo>
                  <a:cubicBezTo>
                    <a:pt x="19385" y="31198"/>
                    <a:pt x="19438" y="31229"/>
                    <a:pt x="19456" y="31315"/>
                  </a:cubicBezTo>
                  <a:cubicBezTo>
                    <a:pt x="17911" y="36216"/>
                    <a:pt x="16339" y="41108"/>
                    <a:pt x="14792" y="46008"/>
                  </a:cubicBezTo>
                  <a:cubicBezTo>
                    <a:pt x="14728" y="46180"/>
                    <a:pt x="14888" y="46314"/>
                    <a:pt x="15038" y="46314"/>
                  </a:cubicBezTo>
                  <a:cubicBezTo>
                    <a:pt x="15118" y="46314"/>
                    <a:pt x="15195" y="46277"/>
                    <a:pt x="15235" y="46188"/>
                  </a:cubicBezTo>
                  <a:cubicBezTo>
                    <a:pt x="17539" y="41757"/>
                    <a:pt x="19827" y="37318"/>
                    <a:pt x="22125" y="32883"/>
                  </a:cubicBezTo>
                  <a:cubicBezTo>
                    <a:pt x="22224" y="32702"/>
                    <a:pt x="22289" y="32488"/>
                    <a:pt x="22467" y="32365"/>
                  </a:cubicBezTo>
                  <a:cubicBezTo>
                    <a:pt x="22491" y="32385"/>
                    <a:pt x="22539" y="32425"/>
                    <a:pt x="22564" y="32446"/>
                  </a:cubicBezTo>
                  <a:cubicBezTo>
                    <a:pt x="22598" y="32655"/>
                    <a:pt x="22619" y="32865"/>
                    <a:pt x="22634" y="33076"/>
                  </a:cubicBezTo>
                  <a:cubicBezTo>
                    <a:pt x="23054" y="38000"/>
                    <a:pt x="23472" y="42926"/>
                    <a:pt x="23891" y="47850"/>
                  </a:cubicBezTo>
                  <a:cubicBezTo>
                    <a:pt x="23886" y="47991"/>
                    <a:pt x="23991" y="48133"/>
                    <a:pt x="24136" y="48133"/>
                  </a:cubicBezTo>
                  <a:cubicBezTo>
                    <a:pt x="24150" y="48133"/>
                    <a:pt x="24165" y="48132"/>
                    <a:pt x="24180" y="48129"/>
                  </a:cubicBezTo>
                  <a:cubicBezTo>
                    <a:pt x="24324" y="48110"/>
                    <a:pt x="24386" y="47961"/>
                    <a:pt x="24389" y="47833"/>
                  </a:cubicBezTo>
                  <a:cubicBezTo>
                    <a:pt x="24766" y="43410"/>
                    <a:pt x="25141" y="38986"/>
                    <a:pt x="25519" y="34564"/>
                  </a:cubicBezTo>
                  <a:cubicBezTo>
                    <a:pt x="25590" y="33849"/>
                    <a:pt x="25614" y="33129"/>
                    <a:pt x="25719" y="32421"/>
                  </a:cubicBezTo>
                  <a:cubicBezTo>
                    <a:pt x="25767" y="32422"/>
                    <a:pt x="25863" y="32425"/>
                    <a:pt x="25911" y="32426"/>
                  </a:cubicBezTo>
                  <a:cubicBezTo>
                    <a:pt x="28294" y="37000"/>
                    <a:pt x="30652" y="41587"/>
                    <a:pt x="33028" y="46163"/>
                  </a:cubicBezTo>
                  <a:cubicBezTo>
                    <a:pt x="33065" y="46269"/>
                    <a:pt x="33150" y="46313"/>
                    <a:pt x="33238" y="46313"/>
                  </a:cubicBezTo>
                  <a:cubicBezTo>
                    <a:pt x="33397" y="46313"/>
                    <a:pt x="33565" y="46168"/>
                    <a:pt x="33478" y="45981"/>
                  </a:cubicBezTo>
                  <a:cubicBezTo>
                    <a:pt x="31973" y="41225"/>
                    <a:pt x="30456" y="36472"/>
                    <a:pt x="28946" y="31717"/>
                  </a:cubicBezTo>
                  <a:cubicBezTo>
                    <a:pt x="28898" y="31545"/>
                    <a:pt x="28807" y="31378"/>
                    <a:pt x="28825" y="31196"/>
                  </a:cubicBezTo>
                  <a:cubicBezTo>
                    <a:pt x="28849" y="31152"/>
                    <a:pt x="28896" y="31132"/>
                    <a:pt x="28944" y="31132"/>
                  </a:cubicBezTo>
                  <a:cubicBezTo>
                    <a:pt x="28985" y="31132"/>
                    <a:pt x="29028" y="31147"/>
                    <a:pt x="29057" y="31175"/>
                  </a:cubicBezTo>
                  <a:cubicBezTo>
                    <a:pt x="32978" y="34476"/>
                    <a:pt x="36891" y="37785"/>
                    <a:pt x="40813" y="41083"/>
                  </a:cubicBezTo>
                  <a:cubicBezTo>
                    <a:pt x="40862" y="41135"/>
                    <a:pt x="40918" y="41157"/>
                    <a:pt x="40973" y="41157"/>
                  </a:cubicBezTo>
                  <a:cubicBezTo>
                    <a:pt x="41159" y="41157"/>
                    <a:pt x="41332" y="40904"/>
                    <a:pt x="41155" y="40739"/>
                  </a:cubicBezTo>
                  <a:cubicBezTo>
                    <a:pt x="37902" y="36873"/>
                    <a:pt x="34642" y="33015"/>
                    <a:pt x="31387" y="29151"/>
                  </a:cubicBezTo>
                  <a:cubicBezTo>
                    <a:pt x="31316" y="29065"/>
                    <a:pt x="31243" y="28976"/>
                    <a:pt x="31210" y="28871"/>
                  </a:cubicBezTo>
                  <a:cubicBezTo>
                    <a:pt x="31258" y="28825"/>
                    <a:pt x="31309" y="28784"/>
                    <a:pt x="31364" y="28743"/>
                  </a:cubicBezTo>
                  <a:cubicBezTo>
                    <a:pt x="36262" y="30287"/>
                    <a:pt x="41152" y="31858"/>
                    <a:pt x="46049" y="33405"/>
                  </a:cubicBezTo>
                  <a:cubicBezTo>
                    <a:pt x="46081" y="33420"/>
                    <a:pt x="46113" y="33427"/>
                    <a:pt x="46144" y="33427"/>
                  </a:cubicBezTo>
                  <a:cubicBezTo>
                    <a:pt x="46308" y="33427"/>
                    <a:pt x="46452" y="33238"/>
                    <a:pt x="46367" y="33075"/>
                  </a:cubicBezTo>
                  <a:cubicBezTo>
                    <a:pt x="46267" y="32929"/>
                    <a:pt x="46079" y="32886"/>
                    <a:pt x="45937" y="32799"/>
                  </a:cubicBezTo>
                  <a:cubicBezTo>
                    <a:pt x="41616" y="30564"/>
                    <a:pt x="37295" y="28327"/>
                    <a:pt x="32973" y="26091"/>
                  </a:cubicBezTo>
                  <a:cubicBezTo>
                    <a:pt x="32795" y="25993"/>
                    <a:pt x="32580" y="25928"/>
                    <a:pt x="32484" y="25734"/>
                  </a:cubicBezTo>
                  <a:cubicBezTo>
                    <a:pt x="32553" y="25692"/>
                    <a:pt x="32615" y="25625"/>
                    <a:pt x="32698" y="25610"/>
                  </a:cubicBezTo>
                  <a:cubicBezTo>
                    <a:pt x="37762" y="25179"/>
                    <a:pt x="42824" y="24748"/>
                    <a:pt x="47887" y="24317"/>
                  </a:cubicBezTo>
                  <a:cubicBezTo>
                    <a:pt x="48020" y="24317"/>
                    <a:pt x="48181" y="24261"/>
                    <a:pt x="48200" y="24107"/>
                  </a:cubicBezTo>
                  <a:cubicBezTo>
                    <a:pt x="48232" y="23946"/>
                    <a:pt x="48084" y="23819"/>
                    <a:pt x="47933" y="23819"/>
                  </a:cubicBezTo>
                  <a:cubicBezTo>
                    <a:pt x="47931" y="23819"/>
                    <a:pt x="47928" y="23819"/>
                    <a:pt x="47926" y="23819"/>
                  </a:cubicBezTo>
                  <a:cubicBezTo>
                    <a:pt x="43108" y="23409"/>
                    <a:pt x="38290" y="23000"/>
                    <a:pt x="33472" y="22589"/>
                  </a:cubicBezTo>
                  <a:cubicBezTo>
                    <a:pt x="33171" y="22550"/>
                    <a:pt x="32861" y="22570"/>
                    <a:pt x="32569" y="22479"/>
                  </a:cubicBezTo>
                  <a:cubicBezTo>
                    <a:pt x="32564" y="22403"/>
                    <a:pt x="32562" y="22327"/>
                    <a:pt x="32564" y="22252"/>
                  </a:cubicBezTo>
                  <a:cubicBezTo>
                    <a:pt x="37118" y="19901"/>
                    <a:pt x="41668" y="17542"/>
                    <a:pt x="46220" y="15186"/>
                  </a:cubicBezTo>
                  <a:cubicBezTo>
                    <a:pt x="46487" y="15106"/>
                    <a:pt x="46396" y="14705"/>
                    <a:pt x="46158" y="14705"/>
                  </a:cubicBezTo>
                  <a:cubicBezTo>
                    <a:pt x="46133" y="14705"/>
                    <a:pt x="46106" y="14710"/>
                    <a:pt x="46077" y="14720"/>
                  </a:cubicBezTo>
                  <a:cubicBezTo>
                    <a:pt x="41226" y="16254"/>
                    <a:pt x="36380" y="17804"/>
                    <a:pt x="31530" y="19341"/>
                  </a:cubicBezTo>
                  <a:cubicBezTo>
                    <a:pt x="31508" y="19350"/>
                    <a:pt x="31486" y="19355"/>
                    <a:pt x="31465" y="19355"/>
                  </a:cubicBezTo>
                  <a:cubicBezTo>
                    <a:pt x="31358" y="19355"/>
                    <a:pt x="31266" y="19243"/>
                    <a:pt x="31273" y="19138"/>
                  </a:cubicBezTo>
                  <a:cubicBezTo>
                    <a:pt x="31361" y="18996"/>
                    <a:pt x="31479" y="18876"/>
                    <a:pt x="31584" y="18748"/>
                  </a:cubicBezTo>
                  <a:cubicBezTo>
                    <a:pt x="34773" y="14965"/>
                    <a:pt x="37963" y="11185"/>
                    <a:pt x="41150" y="7401"/>
                  </a:cubicBezTo>
                  <a:cubicBezTo>
                    <a:pt x="41309" y="7256"/>
                    <a:pt x="41192" y="6976"/>
                    <a:pt x="40988" y="6976"/>
                  </a:cubicBezTo>
                  <a:cubicBezTo>
                    <a:pt x="40975" y="6976"/>
                    <a:pt x="40962" y="6977"/>
                    <a:pt x="40949" y="6980"/>
                  </a:cubicBezTo>
                  <a:cubicBezTo>
                    <a:pt x="40778" y="7042"/>
                    <a:pt x="40659" y="7186"/>
                    <a:pt x="40521" y="7294"/>
                  </a:cubicBezTo>
                  <a:cubicBezTo>
                    <a:pt x="36717" y="10499"/>
                    <a:pt x="32917" y="13709"/>
                    <a:pt x="29112" y="16912"/>
                  </a:cubicBezTo>
                  <a:cubicBezTo>
                    <a:pt x="29076" y="16950"/>
                    <a:pt x="29038" y="16964"/>
                    <a:pt x="28999" y="16964"/>
                  </a:cubicBezTo>
                  <a:cubicBezTo>
                    <a:pt x="28932" y="16964"/>
                    <a:pt x="28865" y="16918"/>
                    <a:pt x="28812" y="16870"/>
                  </a:cubicBezTo>
                  <a:cubicBezTo>
                    <a:pt x="29491" y="14661"/>
                    <a:pt x="30210" y="12460"/>
                    <a:pt x="30906" y="10255"/>
                  </a:cubicBezTo>
                  <a:cubicBezTo>
                    <a:pt x="31748" y="7607"/>
                    <a:pt x="32588" y="4957"/>
                    <a:pt x="33433" y="2309"/>
                  </a:cubicBezTo>
                  <a:cubicBezTo>
                    <a:pt x="33471" y="2174"/>
                    <a:pt x="33546" y="2008"/>
                    <a:pt x="33432" y="1889"/>
                  </a:cubicBezTo>
                  <a:cubicBezTo>
                    <a:pt x="33385" y="1839"/>
                    <a:pt x="33323" y="1816"/>
                    <a:pt x="33261" y="1816"/>
                  </a:cubicBezTo>
                  <a:cubicBezTo>
                    <a:pt x="33161" y="1816"/>
                    <a:pt x="33060" y="1876"/>
                    <a:pt x="33023" y="1977"/>
                  </a:cubicBezTo>
                  <a:cubicBezTo>
                    <a:pt x="30689" y="6485"/>
                    <a:pt x="28358" y="10993"/>
                    <a:pt x="26024" y="15501"/>
                  </a:cubicBezTo>
                  <a:cubicBezTo>
                    <a:pt x="25983" y="15613"/>
                    <a:pt x="25885" y="15673"/>
                    <a:pt x="25773" y="15673"/>
                  </a:cubicBezTo>
                  <a:cubicBezTo>
                    <a:pt x="25760" y="15673"/>
                    <a:pt x="25746" y="15673"/>
                    <a:pt x="25733" y="15671"/>
                  </a:cubicBezTo>
                  <a:cubicBezTo>
                    <a:pt x="25668" y="15521"/>
                    <a:pt x="25665" y="15359"/>
                    <a:pt x="25657" y="15201"/>
                  </a:cubicBezTo>
                  <a:cubicBezTo>
                    <a:pt x="25233" y="10237"/>
                    <a:pt x="24813" y="5273"/>
                    <a:pt x="24389" y="308"/>
                  </a:cubicBezTo>
                  <a:cubicBezTo>
                    <a:pt x="24399" y="162"/>
                    <a:pt x="24299" y="1"/>
                    <a:pt x="2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13"/>
          <p:cNvGrpSpPr/>
          <p:nvPr/>
        </p:nvGrpSpPr>
        <p:grpSpPr>
          <a:xfrm rot="-900166">
            <a:off x="8497966" y="4209667"/>
            <a:ext cx="459331" cy="579548"/>
            <a:chOff x="5191200" y="4689525"/>
            <a:chExt cx="360975" cy="455450"/>
          </a:xfrm>
        </p:grpSpPr>
        <p:sp>
          <p:nvSpPr>
            <p:cNvPr id="223" name="Google Shape;223;p13"/>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3"/>
          <p:cNvGrpSpPr/>
          <p:nvPr/>
        </p:nvGrpSpPr>
        <p:grpSpPr>
          <a:xfrm rot="-900166">
            <a:off x="2312166" y="4653567"/>
            <a:ext cx="459331" cy="579548"/>
            <a:chOff x="5191200" y="4689525"/>
            <a:chExt cx="360975" cy="455450"/>
          </a:xfrm>
        </p:grpSpPr>
        <p:sp>
          <p:nvSpPr>
            <p:cNvPr id="226" name="Google Shape;226;p13"/>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3"/>
          <p:cNvGrpSpPr/>
          <p:nvPr/>
        </p:nvGrpSpPr>
        <p:grpSpPr>
          <a:xfrm rot="-900166">
            <a:off x="2858241" y="4653567"/>
            <a:ext cx="459331" cy="579548"/>
            <a:chOff x="5191200" y="4689525"/>
            <a:chExt cx="360975" cy="455450"/>
          </a:xfrm>
        </p:grpSpPr>
        <p:sp>
          <p:nvSpPr>
            <p:cNvPr id="229" name="Google Shape;229;p13"/>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6_1_1">
    <p:spTree>
      <p:nvGrpSpPr>
        <p:cNvPr id="1" name="Shape 231"/>
        <p:cNvGrpSpPr/>
        <p:nvPr/>
      </p:nvGrpSpPr>
      <p:grpSpPr>
        <a:xfrm>
          <a:off x="0" y="0"/>
          <a:ext cx="0" cy="0"/>
          <a:chOff x="0" y="0"/>
          <a:chExt cx="0" cy="0"/>
        </a:xfrm>
      </p:grpSpPr>
      <p:grpSp>
        <p:nvGrpSpPr>
          <p:cNvPr id="232" name="Google Shape;232;p14"/>
          <p:cNvGrpSpPr/>
          <p:nvPr/>
        </p:nvGrpSpPr>
        <p:grpSpPr>
          <a:xfrm>
            <a:off x="7846378" y="3883706"/>
            <a:ext cx="1678122" cy="1667393"/>
            <a:chOff x="525703" y="2858931"/>
            <a:chExt cx="1678122" cy="1667393"/>
          </a:xfrm>
        </p:grpSpPr>
        <p:grpSp>
          <p:nvGrpSpPr>
            <p:cNvPr id="233" name="Google Shape;233;p14"/>
            <p:cNvGrpSpPr/>
            <p:nvPr/>
          </p:nvGrpSpPr>
          <p:grpSpPr>
            <a:xfrm rot="900166">
              <a:off x="678089" y="3013540"/>
              <a:ext cx="1373350" cy="1358176"/>
              <a:chOff x="1271525" y="1919275"/>
              <a:chExt cx="1079275" cy="1067350"/>
            </a:xfrm>
          </p:grpSpPr>
          <p:sp>
            <p:nvSpPr>
              <p:cNvPr id="234" name="Google Shape;234;p14"/>
              <p:cNvSpPr/>
              <p:nvPr/>
            </p:nvSpPr>
            <p:spPr>
              <a:xfrm>
                <a:off x="1334150" y="2150075"/>
                <a:ext cx="577400" cy="778200"/>
              </a:xfrm>
              <a:custGeom>
                <a:avLst/>
                <a:gdLst/>
                <a:ahLst/>
                <a:cxnLst/>
                <a:rect l="l" t="t" r="r" b="b"/>
                <a:pathLst>
                  <a:path w="23096" h="31128" extrusionOk="0">
                    <a:moveTo>
                      <a:pt x="4561" y="1"/>
                    </a:moveTo>
                    <a:cubicBezTo>
                      <a:pt x="4530" y="1"/>
                      <a:pt x="4498" y="20"/>
                      <a:pt x="4472" y="67"/>
                    </a:cubicBezTo>
                    <a:cubicBezTo>
                      <a:pt x="3002" y="1825"/>
                      <a:pt x="1916" y="3886"/>
                      <a:pt x="1190" y="6054"/>
                    </a:cubicBezTo>
                    <a:cubicBezTo>
                      <a:pt x="187" y="9047"/>
                      <a:pt x="0" y="12291"/>
                      <a:pt x="550" y="15392"/>
                    </a:cubicBezTo>
                    <a:cubicBezTo>
                      <a:pt x="774" y="16719"/>
                      <a:pt x="1139" y="18017"/>
                      <a:pt x="1589" y="19284"/>
                    </a:cubicBezTo>
                    <a:cubicBezTo>
                      <a:pt x="2356" y="21079"/>
                      <a:pt x="3377" y="22764"/>
                      <a:pt x="4613" y="24276"/>
                    </a:cubicBezTo>
                    <a:cubicBezTo>
                      <a:pt x="5432" y="25172"/>
                      <a:pt x="6305" y="26021"/>
                      <a:pt x="7252" y="26782"/>
                    </a:cubicBezTo>
                    <a:cubicBezTo>
                      <a:pt x="9202" y="28365"/>
                      <a:pt x="11448" y="29594"/>
                      <a:pt x="13854" y="30320"/>
                    </a:cubicBezTo>
                    <a:cubicBezTo>
                      <a:pt x="15356" y="30785"/>
                      <a:pt x="16920" y="31025"/>
                      <a:pt x="18487" y="31112"/>
                    </a:cubicBezTo>
                    <a:cubicBezTo>
                      <a:pt x="18762" y="31123"/>
                      <a:pt x="19038" y="31128"/>
                      <a:pt x="19313" y="31128"/>
                    </a:cubicBezTo>
                    <a:cubicBezTo>
                      <a:pt x="20559" y="31128"/>
                      <a:pt x="21807" y="31019"/>
                      <a:pt x="23025" y="30750"/>
                    </a:cubicBezTo>
                    <a:cubicBezTo>
                      <a:pt x="23042" y="30715"/>
                      <a:pt x="23077" y="30645"/>
                      <a:pt x="23095" y="30610"/>
                    </a:cubicBezTo>
                    <a:cubicBezTo>
                      <a:pt x="23036" y="30575"/>
                      <a:pt x="22976" y="30540"/>
                      <a:pt x="22908" y="30540"/>
                    </a:cubicBezTo>
                    <a:cubicBezTo>
                      <a:pt x="22907" y="30540"/>
                      <a:pt x="22906" y="30540"/>
                      <a:pt x="22905" y="30540"/>
                    </a:cubicBezTo>
                    <a:cubicBezTo>
                      <a:pt x="20266" y="30241"/>
                      <a:pt x="17664" y="29374"/>
                      <a:pt x="15480" y="27843"/>
                    </a:cubicBezTo>
                    <a:cubicBezTo>
                      <a:pt x="15398" y="27789"/>
                      <a:pt x="15351" y="27703"/>
                      <a:pt x="15303" y="27623"/>
                    </a:cubicBezTo>
                    <a:cubicBezTo>
                      <a:pt x="15340" y="27572"/>
                      <a:pt x="15379" y="27522"/>
                      <a:pt x="15419" y="27474"/>
                    </a:cubicBezTo>
                    <a:cubicBezTo>
                      <a:pt x="16422" y="27736"/>
                      <a:pt x="17457" y="27862"/>
                      <a:pt x="18493" y="27862"/>
                    </a:cubicBezTo>
                    <a:cubicBezTo>
                      <a:pt x="19172" y="27862"/>
                      <a:pt x="19851" y="27807"/>
                      <a:pt x="20521" y="27702"/>
                    </a:cubicBezTo>
                    <a:cubicBezTo>
                      <a:pt x="20584" y="27695"/>
                      <a:pt x="20642" y="27677"/>
                      <a:pt x="20693" y="27646"/>
                    </a:cubicBezTo>
                    <a:cubicBezTo>
                      <a:pt x="20723" y="27554"/>
                      <a:pt x="20657" y="27506"/>
                      <a:pt x="20577" y="27493"/>
                    </a:cubicBezTo>
                    <a:cubicBezTo>
                      <a:pt x="19290" y="27213"/>
                      <a:pt x="18044" y="26750"/>
                      <a:pt x="16882" y="26132"/>
                    </a:cubicBezTo>
                    <a:cubicBezTo>
                      <a:pt x="15694" y="25500"/>
                      <a:pt x="14599" y="24704"/>
                      <a:pt x="13576" y="23832"/>
                    </a:cubicBezTo>
                    <a:cubicBezTo>
                      <a:pt x="13482" y="23773"/>
                      <a:pt x="13354" y="23532"/>
                      <a:pt x="13540" y="23532"/>
                    </a:cubicBezTo>
                    <a:cubicBezTo>
                      <a:pt x="13544" y="23532"/>
                      <a:pt x="13548" y="23532"/>
                      <a:pt x="13552" y="23532"/>
                    </a:cubicBezTo>
                    <a:cubicBezTo>
                      <a:pt x="14617" y="23966"/>
                      <a:pt x="15739" y="24316"/>
                      <a:pt x="16898" y="24358"/>
                    </a:cubicBezTo>
                    <a:cubicBezTo>
                      <a:pt x="16914" y="24359"/>
                      <a:pt x="16929" y="24360"/>
                      <a:pt x="16945" y="24360"/>
                    </a:cubicBezTo>
                    <a:cubicBezTo>
                      <a:pt x="17082" y="24360"/>
                      <a:pt x="17211" y="24302"/>
                      <a:pt x="17301" y="24198"/>
                    </a:cubicBezTo>
                    <a:cubicBezTo>
                      <a:pt x="15089" y="23354"/>
                      <a:pt x="13084" y="21965"/>
                      <a:pt x="11539" y="20169"/>
                    </a:cubicBezTo>
                    <a:cubicBezTo>
                      <a:pt x="11537" y="20120"/>
                      <a:pt x="11533" y="20023"/>
                      <a:pt x="11531" y="19973"/>
                    </a:cubicBezTo>
                    <a:lnTo>
                      <a:pt x="11531" y="19973"/>
                    </a:lnTo>
                    <a:cubicBezTo>
                      <a:pt x="11815" y="19994"/>
                      <a:pt x="12045" y="20185"/>
                      <a:pt x="12312" y="20270"/>
                    </a:cubicBezTo>
                    <a:cubicBezTo>
                      <a:pt x="12800" y="20450"/>
                      <a:pt x="13300" y="20703"/>
                      <a:pt x="13827" y="20703"/>
                    </a:cubicBezTo>
                    <a:cubicBezTo>
                      <a:pt x="13889" y="20703"/>
                      <a:pt x="13952" y="20699"/>
                      <a:pt x="14015" y="20692"/>
                    </a:cubicBezTo>
                    <a:cubicBezTo>
                      <a:pt x="14010" y="20615"/>
                      <a:pt x="13976" y="20554"/>
                      <a:pt x="13915" y="20512"/>
                    </a:cubicBezTo>
                    <a:cubicBezTo>
                      <a:pt x="12400" y="19376"/>
                      <a:pt x="11156" y="17879"/>
                      <a:pt x="10317" y="16180"/>
                    </a:cubicBezTo>
                    <a:cubicBezTo>
                      <a:pt x="9806" y="15121"/>
                      <a:pt x="9461" y="13982"/>
                      <a:pt x="9285" y="12822"/>
                    </a:cubicBezTo>
                    <a:cubicBezTo>
                      <a:pt x="9282" y="12722"/>
                      <a:pt x="9220" y="12645"/>
                      <a:pt x="9142" y="12594"/>
                    </a:cubicBezTo>
                    <a:cubicBezTo>
                      <a:pt x="8786" y="13335"/>
                      <a:pt x="8769" y="14181"/>
                      <a:pt x="8692" y="14986"/>
                    </a:cubicBezTo>
                    <a:cubicBezTo>
                      <a:pt x="8660" y="15020"/>
                      <a:pt x="8596" y="15086"/>
                      <a:pt x="8564" y="15120"/>
                    </a:cubicBezTo>
                    <a:cubicBezTo>
                      <a:pt x="8498" y="15046"/>
                      <a:pt x="8423" y="14976"/>
                      <a:pt x="8391" y="14881"/>
                    </a:cubicBezTo>
                    <a:cubicBezTo>
                      <a:pt x="7594" y="12756"/>
                      <a:pt x="7362" y="10444"/>
                      <a:pt x="7610" y="8195"/>
                    </a:cubicBezTo>
                    <a:cubicBezTo>
                      <a:pt x="7566" y="8189"/>
                      <a:pt x="7475" y="8177"/>
                      <a:pt x="7430" y="8172"/>
                    </a:cubicBezTo>
                    <a:cubicBezTo>
                      <a:pt x="6836" y="9197"/>
                      <a:pt x="6605" y="10392"/>
                      <a:pt x="6472" y="11558"/>
                    </a:cubicBezTo>
                    <a:cubicBezTo>
                      <a:pt x="6472" y="11645"/>
                      <a:pt x="6383" y="11730"/>
                      <a:pt x="6310" y="11730"/>
                    </a:cubicBezTo>
                    <a:cubicBezTo>
                      <a:pt x="6268" y="11730"/>
                      <a:pt x="6231" y="11702"/>
                      <a:pt x="6219" y="11631"/>
                    </a:cubicBezTo>
                    <a:cubicBezTo>
                      <a:pt x="5689" y="9377"/>
                      <a:pt x="5539" y="7003"/>
                      <a:pt x="6013" y="4725"/>
                    </a:cubicBezTo>
                    <a:cubicBezTo>
                      <a:pt x="6046" y="4428"/>
                      <a:pt x="6165" y="4149"/>
                      <a:pt x="6194" y="3855"/>
                    </a:cubicBezTo>
                    <a:cubicBezTo>
                      <a:pt x="6195" y="3766"/>
                      <a:pt x="6145" y="3731"/>
                      <a:pt x="6086" y="3731"/>
                    </a:cubicBezTo>
                    <a:cubicBezTo>
                      <a:pt x="6021" y="3731"/>
                      <a:pt x="5944" y="3772"/>
                      <a:pt x="5907" y="3830"/>
                    </a:cubicBezTo>
                    <a:cubicBezTo>
                      <a:pt x="5210" y="4781"/>
                      <a:pt x="4640" y="5829"/>
                      <a:pt x="4243" y="6941"/>
                    </a:cubicBezTo>
                    <a:cubicBezTo>
                      <a:pt x="4057" y="7407"/>
                      <a:pt x="3958" y="7902"/>
                      <a:pt x="3795" y="8376"/>
                    </a:cubicBezTo>
                    <a:cubicBezTo>
                      <a:pt x="3750" y="8374"/>
                      <a:pt x="3660" y="8373"/>
                      <a:pt x="3616" y="8372"/>
                    </a:cubicBezTo>
                    <a:cubicBezTo>
                      <a:pt x="3185" y="5632"/>
                      <a:pt x="3652" y="2808"/>
                      <a:pt x="4652" y="240"/>
                    </a:cubicBezTo>
                    <a:cubicBezTo>
                      <a:pt x="4729" y="146"/>
                      <a:pt x="4648" y="1"/>
                      <a:pt x="4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1624825" y="2281475"/>
                <a:ext cx="372825" cy="212275"/>
              </a:xfrm>
              <a:custGeom>
                <a:avLst/>
                <a:gdLst/>
                <a:ahLst/>
                <a:cxnLst/>
                <a:rect l="l" t="t" r="r" b="b"/>
                <a:pathLst>
                  <a:path w="14913" h="8491" extrusionOk="0">
                    <a:moveTo>
                      <a:pt x="4555" y="3225"/>
                    </a:moveTo>
                    <a:cubicBezTo>
                      <a:pt x="4714" y="3225"/>
                      <a:pt x="4874" y="3295"/>
                      <a:pt x="4957" y="3434"/>
                    </a:cubicBezTo>
                    <a:cubicBezTo>
                      <a:pt x="5095" y="3638"/>
                      <a:pt x="5031" y="3896"/>
                      <a:pt x="4982" y="4120"/>
                    </a:cubicBezTo>
                    <a:cubicBezTo>
                      <a:pt x="4801" y="4711"/>
                      <a:pt x="4484" y="5259"/>
                      <a:pt x="4070" y="5718"/>
                    </a:cubicBezTo>
                    <a:cubicBezTo>
                      <a:pt x="3933" y="5867"/>
                      <a:pt x="3831" y="6058"/>
                      <a:pt x="3852" y="6267"/>
                    </a:cubicBezTo>
                    <a:cubicBezTo>
                      <a:pt x="3977" y="6330"/>
                      <a:pt x="4114" y="6362"/>
                      <a:pt x="4251" y="6362"/>
                    </a:cubicBezTo>
                    <a:cubicBezTo>
                      <a:pt x="4395" y="6362"/>
                      <a:pt x="4538" y="6326"/>
                      <a:pt x="4668" y="6253"/>
                    </a:cubicBezTo>
                    <a:cubicBezTo>
                      <a:pt x="4978" y="6086"/>
                      <a:pt x="5266" y="5856"/>
                      <a:pt x="5474" y="5571"/>
                    </a:cubicBezTo>
                    <a:cubicBezTo>
                      <a:pt x="5592" y="5150"/>
                      <a:pt x="5645" y="4692"/>
                      <a:pt x="5899" y="4321"/>
                    </a:cubicBezTo>
                    <a:cubicBezTo>
                      <a:pt x="6038" y="4116"/>
                      <a:pt x="6195" y="3892"/>
                      <a:pt x="6437" y="3802"/>
                    </a:cubicBezTo>
                    <a:cubicBezTo>
                      <a:pt x="6471" y="3789"/>
                      <a:pt x="6507" y="3782"/>
                      <a:pt x="6543" y="3782"/>
                    </a:cubicBezTo>
                    <a:cubicBezTo>
                      <a:pt x="6726" y="3782"/>
                      <a:pt x="6909" y="3944"/>
                      <a:pt x="6858" y="4142"/>
                    </a:cubicBezTo>
                    <a:cubicBezTo>
                      <a:pt x="6740" y="4756"/>
                      <a:pt x="6330" y="5257"/>
                      <a:pt x="5986" y="5761"/>
                    </a:cubicBezTo>
                    <a:cubicBezTo>
                      <a:pt x="5931" y="6031"/>
                      <a:pt x="5997" y="6429"/>
                      <a:pt x="6311" y="6506"/>
                    </a:cubicBezTo>
                    <a:cubicBezTo>
                      <a:pt x="6343" y="6509"/>
                      <a:pt x="6374" y="6511"/>
                      <a:pt x="6406" y="6511"/>
                    </a:cubicBezTo>
                    <a:cubicBezTo>
                      <a:pt x="6901" y="6511"/>
                      <a:pt x="7305" y="6126"/>
                      <a:pt x="7602" y="5761"/>
                    </a:cubicBezTo>
                    <a:cubicBezTo>
                      <a:pt x="7740" y="5628"/>
                      <a:pt x="7716" y="5424"/>
                      <a:pt x="7758" y="5254"/>
                    </a:cubicBezTo>
                    <a:cubicBezTo>
                      <a:pt x="7865" y="4861"/>
                      <a:pt x="8034" y="4454"/>
                      <a:pt x="8368" y="4202"/>
                    </a:cubicBezTo>
                    <a:cubicBezTo>
                      <a:pt x="8438" y="4145"/>
                      <a:pt x="8527" y="4115"/>
                      <a:pt x="8616" y="4115"/>
                    </a:cubicBezTo>
                    <a:cubicBezTo>
                      <a:pt x="8697" y="4115"/>
                      <a:pt x="8777" y="4140"/>
                      <a:pt x="8842" y="4194"/>
                    </a:cubicBezTo>
                    <a:cubicBezTo>
                      <a:pt x="8948" y="4297"/>
                      <a:pt x="8935" y="4465"/>
                      <a:pt x="8895" y="4596"/>
                    </a:cubicBezTo>
                    <a:cubicBezTo>
                      <a:pt x="8779" y="4964"/>
                      <a:pt x="8568" y="5292"/>
                      <a:pt x="8343" y="5602"/>
                    </a:cubicBezTo>
                    <a:cubicBezTo>
                      <a:pt x="8259" y="5714"/>
                      <a:pt x="8165" y="5867"/>
                      <a:pt x="8252" y="6006"/>
                    </a:cubicBezTo>
                    <a:cubicBezTo>
                      <a:pt x="8338" y="6198"/>
                      <a:pt x="8561" y="6239"/>
                      <a:pt x="8755" y="6239"/>
                    </a:cubicBezTo>
                    <a:cubicBezTo>
                      <a:pt x="8777" y="6239"/>
                      <a:pt x="8799" y="6239"/>
                      <a:pt x="8819" y="6238"/>
                    </a:cubicBezTo>
                    <a:cubicBezTo>
                      <a:pt x="9319" y="6193"/>
                      <a:pt x="9748" y="5887"/>
                      <a:pt x="10106" y="5555"/>
                    </a:cubicBezTo>
                    <a:cubicBezTo>
                      <a:pt x="10222" y="5430"/>
                      <a:pt x="10378" y="5310"/>
                      <a:pt x="10381" y="5126"/>
                    </a:cubicBezTo>
                    <a:cubicBezTo>
                      <a:pt x="10420" y="4726"/>
                      <a:pt x="10525" y="4308"/>
                      <a:pt x="10805" y="4006"/>
                    </a:cubicBezTo>
                    <a:cubicBezTo>
                      <a:pt x="10904" y="3889"/>
                      <a:pt x="11058" y="3810"/>
                      <a:pt x="11212" y="3810"/>
                    </a:cubicBezTo>
                    <a:cubicBezTo>
                      <a:pt x="11253" y="3810"/>
                      <a:pt x="11293" y="3815"/>
                      <a:pt x="11333" y="3827"/>
                    </a:cubicBezTo>
                    <a:cubicBezTo>
                      <a:pt x="11471" y="3894"/>
                      <a:pt x="11516" y="4063"/>
                      <a:pt x="11487" y="4204"/>
                    </a:cubicBezTo>
                    <a:cubicBezTo>
                      <a:pt x="11410" y="4697"/>
                      <a:pt x="11096" y="5099"/>
                      <a:pt x="10841" y="5511"/>
                    </a:cubicBezTo>
                    <a:cubicBezTo>
                      <a:pt x="10842" y="5733"/>
                      <a:pt x="10883" y="5972"/>
                      <a:pt x="11022" y="6152"/>
                    </a:cubicBezTo>
                    <a:cubicBezTo>
                      <a:pt x="11111" y="6260"/>
                      <a:pt x="11245" y="6298"/>
                      <a:pt x="11380" y="6298"/>
                    </a:cubicBezTo>
                    <a:cubicBezTo>
                      <a:pt x="11454" y="6298"/>
                      <a:pt x="11530" y="6287"/>
                      <a:pt x="11599" y="6269"/>
                    </a:cubicBezTo>
                    <a:cubicBezTo>
                      <a:pt x="11965" y="6172"/>
                      <a:pt x="12280" y="5938"/>
                      <a:pt x="12536" y="5664"/>
                    </a:cubicBezTo>
                    <a:cubicBezTo>
                      <a:pt x="12615" y="5590"/>
                      <a:pt x="12691" y="5486"/>
                      <a:pt x="12810" y="5486"/>
                    </a:cubicBezTo>
                    <a:cubicBezTo>
                      <a:pt x="12814" y="5486"/>
                      <a:pt x="12818" y="5486"/>
                      <a:pt x="12823" y="5486"/>
                    </a:cubicBezTo>
                    <a:cubicBezTo>
                      <a:pt x="12826" y="5486"/>
                      <a:pt x="12830" y="5486"/>
                      <a:pt x="12833" y="5486"/>
                    </a:cubicBezTo>
                    <a:cubicBezTo>
                      <a:pt x="13017" y="5486"/>
                      <a:pt x="13130" y="5736"/>
                      <a:pt x="13003" y="5873"/>
                    </a:cubicBezTo>
                    <a:cubicBezTo>
                      <a:pt x="12624" y="6311"/>
                      <a:pt x="12126" y="6690"/>
                      <a:pt x="11538" y="6773"/>
                    </a:cubicBezTo>
                    <a:cubicBezTo>
                      <a:pt x="11484" y="6782"/>
                      <a:pt x="11428" y="6786"/>
                      <a:pt x="11373" y="6786"/>
                    </a:cubicBezTo>
                    <a:cubicBezTo>
                      <a:pt x="11097" y="6786"/>
                      <a:pt x="10818" y="6678"/>
                      <a:pt x="10645" y="6457"/>
                    </a:cubicBezTo>
                    <a:cubicBezTo>
                      <a:pt x="10548" y="6359"/>
                      <a:pt x="10472" y="6197"/>
                      <a:pt x="10317" y="6197"/>
                    </a:cubicBezTo>
                    <a:cubicBezTo>
                      <a:pt x="10312" y="6197"/>
                      <a:pt x="10307" y="6197"/>
                      <a:pt x="10302" y="6198"/>
                    </a:cubicBezTo>
                    <a:cubicBezTo>
                      <a:pt x="10281" y="6196"/>
                      <a:pt x="10260" y="6195"/>
                      <a:pt x="10239" y="6195"/>
                    </a:cubicBezTo>
                    <a:cubicBezTo>
                      <a:pt x="10146" y="6195"/>
                      <a:pt x="10053" y="6217"/>
                      <a:pt x="9981" y="6279"/>
                    </a:cubicBezTo>
                    <a:cubicBezTo>
                      <a:pt x="9624" y="6533"/>
                      <a:pt x="9190" y="6725"/>
                      <a:pt x="8748" y="6725"/>
                    </a:cubicBezTo>
                    <a:cubicBezTo>
                      <a:pt x="8631" y="6725"/>
                      <a:pt x="8514" y="6712"/>
                      <a:pt x="8398" y="6682"/>
                    </a:cubicBezTo>
                    <a:cubicBezTo>
                      <a:pt x="8187" y="6630"/>
                      <a:pt x="7971" y="6502"/>
                      <a:pt x="7755" y="6502"/>
                    </a:cubicBezTo>
                    <a:cubicBezTo>
                      <a:pt x="7671" y="6502"/>
                      <a:pt x="7587" y="6521"/>
                      <a:pt x="7504" y="6572"/>
                    </a:cubicBezTo>
                    <a:cubicBezTo>
                      <a:pt x="7192" y="6788"/>
                      <a:pt x="6848" y="6996"/>
                      <a:pt x="6458" y="6996"/>
                    </a:cubicBezTo>
                    <a:cubicBezTo>
                      <a:pt x="6449" y="6996"/>
                      <a:pt x="6440" y="6996"/>
                      <a:pt x="6431" y="6996"/>
                    </a:cubicBezTo>
                    <a:cubicBezTo>
                      <a:pt x="6409" y="6998"/>
                      <a:pt x="6386" y="6999"/>
                      <a:pt x="6363" y="6999"/>
                    </a:cubicBezTo>
                    <a:cubicBezTo>
                      <a:pt x="6029" y="6999"/>
                      <a:pt x="5729" y="6773"/>
                      <a:pt x="5587" y="6476"/>
                    </a:cubicBezTo>
                    <a:cubicBezTo>
                      <a:pt x="5523" y="6438"/>
                      <a:pt x="5449" y="6408"/>
                      <a:pt x="5379" y="6408"/>
                    </a:cubicBezTo>
                    <a:cubicBezTo>
                      <a:pt x="5319" y="6408"/>
                      <a:pt x="5262" y="6429"/>
                      <a:pt x="5215" y="6484"/>
                    </a:cubicBezTo>
                    <a:cubicBezTo>
                      <a:pt x="4941" y="6704"/>
                      <a:pt x="4578" y="6849"/>
                      <a:pt x="4225" y="6849"/>
                    </a:cubicBezTo>
                    <a:cubicBezTo>
                      <a:pt x="3975" y="6849"/>
                      <a:pt x="3730" y="6777"/>
                      <a:pt x="3525" y="6607"/>
                    </a:cubicBezTo>
                    <a:cubicBezTo>
                      <a:pt x="3470" y="6552"/>
                      <a:pt x="3408" y="6531"/>
                      <a:pt x="3345" y="6531"/>
                    </a:cubicBezTo>
                    <a:cubicBezTo>
                      <a:pt x="3228" y="6531"/>
                      <a:pt x="3106" y="6600"/>
                      <a:pt x="3003" y="6653"/>
                    </a:cubicBezTo>
                    <a:cubicBezTo>
                      <a:pt x="2798" y="6729"/>
                      <a:pt x="2630" y="6872"/>
                      <a:pt x="2436" y="6969"/>
                    </a:cubicBezTo>
                    <a:cubicBezTo>
                      <a:pt x="2405" y="6986"/>
                      <a:pt x="2371" y="6994"/>
                      <a:pt x="2338" y="6994"/>
                    </a:cubicBezTo>
                    <a:cubicBezTo>
                      <a:pt x="2204" y="6994"/>
                      <a:pt x="2071" y="6865"/>
                      <a:pt x="2100" y="6724"/>
                    </a:cubicBezTo>
                    <a:cubicBezTo>
                      <a:pt x="2097" y="6618"/>
                      <a:pt x="2201" y="6558"/>
                      <a:pt x="2276" y="6505"/>
                    </a:cubicBezTo>
                    <a:cubicBezTo>
                      <a:pt x="2473" y="6379"/>
                      <a:pt x="2673" y="6258"/>
                      <a:pt x="2872" y="6136"/>
                    </a:cubicBezTo>
                    <a:cubicBezTo>
                      <a:pt x="2969" y="5911"/>
                      <a:pt x="3094" y="5690"/>
                      <a:pt x="3118" y="5442"/>
                    </a:cubicBezTo>
                    <a:cubicBezTo>
                      <a:pt x="3166" y="4905"/>
                      <a:pt x="3348" y="4381"/>
                      <a:pt x="3635" y="3925"/>
                    </a:cubicBezTo>
                    <a:cubicBezTo>
                      <a:pt x="3813" y="3660"/>
                      <a:pt x="4034" y="3410"/>
                      <a:pt x="4330" y="3275"/>
                    </a:cubicBezTo>
                    <a:cubicBezTo>
                      <a:pt x="4399" y="3241"/>
                      <a:pt x="4477" y="3225"/>
                      <a:pt x="4555" y="3225"/>
                    </a:cubicBezTo>
                    <a:close/>
                    <a:moveTo>
                      <a:pt x="7419" y="1"/>
                    </a:moveTo>
                    <a:cubicBezTo>
                      <a:pt x="6041" y="1"/>
                      <a:pt x="4663" y="403"/>
                      <a:pt x="3504" y="1149"/>
                    </a:cubicBezTo>
                    <a:cubicBezTo>
                      <a:pt x="2398" y="1854"/>
                      <a:pt x="1485" y="2862"/>
                      <a:pt x="900" y="4037"/>
                    </a:cubicBezTo>
                    <a:cubicBezTo>
                      <a:pt x="245" y="5326"/>
                      <a:pt x="1" y="6813"/>
                      <a:pt x="182" y="8246"/>
                    </a:cubicBezTo>
                    <a:cubicBezTo>
                      <a:pt x="254" y="8319"/>
                      <a:pt x="325" y="8395"/>
                      <a:pt x="396" y="8471"/>
                    </a:cubicBezTo>
                    <a:cubicBezTo>
                      <a:pt x="521" y="8485"/>
                      <a:pt x="646" y="8490"/>
                      <a:pt x="772" y="8490"/>
                    </a:cubicBezTo>
                    <a:cubicBezTo>
                      <a:pt x="1059" y="8490"/>
                      <a:pt x="1348" y="8463"/>
                      <a:pt x="1636" y="8463"/>
                    </a:cubicBezTo>
                    <a:cubicBezTo>
                      <a:pt x="1645" y="8463"/>
                      <a:pt x="1655" y="8464"/>
                      <a:pt x="1664" y="8464"/>
                    </a:cubicBezTo>
                    <a:cubicBezTo>
                      <a:pt x="5852" y="8343"/>
                      <a:pt x="10040" y="8225"/>
                      <a:pt x="14228" y="8102"/>
                    </a:cubicBezTo>
                    <a:cubicBezTo>
                      <a:pt x="14433" y="8101"/>
                      <a:pt x="14722" y="8011"/>
                      <a:pt x="14731" y="7767"/>
                    </a:cubicBezTo>
                    <a:cubicBezTo>
                      <a:pt x="14912" y="5370"/>
                      <a:pt x="13786" y="2933"/>
                      <a:pt x="11865" y="1496"/>
                    </a:cubicBezTo>
                    <a:cubicBezTo>
                      <a:pt x="10666" y="572"/>
                      <a:pt x="9169" y="44"/>
                      <a:pt x="7656" y="5"/>
                    </a:cubicBezTo>
                    <a:cubicBezTo>
                      <a:pt x="7577" y="2"/>
                      <a:pt x="7498" y="1"/>
                      <a:pt x="7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1715400" y="2374475"/>
                <a:ext cx="23175" cy="39650"/>
              </a:xfrm>
              <a:custGeom>
                <a:avLst/>
                <a:gdLst/>
                <a:ahLst/>
                <a:cxnLst/>
                <a:rect l="l" t="t" r="r" b="b"/>
                <a:pathLst>
                  <a:path w="927" h="1586" extrusionOk="0">
                    <a:moveTo>
                      <a:pt x="927" y="1"/>
                    </a:moveTo>
                    <a:lnTo>
                      <a:pt x="927" y="1"/>
                    </a:lnTo>
                    <a:cubicBezTo>
                      <a:pt x="713" y="78"/>
                      <a:pt x="566" y="259"/>
                      <a:pt x="440" y="438"/>
                    </a:cubicBezTo>
                    <a:cubicBezTo>
                      <a:pt x="213" y="783"/>
                      <a:pt x="66" y="1179"/>
                      <a:pt x="0" y="1585"/>
                    </a:cubicBezTo>
                    <a:cubicBezTo>
                      <a:pt x="3" y="1585"/>
                      <a:pt x="5" y="1586"/>
                      <a:pt x="8" y="1586"/>
                    </a:cubicBezTo>
                    <a:cubicBezTo>
                      <a:pt x="244" y="1586"/>
                      <a:pt x="349" y="1340"/>
                      <a:pt x="467" y="1176"/>
                    </a:cubicBezTo>
                    <a:cubicBezTo>
                      <a:pt x="682" y="814"/>
                      <a:pt x="902" y="429"/>
                      <a:pt x="9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1633375" y="2496250"/>
                <a:ext cx="355725" cy="150900"/>
              </a:xfrm>
              <a:custGeom>
                <a:avLst/>
                <a:gdLst/>
                <a:ahLst/>
                <a:cxnLst/>
                <a:rect l="l" t="t" r="r" b="b"/>
                <a:pathLst>
                  <a:path w="14229" h="6036" extrusionOk="0">
                    <a:moveTo>
                      <a:pt x="9527" y="1549"/>
                    </a:moveTo>
                    <a:cubicBezTo>
                      <a:pt x="9587" y="1549"/>
                      <a:pt x="9647" y="1551"/>
                      <a:pt x="9707" y="1555"/>
                    </a:cubicBezTo>
                    <a:cubicBezTo>
                      <a:pt x="9867" y="1578"/>
                      <a:pt x="9956" y="1787"/>
                      <a:pt x="9863" y="1922"/>
                    </a:cubicBezTo>
                    <a:cubicBezTo>
                      <a:pt x="9791" y="2044"/>
                      <a:pt x="9636" y="2039"/>
                      <a:pt x="9513" y="2044"/>
                    </a:cubicBezTo>
                    <a:cubicBezTo>
                      <a:pt x="7943" y="2082"/>
                      <a:pt x="6373" y="2139"/>
                      <a:pt x="4803" y="2173"/>
                    </a:cubicBezTo>
                    <a:cubicBezTo>
                      <a:pt x="4794" y="2174"/>
                      <a:pt x="4785" y="2175"/>
                      <a:pt x="4777" y="2175"/>
                    </a:cubicBezTo>
                    <a:cubicBezTo>
                      <a:pt x="4513" y="2175"/>
                      <a:pt x="4472" y="1736"/>
                      <a:pt x="4743" y="1697"/>
                    </a:cubicBezTo>
                    <a:cubicBezTo>
                      <a:pt x="6161" y="1634"/>
                      <a:pt x="7582" y="1612"/>
                      <a:pt x="9001" y="1565"/>
                    </a:cubicBezTo>
                    <a:cubicBezTo>
                      <a:pt x="9176" y="1563"/>
                      <a:pt x="9351" y="1549"/>
                      <a:pt x="9527" y="1549"/>
                    </a:cubicBezTo>
                    <a:close/>
                    <a:moveTo>
                      <a:pt x="10167" y="2733"/>
                    </a:moveTo>
                    <a:cubicBezTo>
                      <a:pt x="10187" y="2733"/>
                      <a:pt x="10208" y="2733"/>
                      <a:pt x="10228" y="2733"/>
                    </a:cubicBezTo>
                    <a:cubicBezTo>
                      <a:pt x="10403" y="2733"/>
                      <a:pt x="10514" y="2953"/>
                      <a:pt x="10418" y="3099"/>
                    </a:cubicBezTo>
                    <a:cubicBezTo>
                      <a:pt x="10356" y="3217"/>
                      <a:pt x="10211" y="3218"/>
                      <a:pt x="10095" y="3223"/>
                    </a:cubicBezTo>
                    <a:cubicBezTo>
                      <a:pt x="8159" y="3276"/>
                      <a:pt x="6222" y="3333"/>
                      <a:pt x="4285" y="3390"/>
                    </a:cubicBezTo>
                    <a:cubicBezTo>
                      <a:pt x="4269" y="3391"/>
                      <a:pt x="4254" y="3391"/>
                      <a:pt x="4238" y="3391"/>
                    </a:cubicBezTo>
                    <a:cubicBezTo>
                      <a:pt x="4120" y="3391"/>
                      <a:pt x="3992" y="3354"/>
                      <a:pt x="3954" y="3231"/>
                    </a:cubicBezTo>
                    <a:cubicBezTo>
                      <a:pt x="3888" y="3076"/>
                      <a:pt x="4017" y="2902"/>
                      <a:pt x="4177" y="2902"/>
                    </a:cubicBezTo>
                    <a:cubicBezTo>
                      <a:pt x="4182" y="2902"/>
                      <a:pt x="4186" y="2902"/>
                      <a:pt x="4191" y="2902"/>
                    </a:cubicBezTo>
                    <a:cubicBezTo>
                      <a:pt x="5675" y="2853"/>
                      <a:pt x="7159" y="2816"/>
                      <a:pt x="8643" y="2772"/>
                    </a:cubicBezTo>
                    <a:cubicBezTo>
                      <a:pt x="9151" y="2763"/>
                      <a:pt x="9659" y="2733"/>
                      <a:pt x="10167" y="2733"/>
                    </a:cubicBezTo>
                    <a:close/>
                    <a:moveTo>
                      <a:pt x="9569" y="3952"/>
                    </a:moveTo>
                    <a:cubicBezTo>
                      <a:pt x="9614" y="3952"/>
                      <a:pt x="9658" y="3952"/>
                      <a:pt x="9702" y="3953"/>
                    </a:cubicBezTo>
                    <a:cubicBezTo>
                      <a:pt x="9982" y="3989"/>
                      <a:pt x="9940" y="4435"/>
                      <a:pt x="9670" y="4435"/>
                    </a:cubicBezTo>
                    <a:cubicBezTo>
                      <a:pt x="9663" y="4435"/>
                      <a:pt x="9656" y="4434"/>
                      <a:pt x="9649" y="4434"/>
                    </a:cubicBezTo>
                    <a:cubicBezTo>
                      <a:pt x="8034" y="4484"/>
                      <a:pt x="6418" y="4533"/>
                      <a:pt x="4803" y="4572"/>
                    </a:cubicBezTo>
                    <a:cubicBezTo>
                      <a:pt x="4794" y="4573"/>
                      <a:pt x="4786" y="4573"/>
                      <a:pt x="4777" y="4573"/>
                    </a:cubicBezTo>
                    <a:cubicBezTo>
                      <a:pt x="4513" y="4573"/>
                      <a:pt x="4471" y="4136"/>
                      <a:pt x="4741" y="4094"/>
                    </a:cubicBezTo>
                    <a:cubicBezTo>
                      <a:pt x="5760" y="4044"/>
                      <a:pt x="6781" y="4032"/>
                      <a:pt x="7802" y="3997"/>
                    </a:cubicBezTo>
                    <a:cubicBezTo>
                      <a:pt x="8391" y="3988"/>
                      <a:pt x="8981" y="3952"/>
                      <a:pt x="9569" y="3952"/>
                    </a:cubicBezTo>
                    <a:close/>
                    <a:moveTo>
                      <a:pt x="13672" y="1"/>
                    </a:moveTo>
                    <a:cubicBezTo>
                      <a:pt x="13598" y="1"/>
                      <a:pt x="13524" y="7"/>
                      <a:pt x="13453" y="17"/>
                    </a:cubicBezTo>
                    <a:cubicBezTo>
                      <a:pt x="9063" y="144"/>
                      <a:pt x="4673" y="266"/>
                      <a:pt x="283" y="396"/>
                    </a:cubicBezTo>
                    <a:cubicBezTo>
                      <a:pt x="283" y="396"/>
                      <a:pt x="282" y="396"/>
                      <a:pt x="282" y="396"/>
                    </a:cubicBezTo>
                    <a:cubicBezTo>
                      <a:pt x="157" y="396"/>
                      <a:pt x="0" y="519"/>
                      <a:pt x="43" y="656"/>
                    </a:cubicBezTo>
                    <a:cubicBezTo>
                      <a:pt x="631" y="2870"/>
                      <a:pt x="2337" y="4746"/>
                      <a:pt x="4481" y="5552"/>
                    </a:cubicBezTo>
                    <a:cubicBezTo>
                      <a:pt x="5313" y="5874"/>
                      <a:pt x="6205" y="6035"/>
                      <a:pt x="7097" y="6035"/>
                    </a:cubicBezTo>
                    <a:cubicBezTo>
                      <a:pt x="7969" y="6035"/>
                      <a:pt x="8841" y="5881"/>
                      <a:pt x="9657" y="5572"/>
                    </a:cubicBezTo>
                    <a:cubicBezTo>
                      <a:pt x="11945" y="4732"/>
                      <a:pt x="13767" y="2667"/>
                      <a:pt x="14229" y="265"/>
                    </a:cubicBezTo>
                    <a:cubicBezTo>
                      <a:pt x="14107" y="58"/>
                      <a:pt x="13891" y="1"/>
                      <a:pt x="13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271525" y="1919275"/>
                <a:ext cx="1079275" cy="1067350"/>
              </a:xfrm>
              <a:custGeom>
                <a:avLst/>
                <a:gdLst/>
                <a:ahLst/>
                <a:cxnLst/>
                <a:rect l="l" t="t" r="r" b="b"/>
                <a:pathLst>
                  <a:path w="43171" h="42694" extrusionOk="0">
                    <a:moveTo>
                      <a:pt x="21551" y="14489"/>
                    </a:moveTo>
                    <a:cubicBezTo>
                      <a:pt x="21630" y="14489"/>
                      <a:pt x="21709" y="14490"/>
                      <a:pt x="21788" y="14493"/>
                    </a:cubicBezTo>
                    <a:cubicBezTo>
                      <a:pt x="23301" y="14532"/>
                      <a:pt x="24798" y="15060"/>
                      <a:pt x="25997" y="15984"/>
                    </a:cubicBezTo>
                    <a:cubicBezTo>
                      <a:pt x="27918" y="17421"/>
                      <a:pt x="29044" y="19858"/>
                      <a:pt x="28863" y="22255"/>
                    </a:cubicBezTo>
                    <a:cubicBezTo>
                      <a:pt x="28854" y="22499"/>
                      <a:pt x="28565" y="22589"/>
                      <a:pt x="28360" y="22590"/>
                    </a:cubicBezTo>
                    <a:cubicBezTo>
                      <a:pt x="24172" y="22713"/>
                      <a:pt x="19984" y="22831"/>
                      <a:pt x="15796" y="22952"/>
                    </a:cubicBezTo>
                    <a:cubicBezTo>
                      <a:pt x="15787" y="22952"/>
                      <a:pt x="15777" y="22951"/>
                      <a:pt x="15768" y="22951"/>
                    </a:cubicBezTo>
                    <a:cubicBezTo>
                      <a:pt x="15480" y="22951"/>
                      <a:pt x="15191" y="22978"/>
                      <a:pt x="14904" y="22978"/>
                    </a:cubicBezTo>
                    <a:cubicBezTo>
                      <a:pt x="14778" y="22978"/>
                      <a:pt x="14653" y="22973"/>
                      <a:pt x="14528" y="22959"/>
                    </a:cubicBezTo>
                    <a:cubicBezTo>
                      <a:pt x="14457" y="22883"/>
                      <a:pt x="14386" y="22807"/>
                      <a:pt x="14314" y="22734"/>
                    </a:cubicBezTo>
                    <a:cubicBezTo>
                      <a:pt x="14133" y="21301"/>
                      <a:pt x="14377" y="19814"/>
                      <a:pt x="15032" y="18525"/>
                    </a:cubicBezTo>
                    <a:cubicBezTo>
                      <a:pt x="15617" y="17350"/>
                      <a:pt x="16530" y="16342"/>
                      <a:pt x="17636" y="15637"/>
                    </a:cubicBezTo>
                    <a:cubicBezTo>
                      <a:pt x="18795" y="14891"/>
                      <a:pt x="20173" y="14489"/>
                      <a:pt x="21551" y="14489"/>
                    </a:cubicBezTo>
                    <a:close/>
                    <a:moveTo>
                      <a:pt x="28146" y="23080"/>
                    </a:moveTo>
                    <a:cubicBezTo>
                      <a:pt x="28365" y="23080"/>
                      <a:pt x="28581" y="23137"/>
                      <a:pt x="28703" y="23344"/>
                    </a:cubicBezTo>
                    <a:cubicBezTo>
                      <a:pt x="28241" y="25746"/>
                      <a:pt x="26419" y="27811"/>
                      <a:pt x="24131" y="28651"/>
                    </a:cubicBezTo>
                    <a:cubicBezTo>
                      <a:pt x="23315" y="28960"/>
                      <a:pt x="22443" y="29114"/>
                      <a:pt x="21571" y="29114"/>
                    </a:cubicBezTo>
                    <a:cubicBezTo>
                      <a:pt x="20679" y="29114"/>
                      <a:pt x="19787" y="28953"/>
                      <a:pt x="18955" y="28631"/>
                    </a:cubicBezTo>
                    <a:cubicBezTo>
                      <a:pt x="16811" y="27825"/>
                      <a:pt x="15105" y="25949"/>
                      <a:pt x="14517" y="23735"/>
                    </a:cubicBezTo>
                    <a:cubicBezTo>
                      <a:pt x="14474" y="23598"/>
                      <a:pt x="14631" y="23475"/>
                      <a:pt x="14756" y="23475"/>
                    </a:cubicBezTo>
                    <a:cubicBezTo>
                      <a:pt x="14756" y="23475"/>
                      <a:pt x="14757" y="23475"/>
                      <a:pt x="14757" y="23475"/>
                    </a:cubicBezTo>
                    <a:cubicBezTo>
                      <a:pt x="19147" y="23345"/>
                      <a:pt x="23537" y="23223"/>
                      <a:pt x="27927" y="23096"/>
                    </a:cubicBezTo>
                    <a:cubicBezTo>
                      <a:pt x="27998" y="23086"/>
                      <a:pt x="28072" y="23080"/>
                      <a:pt x="28146" y="23080"/>
                    </a:cubicBezTo>
                    <a:close/>
                    <a:moveTo>
                      <a:pt x="7066" y="9233"/>
                    </a:moveTo>
                    <a:cubicBezTo>
                      <a:pt x="7153" y="9233"/>
                      <a:pt x="7234" y="9378"/>
                      <a:pt x="7157" y="9472"/>
                    </a:cubicBezTo>
                    <a:cubicBezTo>
                      <a:pt x="6157" y="12040"/>
                      <a:pt x="5690" y="14864"/>
                      <a:pt x="6121" y="17604"/>
                    </a:cubicBezTo>
                    <a:cubicBezTo>
                      <a:pt x="6165" y="17605"/>
                      <a:pt x="6255" y="17606"/>
                      <a:pt x="6300" y="17608"/>
                    </a:cubicBezTo>
                    <a:cubicBezTo>
                      <a:pt x="6463" y="17134"/>
                      <a:pt x="6562" y="16639"/>
                      <a:pt x="6748" y="16173"/>
                    </a:cubicBezTo>
                    <a:cubicBezTo>
                      <a:pt x="7145" y="15061"/>
                      <a:pt x="7715" y="14013"/>
                      <a:pt x="8412" y="13062"/>
                    </a:cubicBezTo>
                    <a:cubicBezTo>
                      <a:pt x="8449" y="13004"/>
                      <a:pt x="8526" y="12963"/>
                      <a:pt x="8591" y="12963"/>
                    </a:cubicBezTo>
                    <a:cubicBezTo>
                      <a:pt x="8650" y="12963"/>
                      <a:pt x="8700" y="12998"/>
                      <a:pt x="8699" y="13087"/>
                    </a:cubicBezTo>
                    <a:cubicBezTo>
                      <a:pt x="8670" y="13381"/>
                      <a:pt x="8551" y="13660"/>
                      <a:pt x="8518" y="13957"/>
                    </a:cubicBezTo>
                    <a:cubicBezTo>
                      <a:pt x="8044" y="16235"/>
                      <a:pt x="8194" y="18609"/>
                      <a:pt x="8724" y="20863"/>
                    </a:cubicBezTo>
                    <a:cubicBezTo>
                      <a:pt x="8736" y="20934"/>
                      <a:pt x="8773" y="20962"/>
                      <a:pt x="8815" y="20962"/>
                    </a:cubicBezTo>
                    <a:cubicBezTo>
                      <a:pt x="8888" y="20962"/>
                      <a:pt x="8977" y="20877"/>
                      <a:pt x="8977" y="20790"/>
                    </a:cubicBezTo>
                    <a:cubicBezTo>
                      <a:pt x="9110" y="19624"/>
                      <a:pt x="9341" y="18429"/>
                      <a:pt x="9935" y="17404"/>
                    </a:cubicBezTo>
                    <a:cubicBezTo>
                      <a:pt x="9980" y="17409"/>
                      <a:pt x="10071" y="17421"/>
                      <a:pt x="10115" y="17427"/>
                    </a:cubicBezTo>
                    <a:cubicBezTo>
                      <a:pt x="9867" y="19676"/>
                      <a:pt x="10099" y="21988"/>
                      <a:pt x="10896" y="24113"/>
                    </a:cubicBezTo>
                    <a:cubicBezTo>
                      <a:pt x="10928" y="24208"/>
                      <a:pt x="11003" y="24278"/>
                      <a:pt x="11069" y="24352"/>
                    </a:cubicBezTo>
                    <a:cubicBezTo>
                      <a:pt x="11101" y="24318"/>
                      <a:pt x="11165" y="24252"/>
                      <a:pt x="11196" y="24218"/>
                    </a:cubicBezTo>
                    <a:cubicBezTo>
                      <a:pt x="11274" y="23413"/>
                      <a:pt x="11291" y="22567"/>
                      <a:pt x="11647" y="21826"/>
                    </a:cubicBezTo>
                    <a:cubicBezTo>
                      <a:pt x="11725" y="21877"/>
                      <a:pt x="11787" y="21954"/>
                      <a:pt x="11790" y="22054"/>
                    </a:cubicBezTo>
                    <a:cubicBezTo>
                      <a:pt x="11966" y="23214"/>
                      <a:pt x="12311" y="24353"/>
                      <a:pt x="12821" y="25412"/>
                    </a:cubicBezTo>
                    <a:cubicBezTo>
                      <a:pt x="13661" y="27111"/>
                      <a:pt x="14905" y="28608"/>
                      <a:pt x="16420" y="29744"/>
                    </a:cubicBezTo>
                    <a:cubicBezTo>
                      <a:pt x="16481" y="29786"/>
                      <a:pt x="16515" y="29847"/>
                      <a:pt x="16520" y="29924"/>
                    </a:cubicBezTo>
                    <a:cubicBezTo>
                      <a:pt x="16457" y="29931"/>
                      <a:pt x="16394" y="29935"/>
                      <a:pt x="16332" y="29935"/>
                    </a:cubicBezTo>
                    <a:cubicBezTo>
                      <a:pt x="15805" y="29935"/>
                      <a:pt x="15305" y="29682"/>
                      <a:pt x="14817" y="29502"/>
                    </a:cubicBezTo>
                    <a:cubicBezTo>
                      <a:pt x="14550" y="29417"/>
                      <a:pt x="14320" y="29226"/>
                      <a:pt x="14036" y="29205"/>
                    </a:cubicBezTo>
                    <a:lnTo>
                      <a:pt x="14036" y="29205"/>
                    </a:lnTo>
                    <a:cubicBezTo>
                      <a:pt x="14038" y="29255"/>
                      <a:pt x="14042" y="29352"/>
                      <a:pt x="14044" y="29401"/>
                    </a:cubicBezTo>
                    <a:cubicBezTo>
                      <a:pt x="15589" y="31197"/>
                      <a:pt x="17594" y="32586"/>
                      <a:pt x="19806" y="33430"/>
                    </a:cubicBezTo>
                    <a:cubicBezTo>
                      <a:pt x="19716" y="33534"/>
                      <a:pt x="19587" y="33592"/>
                      <a:pt x="19450" y="33592"/>
                    </a:cubicBezTo>
                    <a:cubicBezTo>
                      <a:pt x="19434" y="33592"/>
                      <a:pt x="19419" y="33591"/>
                      <a:pt x="19403" y="33590"/>
                    </a:cubicBezTo>
                    <a:cubicBezTo>
                      <a:pt x="18244" y="33548"/>
                      <a:pt x="17122" y="33198"/>
                      <a:pt x="16057" y="32764"/>
                    </a:cubicBezTo>
                    <a:cubicBezTo>
                      <a:pt x="16053" y="32764"/>
                      <a:pt x="16049" y="32764"/>
                      <a:pt x="16045" y="32764"/>
                    </a:cubicBezTo>
                    <a:cubicBezTo>
                      <a:pt x="15859" y="32764"/>
                      <a:pt x="15987" y="33005"/>
                      <a:pt x="16081" y="33064"/>
                    </a:cubicBezTo>
                    <a:cubicBezTo>
                      <a:pt x="17104" y="33936"/>
                      <a:pt x="18199" y="34732"/>
                      <a:pt x="19387" y="35364"/>
                    </a:cubicBezTo>
                    <a:cubicBezTo>
                      <a:pt x="20549" y="35982"/>
                      <a:pt x="21795" y="36445"/>
                      <a:pt x="23082" y="36725"/>
                    </a:cubicBezTo>
                    <a:cubicBezTo>
                      <a:pt x="23162" y="36738"/>
                      <a:pt x="23228" y="36786"/>
                      <a:pt x="23198" y="36878"/>
                    </a:cubicBezTo>
                    <a:cubicBezTo>
                      <a:pt x="23146" y="36909"/>
                      <a:pt x="23089" y="36927"/>
                      <a:pt x="23026" y="36934"/>
                    </a:cubicBezTo>
                    <a:cubicBezTo>
                      <a:pt x="22356" y="37039"/>
                      <a:pt x="21677" y="37094"/>
                      <a:pt x="20998" y="37094"/>
                    </a:cubicBezTo>
                    <a:cubicBezTo>
                      <a:pt x="19962" y="37094"/>
                      <a:pt x="18927" y="36968"/>
                      <a:pt x="17924" y="36706"/>
                    </a:cubicBezTo>
                    <a:cubicBezTo>
                      <a:pt x="17884" y="36754"/>
                      <a:pt x="17845" y="36804"/>
                      <a:pt x="17808" y="36855"/>
                    </a:cubicBezTo>
                    <a:cubicBezTo>
                      <a:pt x="17856" y="36935"/>
                      <a:pt x="17903" y="37021"/>
                      <a:pt x="17985" y="37075"/>
                    </a:cubicBezTo>
                    <a:cubicBezTo>
                      <a:pt x="20169" y="38606"/>
                      <a:pt x="22771" y="39473"/>
                      <a:pt x="25410" y="39772"/>
                    </a:cubicBezTo>
                    <a:cubicBezTo>
                      <a:pt x="25411" y="39772"/>
                      <a:pt x="25412" y="39772"/>
                      <a:pt x="25413" y="39772"/>
                    </a:cubicBezTo>
                    <a:cubicBezTo>
                      <a:pt x="25481" y="39772"/>
                      <a:pt x="25541" y="39807"/>
                      <a:pt x="25600" y="39842"/>
                    </a:cubicBezTo>
                    <a:cubicBezTo>
                      <a:pt x="25582" y="39877"/>
                      <a:pt x="25547" y="39947"/>
                      <a:pt x="25530" y="39982"/>
                    </a:cubicBezTo>
                    <a:cubicBezTo>
                      <a:pt x="24312" y="40251"/>
                      <a:pt x="23064" y="40360"/>
                      <a:pt x="21818" y="40360"/>
                    </a:cubicBezTo>
                    <a:cubicBezTo>
                      <a:pt x="21543" y="40360"/>
                      <a:pt x="21267" y="40355"/>
                      <a:pt x="20992" y="40344"/>
                    </a:cubicBezTo>
                    <a:cubicBezTo>
                      <a:pt x="19425" y="40257"/>
                      <a:pt x="17861" y="40017"/>
                      <a:pt x="16359" y="39552"/>
                    </a:cubicBezTo>
                    <a:cubicBezTo>
                      <a:pt x="13953" y="38826"/>
                      <a:pt x="11707" y="37597"/>
                      <a:pt x="9757" y="36014"/>
                    </a:cubicBezTo>
                    <a:cubicBezTo>
                      <a:pt x="8810" y="35253"/>
                      <a:pt x="7937" y="34404"/>
                      <a:pt x="7118" y="33508"/>
                    </a:cubicBezTo>
                    <a:cubicBezTo>
                      <a:pt x="5882" y="31996"/>
                      <a:pt x="4861" y="30311"/>
                      <a:pt x="4094" y="28516"/>
                    </a:cubicBezTo>
                    <a:cubicBezTo>
                      <a:pt x="3644" y="27249"/>
                      <a:pt x="3279" y="25951"/>
                      <a:pt x="3055" y="24624"/>
                    </a:cubicBezTo>
                    <a:cubicBezTo>
                      <a:pt x="2505" y="21523"/>
                      <a:pt x="2692" y="18279"/>
                      <a:pt x="3695" y="15286"/>
                    </a:cubicBezTo>
                    <a:cubicBezTo>
                      <a:pt x="4421" y="13118"/>
                      <a:pt x="5507" y="11057"/>
                      <a:pt x="6977" y="9299"/>
                    </a:cubicBezTo>
                    <a:cubicBezTo>
                      <a:pt x="7003" y="9252"/>
                      <a:pt x="7035" y="9233"/>
                      <a:pt x="7066" y="9233"/>
                    </a:cubicBezTo>
                    <a:close/>
                    <a:moveTo>
                      <a:pt x="21586" y="1"/>
                    </a:moveTo>
                    <a:cubicBezTo>
                      <a:pt x="21108" y="1"/>
                      <a:pt x="20631" y="17"/>
                      <a:pt x="20155" y="49"/>
                    </a:cubicBezTo>
                    <a:cubicBezTo>
                      <a:pt x="15889" y="315"/>
                      <a:pt x="11723" y="1919"/>
                      <a:pt x="8375" y="4574"/>
                    </a:cubicBezTo>
                    <a:cubicBezTo>
                      <a:pt x="4341" y="7728"/>
                      <a:pt x="1505" y="12381"/>
                      <a:pt x="586" y="17421"/>
                    </a:cubicBezTo>
                    <a:cubicBezTo>
                      <a:pt x="0" y="20554"/>
                      <a:pt x="126" y="23818"/>
                      <a:pt x="953" y="26896"/>
                    </a:cubicBezTo>
                    <a:cubicBezTo>
                      <a:pt x="1619" y="29371"/>
                      <a:pt x="2737" y="31726"/>
                      <a:pt x="4239" y="33803"/>
                    </a:cubicBezTo>
                    <a:cubicBezTo>
                      <a:pt x="7197" y="37937"/>
                      <a:pt x="11678" y="40960"/>
                      <a:pt x="16632" y="42116"/>
                    </a:cubicBezTo>
                    <a:cubicBezTo>
                      <a:pt x="18247" y="42501"/>
                      <a:pt x="19908" y="42693"/>
                      <a:pt x="21568" y="42693"/>
                    </a:cubicBezTo>
                    <a:cubicBezTo>
                      <a:pt x="22919" y="42693"/>
                      <a:pt x="24270" y="42566"/>
                      <a:pt x="25596" y="42312"/>
                    </a:cubicBezTo>
                    <a:cubicBezTo>
                      <a:pt x="28310" y="41796"/>
                      <a:pt x="30919" y="40740"/>
                      <a:pt x="33228" y="39225"/>
                    </a:cubicBezTo>
                    <a:cubicBezTo>
                      <a:pt x="37193" y="36646"/>
                      <a:pt x="40264" y="32714"/>
                      <a:pt x="41776" y="28231"/>
                    </a:cubicBezTo>
                    <a:cubicBezTo>
                      <a:pt x="42867" y="25062"/>
                      <a:pt x="43170" y="21633"/>
                      <a:pt x="42702" y="18317"/>
                    </a:cubicBezTo>
                    <a:cubicBezTo>
                      <a:pt x="42317" y="15605"/>
                      <a:pt x="41401" y="12968"/>
                      <a:pt x="40013" y="10605"/>
                    </a:cubicBezTo>
                    <a:cubicBezTo>
                      <a:pt x="37477" y="6230"/>
                      <a:pt x="33334" y="2812"/>
                      <a:pt x="28549" y="1172"/>
                    </a:cubicBezTo>
                    <a:cubicBezTo>
                      <a:pt x="26316" y="395"/>
                      <a:pt x="23950" y="1"/>
                      <a:pt x="2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745150" y="2534950"/>
                <a:ext cx="137150" cy="15675"/>
              </a:xfrm>
              <a:custGeom>
                <a:avLst/>
                <a:gdLst/>
                <a:ahLst/>
                <a:cxnLst/>
                <a:rect l="l" t="t" r="r" b="b"/>
                <a:pathLst>
                  <a:path w="5486" h="627" extrusionOk="0">
                    <a:moveTo>
                      <a:pt x="5056" y="1"/>
                    </a:moveTo>
                    <a:cubicBezTo>
                      <a:pt x="4880" y="1"/>
                      <a:pt x="4705" y="15"/>
                      <a:pt x="4530" y="17"/>
                    </a:cubicBezTo>
                    <a:cubicBezTo>
                      <a:pt x="3111" y="64"/>
                      <a:pt x="1690" y="86"/>
                      <a:pt x="272" y="149"/>
                    </a:cubicBezTo>
                    <a:cubicBezTo>
                      <a:pt x="1" y="188"/>
                      <a:pt x="42" y="627"/>
                      <a:pt x="306" y="627"/>
                    </a:cubicBezTo>
                    <a:cubicBezTo>
                      <a:pt x="314" y="627"/>
                      <a:pt x="323" y="626"/>
                      <a:pt x="332" y="625"/>
                    </a:cubicBezTo>
                    <a:cubicBezTo>
                      <a:pt x="1902" y="591"/>
                      <a:pt x="3472" y="534"/>
                      <a:pt x="5042" y="496"/>
                    </a:cubicBezTo>
                    <a:cubicBezTo>
                      <a:pt x="5165" y="491"/>
                      <a:pt x="5320" y="496"/>
                      <a:pt x="5392" y="374"/>
                    </a:cubicBezTo>
                    <a:cubicBezTo>
                      <a:pt x="5485" y="239"/>
                      <a:pt x="5396" y="30"/>
                      <a:pt x="5236" y="7"/>
                    </a:cubicBezTo>
                    <a:cubicBezTo>
                      <a:pt x="5176" y="3"/>
                      <a:pt x="5116" y="1"/>
                      <a:pt x="5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730575" y="2564550"/>
                <a:ext cx="165675" cy="16500"/>
              </a:xfrm>
              <a:custGeom>
                <a:avLst/>
                <a:gdLst/>
                <a:ahLst/>
                <a:cxnLst/>
                <a:rect l="l" t="t" r="r" b="b"/>
                <a:pathLst>
                  <a:path w="6627" h="660" extrusionOk="0">
                    <a:moveTo>
                      <a:pt x="6279" y="1"/>
                    </a:moveTo>
                    <a:cubicBezTo>
                      <a:pt x="5771" y="1"/>
                      <a:pt x="5263" y="31"/>
                      <a:pt x="4755" y="40"/>
                    </a:cubicBezTo>
                    <a:cubicBezTo>
                      <a:pt x="3271" y="84"/>
                      <a:pt x="1787" y="121"/>
                      <a:pt x="303" y="170"/>
                    </a:cubicBezTo>
                    <a:cubicBezTo>
                      <a:pt x="298" y="170"/>
                      <a:pt x="294" y="170"/>
                      <a:pt x="289" y="170"/>
                    </a:cubicBezTo>
                    <a:cubicBezTo>
                      <a:pt x="129" y="170"/>
                      <a:pt x="0" y="344"/>
                      <a:pt x="66" y="499"/>
                    </a:cubicBezTo>
                    <a:cubicBezTo>
                      <a:pt x="104" y="622"/>
                      <a:pt x="232" y="659"/>
                      <a:pt x="350" y="659"/>
                    </a:cubicBezTo>
                    <a:cubicBezTo>
                      <a:pt x="366" y="659"/>
                      <a:pt x="381" y="659"/>
                      <a:pt x="397" y="658"/>
                    </a:cubicBezTo>
                    <a:cubicBezTo>
                      <a:pt x="2334" y="601"/>
                      <a:pt x="4271" y="544"/>
                      <a:pt x="6207" y="491"/>
                    </a:cubicBezTo>
                    <a:cubicBezTo>
                      <a:pt x="6323" y="485"/>
                      <a:pt x="6468" y="485"/>
                      <a:pt x="6530" y="367"/>
                    </a:cubicBezTo>
                    <a:cubicBezTo>
                      <a:pt x="6626" y="221"/>
                      <a:pt x="6515" y="1"/>
                      <a:pt x="6340" y="1"/>
                    </a:cubicBezTo>
                    <a:cubicBezTo>
                      <a:pt x="6320" y="1"/>
                      <a:pt x="6299" y="1"/>
                      <a:pt x="6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1745150" y="2595050"/>
                <a:ext cx="137775" cy="15550"/>
              </a:xfrm>
              <a:custGeom>
                <a:avLst/>
                <a:gdLst/>
                <a:ahLst/>
                <a:cxnLst/>
                <a:rect l="l" t="t" r="r" b="b"/>
                <a:pathLst>
                  <a:path w="5511" h="622" extrusionOk="0">
                    <a:moveTo>
                      <a:pt x="5098" y="0"/>
                    </a:moveTo>
                    <a:cubicBezTo>
                      <a:pt x="4510" y="0"/>
                      <a:pt x="3920" y="36"/>
                      <a:pt x="3331" y="45"/>
                    </a:cubicBezTo>
                    <a:cubicBezTo>
                      <a:pt x="2310" y="80"/>
                      <a:pt x="1289" y="92"/>
                      <a:pt x="270" y="142"/>
                    </a:cubicBezTo>
                    <a:cubicBezTo>
                      <a:pt x="0" y="184"/>
                      <a:pt x="42" y="621"/>
                      <a:pt x="306" y="621"/>
                    </a:cubicBezTo>
                    <a:cubicBezTo>
                      <a:pt x="315" y="621"/>
                      <a:pt x="323" y="621"/>
                      <a:pt x="332" y="620"/>
                    </a:cubicBezTo>
                    <a:cubicBezTo>
                      <a:pt x="1947" y="581"/>
                      <a:pt x="3563" y="532"/>
                      <a:pt x="5178" y="482"/>
                    </a:cubicBezTo>
                    <a:cubicBezTo>
                      <a:pt x="5185" y="482"/>
                      <a:pt x="5192" y="483"/>
                      <a:pt x="5199" y="483"/>
                    </a:cubicBezTo>
                    <a:cubicBezTo>
                      <a:pt x="5469" y="483"/>
                      <a:pt x="5511" y="37"/>
                      <a:pt x="5231" y="1"/>
                    </a:cubicBezTo>
                    <a:cubicBezTo>
                      <a:pt x="5187" y="0"/>
                      <a:pt x="5143" y="0"/>
                      <a:pt x="5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14"/>
            <p:cNvSpPr/>
            <p:nvPr/>
          </p:nvSpPr>
          <p:spPr>
            <a:xfrm rot="900166">
              <a:off x="1207767" y="3580101"/>
              <a:ext cx="351839" cy="120090"/>
            </a:xfrm>
            <a:custGeom>
              <a:avLst/>
              <a:gdLst/>
              <a:ahLst/>
              <a:cxnLst/>
              <a:rect l="l" t="t" r="r" b="b"/>
              <a:pathLst>
                <a:path w="11060" h="3775" extrusionOk="0">
                  <a:moveTo>
                    <a:pt x="2479" y="497"/>
                  </a:moveTo>
                  <a:cubicBezTo>
                    <a:pt x="2454" y="925"/>
                    <a:pt x="2234" y="1310"/>
                    <a:pt x="2019" y="1672"/>
                  </a:cubicBezTo>
                  <a:cubicBezTo>
                    <a:pt x="1901" y="1836"/>
                    <a:pt x="1796" y="2082"/>
                    <a:pt x="1560" y="2082"/>
                  </a:cubicBezTo>
                  <a:cubicBezTo>
                    <a:pt x="1557" y="2082"/>
                    <a:pt x="1555" y="2081"/>
                    <a:pt x="1552" y="2081"/>
                  </a:cubicBezTo>
                  <a:cubicBezTo>
                    <a:pt x="1618" y="1675"/>
                    <a:pt x="1765" y="1279"/>
                    <a:pt x="1992" y="934"/>
                  </a:cubicBezTo>
                  <a:cubicBezTo>
                    <a:pt x="2118" y="755"/>
                    <a:pt x="2265" y="574"/>
                    <a:pt x="2479" y="497"/>
                  </a:cubicBezTo>
                  <a:close/>
                  <a:moveTo>
                    <a:pt x="2484" y="1"/>
                  </a:moveTo>
                  <a:cubicBezTo>
                    <a:pt x="2406" y="1"/>
                    <a:pt x="2328" y="17"/>
                    <a:pt x="2259" y="51"/>
                  </a:cubicBezTo>
                  <a:cubicBezTo>
                    <a:pt x="1963" y="186"/>
                    <a:pt x="1742" y="436"/>
                    <a:pt x="1564" y="701"/>
                  </a:cubicBezTo>
                  <a:cubicBezTo>
                    <a:pt x="1277" y="1157"/>
                    <a:pt x="1095" y="1681"/>
                    <a:pt x="1047" y="2218"/>
                  </a:cubicBezTo>
                  <a:cubicBezTo>
                    <a:pt x="1023" y="2466"/>
                    <a:pt x="898" y="2687"/>
                    <a:pt x="801" y="2912"/>
                  </a:cubicBezTo>
                  <a:cubicBezTo>
                    <a:pt x="602" y="3034"/>
                    <a:pt x="402" y="3155"/>
                    <a:pt x="205" y="3281"/>
                  </a:cubicBezTo>
                  <a:cubicBezTo>
                    <a:pt x="130" y="3334"/>
                    <a:pt x="26" y="3394"/>
                    <a:pt x="29" y="3500"/>
                  </a:cubicBezTo>
                  <a:cubicBezTo>
                    <a:pt x="0" y="3641"/>
                    <a:pt x="133" y="3770"/>
                    <a:pt x="267" y="3770"/>
                  </a:cubicBezTo>
                  <a:cubicBezTo>
                    <a:pt x="300" y="3770"/>
                    <a:pt x="334" y="3762"/>
                    <a:pt x="365" y="3745"/>
                  </a:cubicBezTo>
                  <a:cubicBezTo>
                    <a:pt x="559" y="3648"/>
                    <a:pt x="727" y="3505"/>
                    <a:pt x="932" y="3429"/>
                  </a:cubicBezTo>
                  <a:cubicBezTo>
                    <a:pt x="1035" y="3376"/>
                    <a:pt x="1157" y="3307"/>
                    <a:pt x="1274" y="3307"/>
                  </a:cubicBezTo>
                  <a:cubicBezTo>
                    <a:pt x="1337" y="3307"/>
                    <a:pt x="1399" y="3328"/>
                    <a:pt x="1454" y="3383"/>
                  </a:cubicBezTo>
                  <a:cubicBezTo>
                    <a:pt x="1659" y="3553"/>
                    <a:pt x="1904" y="3625"/>
                    <a:pt x="2154" y="3625"/>
                  </a:cubicBezTo>
                  <a:cubicBezTo>
                    <a:pt x="2507" y="3625"/>
                    <a:pt x="2870" y="3480"/>
                    <a:pt x="3144" y="3260"/>
                  </a:cubicBezTo>
                  <a:cubicBezTo>
                    <a:pt x="3191" y="3205"/>
                    <a:pt x="3248" y="3184"/>
                    <a:pt x="3308" y="3184"/>
                  </a:cubicBezTo>
                  <a:cubicBezTo>
                    <a:pt x="3378" y="3184"/>
                    <a:pt x="3452" y="3214"/>
                    <a:pt x="3516" y="3252"/>
                  </a:cubicBezTo>
                  <a:cubicBezTo>
                    <a:pt x="3658" y="3549"/>
                    <a:pt x="3958" y="3775"/>
                    <a:pt x="4292" y="3775"/>
                  </a:cubicBezTo>
                  <a:cubicBezTo>
                    <a:pt x="4315" y="3775"/>
                    <a:pt x="4338" y="3774"/>
                    <a:pt x="4360" y="3772"/>
                  </a:cubicBezTo>
                  <a:cubicBezTo>
                    <a:pt x="4369" y="3772"/>
                    <a:pt x="4378" y="3772"/>
                    <a:pt x="4387" y="3772"/>
                  </a:cubicBezTo>
                  <a:cubicBezTo>
                    <a:pt x="4777" y="3772"/>
                    <a:pt x="5121" y="3564"/>
                    <a:pt x="5433" y="3348"/>
                  </a:cubicBezTo>
                  <a:cubicBezTo>
                    <a:pt x="5516" y="3297"/>
                    <a:pt x="5600" y="3278"/>
                    <a:pt x="5684" y="3278"/>
                  </a:cubicBezTo>
                  <a:cubicBezTo>
                    <a:pt x="5900" y="3278"/>
                    <a:pt x="6116" y="3406"/>
                    <a:pt x="6327" y="3458"/>
                  </a:cubicBezTo>
                  <a:cubicBezTo>
                    <a:pt x="6443" y="3488"/>
                    <a:pt x="6560" y="3501"/>
                    <a:pt x="6677" y="3501"/>
                  </a:cubicBezTo>
                  <a:cubicBezTo>
                    <a:pt x="7119" y="3501"/>
                    <a:pt x="7553" y="3309"/>
                    <a:pt x="7910" y="3055"/>
                  </a:cubicBezTo>
                  <a:cubicBezTo>
                    <a:pt x="7982" y="2993"/>
                    <a:pt x="8075" y="2971"/>
                    <a:pt x="8168" y="2971"/>
                  </a:cubicBezTo>
                  <a:cubicBezTo>
                    <a:pt x="8189" y="2971"/>
                    <a:pt x="8210" y="2972"/>
                    <a:pt x="8231" y="2974"/>
                  </a:cubicBezTo>
                  <a:cubicBezTo>
                    <a:pt x="8236" y="2973"/>
                    <a:pt x="8241" y="2973"/>
                    <a:pt x="8246" y="2973"/>
                  </a:cubicBezTo>
                  <a:cubicBezTo>
                    <a:pt x="8401" y="2973"/>
                    <a:pt x="8477" y="3135"/>
                    <a:pt x="8574" y="3233"/>
                  </a:cubicBezTo>
                  <a:cubicBezTo>
                    <a:pt x="8747" y="3454"/>
                    <a:pt x="9026" y="3562"/>
                    <a:pt x="9302" y="3562"/>
                  </a:cubicBezTo>
                  <a:cubicBezTo>
                    <a:pt x="9357" y="3562"/>
                    <a:pt x="9413" y="3558"/>
                    <a:pt x="9467" y="3549"/>
                  </a:cubicBezTo>
                  <a:cubicBezTo>
                    <a:pt x="10055" y="3466"/>
                    <a:pt x="10553" y="3087"/>
                    <a:pt x="10932" y="2649"/>
                  </a:cubicBezTo>
                  <a:cubicBezTo>
                    <a:pt x="11059" y="2512"/>
                    <a:pt x="10946" y="2262"/>
                    <a:pt x="10762" y="2262"/>
                  </a:cubicBezTo>
                  <a:cubicBezTo>
                    <a:pt x="10759" y="2262"/>
                    <a:pt x="10755" y="2262"/>
                    <a:pt x="10752" y="2262"/>
                  </a:cubicBezTo>
                  <a:cubicBezTo>
                    <a:pt x="10747" y="2262"/>
                    <a:pt x="10743" y="2262"/>
                    <a:pt x="10739" y="2262"/>
                  </a:cubicBezTo>
                  <a:cubicBezTo>
                    <a:pt x="10620" y="2262"/>
                    <a:pt x="10544" y="2366"/>
                    <a:pt x="10465" y="2440"/>
                  </a:cubicBezTo>
                  <a:cubicBezTo>
                    <a:pt x="10209" y="2714"/>
                    <a:pt x="9894" y="2948"/>
                    <a:pt x="9528" y="3045"/>
                  </a:cubicBezTo>
                  <a:cubicBezTo>
                    <a:pt x="9459" y="3063"/>
                    <a:pt x="9383" y="3074"/>
                    <a:pt x="9309" y="3074"/>
                  </a:cubicBezTo>
                  <a:cubicBezTo>
                    <a:pt x="9174" y="3074"/>
                    <a:pt x="9040" y="3036"/>
                    <a:pt x="8951" y="2928"/>
                  </a:cubicBezTo>
                  <a:cubicBezTo>
                    <a:pt x="8812" y="2748"/>
                    <a:pt x="8771" y="2509"/>
                    <a:pt x="8770" y="2287"/>
                  </a:cubicBezTo>
                  <a:cubicBezTo>
                    <a:pt x="9025" y="1875"/>
                    <a:pt x="9339" y="1473"/>
                    <a:pt x="9416" y="980"/>
                  </a:cubicBezTo>
                  <a:cubicBezTo>
                    <a:pt x="9445" y="839"/>
                    <a:pt x="9400" y="670"/>
                    <a:pt x="9262" y="603"/>
                  </a:cubicBezTo>
                  <a:cubicBezTo>
                    <a:pt x="9222" y="591"/>
                    <a:pt x="9182" y="586"/>
                    <a:pt x="9141" y="586"/>
                  </a:cubicBezTo>
                  <a:cubicBezTo>
                    <a:pt x="8987" y="586"/>
                    <a:pt x="8833" y="665"/>
                    <a:pt x="8734" y="782"/>
                  </a:cubicBezTo>
                  <a:cubicBezTo>
                    <a:pt x="8454" y="1084"/>
                    <a:pt x="8349" y="1502"/>
                    <a:pt x="8310" y="1902"/>
                  </a:cubicBezTo>
                  <a:cubicBezTo>
                    <a:pt x="8307" y="2086"/>
                    <a:pt x="8151" y="2206"/>
                    <a:pt x="8035" y="2331"/>
                  </a:cubicBezTo>
                  <a:cubicBezTo>
                    <a:pt x="7677" y="2663"/>
                    <a:pt x="7248" y="2969"/>
                    <a:pt x="6748" y="3014"/>
                  </a:cubicBezTo>
                  <a:cubicBezTo>
                    <a:pt x="6728" y="3015"/>
                    <a:pt x="6706" y="3015"/>
                    <a:pt x="6684" y="3015"/>
                  </a:cubicBezTo>
                  <a:cubicBezTo>
                    <a:pt x="6490" y="3015"/>
                    <a:pt x="6267" y="2974"/>
                    <a:pt x="6181" y="2782"/>
                  </a:cubicBezTo>
                  <a:cubicBezTo>
                    <a:pt x="6094" y="2643"/>
                    <a:pt x="6188" y="2490"/>
                    <a:pt x="6272" y="2378"/>
                  </a:cubicBezTo>
                  <a:cubicBezTo>
                    <a:pt x="6497" y="2068"/>
                    <a:pt x="6708" y="1740"/>
                    <a:pt x="6824" y="1372"/>
                  </a:cubicBezTo>
                  <a:cubicBezTo>
                    <a:pt x="6864" y="1241"/>
                    <a:pt x="6877" y="1073"/>
                    <a:pt x="6771" y="970"/>
                  </a:cubicBezTo>
                  <a:cubicBezTo>
                    <a:pt x="6706" y="916"/>
                    <a:pt x="6626" y="891"/>
                    <a:pt x="6545" y="891"/>
                  </a:cubicBezTo>
                  <a:cubicBezTo>
                    <a:pt x="6456" y="891"/>
                    <a:pt x="6367" y="921"/>
                    <a:pt x="6297" y="978"/>
                  </a:cubicBezTo>
                  <a:cubicBezTo>
                    <a:pt x="5963" y="1230"/>
                    <a:pt x="5794" y="1637"/>
                    <a:pt x="5687" y="2030"/>
                  </a:cubicBezTo>
                  <a:cubicBezTo>
                    <a:pt x="5645" y="2201"/>
                    <a:pt x="5669" y="2404"/>
                    <a:pt x="5531" y="2537"/>
                  </a:cubicBezTo>
                  <a:cubicBezTo>
                    <a:pt x="5234" y="2902"/>
                    <a:pt x="4830" y="3287"/>
                    <a:pt x="4335" y="3287"/>
                  </a:cubicBezTo>
                  <a:cubicBezTo>
                    <a:pt x="4303" y="3287"/>
                    <a:pt x="4272" y="3285"/>
                    <a:pt x="4240" y="3282"/>
                  </a:cubicBezTo>
                  <a:cubicBezTo>
                    <a:pt x="3926" y="3205"/>
                    <a:pt x="3860" y="2807"/>
                    <a:pt x="3915" y="2537"/>
                  </a:cubicBezTo>
                  <a:cubicBezTo>
                    <a:pt x="4259" y="2033"/>
                    <a:pt x="4669" y="1532"/>
                    <a:pt x="4787" y="918"/>
                  </a:cubicBezTo>
                  <a:cubicBezTo>
                    <a:pt x="4838" y="720"/>
                    <a:pt x="4655" y="558"/>
                    <a:pt x="4472" y="558"/>
                  </a:cubicBezTo>
                  <a:cubicBezTo>
                    <a:pt x="4436" y="558"/>
                    <a:pt x="4400" y="565"/>
                    <a:pt x="4366" y="578"/>
                  </a:cubicBezTo>
                  <a:cubicBezTo>
                    <a:pt x="4124" y="668"/>
                    <a:pt x="3967" y="892"/>
                    <a:pt x="3828" y="1097"/>
                  </a:cubicBezTo>
                  <a:cubicBezTo>
                    <a:pt x="3574" y="1468"/>
                    <a:pt x="3521" y="1926"/>
                    <a:pt x="3403" y="2347"/>
                  </a:cubicBezTo>
                  <a:cubicBezTo>
                    <a:pt x="3195" y="2632"/>
                    <a:pt x="2907" y="2862"/>
                    <a:pt x="2597" y="3029"/>
                  </a:cubicBezTo>
                  <a:cubicBezTo>
                    <a:pt x="2467" y="3102"/>
                    <a:pt x="2324" y="3138"/>
                    <a:pt x="2180" y="3138"/>
                  </a:cubicBezTo>
                  <a:cubicBezTo>
                    <a:pt x="2043" y="3138"/>
                    <a:pt x="1906" y="3106"/>
                    <a:pt x="1781" y="3043"/>
                  </a:cubicBezTo>
                  <a:cubicBezTo>
                    <a:pt x="1760" y="2834"/>
                    <a:pt x="1862" y="2643"/>
                    <a:pt x="1999" y="2494"/>
                  </a:cubicBezTo>
                  <a:cubicBezTo>
                    <a:pt x="2413" y="2035"/>
                    <a:pt x="2730" y="1487"/>
                    <a:pt x="2911" y="896"/>
                  </a:cubicBezTo>
                  <a:cubicBezTo>
                    <a:pt x="2960" y="672"/>
                    <a:pt x="3024" y="414"/>
                    <a:pt x="2886" y="210"/>
                  </a:cubicBezTo>
                  <a:cubicBezTo>
                    <a:pt x="2803" y="71"/>
                    <a:pt x="2643"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4"/>
          <p:cNvGrpSpPr/>
          <p:nvPr/>
        </p:nvGrpSpPr>
        <p:grpSpPr>
          <a:xfrm>
            <a:off x="149348" y="4378060"/>
            <a:ext cx="1567540" cy="1564355"/>
            <a:chOff x="3742200" y="3852150"/>
            <a:chExt cx="1205800" cy="1203350"/>
          </a:xfrm>
        </p:grpSpPr>
        <p:sp>
          <p:nvSpPr>
            <p:cNvPr id="244" name="Google Shape;244;p14"/>
            <p:cNvSpPr/>
            <p:nvPr/>
          </p:nvSpPr>
          <p:spPr>
            <a:xfrm>
              <a:off x="3872225" y="3966625"/>
              <a:ext cx="961600" cy="969075"/>
            </a:xfrm>
            <a:custGeom>
              <a:avLst/>
              <a:gdLst/>
              <a:ahLst/>
              <a:cxnLst/>
              <a:rect l="l" t="t" r="r" b="b"/>
              <a:pathLst>
                <a:path w="38464" h="38763" extrusionOk="0">
                  <a:moveTo>
                    <a:pt x="18916" y="0"/>
                  </a:moveTo>
                  <a:cubicBezTo>
                    <a:pt x="18878" y="0"/>
                    <a:pt x="18840" y="20"/>
                    <a:pt x="18815" y="68"/>
                  </a:cubicBezTo>
                  <a:cubicBezTo>
                    <a:pt x="18480" y="3898"/>
                    <a:pt x="18163" y="7730"/>
                    <a:pt x="17832" y="11562"/>
                  </a:cubicBezTo>
                  <a:cubicBezTo>
                    <a:pt x="17830" y="11811"/>
                    <a:pt x="17615" y="12032"/>
                    <a:pt x="17368" y="12032"/>
                  </a:cubicBezTo>
                  <a:cubicBezTo>
                    <a:pt x="17350" y="12032"/>
                    <a:pt x="17331" y="12030"/>
                    <a:pt x="17312" y="12028"/>
                  </a:cubicBezTo>
                  <a:cubicBezTo>
                    <a:pt x="17111" y="12013"/>
                    <a:pt x="16968" y="11850"/>
                    <a:pt x="16892" y="11678"/>
                  </a:cubicBezTo>
                  <a:cubicBezTo>
                    <a:pt x="15151" y="8302"/>
                    <a:pt x="13395" y="4934"/>
                    <a:pt x="11660" y="1555"/>
                  </a:cubicBezTo>
                  <a:cubicBezTo>
                    <a:pt x="11594" y="1529"/>
                    <a:pt x="11535" y="1485"/>
                    <a:pt x="11466" y="1485"/>
                  </a:cubicBezTo>
                  <a:cubicBezTo>
                    <a:pt x="11462" y="1485"/>
                    <a:pt x="11457" y="1485"/>
                    <a:pt x="11452" y="1486"/>
                  </a:cubicBezTo>
                  <a:cubicBezTo>
                    <a:pt x="11393" y="1559"/>
                    <a:pt x="11385" y="1638"/>
                    <a:pt x="11428" y="1722"/>
                  </a:cubicBezTo>
                  <a:cubicBezTo>
                    <a:pt x="12583" y="5358"/>
                    <a:pt x="13745" y="8992"/>
                    <a:pt x="14894" y="12629"/>
                  </a:cubicBezTo>
                  <a:cubicBezTo>
                    <a:pt x="15014" y="12944"/>
                    <a:pt x="14724" y="13240"/>
                    <a:pt x="14432" y="13240"/>
                  </a:cubicBezTo>
                  <a:cubicBezTo>
                    <a:pt x="14335" y="13240"/>
                    <a:pt x="14237" y="13207"/>
                    <a:pt x="14155" y="13131"/>
                  </a:cubicBezTo>
                  <a:cubicBezTo>
                    <a:pt x="11234" y="10680"/>
                    <a:pt x="8325" y="8213"/>
                    <a:pt x="5406" y="5760"/>
                  </a:cubicBezTo>
                  <a:cubicBezTo>
                    <a:pt x="5378" y="5727"/>
                    <a:pt x="5343" y="5714"/>
                    <a:pt x="5309" y="5714"/>
                  </a:cubicBezTo>
                  <a:cubicBezTo>
                    <a:pt x="5200" y="5714"/>
                    <a:pt x="5095" y="5858"/>
                    <a:pt x="5210" y="5954"/>
                  </a:cubicBezTo>
                  <a:cubicBezTo>
                    <a:pt x="7645" y="8850"/>
                    <a:pt x="10086" y="11740"/>
                    <a:pt x="12525" y="14632"/>
                  </a:cubicBezTo>
                  <a:cubicBezTo>
                    <a:pt x="12614" y="14739"/>
                    <a:pt x="12694" y="14866"/>
                    <a:pt x="12687" y="15012"/>
                  </a:cubicBezTo>
                  <a:cubicBezTo>
                    <a:pt x="12686" y="15253"/>
                    <a:pt x="12471" y="15465"/>
                    <a:pt x="12232" y="15465"/>
                  </a:cubicBezTo>
                  <a:cubicBezTo>
                    <a:pt x="12224" y="15465"/>
                    <a:pt x="12216" y="15465"/>
                    <a:pt x="12207" y="15464"/>
                  </a:cubicBezTo>
                  <a:cubicBezTo>
                    <a:pt x="12032" y="15445"/>
                    <a:pt x="11869" y="15378"/>
                    <a:pt x="11705" y="15327"/>
                  </a:cubicBezTo>
                  <a:cubicBezTo>
                    <a:pt x="8291" y="14241"/>
                    <a:pt x="4875" y="13156"/>
                    <a:pt x="1461" y="12070"/>
                  </a:cubicBezTo>
                  <a:cubicBezTo>
                    <a:pt x="1422" y="12054"/>
                    <a:pt x="1380" y="12046"/>
                    <a:pt x="1338" y="12046"/>
                  </a:cubicBezTo>
                  <a:cubicBezTo>
                    <a:pt x="1254" y="12046"/>
                    <a:pt x="1174" y="12080"/>
                    <a:pt x="1132" y="12161"/>
                  </a:cubicBezTo>
                  <a:cubicBezTo>
                    <a:pt x="1163" y="12331"/>
                    <a:pt x="1348" y="12372"/>
                    <a:pt x="1477" y="12450"/>
                  </a:cubicBezTo>
                  <a:cubicBezTo>
                    <a:pt x="4723" y="14128"/>
                    <a:pt x="7971" y="15806"/>
                    <a:pt x="11214" y="17490"/>
                  </a:cubicBezTo>
                  <a:cubicBezTo>
                    <a:pt x="11472" y="17606"/>
                    <a:pt x="11567" y="17967"/>
                    <a:pt x="11389" y="18190"/>
                  </a:cubicBezTo>
                  <a:cubicBezTo>
                    <a:pt x="11222" y="18421"/>
                    <a:pt x="10907" y="18381"/>
                    <a:pt x="10660" y="18413"/>
                  </a:cubicBezTo>
                  <a:cubicBezTo>
                    <a:pt x="7177" y="18708"/>
                    <a:pt x="3694" y="19006"/>
                    <a:pt x="211" y="19301"/>
                  </a:cubicBezTo>
                  <a:cubicBezTo>
                    <a:pt x="127" y="19301"/>
                    <a:pt x="66" y="19362"/>
                    <a:pt x="4" y="19404"/>
                  </a:cubicBezTo>
                  <a:cubicBezTo>
                    <a:pt x="11" y="19492"/>
                    <a:pt x="1" y="19601"/>
                    <a:pt x="100" y="19651"/>
                  </a:cubicBezTo>
                  <a:cubicBezTo>
                    <a:pt x="263" y="19691"/>
                    <a:pt x="436" y="19691"/>
                    <a:pt x="607" y="19708"/>
                  </a:cubicBezTo>
                  <a:cubicBezTo>
                    <a:pt x="4066" y="20002"/>
                    <a:pt x="7524" y="20296"/>
                    <a:pt x="10983" y="20591"/>
                  </a:cubicBezTo>
                  <a:cubicBezTo>
                    <a:pt x="11137" y="20600"/>
                    <a:pt x="11302" y="20656"/>
                    <a:pt x="11392" y="20791"/>
                  </a:cubicBezTo>
                  <a:cubicBezTo>
                    <a:pt x="11534" y="20978"/>
                    <a:pt x="11501" y="21273"/>
                    <a:pt x="11315" y="21418"/>
                  </a:cubicBezTo>
                  <a:cubicBezTo>
                    <a:pt x="11151" y="21537"/>
                    <a:pt x="10960" y="21614"/>
                    <a:pt x="10785" y="21710"/>
                  </a:cubicBezTo>
                  <a:cubicBezTo>
                    <a:pt x="7595" y="23365"/>
                    <a:pt x="4400" y="25008"/>
                    <a:pt x="1215" y="26669"/>
                  </a:cubicBezTo>
                  <a:cubicBezTo>
                    <a:pt x="1054" y="26751"/>
                    <a:pt x="1127" y="26962"/>
                    <a:pt x="1270" y="26962"/>
                  </a:cubicBezTo>
                  <a:cubicBezTo>
                    <a:pt x="1297" y="26962"/>
                    <a:pt x="1326" y="26954"/>
                    <a:pt x="1358" y="26937"/>
                  </a:cubicBezTo>
                  <a:cubicBezTo>
                    <a:pt x="4832" y="25836"/>
                    <a:pt x="8304" y="24729"/>
                    <a:pt x="11777" y="23624"/>
                  </a:cubicBezTo>
                  <a:cubicBezTo>
                    <a:pt x="11921" y="23580"/>
                    <a:pt x="12081" y="23513"/>
                    <a:pt x="12235" y="23513"/>
                  </a:cubicBezTo>
                  <a:cubicBezTo>
                    <a:pt x="12315" y="23513"/>
                    <a:pt x="12394" y="23531"/>
                    <a:pt x="12468" y="23580"/>
                  </a:cubicBezTo>
                  <a:cubicBezTo>
                    <a:pt x="12724" y="23730"/>
                    <a:pt x="12754" y="24110"/>
                    <a:pt x="12547" y="24315"/>
                  </a:cubicBezTo>
                  <a:cubicBezTo>
                    <a:pt x="10255" y="27035"/>
                    <a:pt x="7963" y="29754"/>
                    <a:pt x="5669" y="32472"/>
                  </a:cubicBezTo>
                  <a:cubicBezTo>
                    <a:pt x="5523" y="32623"/>
                    <a:pt x="5395" y="32795"/>
                    <a:pt x="5356" y="33006"/>
                  </a:cubicBezTo>
                  <a:cubicBezTo>
                    <a:pt x="5405" y="33033"/>
                    <a:pt x="5452" y="33045"/>
                    <a:pt x="5497" y="33045"/>
                  </a:cubicBezTo>
                  <a:cubicBezTo>
                    <a:pt x="5660" y="33045"/>
                    <a:pt x="5792" y="32890"/>
                    <a:pt x="5921" y="32785"/>
                  </a:cubicBezTo>
                  <a:cubicBezTo>
                    <a:pt x="8565" y="30553"/>
                    <a:pt x="11213" y="28322"/>
                    <a:pt x="13858" y="26091"/>
                  </a:cubicBezTo>
                  <a:cubicBezTo>
                    <a:pt x="13988" y="25982"/>
                    <a:pt x="14110" y="25859"/>
                    <a:pt x="14262" y="25780"/>
                  </a:cubicBezTo>
                  <a:cubicBezTo>
                    <a:pt x="14320" y="25751"/>
                    <a:pt x="14383" y="25738"/>
                    <a:pt x="14445" y="25738"/>
                  </a:cubicBezTo>
                  <a:cubicBezTo>
                    <a:pt x="14636" y="25738"/>
                    <a:pt x="14828" y="25861"/>
                    <a:pt x="14889" y="26047"/>
                  </a:cubicBezTo>
                  <a:cubicBezTo>
                    <a:pt x="14963" y="26263"/>
                    <a:pt x="14847" y="26479"/>
                    <a:pt x="14790" y="26685"/>
                  </a:cubicBezTo>
                  <a:cubicBezTo>
                    <a:pt x="13697" y="30126"/>
                    <a:pt x="12598" y="33565"/>
                    <a:pt x="11510" y="37006"/>
                  </a:cubicBezTo>
                  <a:cubicBezTo>
                    <a:pt x="11435" y="37156"/>
                    <a:pt x="11577" y="37215"/>
                    <a:pt x="11701" y="37215"/>
                  </a:cubicBezTo>
                  <a:cubicBezTo>
                    <a:pt x="11719" y="37215"/>
                    <a:pt x="11736" y="37214"/>
                    <a:pt x="11753" y="37212"/>
                  </a:cubicBezTo>
                  <a:cubicBezTo>
                    <a:pt x="13494" y="33892"/>
                    <a:pt x="15200" y="30553"/>
                    <a:pt x="16932" y="27227"/>
                  </a:cubicBezTo>
                  <a:cubicBezTo>
                    <a:pt x="17006" y="27057"/>
                    <a:pt x="17184" y="26943"/>
                    <a:pt x="17367" y="26943"/>
                  </a:cubicBezTo>
                  <a:cubicBezTo>
                    <a:pt x="17425" y="26943"/>
                    <a:pt x="17483" y="26955"/>
                    <a:pt x="17538" y="26979"/>
                  </a:cubicBezTo>
                  <a:cubicBezTo>
                    <a:pt x="17720" y="27049"/>
                    <a:pt x="17827" y="27238"/>
                    <a:pt x="17834" y="27429"/>
                  </a:cubicBezTo>
                  <a:cubicBezTo>
                    <a:pt x="18153" y="31159"/>
                    <a:pt x="18467" y="34890"/>
                    <a:pt x="18787" y="38621"/>
                  </a:cubicBezTo>
                  <a:cubicBezTo>
                    <a:pt x="18784" y="38714"/>
                    <a:pt x="18861" y="38762"/>
                    <a:pt x="18938" y="38762"/>
                  </a:cubicBezTo>
                  <a:cubicBezTo>
                    <a:pt x="19015" y="38762"/>
                    <a:pt x="19092" y="38715"/>
                    <a:pt x="19088" y="38618"/>
                  </a:cubicBezTo>
                  <a:cubicBezTo>
                    <a:pt x="19413" y="34880"/>
                    <a:pt x="19723" y="31142"/>
                    <a:pt x="20045" y="27405"/>
                  </a:cubicBezTo>
                  <a:cubicBezTo>
                    <a:pt x="20043" y="27143"/>
                    <a:pt x="20283" y="26943"/>
                    <a:pt x="20526" y="26943"/>
                  </a:cubicBezTo>
                  <a:cubicBezTo>
                    <a:pt x="20609" y="26943"/>
                    <a:pt x="20692" y="26967"/>
                    <a:pt x="20766" y="27019"/>
                  </a:cubicBezTo>
                  <a:cubicBezTo>
                    <a:pt x="20926" y="27128"/>
                    <a:pt x="20990" y="27323"/>
                    <a:pt x="21082" y="27488"/>
                  </a:cubicBezTo>
                  <a:cubicBezTo>
                    <a:pt x="22701" y="30619"/>
                    <a:pt x="24324" y="33750"/>
                    <a:pt x="25942" y="36882"/>
                  </a:cubicBezTo>
                  <a:cubicBezTo>
                    <a:pt x="26035" y="37051"/>
                    <a:pt x="26100" y="37255"/>
                    <a:pt x="26278" y="37359"/>
                  </a:cubicBezTo>
                  <a:cubicBezTo>
                    <a:pt x="26285" y="37360"/>
                    <a:pt x="26292" y="37360"/>
                    <a:pt x="26298" y="37360"/>
                  </a:cubicBezTo>
                  <a:cubicBezTo>
                    <a:pt x="26443" y="37360"/>
                    <a:pt x="26445" y="37174"/>
                    <a:pt x="26390" y="37074"/>
                  </a:cubicBezTo>
                  <a:cubicBezTo>
                    <a:pt x="25286" y="33599"/>
                    <a:pt x="24182" y="30124"/>
                    <a:pt x="23076" y="26649"/>
                  </a:cubicBezTo>
                  <a:cubicBezTo>
                    <a:pt x="23009" y="26430"/>
                    <a:pt x="22886" y="26178"/>
                    <a:pt x="23029" y="25962"/>
                  </a:cubicBezTo>
                  <a:cubicBezTo>
                    <a:pt x="23110" y="25817"/>
                    <a:pt x="23269" y="25740"/>
                    <a:pt x="23428" y="25740"/>
                  </a:cubicBezTo>
                  <a:cubicBezTo>
                    <a:pt x="23544" y="25740"/>
                    <a:pt x="23659" y="25780"/>
                    <a:pt x="23746" y="25864"/>
                  </a:cubicBezTo>
                  <a:cubicBezTo>
                    <a:pt x="26674" y="28327"/>
                    <a:pt x="29597" y="30797"/>
                    <a:pt x="32523" y="33262"/>
                  </a:cubicBezTo>
                  <a:cubicBezTo>
                    <a:pt x="32558" y="33309"/>
                    <a:pt x="32616" y="33333"/>
                    <a:pt x="32671" y="33333"/>
                  </a:cubicBezTo>
                  <a:cubicBezTo>
                    <a:pt x="32739" y="33333"/>
                    <a:pt x="32805" y="33295"/>
                    <a:pt x="32821" y="33214"/>
                  </a:cubicBezTo>
                  <a:cubicBezTo>
                    <a:pt x="32101" y="32329"/>
                    <a:pt x="31351" y="31467"/>
                    <a:pt x="30621" y="30591"/>
                  </a:cubicBezTo>
                  <a:cubicBezTo>
                    <a:pt x="28870" y="28516"/>
                    <a:pt x="27121" y="26439"/>
                    <a:pt x="25370" y="24365"/>
                  </a:cubicBezTo>
                  <a:cubicBezTo>
                    <a:pt x="25278" y="24255"/>
                    <a:pt x="25184" y="24131"/>
                    <a:pt x="25190" y="23982"/>
                  </a:cubicBezTo>
                  <a:cubicBezTo>
                    <a:pt x="25178" y="23733"/>
                    <a:pt x="25398" y="23510"/>
                    <a:pt x="25645" y="23510"/>
                  </a:cubicBezTo>
                  <a:cubicBezTo>
                    <a:pt x="25658" y="23510"/>
                    <a:pt x="25670" y="23510"/>
                    <a:pt x="25683" y="23511"/>
                  </a:cubicBezTo>
                  <a:cubicBezTo>
                    <a:pt x="25880" y="23541"/>
                    <a:pt x="26067" y="23618"/>
                    <a:pt x="26260" y="23676"/>
                  </a:cubicBezTo>
                  <a:cubicBezTo>
                    <a:pt x="29681" y="24764"/>
                    <a:pt x="33101" y="25851"/>
                    <a:pt x="36523" y="26939"/>
                  </a:cubicBezTo>
                  <a:cubicBezTo>
                    <a:pt x="36706" y="26995"/>
                    <a:pt x="36889" y="27079"/>
                    <a:pt x="37083" y="27079"/>
                  </a:cubicBezTo>
                  <a:cubicBezTo>
                    <a:pt x="37119" y="27079"/>
                    <a:pt x="37155" y="27077"/>
                    <a:pt x="37191" y="27070"/>
                  </a:cubicBezTo>
                  <a:cubicBezTo>
                    <a:pt x="37129" y="26854"/>
                    <a:pt x="36895" y="26792"/>
                    <a:pt x="36722" y="26694"/>
                  </a:cubicBezTo>
                  <a:cubicBezTo>
                    <a:pt x="33374" y="24962"/>
                    <a:pt x="30026" y="23231"/>
                    <a:pt x="26680" y="21496"/>
                  </a:cubicBezTo>
                  <a:cubicBezTo>
                    <a:pt x="26354" y="21367"/>
                    <a:pt x="26294" y="20879"/>
                    <a:pt x="26589" y="20685"/>
                  </a:cubicBezTo>
                  <a:cubicBezTo>
                    <a:pt x="26851" y="20535"/>
                    <a:pt x="27173" y="20589"/>
                    <a:pt x="27462" y="20543"/>
                  </a:cubicBezTo>
                  <a:cubicBezTo>
                    <a:pt x="30958" y="20246"/>
                    <a:pt x="34452" y="19947"/>
                    <a:pt x="37947" y="19651"/>
                  </a:cubicBezTo>
                  <a:cubicBezTo>
                    <a:pt x="38122" y="19627"/>
                    <a:pt x="38332" y="19663"/>
                    <a:pt x="38463" y="19512"/>
                  </a:cubicBezTo>
                  <a:cubicBezTo>
                    <a:pt x="38431" y="19461"/>
                    <a:pt x="38401" y="19409"/>
                    <a:pt x="38374" y="19360"/>
                  </a:cubicBezTo>
                  <a:cubicBezTo>
                    <a:pt x="34529" y="19035"/>
                    <a:pt x="30683" y="18710"/>
                    <a:pt x="26838" y="18377"/>
                  </a:cubicBezTo>
                  <a:cubicBezTo>
                    <a:pt x="26364" y="18376"/>
                    <a:pt x="26231" y="17661"/>
                    <a:pt x="26669" y="17486"/>
                  </a:cubicBezTo>
                  <a:cubicBezTo>
                    <a:pt x="30102" y="15708"/>
                    <a:pt x="33533" y="13924"/>
                    <a:pt x="36973" y="12157"/>
                  </a:cubicBezTo>
                  <a:cubicBezTo>
                    <a:pt x="36973" y="12116"/>
                    <a:pt x="36973" y="12035"/>
                    <a:pt x="36972" y="11993"/>
                  </a:cubicBezTo>
                  <a:cubicBezTo>
                    <a:pt x="36931" y="11960"/>
                    <a:pt x="36888" y="11948"/>
                    <a:pt x="36844" y="11948"/>
                  </a:cubicBezTo>
                  <a:cubicBezTo>
                    <a:pt x="36758" y="11948"/>
                    <a:pt x="36667" y="11994"/>
                    <a:pt x="36583" y="12015"/>
                  </a:cubicBezTo>
                  <a:cubicBezTo>
                    <a:pt x="33088" y="13131"/>
                    <a:pt x="29589" y="14239"/>
                    <a:pt x="26093" y="15353"/>
                  </a:cubicBezTo>
                  <a:cubicBezTo>
                    <a:pt x="25949" y="15394"/>
                    <a:pt x="25795" y="15463"/>
                    <a:pt x="25643" y="15463"/>
                  </a:cubicBezTo>
                  <a:cubicBezTo>
                    <a:pt x="25585" y="15463"/>
                    <a:pt x="25527" y="15453"/>
                    <a:pt x="25471" y="15428"/>
                  </a:cubicBezTo>
                  <a:cubicBezTo>
                    <a:pt x="25241" y="15334"/>
                    <a:pt x="25121" y="15041"/>
                    <a:pt x="25229" y="14816"/>
                  </a:cubicBezTo>
                  <a:cubicBezTo>
                    <a:pt x="25315" y="14650"/>
                    <a:pt x="25451" y="14519"/>
                    <a:pt x="25569" y="14376"/>
                  </a:cubicBezTo>
                  <a:lnTo>
                    <a:pt x="32028" y="6715"/>
                  </a:lnTo>
                  <a:cubicBezTo>
                    <a:pt x="32323" y="6347"/>
                    <a:pt x="32655" y="6007"/>
                    <a:pt x="32927" y="5622"/>
                  </a:cubicBezTo>
                  <a:cubicBezTo>
                    <a:pt x="32889" y="5597"/>
                    <a:pt x="32814" y="5548"/>
                    <a:pt x="32776" y="5524"/>
                  </a:cubicBezTo>
                  <a:cubicBezTo>
                    <a:pt x="32623" y="5625"/>
                    <a:pt x="32482" y="5743"/>
                    <a:pt x="32345" y="5863"/>
                  </a:cubicBezTo>
                  <a:cubicBezTo>
                    <a:pt x="29546" y="8224"/>
                    <a:pt x="26746" y="10583"/>
                    <a:pt x="23947" y="12945"/>
                  </a:cubicBezTo>
                  <a:cubicBezTo>
                    <a:pt x="23796" y="13070"/>
                    <a:pt x="23636" y="13238"/>
                    <a:pt x="23429" y="13238"/>
                  </a:cubicBezTo>
                  <a:cubicBezTo>
                    <a:pt x="23409" y="13238"/>
                    <a:pt x="23388" y="13236"/>
                    <a:pt x="23367" y="13233"/>
                  </a:cubicBezTo>
                  <a:cubicBezTo>
                    <a:pt x="23063" y="13204"/>
                    <a:pt x="22874" y="12852"/>
                    <a:pt x="22997" y="12576"/>
                  </a:cubicBezTo>
                  <a:cubicBezTo>
                    <a:pt x="24143" y="8970"/>
                    <a:pt x="25290" y="5363"/>
                    <a:pt x="26437" y="1757"/>
                  </a:cubicBezTo>
                  <a:cubicBezTo>
                    <a:pt x="26491" y="1623"/>
                    <a:pt x="26462" y="1481"/>
                    <a:pt x="26338" y="1402"/>
                  </a:cubicBezTo>
                  <a:cubicBezTo>
                    <a:pt x="26197" y="1557"/>
                    <a:pt x="26121" y="1754"/>
                    <a:pt x="26024" y="1937"/>
                  </a:cubicBezTo>
                  <a:cubicBezTo>
                    <a:pt x="24330" y="5209"/>
                    <a:pt x="22639" y="8484"/>
                    <a:pt x="20942" y="11754"/>
                  </a:cubicBezTo>
                  <a:cubicBezTo>
                    <a:pt x="20866" y="11922"/>
                    <a:pt x="20688" y="12031"/>
                    <a:pt x="20508" y="12031"/>
                  </a:cubicBezTo>
                  <a:cubicBezTo>
                    <a:pt x="20444" y="12031"/>
                    <a:pt x="20381" y="12018"/>
                    <a:pt x="20322" y="11989"/>
                  </a:cubicBezTo>
                  <a:cubicBezTo>
                    <a:pt x="20140" y="11913"/>
                    <a:pt x="20048" y="11721"/>
                    <a:pt x="20041" y="11535"/>
                  </a:cubicBezTo>
                  <a:cubicBezTo>
                    <a:pt x="19720" y="7752"/>
                    <a:pt x="19397" y="3970"/>
                    <a:pt x="19077" y="186"/>
                  </a:cubicBezTo>
                  <a:cubicBezTo>
                    <a:pt x="19089" y="91"/>
                    <a:pt x="19000" y="0"/>
                    <a:pt x="18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3742200" y="3852150"/>
              <a:ext cx="1205800" cy="1203350"/>
            </a:xfrm>
            <a:custGeom>
              <a:avLst/>
              <a:gdLst/>
              <a:ahLst/>
              <a:cxnLst/>
              <a:rect l="l" t="t" r="r" b="b"/>
              <a:pathLst>
                <a:path w="48232" h="48134" extrusionOk="0">
                  <a:moveTo>
                    <a:pt x="24117" y="4579"/>
                  </a:moveTo>
                  <a:cubicBezTo>
                    <a:pt x="24201" y="4579"/>
                    <a:pt x="24290" y="4670"/>
                    <a:pt x="24278" y="4765"/>
                  </a:cubicBezTo>
                  <a:cubicBezTo>
                    <a:pt x="24598" y="8549"/>
                    <a:pt x="24921" y="12331"/>
                    <a:pt x="25242" y="16114"/>
                  </a:cubicBezTo>
                  <a:cubicBezTo>
                    <a:pt x="25249" y="16300"/>
                    <a:pt x="25341" y="16492"/>
                    <a:pt x="25523" y="16568"/>
                  </a:cubicBezTo>
                  <a:cubicBezTo>
                    <a:pt x="25582" y="16597"/>
                    <a:pt x="25645" y="16610"/>
                    <a:pt x="25709" y="16610"/>
                  </a:cubicBezTo>
                  <a:cubicBezTo>
                    <a:pt x="25889" y="16610"/>
                    <a:pt x="26067" y="16501"/>
                    <a:pt x="26143" y="16333"/>
                  </a:cubicBezTo>
                  <a:cubicBezTo>
                    <a:pt x="27840" y="13063"/>
                    <a:pt x="29531" y="9788"/>
                    <a:pt x="31225" y="6516"/>
                  </a:cubicBezTo>
                  <a:cubicBezTo>
                    <a:pt x="31322" y="6333"/>
                    <a:pt x="31398" y="6136"/>
                    <a:pt x="31539" y="5981"/>
                  </a:cubicBezTo>
                  <a:cubicBezTo>
                    <a:pt x="31663" y="6060"/>
                    <a:pt x="31692" y="6202"/>
                    <a:pt x="31638" y="6336"/>
                  </a:cubicBezTo>
                  <a:cubicBezTo>
                    <a:pt x="30491" y="9942"/>
                    <a:pt x="29344" y="13549"/>
                    <a:pt x="28198" y="17155"/>
                  </a:cubicBezTo>
                  <a:cubicBezTo>
                    <a:pt x="28075" y="17431"/>
                    <a:pt x="28264" y="17783"/>
                    <a:pt x="28568" y="17812"/>
                  </a:cubicBezTo>
                  <a:cubicBezTo>
                    <a:pt x="28589" y="17815"/>
                    <a:pt x="28610" y="17817"/>
                    <a:pt x="28630" y="17817"/>
                  </a:cubicBezTo>
                  <a:cubicBezTo>
                    <a:pt x="28837" y="17817"/>
                    <a:pt x="28997" y="17649"/>
                    <a:pt x="29148" y="17524"/>
                  </a:cubicBezTo>
                  <a:cubicBezTo>
                    <a:pt x="31947" y="15162"/>
                    <a:pt x="34747" y="12803"/>
                    <a:pt x="37546" y="10442"/>
                  </a:cubicBezTo>
                  <a:cubicBezTo>
                    <a:pt x="37683" y="10322"/>
                    <a:pt x="37824" y="10204"/>
                    <a:pt x="37977" y="10103"/>
                  </a:cubicBezTo>
                  <a:cubicBezTo>
                    <a:pt x="38015" y="10127"/>
                    <a:pt x="38090" y="10176"/>
                    <a:pt x="38128" y="10201"/>
                  </a:cubicBezTo>
                  <a:cubicBezTo>
                    <a:pt x="37856" y="10586"/>
                    <a:pt x="37524" y="10926"/>
                    <a:pt x="37229" y="11294"/>
                  </a:cubicBezTo>
                  <a:lnTo>
                    <a:pt x="30770" y="18955"/>
                  </a:lnTo>
                  <a:cubicBezTo>
                    <a:pt x="30652" y="19098"/>
                    <a:pt x="30516" y="19229"/>
                    <a:pt x="30430" y="19395"/>
                  </a:cubicBezTo>
                  <a:cubicBezTo>
                    <a:pt x="30322" y="19620"/>
                    <a:pt x="30442" y="19913"/>
                    <a:pt x="30672" y="20007"/>
                  </a:cubicBezTo>
                  <a:cubicBezTo>
                    <a:pt x="30728" y="20032"/>
                    <a:pt x="30786" y="20042"/>
                    <a:pt x="30844" y="20042"/>
                  </a:cubicBezTo>
                  <a:cubicBezTo>
                    <a:pt x="30996" y="20042"/>
                    <a:pt x="31150" y="19973"/>
                    <a:pt x="31294" y="19932"/>
                  </a:cubicBezTo>
                  <a:cubicBezTo>
                    <a:pt x="34790" y="18818"/>
                    <a:pt x="38289" y="17710"/>
                    <a:pt x="41784" y="16594"/>
                  </a:cubicBezTo>
                  <a:cubicBezTo>
                    <a:pt x="41868" y="16573"/>
                    <a:pt x="41959" y="16527"/>
                    <a:pt x="42045" y="16527"/>
                  </a:cubicBezTo>
                  <a:cubicBezTo>
                    <a:pt x="42089" y="16527"/>
                    <a:pt x="42132" y="16539"/>
                    <a:pt x="42173" y="16572"/>
                  </a:cubicBezTo>
                  <a:cubicBezTo>
                    <a:pt x="42174" y="16614"/>
                    <a:pt x="42174" y="16695"/>
                    <a:pt x="42174" y="16736"/>
                  </a:cubicBezTo>
                  <a:cubicBezTo>
                    <a:pt x="38734" y="18503"/>
                    <a:pt x="35303" y="20287"/>
                    <a:pt x="31870" y="22065"/>
                  </a:cubicBezTo>
                  <a:cubicBezTo>
                    <a:pt x="31432" y="22240"/>
                    <a:pt x="31565" y="22955"/>
                    <a:pt x="32039" y="22956"/>
                  </a:cubicBezTo>
                  <a:cubicBezTo>
                    <a:pt x="35884" y="23289"/>
                    <a:pt x="39730" y="23614"/>
                    <a:pt x="43575" y="23939"/>
                  </a:cubicBezTo>
                  <a:cubicBezTo>
                    <a:pt x="43602" y="23988"/>
                    <a:pt x="43632" y="24040"/>
                    <a:pt x="43664" y="24091"/>
                  </a:cubicBezTo>
                  <a:cubicBezTo>
                    <a:pt x="43533" y="24242"/>
                    <a:pt x="43323" y="24206"/>
                    <a:pt x="43148" y="24230"/>
                  </a:cubicBezTo>
                  <a:cubicBezTo>
                    <a:pt x="39653" y="24526"/>
                    <a:pt x="36159" y="24825"/>
                    <a:pt x="32663" y="25122"/>
                  </a:cubicBezTo>
                  <a:cubicBezTo>
                    <a:pt x="32374" y="25168"/>
                    <a:pt x="32052" y="25114"/>
                    <a:pt x="31790" y="25264"/>
                  </a:cubicBezTo>
                  <a:cubicBezTo>
                    <a:pt x="31495" y="25458"/>
                    <a:pt x="31555" y="25946"/>
                    <a:pt x="31881" y="26075"/>
                  </a:cubicBezTo>
                  <a:cubicBezTo>
                    <a:pt x="35227" y="27810"/>
                    <a:pt x="38575" y="29541"/>
                    <a:pt x="41923" y="31273"/>
                  </a:cubicBezTo>
                  <a:cubicBezTo>
                    <a:pt x="42096" y="31371"/>
                    <a:pt x="42330" y="31433"/>
                    <a:pt x="42392" y="31649"/>
                  </a:cubicBezTo>
                  <a:cubicBezTo>
                    <a:pt x="42356" y="31656"/>
                    <a:pt x="42320" y="31658"/>
                    <a:pt x="42284" y="31658"/>
                  </a:cubicBezTo>
                  <a:cubicBezTo>
                    <a:pt x="42090" y="31658"/>
                    <a:pt x="41907" y="31574"/>
                    <a:pt x="41724" y="31518"/>
                  </a:cubicBezTo>
                  <a:cubicBezTo>
                    <a:pt x="38302" y="30430"/>
                    <a:pt x="34882" y="29343"/>
                    <a:pt x="31461" y="28255"/>
                  </a:cubicBezTo>
                  <a:cubicBezTo>
                    <a:pt x="31268" y="28197"/>
                    <a:pt x="31081" y="28120"/>
                    <a:pt x="30884" y="28090"/>
                  </a:cubicBezTo>
                  <a:cubicBezTo>
                    <a:pt x="30871" y="28089"/>
                    <a:pt x="30859" y="28089"/>
                    <a:pt x="30846" y="28089"/>
                  </a:cubicBezTo>
                  <a:cubicBezTo>
                    <a:pt x="30599" y="28089"/>
                    <a:pt x="30379" y="28312"/>
                    <a:pt x="30391" y="28561"/>
                  </a:cubicBezTo>
                  <a:cubicBezTo>
                    <a:pt x="30385" y="28710"/>
                    <a:pt x="30479" y="28834"/>
                    <a:pt x="30571" y="28944"/>
                  </a:cubicBezTo>
                  <a:cubicBezTo>
                    <a:pt x="32322" y="31018"/>
                    <a:pt x="34071" y="33095"/>
                    <a:pt x="35822" y="35170"/>
                  </a:cubicBezTo>
                  <a:cubicBezTo>
                    <a:pt x="36552" y="36046"/>
                    <a:pt x="37302" y="36908"/>
                    <a:pt x="38022" y="37793"/>
                  </a:cubicBezTo>
                  <a:cubicBezTo>
                    <a:pt x="38006" y="37874"/>
                    <a:pt x="37940" y="37912"/>
                    <a:pt x="37872" y="37912"/>
                  </a:cubicBezTo>
                  <a:cubicBezTo>
                    <a:pt x="37817" y="37912"/>
                    <a:pt x="37759" y="37888"/>
                    <a:pt x="37724" y="37841"/>
                  </a:cubicBezTo>
                  <a:cubicBezTo>
                    <a:pt x="34798" y="35376"/>
                    <a:pt x="31875" y="32906"/>
                    <a:pt x="28947" y="30443"/>
                  </a:cubicBezTo>
                  <a:cubicBezTo>
                    <a:pt x="28860" y="30359"/>
                    <a:pt x="28745" y="30319"/>
                    <a:pt x="28629" y="30319"/>
                  </a:cubicBezTo>
                  <a:cubicBezTo>
                    <a:pt x="28470" y="30319"/>
                    <a:pt x="28311" y="30396"/>
                    <a:pt x="28230" y="30541"/>
                  </a:cubicBezTo>
                  <a:cubicBezTo>
                    <a:pt x="28087" y="30757"/>
                    <a:pt x="28210" y="31009"/>
                    <a:pt x="28277" y="31228"/>
                  </a:cubicBezTo>
                  <a:cubicBezTo>
                    <a:pt x="29383" y="34703"/>
                    <a:pt x="30487" y="38178"/>
                    <a:pt x="31591" y="41653"/>
                  </a:cubicBezTo>
                  <a:cubicBezTo>
                    <a:pt x="31646" y="41753"/>
                    <a:pt x="31644" y="41939"/>
                    <a:pt x="31499" y="41939"/>
                  </a:cubicBezTo>
                  <a:cubicBezTo>
                    <a:pt x="31493" y="41939"/>
                    <a:pt x="31486" y="41939"/>
                    <a:pt x="31479" y="41938"/>
                  </a:cubicBezTo>
                  <a:cubicBezTo>
                    <a:pt x="31301" y="41834"/>
                    <a:pt x="31236" y="41630"/>
                    <a:pt x="31143" y="41461"/>
                  </a:cubicBezTo>
                  <a:cubicBezTo>
                    <a:pt x="29525" y="38329"/>
                    <a:pt x="27902" y="35198"/>
                    <a:pt x="26283" y="32067"/>
                  </a:cubicBezTo>
                  <a:cubicBezTo>
                    <a:pt x="26191" y="31902"/>
                    <a:pt x="26127" y="31707"/>
                    <a:pt x="25967" y="31598"/>
                  </a:cubicBezTo>
                  <a:cubicBezTo>
                    <a:pt x="25893" y="31546"/>
                    <a:pt x="25810" y="31522"/>
                    <a:pt x="25727" y="31522"/>
                  </a:cubicBezTo>
                  <a:cubicBezTo>
                    <a:pt x="25484" y="31522"/>
                    <a:pt x="25244" y="31722"/>
                    <a:pt x="25246" y="31984"/>
                  </a:cubicBezTo>
                  <a:cubicBezTo>
                    <a:pt x="24924" y="35721"/>
                    <a:pt x="24614" y="39459"/>
                    <a:pt x="24289" y="43197"/>
                  </a:cubicBezTo>
                  <a:cubicBezTo>
                    <a:pt x="24293" y="43294"/>
                    <a:pt x="24216" y="43341"/>
                    <a:pt x="24139" y="43341"/>
                  </a:cubicBezTo>
                  <a:cubicBezTo>
                    <a:pt x="24062" y="43341"/>
                    <a:pt x="23985" y="43293"/>
                    <a:pt x="23988" y="43200"/>
                  </a:cubicBezTo>
                  <a:cubicBezTo>
                    <a:pt x="23668" y="39469"/>
                    <a:pt x="23354" y="35738"/>
                    <a:pt x="23035" y="32008"/>
                  </a:cubicBezTo>
                  <a:cubicBezTo>
                    <a:pt x="23028" y="31817"/>
                    <a:pt x="22921" y="31628"/>
                    <a:pt x="22739" y="31558"/>
                  </a:cubicBezTo>
                  <a:cubicBezTo>
                    <a:pt x="22684" y="31534"/>
                    <a:pt x="22626" y="31522"/>
                    <a:pt x="22568" y="31522"/>
                  </a:cubicBezTo>
                  <a:cubicBezTo>
                    <a:pt x="22385" y="31522"/>
                    <a:pt x="22207" y="31636"/>
                    <a:pt x="22133" y="31806"/>
                  </a:cubicBezTo>
                  <a:cubicBezTo>
                    <a:pt x="20401" y="35132"/>
                    <a:pt x="18695" y="38471"/>
                    <a:pt x="16954" y="41791"/>
                  </a:cubicBezTo>
                  <a:cubicBezTo>
                    <a:pt x="16937" y="41793"/>
                    <a:pt x="16920" y="41794"/>
                    <a:pt x="16902" y="41794"/>
                  </a:cubicBezTo>
                  <a:cubicBezTo>
                    <a:pt x="16778" y="41794"/>
                    <a:pt x="16636" y="41735"/>
                    <a:pt x="16711" y="41585"/>
                  </a:cubicBezTo>
                  <a:cubicBezTo>
                    <a:pt x="17799" y="38144"/>
                    <a:pt x="18898" y="34705"/>
                    <a:pt x="19991" y="31264"/>
                  </a:cubicBezTo>
                  <a:cubicBezTo>
                    <a:pt x="20048" y="31058"/>
                    <a:pt x="20164" y="30842"/>
                    <a:pt x="20090" y="30626"/>
                  </a:cubicBezTo>
                  <a:cubicBezTo>
                    <a:pt x="20029" y="30440"/>
                    <a:pt x="19837" y="30317"/>
                    <a:pt x="19646" y="30317"/>
                  </a:cubicBezTo>
                  <a:cubicBezTo>
                    <a:pt x="19584" y="30317"/>
                    <a:pt x="19521" y="30330"/>
                    <a:pt x="19463" y="30359"/>
                  </a:cubicBezTo>
                  <a:cubicBezTo>
                    <a:pt x="19311" y="30438"/>
                    <a:pt x="19189" y="30561"/>
                    <a:pt x="19059" y="30670"/>
                  </a:cubicBezTo>
                  <a:cubicBezTo>
                    <a:pt x="16414" y="32901"/>
                    <a:pt x="13766" y="35132"/>
                    <a:pt x="11122" y="37364"/>
                  </a:cubicBezTo>
                  <a:cubicBezTo>
                    <a:pt x="10993" y="37469"/>
                    <a:pt x="10861" y="37624"/>
                    <a:pt x="10698" y="37624"/>
                  </a:cubicBezTo>
                  <a:cubicBezTo>
                    <a:pt x="10653" y="37624"/>
                    <a:pt x="10606" y="37612"/>
                    <a:pt x="10557" y="37585"/>
                  </a:cubicBezTo>
                  <a:cubicBezTo>
                    <a:pt x="10596" y="37374"/>
                    <a:pt x="10724" y="37202"/>
                    <a:pt x="10870" y="37051"/>
                  </a:cubicBezTo>
                  <a:cubicBezTo>
                    <a:pt x="13164" y="34333"/>
                    <a:pt x="15456" y="31614"/>
                    <a:pt x="17748" y="28894"/>
                  </a:cubicBezTo>
                  <a:cubicBezTo>
                    <a:pt x="17955" y="28689"/>
                    <a:pt x="17925" y="28309"/>
                    <a:pt x="17669" y="28159"/>
                  </a:cubicBezTo>
                  <a:cubicBezTo>
                    <a:pt x="17595" y="28110"/>
                    <a:pt x="17516" y="28092"/>
                    <a:pt x="17436" y="28092"/>
                  </a:cubicBezTo>
                  <a:cubicBezTo>
                    <a:pt x="17282" y="28092"/>
                    <a:pt x="17122" y="28159"/>
                    <a:pt x="16978" y="28203"/>
                  </a:cubicBezTo>
                  <a:cubicBezTo>
                    <a:pt x="13505" y="29308"/>
                    <a:pt x="10033" y="30415"/>
                    <a:pt x="6559" y="31516"/>
                  </a:cubicBezTo>
                  <a:cubicBezTo>
                    <a:pt x="6527" y="31533"/>
                    <a:pt x="6498" y="31541"/>
                    <a:pt x="6471" y="31541"/>
                  </a:cubicBezTo>
                  <a:cubicBezTo>
                    <a:pt x="6328" y="31541"/>
                    <a:pt x="6255" y="31330"/>
                    <a:pt x="6416" y="31248"/>
                  </a:cubicBezTo>
                  <a:cubicBezTo>
                    <a:pt x="9601" y="29587"/>
                    <a:pt x="12796" y="27944"/>
                    <a:pt x="15986" y="26289"/>
                  </a:cubicBezTo>
                  <a:cubicBezTo>
                    <a:pt x="16161" y="26193"/>
                    <a:pt x="16352" y="26116"/>
                    <a:pt x="16516" y="25997"/>
                  </a:cubicBezTo>
                  <a:cubicBezTo>
                    <a:pt x="16702" y="25852"/>
                    <a:pt x="16735" y="25557"/>
                    <a:pt x="16593" y="25370"/>
                  </a:cubicBezTo>
                  <a:cubicBezTo>
                    <a:pt x="16503" y="25235"/>
                    <a:pt x="16338" y="25179"/>
                    <a:pt x="16184" y="25170"/>
                  </a:cubicBezTo>
                  <a:cubicBezTo>
                    <a:pt x="12725" y="24875"/>
                    <a:pt x="9267" y="24581"/>
                    <a:pt x="5808" y="24287"/>
                  </a:cubicBezTo>
                  <a:cubicBezTo>
                    <a:pt x="5637" y="24270"/>
                    <a:pt x="5464" y="24270"/>
                    <a:pt x="5301" y="24230"/>
                  </a:cubicBezTo>
                  <a:cubicBezTo>
                    <a:pt x="5202" y="24180"/>
                    <a:pt x="5212" y="24071"/>
                    <a:pt x="5205" y="23983"/>
                  </a:cubicBezTo>
                  <a:cubicBezTo>
                    <a:pt x="5267" y="23941"/>
                    <a:pt x="5328" y="23880"/>
                    <a:pt x="5412" y="23880"/>
                  </a:cubicBezTo>
                  <a:cubicBezTo>
                    <a:pt x="8895" y="23585"/>
                    <a:pt x="12378" y="23287"/>
                    <a:pt x="15861" y="22992"/>
                  </a:cubicBezTo>
                  <a:cubicBezTo>
                    <a:pt x="16108" y="22960"/>
                    <a:pt x="16423" y="23000"/>
                    <a:pt x="16590" y="22769"/>
                  </a:cubicBezTo>
                  <a:cubicBezTo>
                    <a:pt x="16768" y="22546"/>
                    <a:pt x="16673" y="22185"/>
                    <a:pt x="16415" y="22069"/>
                  </a:cubicBezTo>
                  <a:cubicBezTo>
                    <a:pt x="13172" y="20385"/>
                    <a:pt x="9924" y="18707"/>
                    <a:pt x="6678" y="17029"/>
                  </a:cubicBezTo>
                  <a:cubicBezTo>
                    <a:pt x="6549" y="16951"/>
                    <a:pt x="6364" y="16910"/>
                    <a:pt x="6333" y="16740"/>
                  </a:cubicBezTo>
                  <a:cubicBezTo>
                    <a:pt x="6375" y="16659"/>
                    <a:pt x="6455" y="16625"/>
                    <a:pt x="6539" y="16625"/>
                  </a:cubicBezTo>
                  <a:cubicBezTo>
                    <a:pt x="6581" y="16625"/>
                    <a:pt x="6623" y="16633"/>
                    <a:pt x="6662" y="16649"/>
                  </a:cubicBezTo>
                  <a:cubicBezTo>
                    <a:pt x="10076" y="17735"/>
                    <a:pt x="13492" y="18820"/>
                    <a:pt x="16906" y="19906"/>
                  </a:cubicBezTo>
                  <a:cubicBezTo>
                    <a:pt x="17070" y="19957"/>
                    <a:pt x="17233" y="20024"/>
                    <a:pt x="17408" y="20043"/>
                  </a:cubicBezTo>
                  <a:cubicBezTo>
                    <a:pt x="17417" y="20044"/>
                    <a:pt x="17425" y="20044"/>
                    <a:pt x="17433" y="20044"/>
                  </a:cubicBezTo>
                  <a:cubicBezTo>
                    <a:pt x="17672" y="20044"/>
                    <a:pt x="17887" y="19832"/>
                    <a:pt x="17888" y="19591"/>
                  </a:cubicBezTo>
                  <a:cubicBezTo>
                    <a:pt x="17895" y="19445"/>
                    <a:pt x="17815" y="19318"/>
                    <a:pt x="17726" y="19211"/>
                  </a:cubicBezTo>
                  <a:cubicBezTo>
                    <a:pt x="15287" y="16319"/>
                    <a:pt x="12846" y="13429"/>
                    <a:pt x="10411" y="10533"/>
                  </a:cubicBezTo>
                  <a:cubicBezTo>
                    <a:pt x="10296" y="10437"/>
                    <a:pt x="10401" y="10293"/>
                    <a:pt x="10510" y="10293"/>
                  </a:cubicBezTo>
                  <a:cubicBezTo>
                    <a:pt x="10544" y="10293"/>
                    <a:pt x="10579" y="10306"/>
                    <a:pt x="10607" y="10339"/>
                  </a:cubicBezTo>
                  <a:cubicBezTo>
                    <a:pt x="13526" y="12792"/>
                    <a:pt x="16435" y="15259"/>
                    <a:pt x="19356" y="17710"/>
                  </a:cubicBezTo>
                  <a:cubicBezTo>
                    <a:pt x="19438" y="17786"/>
                    <a:pt x="19536" y="17819"/>
                    <a:pt x="19633" y="17819"/>
                  </a:cubicBezTo>
                  <a:cubicBezTo>
                    <a:pt x="19925" y="17819"/>
                    <a:pt x="20215" y="17523"/>
                    <a:pt x="20095" y="17208"/>
                  </a:cubicBezTo>
                  <a:cubicBezTo>
                    <a:pt x="18946" y="13571"/>
                    <a:pt x="17784" y="9937"/>
                    <a:pt x="16629" y="6301"/>
                  </a:cubicBezTo>
                  <a:cubicBezTo>
                    <a:pt x="16586" y="6217"/>
                    <a:pt x="16594" y="6138"/>
                    <a:pt x="16653" y="6065"/>
                  </a:cubicBezTo>
                  <a:cubicBezTo>
                    <a:pt x="16658" y="6064"/>
                    <a:pt x="16663" y="6064"/>
                    <a:pt x="16667" y="6064"/>
                  </a:cubicBezTo>
                  <a:cubicBezTo>
                    <a:pt x="16736" y="6064"/>
                    <a:pt x="16795" y="6108"/>
                    <a:pt x="16861" y="6134"/>
                  </a:cubicBezTo>
                  <a:cubicBezTo>
                    <a:pt x="18596" y="9513"/>
                    <a:pt x="20352" y="12881"/>
                    <a:pt x="22093" y="16257"/>
                  </a:cubicBezTo>
                  <a:cubicBezTo>
                    <a:pt x="22169" y="16429"/>
                    <a:pt x="22312" y="16592"/>
                    <a:pt x="22513" y="16607"/>
                  </a:cubicBezTo>
                  <a:cubicBezTo>
                    <a:pt x="22532" y="16609"/>
                    <a:pt x="22551" y="16611"/>
                    <a:pt x="22569" y="16611"/>
                  </a:cubicBezTo>
                  <a:cubicBezTo>
                    <a:pt x="22816" y="16611"/>
                    <a:pt x="23031" y="16390"/>
                    <a:pt x="23033" y="16141"/>
                  </a:cubicBezTo>
                  <a:cubicBezTo>
                    <a:pt x="23364" y="12309"/>
                    <a:pt x="23681" y="8477"/>
                    <a:pt x="24016" y="4647"/>
                  </a:cubicBezTo>
                  <a:cubicBezTo>
                    <a:pt x="24041" y="4599"/>
                    <a:pt x="24079" y="4579"/>
                    <a:pt x="24117" y="4579"/>
                  </a:cubicBezTo>
                  <a:close/>
                  <a:moveTo>
                    <a:pt x="24145" y="1"/>
                  </a:moveTo>
                  <a:cubicBezTo>
                    <a:pt x="24139" y="1"/>
                    <a:pt x="24132" y="1"/>
                    <a:pt x="24125" y="2"/>
                  </a:cubicBezTo>
                  <a:cubicBezTo>
                    <a:pt x="23969" y="8"/>
                    <a:pt x="23886" y="160"/>
                    <a:pt x="23888" y="301"/>
                  </a:cubicBezTo>
                  <a:cubicBezTo>
                    <a:pt x="23472" y="5226"/>
                    <a:pt x="23051" y="10151"/>
                    <a:pt x="22633" y="15076"/>
                  </a:cubicBezTo>
                  <a:cubicBezTo>
                    <a:pt x="22615" y="15277"/>
                    <a:pt x="22625" y="15495"/>
                    <a:pt x="22495" y="15664"/>
                  </a:cubicBezTo>
                  <a:cubicBezTo>
                    <a:pt x="22454" y="15663"/>
                    <a:pt x="22372" y="15660"/>
                    <a:pt x="22332" y="15660"/>
                  </a:cubicBezTo>
                  <a:cubicBezTo>
                    <a:pt x="19992" y="11115"/>
                    <a:pt x="17632" y="6578"/>
                    <a:pt x="15287" y="2036"/>
                  </a:cubicBezTo>
                  <a:cubicBezTo>
                    <a:pt x="15242" y="1924"/>
                    <a:pt x="15146" y="1813"/>
                    <a:pt x="15024" y="1813"/>
                  </a:cubicBezTo>
                  <a:cubicBezTo>
                    <a:pt x="15001" y="1813"/>
                    <a:pt x="14978" y="1817"/>
                    <a:pt x="14955" y="1825"/>
                  </a:cubicBezTo>
                  <a:cubicBezTo>
                    <a:pt x="14795" y="1866"/>
                    <a:pt x="14744" y="2052"/>
                    <a:pt x="14809" y="2190"/>
                  </a:cubicBezTo>
                  <a:cubicBezTo>
                    <a:pt x="16360" y="7070"/>
                    <a:pt x="17914" y="11949"/>
                    <a:pt x="19463" y="16829"/>
                  </a:cubicBezTo>
                  <a:cubicBezTo>
                    <a:pt x="19509" y="16922"/>
                    <a:pt x="19415" y="17013"/>
                    <a:pt x="19327" y="17013"/>
                  </a:cubicBezTo>
                  <a:cubicBezTo>
                    <a:pt x="19299" y="17013"/>
                    <a:pt x="19272" y="17004"/>
                    <a:pt x="19250" y="16983"/>
                  </a:cubicBezTo>
                  <a:cubicBezTo>
                    <a:pt x="15327" y="13679"/>
                    <a:pt x="11409" y="10370"/>
                    <a:pt x="7486" y="7065"/>
                  </a:cubicBezTo>
                  <a:cubicBezTo>
                    <a:pt x="7437" y="7009"/>
                    <a:pt x="7366" y="6982"/>
                    <a:pt x="7296" y="6982"/>
                  </a:cubicBezTo>
                  <a:cubicBezTo>
                    <a:pt x="7193" y="6982"/>
                    <a:pt x="7092" y="7040"/>
                    <a:pt x="7063" y="7151"/>
                  </a:cubicBezTo>
                  <a:cubicBezTo>
                    <a:pt x="7008" y="7351"/>
                    <a:pt x="7214" y="7482"/>
                    <a:pt x="7316" y="7627"/>
                  </a:cubicBezTo>
                  <a:cubicBezTo>
                    <a:pt x="10415" y="11300"/>
                    <a:pt x="13512" y="14975"/>
                    <a:pt x="16611" y="18649"/>
                  </a:cubicBezTo>
                  <a:cubicBezTo>
                    <a:pt x="16774" y="18853"/>
                    <a:pt x="16967" y="19036"/>
                    <a:pt x="17091" y="19268"/>
                  </a:cubicBezTo>
                  <a:cubicBezTo>
                    <a:pt x="17071" y="19306"/>
                    <a:pt x="17032" y="19378"/>
                    <a:pt x="17012" y="19415"/>
                  </a:cubicBezTo>
                  <a:cubicBezTo>
                    <a:pt x="14835" y="18749"/>
                    <a:pt x="12671" y="18039"/>
                    <a:pt x="10500" y="17355"/>
                  </a:cubicBezTo>
                  <a:cubicBezTo>
                    <a:pt x="7738" y="16479"/>
                    <a:pt x="4978" y="15597"/>
                    <a:pt x="2216" y="14723"/>
                  </a:cubicBezTo>
                  <a:cubicBezTo>
                    <a:pt x="2184" y="14710"/>
                    <a:pt x="2153" y="14703"/>
                    <a:pt x="2124" y="14703"/>
                  </a:cubicBezTo>
                  <a:cubicBezTo>
                    <a:pt x="1904" y="14703"/>
                    <a:pt x="1780" y="15063"/>
                    <a:pt x="2023" y="15166"/>
                  </a:cubicBezTo>
                  <a:cubicBezTo>
                    <a:pt x="6616" y="17550"/>
                    <a:pt x="11214" y="19925"/>
                    <a:pt x="15809" y="22303"/>
                  </a:cubicBezTo>
                  <a:cubicBezTo>
                    <a:pt x="15804" y="22392"/>
                    <a:pt x="15754" y="22473"/>
                    <a:pt x="15663" y="22491"/>
                  </a:cubicBezTo>
                  <a:cubicBezTo>
                    <a:pt x="15475" y="22550"/>
                    <a:pt x="15275" y="22546"/>
                    <a:pt x="15082" y="22565"/>
                  </a:cubicBezTo>
                  <a:cubicBezTo>
                    <a:pt x="10163" y="22986"/>
                    <a:pt x="5242" y="23400"/>
                    <a:pt x="323" y="23823"/>
                  </a:cubicBezTo>
                  <a:cubicBezTo>
                    <a:pt x="318" y="23823"/>
                    <a:pt x="313" y="23823"/>
                    <a:pt x="309" y="23823"/>
                  </a:cubicBezTo>
                  <a:cubicBezTo>
                    <a:pt x="14" y="23823"/>
                    <a:pt x="1" y="24306"/>
                    <a:pt x="304" y="24306"/>
                  </a:cubicBezTo>
                  <a:cubicBezTo>
                    <a:pt x="305" y="24306"/>
                    <a:pt x="306" y="24306"/>
                    <a:pt x="308" y="24306"/>
                  </a:cubicBezTo>
                  <a:cubicBezTo>
                    <a:pt x="5276" y="24739"/>
                    <a:pt x="10245" y="25152"/>
                    <a:pt x="15213" y="25580"/>
                  </a:cubicBezTo>
                  <a:cubicBezTo>
                    <a:pt x="15428" y="25608"/>
                    <a:pt x="15659" y="25580"/>
                    <a:pt x="15863" y="25674"/>
                  </a:cubicBezTo>
                  <a:cubicBezTo>
                    <a:pt x="15798" y="25882"/>
                    <a:pt x="15577" y="25943"/>
                    <a:pt x="15407" y="26038"/>
                  </a:cubicBezTo>
                  <a:cubicBezTo>
                    <a:pt x="11057" y="28289"/>
                    <a:pt x="6707" y="30541"/>
                    <a:pt x="2357" y="32791"/>
                  </a:cubicBezTo>
                  <a:cubicBezTo>
                    <a:pt x="2216" y="32869"/>
                    <a:pt x="2058" y="32923"/>
                    <a:pt x="1940" y="33033"/>
                  </a:cubicBezTo>
                  <a:cubicBezTo>
                    <a:pt x="1814" y="33175"/>
                    <a:pt x="1927" y="33419"/>
                    <a:pt x="2115" y="33426"/>
                  </a:cubicBezTo>
                  <a:cubicBezTo>
                    <a:pt x="2268" y="33406"/>
                    <a:pt x="2412" y="33347"/>
                    <a:pt x="2560" y="33302"/>
                  </a:cubicBezTo>
                  <a:cubicBezTo>
                    <a:pt x="7229" y="31818"/>
                    <a:pt x="11898" y="30334"/>
                    <a:pt x="16566" y="28849"/>
                  </a:cubicBezTo>
                  <a:cubicBezTo>
                    <a:pt x="16666" y="28823"/>
                    <a:pt x="16777" y="28761"/>
                    <a:pt x="16881" y="28761"/>
                  </a:cubicBezTo>
                  <a:cubicBezTo>
                    <a:pt x="16938" y="28761"/>
                    <a:pt x="16992" y="28779"/>
                    <a:pt x="17041" y="28832"/>
                  </a:cubicBezTo>
                  <a:cubicBezTo>
                    <a:pt x="17026" y="29052"/>
                    <a:pt x="16846" y="29196"/>
                    <a:pt x="16718" y="29357"/>
                  </a:cubicBezTo>
                  <a:cubicBezTo>
                    <a:pt x="13523" y="33148"/>
                    <a:pt x="10324" y="36937"/>
                    <a:pt x="7131" y="40730"/>
                  </a:cubicBezTo>
                  <a:cubicBezTo>
                    <a:pt x="6997" y="40848"/>
                    <a:pt x="7043" y="41093"/>
                    <a:pt x="7219" y="41140"/>
                  </a:cubicBezTo>
                  <a:cubicBezTo>
                    <a:pt x="7244" y="41149"/>
                    <a:pt x="7268" y="41153"/>
                    <a:pt x="7291" y="41153"/>
                  </a:cubicBezTo>
                  <a:cubicBezTo>
                    <a:pt x="7419" y="41153"/>
                    <a:pt x="7522" y="41033"/>
                    <a:pt x="7619" y="40958"/>
                  </a:cubicBezTo>
                  <a:cubicBezTo>
                    <a:pt x="11432" y="37741"/>
                    <a:pt x="15245" y="34525"/>
                    <a:pt x="19060" y="31312"/>
                  </a:cubicBezTo>
                  <a:cubicBezTo>
                    <a:pt x="19120" y="31259"/>
                    <a:pt x="19231" y="31198"/>
                    <a:pt x="19321" y="31198"/>
                  </a:cubicBezTo>
                  <a:cubicBezTo>
                    <a:pt x="19385" y="31198"/>
                    <a:pt x="19438" y="31229"/>
                    <a:pt x="19456" y="31315"/>
                  </a:cubicBezTo>
                  <a:cubicBezTo>
                    <a:pt x="17911" y="36216"/>
                    <a:pt x="16339" y="41108"/>
                    <a:pt x="14792" y="46008"/>
                  </a:cubicBezTo>
                  <a:cubicBezTo>
                    <a:pt x="14728" y="46180"/>
                    <a:pt x="14888" y="46314"/>
                    <a:pt x="15038" y="46314"/>
                  </a:cubicBezTo>
                  <a:cubicBezTo>
                    <a:pt x="15118" y="46314"/>
                    <a:pt x="15195" y="46277"/>
                    <a:pt x="15235" y="46188"/>
                  </a:cubicBezTo>
                  <a:cubicBezTo>
                    <a:pt x="17539" y="41757"/>
                    <a:pt x="19827" y="37318"/>
                    <a:pt x="22125" y="32883"/>
                  </a:cubicBezTo>
                  <a:cubicBezTo>
                    <a:pt x="22224" y="32702"/>
                    <a:pt x="22289" y="32488"/>
                    <a:pt x="22467" y="32365"/>
                  </a:cubicBezTo>
                  <a:cubicBezTo>
                    <a:pt x="22491" y="32385"/>
                    <a:pt x="22539" y="32425"/>
                    <a:pt x="22564" y="32446"/>
                  </a:cubicBezTo>
                  <a:cubicBezTo>
                    <a:pt x="22598" y="32655"/>
                    <a:pt x="22619" y="32865"/>
                    <a:pt x="22634" y="33076"/>
                  </a:cubicBezTo>
                  <a:cubicBezTo>
                    <a:pt x="23054" y="38000"/>
                    <a:pt x="23472" y="42926"/>
                    <a:pt x="23891" y="47850"/>
                  </a:cubicBezTo>
                  <a:cubicBezTo>
                    <a:pt x="23886" y="47991"/>
                    <a:pt x="23991" y="48133"/>
                    <a:pt x="24136" y="48133"/>
                  </a:cubicBezTo>
                  <a:cubicBezTo>
                    <a:pt x="24150" y="48133"/>
                    <a:pt x="24165" y="48132"/>
                    <a:pt x="24180" y="48129"/>
                  </a:cubicBezTo>
                  <a:cubicBezTo>
                    <a:pt x="24324" y="48110"/>
                    <a:pt x="24386" y="47961"/>
                    <a:pt x="24389" y="47833"/>
                  </a:cubicBezTo>
                  <a:cubicBezTo>
                    <a:pt x="24766" y="43410"/>
                    <a:pt x="25141" y="38986"/>
                    <a:pt x="25519" y="34564"/>
                  </a:cubicBezTo>
                  <a:cubicBezTo>
                    <a:pt x="25590" y="33849"/>
                    <a:pt x="25614" y="33129"/>
                    <a:pt x="25719" y="32421"/>
                  </a:cubicBezTo>
                  <a:cubicBezTo>
                    <a:pt x="25767" y="32422"/>
                    <a:pt x="25863" y="32425"/>
                    <a:pt x="25911" y="32426"/>
                  </a:cubicBezTo>
                  <a:cubicBezTo>
                    <a:pt x="28294" y="37000"/>
                    <a:pt x="30652" y="41587"/>
                    <a:pt x="33028" y="46163"/>
                  </a:cubicBezTo>
                  <a:cubicBezTo>
                    <a:pt x="33065" y="46269"/>
                    <a:pt x="33150" y="46313"/>
                    <a:pt x="33238" y="46313"/>
                  </a:cubicBezTo>
                  <a:cubicBezTo>
                    <a:pt x="33397" y="46313"/>
                    <a:pt x="33565" y="46168"/>
                    <a:pt x="33478" y="45981"/>
                  </a:cubicBezTo>
                  <a:cubicBezTo>
                    <a:pt x="31973" y="41225"/>
                    <a:pt x="30456" y="36472"/>
                    <a:pt x="28946" y="31717"/>
                  </a:cubicBezTo>
                  <a:cubicBezTo>
                    <a:pt x="28898" y="31545"/>
                    <a:pt x="28807" y="31378"/>
                    <a:pt x="28825" y="31196"/>
                  </a:cubicBezTo>
                  <a:cubicBezTo>
                    <a:pt x="28849" y="31152"/>
                    <a:pt x="28896" y="31132"/>
                    <a:pt x="28944" y="31132"/>
                  </a:cubicBezTo>
                  <a:cubicBezTo>
                    <a:pt x="28985" y="31132"/>
                    <a:pt x="29028" y="31147"/>
                    <a:pt x="29057" y="31175"/>
                  </a:cubicBezTo>
                  <a:cubicBezTo>
                    <a:pt x="32978" y="34476"/>
                    <a:pt x="36891" y="37785"/>
                    <a:pt x="40813" y="41083"/>
                  </a:cubicBezTo>
                  <a:cubicBezTo>
                    <a:pt x="40862" y="41135"/>
                    <a:pt x="40918" y="41157"/>
                    <a:pt x="40973" y="41157"/>
                  </a:cubicBezTo>
                  <a:cubicBezTo>
                    <a:pt x="41159" y="41157"/>
                    <a:pt x="41332" y="40904"/>
                    <a:pt x="41155" y="40739"/>
                  </a:cubicBezTo>
                  <a:cubicBezTo>
                    <a:pt x="37902" y="36873"/>
                    <a:pt x="34642" y="33015"/>
                    <a:pt x="31387" y="29151"/>
                  </a:cubicBezTo>
                  <a:cubicBezTo>
                    <a:pt x="31316" y="29065"/>
                    <a:pt x="31243" y="28976"/>
                    <a:pt x="31210" y="28871"/>
                  </a:cubicBezTo>
                  <a:cubicBezTo>
                    <a:pt x="31258" y="28825"/>
                    <a:pt x="31309" y="28784"/>
                    <a:pt x="31364" y="28743"/>
                  </a:cubicBezTo>
                  <a:cubicBezTo>
                    <a:pt x="36262" y="30287"/>
                    <a:pt x="41152" y="31858"/>
                    <a:pt x="46049" y="33405"/>
                  </a:cubicBezTo>
                  <a:cubicBezTo>
                    <a:pt x="46081" y="33420"/>
                    <a:pt x="46113" y="33427"/>
                    <a:pt x="46144" y="33427"/>
                  </a:cubicBezTo>
                  <a:cubicBezTo>
                    <a:pt x="46308" y="33427"/>
                    <a:pt x="46452" y="33238"/>
                    <a:pt x="46367" y="33075"/>
                  </a:cubicBezTo>
                  <a:cubicBezTo>
                    <a:pt x="46267" y="32929"/>
                    <a:pt x="46079" y="32886"/>
                    <a:pt x="45937" y="32799"/>
                  </a:cubicBezTo>
                  <a:cubicBezTo>
                    <a:pt x="41616" y="30564"/>
                    <a:pt x="37295" y="28327"/>
                    <a:pt x="32973" y="26091"/>
                  </a:cubicBezTo>
                  <a:cubicBezTo>
                    <a:pt x="32795" y="25993"/>
                    <a:pt x="32580" y="25928"/>
                    <a:pt x="32484" y="25734"/>
                  </a:cubicBezTo>
                  <a:cubicBezTo>
                    <a:pt x="32553" y="25692"/>
                    <a:pt x="32615" y="25625"/>
                    <a:pt x="32698" y="25610"/>
                  </a:cubicBezTo>
                  <a:cubicBezTo>
                    <a:pt x="37762" y="25179"/>
                    <a:pt x="42824" y="24748"/>
                    <a:pt x="47887" y="24317"/>
                  </a:cubicBezTo>
                  <a:cubicBezTo>
                    <a:pt x="48020" y="24317"/>
                    <a:pt x="48181" y="24261"/>
                    <a:pt x="48200" y="24107"/>
                  </a:cubicBezTo>
                  <a:cubicBezTo>
                    <a:pt x="48232" y="23946"/>
                    <a:pt x="48084" y="23819"/>
                    <a:pt x="47933" y="23819"/>
                  </a:cubicBezTo>
                  <a:cubicBezTo>
                    <a:pt x="47931" y="23819"/>
                    <a:pt x="47928" y="23819"/>
                    <a:pt x="47926" y="23819"/>
                  </a:cubicBezTo>
                  <a:cubicBezTo>
                    <a:pt x="43108" y="23409"/>
                    <a:pt x="38290" y="23000"/>
                    <a:pt x="33472" y="22589"/>
                  </a:cubicBezTo>
                  <a:cubicBezTo>
                    <a:pt x="33171" y="22550"/>
                    <a:pt x="32861" y="22570"/>
                    <a:pt x="32569" y="22479"/>
                  </a:cubicBezTo>
                  <a:cubicBezTo>
                    <a:pt x="32564" y="22403"/>
                    <a:pt x="32562" y="22327"/>
                    <a:pt x="32564" y="22252"/>
                  </a:cubicBezTo>
                  <a:cubicBezTo>
                    <a:pt x="37118" y="19901"/>
                    <a:pt x="41668" y="17542"/>
                    <a:pt x="46220" y="15186"/>
                  </a:cubicBezTo>
                  <a:cubicBezTo>
                    <a:pt x="46487" y="15106"/>
                    <a:pt x="46396" y="14705"/>
                    <a:pt x="46158" y="14705"/>
                  </a:cubicBezTo>
                  <a:cubicBezTo>
                    <a:pt x="46133" y="14705"/>
                    <a:pt x="46106" y="14710"/>
                    <a:pt x="46077" y="14720"/>
                  </a:cubicBezTo>
                  <a:cubicBezTo>
                    <a:pt x="41226" y="16254"/>
                    <a:pt x="36380" y="17804"/>
                    <a:pt x="31530" y="19341"/>
                  </a:cubicBezTo>
                  <a:cubicBezTo>
                    <a:pt x="31508" y="19350"/>
                    <a:pt x="31486" y="19355"/>
                    <a:pt x="31465" y="19355"/>
                  </a:cubicBezTo>
                  <a:cubicBezTo>
                    <a:pt x="31358" y="19355"/>
                    <a:pt x="31266" y="19243"/>
                    <a:pt x="31273" y="19138"/>
                  </a:cubicBezTo>
                  <a:cubicBezTo>
                    <a:pt x="31361" y="18996"/>
                    <a:pt x="31479" y="18876"/>
                    <a:pt x="31584" y="18748"/>
                  </a:cubicBezTo>
                  <a:cubicBezTo>
                    <a:pt x="34773" y="14965"/>
                    <a:pt x="37963" y="11185"/>
                    <a:pt x="41150" y="7401"/>
                  </a:cubicBezTo>
                  <a:cubicBezTo>
                    <a:pt x="41309" y="7256"/>
                    <a:pt x="41192" y="6976"/>
                    <a:pt x="40988" y="6976"/>
                  </a:cubicBezTo>
                  <a:cubicBezTo>
                    <a:pt x="40975" y="6976"/>
                    <a:pt x="40962" y="6977"/>
                    <a:pt x="40949" y="6980"/>
                  </a:cubicBezTo>
                  <a:cubicBezTo>
                    <a:pt x="40778" y="7042"/>
                    <a:pt x="40659" y="7186"/>
                    <a:pt x="40521" y="7294"/>
                  </a:cubicBezTo>
                  <a:cubicBezTo>
                    <a:pt x="36717" y="10499"/>
                    <a:pt x="32917" y="13709"/>
                    <a:pt x="29112" y="16912"/>
                  </a:cubicBezTo>
                  <a:cubicBezTo>
                    <a:pt x="29076" y="16950"/>
                    <a:pt x="29038" y="16964"/>
                    <a:pt x="28999" y="16964"/>
                  </a:cubicBezTo>
                  <a:cubicBezTo>
                    <a:pt x="28932" y="16964"/>
                    <a:pt x="28865" y="16918"/>
                    <a:pt x="28812" y="16870"/>
                  </a:cubicBezTo>
                  <a:cubicBezTo>
                    <a:pt x="29491" y="14661"/>
                    <a:pt x="30210" y="12460"/>
                    <a:pt x="30906" y="10255"/>
                  </a:cubicBezTo>
                  <a:cubicBezTo>
                    <a:pt x="31748" y="7607"/>
                    <a:pt x="32588" y="4957"/>
                    <a:pt x="33433" y="2309"/>
                  </a:cubicBezTo>
                  <a:cubicBezTo>
                    <a:pt x="33471" y="2174"/>
                    <a:pt x="33546" y="2008"/>
                    <a:pt x="33432" y="1889"/>
                  </a:cubicBezTo>
                  <a:cubicBezTo>
                    <a:pt x="33385" y="1839"/>
                    <a:pt x="33323" y="1816"/>
                    <a:pt x="33261" y="1816"/>
                  </a:cubicBezTo>
                  <a:cubicBezTo>
                    <a:pt x="33161" y="1816"/>
                    <a:pt x="33060" y="1876"/>
                    <a:pt x="33023" y="1977"/>
                  </a:cubicBezTo>
                  <a:cubicBezTo>
                    <a:pt x="30689" y="6485"/>
                    <a:pt x="28358" y="10993"/>
                    <a:pt x="26024" y="15501"/>
                  </a:cubicBezTo>
                  <a:cubicBezTo>
                    <a:pt x="25983" y="15613"/>
                    <a:pt x="25885" y="15673"/>
                    <a:pt x="25773" y="15673"/>
                  </a:cubicBezTo>
                  <a:cubicBezTo>
                    <a:pt x="25760" y="15673"/>
                    <a:pt x="25746" y="15673"/>
                    <a:pt x="25733" y="15671"/>
                  </a:cubicBezTo>
                  <a:cubicBezTo>
                    <a:pt x="25668" y="15521"/>
                    <a:pt x="25665" y="15359"/>
                    <a:pt x="25657" y="15201"/>
                  </a:cubicBezTo>
                  <a:cubicBezTo>
                    <a:pt x="25233" y="10237"/>
                    <a:pt x="24813" y="5273"/>
                    <a:pt x="24389" y="308"/>
                  </a:cubicBezTo>
                  <a:cubicBezTo>
                    <a:pt x="24399" y="162"/>
                    <a:pt x="24299" y="1"/>
                    <a:pt x="2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14"/>
          <p:cNvGrpSpPr/>
          <p:nvPr/>
        </p:nvGrpSpPr>
        <p:grpSpPr>
          <a:xfrm rot="-900166">
            <a:off x="4720616" y="4427617"/>
            <a:ext cx="459331" cy="579548"/>
            <a:chOff x="5191200" y="4689525"/>
            <a:chExt cx="360975" cy="455450"/>
          </a:xfrm>
        </p:grpSpPr>
        <p:sp>
          <p:nvSpPr>
            <p:cNvPr id="247" name="Google Shape;247;p1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4"/>
          <p:cNvGrpSpPr/>
          <p:nvPr/>
        </p:nvGrpSpPr>
        <p:grpSpPr>
          <a:xfrm>
            <a:off x="6941934" y="4159480"/>
            <a:ext cx="1488837" cy="1481820"/>
            <a:chOff x="2446009" y="-157920"/>
            <a:chExt cx="1488837" cy="1481820"/>
          </a:xfrm>
        </p:grpSpPr>
        <p:grpSp>
          <p:nvGrpSpPr>
            <p:cNvPr id="250" name="Google Shape;250;p14"/>
            <p:cNvGrpSpPr/>
            <p:nvPr/>
          </p:nvGrpSpPr>
          <p:grpSpPr>
            <a:xfrm>
              <a:off x="2446009" y="-157920"/>
              <a:ext cx="1488837" cy="1481820"/>
              <a:chOff x="2297959" y="1207080"/>
              <a:chExt cx="1488837" cy="1481820"/>
            </a:xfrm>
          </p:grpSpPr>
          <p:sp>
            <p:nvSpPr>
              <p:cNvPr id="251" name="Google Shape;251;p1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14"/>
          <p:cNvSpPr/>
          <p:nvPr/>
        </p:nvSpPr>
        <p:spPr>
          <a:xfrm>
            <a:off x="2536367" y="-2627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8" name="Google Shape;258;p14"/>
          <p:cNvSpPr/>
          <p:nvPr/>
        </p:nvSpPr>
        <p:spPr>
          <a:xfrm>
            <a:off x="8303429" y="20827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4359549" y="4477311"/>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14"/>
          <p:cNvGrpSpPr/>
          <p:nvPr/>
        </p:nvGrpSpPr>
        <p:grpSpPr>
          <a:xfrm rot="-7200044" flipH="1">
            <a:off x="540580" y="3413202"/>
            <a:ext cx="2599118" cy="3360701"/>
            <a:chOff x="4284200" y="-190000"/>
            <a:chExt cx="2599175" cy="3360775"/>
          </a:xfrm>
        </p:grpSpPr>
        <p:sp>
          <p:nvSpPr>
            <p:cNvPr id="261" name="Google Shape;261;p14"/>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4"/>
          <p:cNvGrpSpPr/>
          <p:nvPr/>
        </p:nvGrpSpPr>
        <p:grpSpPr>
          <a:xfrm>
            <a:off x="3428184" y="4651444"/>
            <a:ext cx="945340" cy="989846"/>
            <a:chOff x="3039825" y="4610700"/>
            <a:chExt cx="742900" cy="777875"/>
          </a:xfrm>
        </p:grpSpPr>
        <p:sp>
          <p:nvSpPr>
            <p:cNvPr id="274" name="Google Shape;274;p14"/>
            <p:cNvSpPr/>
            <p:nvPr/>
          </p:nvSpPr>
          <p:spPr>
            <a:xfrm>
              <a:off x="3069750" y="4640600"/>
              <a:ext cx="684250" cy="714725"/>
            </a:xfrm>
            <a:custGeom>
              <a:avLst/>
              <a:gdLst/>
              <a:ahLst/>
              <a:cxnLst/>
              <a:rect l="l" t="t" r="r" b="b"/>
              <a:pathLst>
                <a:path w="27370" h="28589" extrusionOk="0">
                  <a:moveTo>
                    <a:pt x="13726" y="0"/>
                  </a:moveTo>
                  <a:cubicBezTo>
                    <a:pt x="13612" y="0"/>
                    <a:pt x="13500" y="33"/>
                    <a:pt x="13465" y="157"/>
                  </a:cubicBezTo>
                  <a:cubicBezTo>
                    <a:pt x="12684" y="1919"/>
                    <a:pt x="11927" y="3693"/>
                    <a:pt x="11145" y="5454"/>
                  </a:cubicBezTo>
                  <a:cubicBezTo>
                    <a:pt x="11073" y="5627"/>
                    <a:pt x="10897" y="5725"/>
                    <a:pt x="10720" y="5725"/>
                  </a:cubicBezTo>
                  <a:cubicBezTo>
                    <a:pt x="10630" y="5725"/>
                    <a:pt x="10539" y="5699"/>
                    <a:pt x="10462" y="5645"/>
                  </a:cubicBezTo>
                  <a:cubicBezTo>
                    <a:pt x="8956" y="4765"/>
                    <a:pt x="7453" y="3879"/>
                    <a:pt x="5948" y="2996"/>
                  </a:cubicBezTo>
                  <a:cubicBezTo>
                    <a:pt x="5737" y="2870"/>
                    <a:pt x="5513" y="2724"/>
                    <a:pt x="5262" y="2724"/>
                  </a:cubicBezTo>
                  <a:cubicBezTo>
                    <a:pt x="5247" y="2724"/>
                    <a:pt x="5231" y="2724"/>
                    <a:pt x="5215" y="2725"/>
                  </a:cubicBezTo>
                  <a:cubicBezTo>
                    <a:pt x="5186" y="2785"/>
                    <a:pt x="5159" y="2844"/>
                    <a:pt x="5134" y="2905"/>
                  </a:cubicBezTo>
                  <a:cubicBezTo>
                    <a:pt x="5554" y="4800"/>
                    <a:pt x="5970" y="6695"/>
                    <a:pt x="6386" y="8590"/>
                  </a:cubicBezTo>
                  <a:cubicBezTo>
                    <a:pt x="6435" y="8777"/>
                    <a:pt x="6385" y="8998"/>
                    <a:pt x="6218" y="9111"/>
                  </a:cubicBezTo>
                  <a:cubicBezTo>
                    <a:pt x="6051" y="9222"/>
                    <a:pt x="5839" y="9208"/>
                    <a:pt x="5650" y="9234"/>
                  </a:cubicBezTo>
                  <a:cubicBezTo>
                    <a:pt x="3841" y="9407"/>
                    <a:pt x="2032" y="9588"/>
                    <a:pt x="222" y="9763"/>
                  </a:cubicBezTo>
                  <a:cubicBezTo>
                    <a:pt x="218" y="9763"/>
                    <a:pt x="214" y="9762"/>
                    <a:pt x="209" y="9762"/>
                  </a:cubicBezTo>
                  <a:cubicBezTo>
                    <a:pt x="109" y="9762"/>
                    <a:pt x="0" y="9838"/>
                    <a:pt x="32" y="9951"/>
                  </a:cubicBezTo>
                  <a:cubicBezTo>
                    <a:pt x="52" y="10164"/>
                    <a:pt x="236" y="10298"/>
                    <a:pt x="387" y="10430"/>
                  </a:cubicBezTo>
                  <a:cubicBezTo>
                    <a:pt x="1699" y="11591"/>
                    <a:pt x="3009" y="12758"/>
                    <a:pt x="4323" y="13919"/>
                  </a:cubicBezTo>
                  <a:cubicBezTo>
                    <a:pt x="4430" y="14017"/>
                    <a:pt x="4549" y="14124"/>
                    <a:pt x="4573" y="14278"/>
                  </a:cubicBezTo>
                  <a:cubicBezTo>
                    <a:pt x="4613" y="14457"/>
                    <a:pt x="4514" y="14633"/>
                    <a:pt x="4380" y="14747"/>
                  </a:cubicBezTo>
                  <a:cubicBezTo>
                    <a:pt x="2980" y="15991"/>
                    <a:pt x="1576" y="17233"/>
                    <a:pt x="177" y="18478"/>
                  </a:cubicBezTo>
                  <a:cubicBezTo>
                    <a:pt x="44" y="18577"/>
                    <a:pt x="42" y="18759"/>
                    <a:pt x="111" y="18897"/>
                  </a:cubicBezTo>
                  <a:cubicBezTo>
                    <a:pt x="395" y="18998"/>
                    <a:pt x="701" y="18996"/>
                    <a:pt x="999" y="19031"/>
                  </a:cubicBezTo>
                  <a:cubicBezTo>
                    <a:pt x="2638" y="19192"/>
                    <a:pt x="4276" y="19352"/>
                    <a:pt x="5914" y="19512"/>
                  </a:cubicBezTo>
                  <a:cubicBezTo>
                    <a:pt x="6102" y="19521"/>
                    <a:pt x="6302" y="19614"/>
                    <a:pt x="6371" y="19801"/>
                  </a:cubicBezTo>
                  <a:cubicBezTo>
                    <a:pt x="6447" y="19994"/>
                    <a:pt x="6363" y="20201"/>
                    <a:pt x="6329" y="20395"/>
                  </a:cubicBezTo>
                  <a:cubicBezTo>
                    <a:pt x="5983" y="21963"/>
                    <a:pt x="5638" y="23532"/>
                    <a:pt x="5292" y="25101"/>
                  </a:cubicBezTo>
                  <a:cubicBezTo>
                    <a:pt x="5240" y="25370"/>
                    <a:pt x="5126" y="25644"/>
                    <a:pt x="5208" y="25921"/>
                  </a:cubicBezTo>
                  <a:cubicBezTo>
                    <a:pt x="5265" y="25953"/>
                    <a:pt x="5324" y="25987"/>
                    <a:pt x="5385" y="26022"/>
                  </a:cubicBezTo>
                  <a:cubicBezTo>
                    <a:pt x="5851" y="25810"/>
                    <a:pt x="6272" y="25518"/>
                    <a:pt x="6719" y="25270"/>
                  </a:cubicBezTo>
                  <a:cubicBezTo>
                    <a:pt x="7937" y="24553"/>
                    <a:pt x="9157" y="23839"/>
                    <a:pt x="10375" y="23121"/>
                  </a:cubicBezTo>
                  <a:cubicBezTo>
                    <a:pt x="10485" y="23058"/>
                    <a:pt x="10603" y="22990"/>
                    <a:pt x="10732" y="22990"/>
                  </a:cubicBezTo>
                  <a:cubicBezTo>
                    <a:pt x="10759" y="22990"/>
                    <a:pt x="10786" y="22993"/>
                    <a:pt x="10814" y="23000"/>
                  </a:cubicBezTo>
                  <a:cubicBezTo>
                    <a:pt x="10984" y="23026"/>
                    <a:pt x="11110" y="23167"/>
                    <a:pt x="11174" y="23323"/>
                  </a:cubicBezTo>
                  <a:cubicBezTo>
                    <a:pt x="11873" y="24923"/>
                    <a:pt x="12572" y="26524"/>
                    <a:pt x="13270" y="28125"/>
                  </a:cubicBezTo>
                  <a:cubicBezTo>
                    <a:pt x="13342" y="28278"/>
                    <a:pt x="13384" y="28474"/>
                    <a:pt x="13554" y="28554"/>
                  </a:cubicBezTo>
                  <a:cubicBezTo>
                    <a:pt x="13591" y="28578"/>
                    <a:pt x="13630" y="28589"/>
                    <a:pt x="13669" y="28589"/>
                  </a:cubicBezTo>
                  <a:cubicBezTo>
                    <a:pt x="13809" y="28589"/>
                    <a:pt x="13947" y="28455"/>
                    <a:pt x="14001" y="28331"/>
                  </a:cubicBezTo>
                  <a:cubicBezTo>
                    <a:pt x="14740" y="26648"/>
                    <a:pt x="15468" y="24961"/>
                    <a:pt x="16210" y="23280"/>
                  </a:cubicBezTo>
                  <a:cubicBezTo>
                    <a:pt x="16278" y="23102"/>
                    <a:pt x="16458" y="22992"/>
                    <a:pt x="16640" y="22992"/>
                  </a:cubicBezTo>
                  <a:cubicBezTo>
                    <a:pt x="16718" y="22992"/>
                    <a:pt x="16796" y="23012"/>
                    <a:pt x="16866" y="23056"/>
                  </a:cubicBezTo>
                  <a:cubicBezTo>
                    <a:pt x="18513" y="24009"/>
                    <a:pt x="20146" y="24986"/>
                    <a:pt x="21791" y="25939"/>
                  </a:cubicBezTo>
                  <a:cubicBezTo>
                    <a:pt x="21831" y="25965"/>
                    <a:pt x="21875" y="25977"/>
                    <a:pt x="21919" y="25977"/>
                  </a:cubicBezTo>
                  <a:cubicBezTo>
                    <a:pt x="22086" y="25977"/>
                    <a:pt x="22252" y="25810"/>
                    <a:pt x="22188" y="25636"/>
                  </a:cubicBezTo>
                  <a:cubicBezTo>
                    <a:pt x="21800" y="23871"/>
                    <a:pt x="21413" y="22107"/>
                    <a:pt x="21022" y="20343"/>
                  </a:cubicBezTo>
                  <a:cubicBezTo>
                    <a:pt x="20984" y="20155"/>
                    <a:pt x="20910" y="19945"/>
                    <a:pt x="21007" y="19765"/>
                  </a:cubicBezTo>
                  <a:cubicBezTo>
                    <a:pt x="21087" y="19600"/>
                    <a:pt x="21268" y="19523"/>
                    <a:pt x="21442" y="19512"/>
                  </a:cubicBezTo>
                  <a:cubicBezTo>
                    <a:pt x="23144" y="19345"/>
                    <a:pt x="24847" y="19180"/>
                    <a:pt x="26548" y="19014"/>
                  </a:cubicBezTo>
                  <a:cubicBezTo>
                    <a:pt x="26808" y="18984"/>
                    <a:pt x="27090" y="18995"/>
                    <a:pt x="27315" y="18836"/>
                  </a:cubicBezTo>
                  <a:cubicBezTo>
                    <a:pt x="27369" y="18561"/>
                    <a:pt x="27112" y="18416"/>
                    <a:pt x="26942" y="18260"/>
                  </a:cubicBezTo>
                  <a:cubicBezTo>
                    <a:pt x="25610" y="17075"/>
                    <a:pt x="24272" y="15897"/>
                    <a:pt x="22944" y="14708"/>
                  </a:cubicBezTo>
                  <a:cubicBezTo>
                    <a:pt x="22714" y="14524"/>
                    <a:pt x="22739" y="14152"/>
                    <a:pt x="22972" y="13983"/>
                  </a:cubicBezTo>
                  <a:cubicBezTo>
                    <a:pt x="24291" y="12808"/>
                    <a:pt x="25613" y="11637"/>
                    <a:pt x="26935" y="10466"/>
                  </a:cubicBezTo>
                  <a:cubicBezTo>
                    <a:pt x="27107" y="10316"/>
                    <a:pt x="27313" y="10156"/>
                    <a:pt x="27331" y="9910"/>
                  </a:cubicBezTo>
                  <a:cubicBezTo>
                    <a:pt x="27245" y="9867"/>
                    <a:pt x="27165" y="9818"/>
                    <a:pt x="27091" y="9763"/>
                  </a:cubicBezTo>
                  <a:cubicBezTo>
                    <a:pt x="25319" y="9580"/>
                    <a:pt x="23546" y="9415"/>
                    <a:pt x="21773" y="9240"/>
                  </a:cubicBezTo>
                  <a:cubicBezTo>
                    <a:pt x="21585" y="9215"/>
                    <a:pt x="21390" y="9222"/>
                    <a:pt x="21213" y="9151"/>
                  </a:cubicBezTo>
                  <a:cubicBezTo>
                    <a:pt x="21035" y="9063"/>
                    <a:pt x="20892" y="8854"/>
                    <a:pt x="20963" y="8654"/>
                  </a:cubicBezTo>
                  <a:cubicBezTo>
                    <a:pt x="21363" y="6826"/>
                    <a:pt x="21768" y="5000"/>
                    <a:pt x="22168" y="3172"/>
                  </a:cubicBezTo>
                  <a:cubicBezTo>
                    <a:pt x="22178" y="3024"/>
                    <a:pt x="22200" y="2831"/>
                    <a:pt x="22073" y="2728"/>
                  </a:cubicBezTo>
                  <a:cubicBezTo>
                    <a:pt x="22045" y="2721"/>
                    <a:pt x="22018" y="2718"/>
                    <a:pt x="21991" y="2718"/>
                  </a:cubicBezTo>
                  <a:cubicBezTo>
                    <a:pt x="21833" y="2718"/>
                    <a:pt x="21699" y="2832"/>
                    <a:pt x="21566" y="2908"/>
                  </a:cubicBezTo>
                  <a:cubicBezTo>
                    <a:pt x="20103" y="3767"/>
                    <a:pt x="18639" y="4625"/>
                    <a:pt x="17176" y="5485"/>
                  </a:cubicBezTo>
                  <a:cubicBezTo>
                    <a:pt x="17015" y="5575"/>
                    <a:pt x="16861" y="5692"/>
                    <a:pt x="16677" y="5725"/>
                  </a:cubicBezTo>
                  <a:cubicBezTo>
                    <a:pt x="16661" y="5727"/>
                    <a:pt x="16645" y="5728"/>
                    <a:pt x="16630" y="5728"/>
                  </a:cubicBezTo>
                  <a:cubicBezTo>
                    <a:pt x="16434" y="5728"/>
                    <a:pt x="16263" y="5587"/>
                    <a:pt x="16195" y="5407"/>
                  </a:cubicBezTo>
                  <a:cubicBezTo>
                    <a:pt x="15407" y="3609"/>
                    <a:pt x="14621" y="1809"/>
                    <a:pt x="13838" y="9"/>
                  </a:cubicBezTo>
                  <a:cubicBezTo>
                    <a:pt x="13802" y="4"/>
                    <a:pt x="13764" y="0"/>
                    <a:pt x="13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3039825" y="4610700"/>
              <a:ext cx="742900" cy="777875"/>
            </a:xfrm>
            <a:custGeom>
              <a:avLst/>
              <a:gdLst/>
              <a:ahLst/>
              <a:cxnLst/>
              <a:rect l="l" t="t" r="r" b="b"/>
              <a:pathLst>
                <a:path w="29716" h="31115" extrusionOk="0">
                  <a:moveTo>
                    <a:pt x="14923" y="1196"/>
                  </a:moveTo>
                  <a:cubicBezTo>
                    <a:pt x="14961" y="1196"/>
                    <a:pt x="14999" y="1200"/>
                    <a:pt x="15035" y="1205"/>
                  </a:cubicBezTo>
                  <a:cubicBezTo>
                    <a:pt x="15818" y="3005"/>
                    <a:pt x="16604" y="4805"/>
                    <a:pt x="17392" y="6603"/>
                  </a:cubicBezTo>
                  <a:cubicBezTo>
                    <a:pt x="17460" y="6783"/>
                    <a:pt x="17631" y="6924"/>
                    <a:pt x="17827" y="6924"/>
                  </a:cubicBezTo>
                  <a:cubicBezTo>
                    <a:pt x="17842" y="6924"/>
                    <a:pt x="17858" y="6923"/>
                    <a:pt x="17874" y="6921"/>
                  </a:cubicBezTo>
                  <a:cubicBezTo>
                    <a:pt x="18058" y="6888"/>
                    <a:pt x="18212" y="6771"/>
                    <a:pt x="18373" y="6681"/>
                  </a:cubicBezTo>
                  <a:cubicBezTo>
                    <a:pt x="19836" y="5821"/>
                    <a:pt x="21300" y="4963"/>
                    <a:pt x="22763" y="4104"/>
                  </a:cubicBezTo>
                  <a:cubicBezTo>
                    <a:pt x="22896" y="4028"/>
                    <a:pt x="23030" y="3914"/>
                    <a:pt x="23188" y="3914"/>
                  </a:cubicBezTo>
                  <a:cubicBezTo>
                    <a:pt x="23215" y="3914"/>
                    <a:pt x="23242" y="3917"/>
                    <a:pt x="23270" y="3924"/>
                  </a:cubicBezTo>
                  <a:cubicBezTo>
                    <a:pt x="23397" y="4027"/>
                    <a:pt x="23375" y="4220"/>
                    <a:pt x="23365" y="4368"/>
                  </a:cubicBezTo>
                  <a:cubicBezTo>
                    <a:pt x="22965" y="6196"/>
                    <a:pt x="22560" y="8022"/>
                    <a:pt x="22160" y="9850"/>
                  </a:cubicBezTo>
                  <a:cubicBezTo>
                    <a:pt x="22089" y="10050"/>
                    <a:pt x="22232" y="10259"/>
                    <a:pt x="22410" y="10347"/>
                  </a:cubicBezTo>
                  <a:cubicBezTo>
                    <a:pt x="22587" y="10418"/>
                    <a:pt x="22782" y="10411"/>
                    <a:pt x="22970" y="10436"/>
                  </a:cubicBezTo>
                  <a:cubicBezTo>
                    <a:pt x="24743" y="10611"/>
                    <a:pt x="26516" y="10776"/>
                    <a:pt x="28288" y="10959"/>
                  </a:cubicBezTo>
                  <a:cubicBezTo>
                    <a:pt x="28362" y="11014"/>
                    <a:pt x="28442" y="11063"/>
                    <a:pt x="28528" y="11106"/>
                  </a:cubicBezTo>
                  <a:cubicBezTo>
                    <a:pt x="28510" y="11352"/>
                    <a:pt x="28304" y="11512"/>
                    <a:pt x="28132" y="11662"/>
                  </a:cubicBezTo>
                  <a:cubicBezTo>
                    <a:pt x="26810" y="12833"/>
                    <a:pt x="25488" y="14004"/>
                    <a:pt x="24169" y="15179"/>
                  </a:cubicBezTo>
                  <a:cubicBezTo>
                    <a:pt x="23936" y="15348"/>
                    <a:pt x="23911" y="15720"/>
                    <a:pt x="24141" y="15904"/>
                  </a:cubicBezTo>
                  <a:cubicBezTo>
                    <a:pt x="25469" y="17093"/>
                    <a:pt x="26807" y="18271"/>
                    <a:pt x="28139" y="19456"/>
                  </a:cubicBezTo>
                  <a:cubicBezTo>
                    <a:pt x="28309" y="19612"/>
                    <a:pt x="28566" y="19757"/>
                    <a:pt x="28512" y="20032"/>
                  </a:cubicBezTo>
                  <a:cubicBezTo>
                    <a:pt x="28287" y="20191"/>
                    <a:pt x="28005" y="20180"/>
                    <a:pt x="27745" y="20210"/>
                  </a:cubicBezTo>
                  <a:cubicBezTo>
                    <a:pt x="26044" y="20376"/>
                    <a:pt x="24341" y="20541"/>
                    <a:pt x="22639" y="20708"/>
                  </a:cubicBezTo>
                  <a:cubicBezTo>
                    <a:pt x="22465" y="20719"/>
                    <a:pt x="22284" y="20796"/>
                    <a:pt x="22204" y="20961"/>
                  </a:cubicBezTo>
                  <a:cubicBezTo>
                    <a:pt x="22107" y="21141"/>
                    <a:pt x="22181" y="21351"/>
                    <a:pt x="22219" y="21539"/>
                  </a:cubicBezTo>
                  <a:cubicBezTo>
                    <a:pt x="22610" y="23303"/>
                    <a:pt x="22997" y="25067"/>
                    <a:pt x="23385" y="26832"/>
                  </a:cubicBezTo>
                  <a:cubicBezTo>
                    <a:pt x="23449" y="27006"/>
                    <a:pt x="23283" y="27173"/>
                    <a:pt x="23116" y="27173"/>
                  </a:cubicBezTo>
                  <a:cubicBezTo>
                    <a:pt x="23072" y="27173"/>
                    <a:pt x="23028" y="27161"/>
                    <a:pt x="22988" y="27135"/>
                  </a:cubicBezTo>
                  <a:cubicBezTo>
                    <a:pt x="21343" y="26182"/>
                    <a:pt x="19710" y="25205"/>
                    <a:pt x="18063" y="24252"/>
                  </a:cubicBezTo>
                  <a:cubicBezTo>
                    <a:pt x="17993" y="24208"/>
                    <a:pt x="17915" y="24188"/>
                    <a:pt x="17837" y="24188"/>
                  </a:cubicBezTo>
                  <a:cubicBezTo>
                    <a:pt x="17655" y="24188"/>
                    <a:pt x="17475" y="24298"/>
                    <a:pt x="17407" y="24476"/>
                  </a:cubicBezTo>
                  <a:cubicBezTo>
                    <a:pt x="16665" y="26157"/>
                    <a:pt x="15937" y="27844"/>
                    <a:pt x="15198" y="29527"/>
                  </a:cubicBezTo>
                  <a:cubicBezTo>
                    <a:pt x="15144" y="29651"/>
                    <a:pt x="15006" y="29785"/>
                    <a:pt x="14866" y="29785"/>
                  </a:cubicBezTo>
                  <a:cubicBezTo>
                    <a:pt x="14827" y="29785"/>
                    <a:pt x="14788" y="29774"/>
                    <a:pt x="14751" y="29750"/>
                  </a:cubicBezTo>
                  <a:cubicBezTo>
                    <a:pt x="14581" y="29670"/>
                    <a:pt x="14539" y="29474"/>
                    <a:pt x="14467" y="29321"/>
                  </a:cubicBezTo>
                  <a:cubicBezTo>
                    <a:pt x="13769" y="27720"/>
                    <a:pt x="13070" y="26119"/>
                    <a:pt x="12371" y="24519"/>
                  </a:cubicBezTo>
                  <a:cubicBezTo>
                    <a:pt x="12307" y="24363"/>
                    <a:pt x="12181" y="24222"/>
                    <a:pt x="12011" y="24196"/>
                  </a:cubicBezTo>
                  <a:cubicBezTo>
                    <a:pt x="11983" y="24189"/>
                    <a:pt x="11956" y="24186"/>
                    <a:pt x="11929" y="24186"/>
                  </a:cubicBezTo>
                  <a:cubicBezTo>
                    <a:pt x="11800" y="24186"/>
                    <a:pt x="11682" y="24254"/>
                    <a:pt x="11572" y="24317"/>
                  </a:cubicBezTo>
                  <a:cubicBezTo>
                    <a:pt x="10354" y="25035"/>
                    <a:pt x="9134" y="25749"/>
                    <a:pt x="7916" y="26466"/>
                  </a:cubicBezTo>
                  <a:cubicBezTo>
                    <a:pt x="7469" y="26714"/>
                    <a:pt x="7048" y="27006"/>
                    <a:pt x="6582" y="27218"/>
                  </a:cubicBezTo>
                  <a:cubicBezTo>
                    <a:pt x="6521" y="27183"/>
                    <a:pt x="6462" y="27149"/>
                    <a:pt x="6405" y="27117"/>
                  </a:cubicBezTo>
                  <a:cubicBezTo>
                    <a:pt x="6323" y="26840"/>
                    <a:pt x="6437" y="26566"/>
                    <a:pt x="6489" y="26297"/>
                  </a:cubicBezTo>
                  <a:cubicBezTo>
                    <a:pt x="6835" y="24728"/>
                    <a:pt x="7180" y="23159"/>
                    <a:pt x="7526" y="21591"/>
                  </a:cubicBezTo>
                  <a:cubicBezTo>
                    <a:pt x="7560" y="21397"/>
                    <a:pt x="7644" y="21190"/>
                    <a:pt x="7568" y="20997"/>
                  </a:cubicBezTo>
                  <a:cubicBezTo>
                    <a:pt x="7499" y="20810"/>
                    <a:pt x="7299" y="20717"/>
                    <a:pt x="7111" y="20708"/>
                  </a:cubicBezTo>
                  <a:cubicBezTo>
                    <a:pt x="5473" y="20548"/>
                    <a:pt x="3835" y="20388"/>
                    <a:pt x="2196" y="20227"/>
                  </a:cubicBezTo>
                  <a:cubicBezTo>
                    <a:pt x="1898" y="20192"/>
                    <a:pt x="1592" y="20194"/>
                    <a:pt x="1308" y="20093"/>
                  </a:cubicBezTo>
                  <a:cubicBezTo>
                    <a:pt x="1239" y="19955"/>
                    <a:pt x="1241" y="19773"/>
                    <a:pt x="1374" y="19674"/>
                  </a:cubicBezTo>
                  <a:cubicBezTo>
                    <a:pt x="2773" y="18429"/>
                    <a:pt x="4177" y="17187"/>
                    <a:pt x="5577" y="15943"/>
                  </a:cubicBezTo>
                  <a:cubicBezTo>
                    <a:pt x="5711" y="15829"/>
                    <a:pt x="5810" y="15653"/>
                    <a:pt x="5770" y="15474"/>
                  </a:cubicBezTo>
                  <a:cubicBezTo>
                    <a:pt x="5746" y="15320"/>
                    <a:pt x="5627" y="15213"/>
                    <a:pt x="5520" y="15115"/>
                  </a:cubicBezTo>
                  <a:cubicBezTo>
                    <a:pt x="4206" y="13954"/>
                    <a:pt x="2896" y="12787"/>
                    <a:pt x="1584" y="11626"/>
                  </a:cubicBezTo>
                  <a:cubicBezTo>
                    <a:pt x="1433" y="11494"/>
                    <a:pt x="1249" y="11360"/>
                    <a:pt x="1229" y="11147"/>
                  </a:cubicBezTo>
                  <a:cubicBezTo>
                    <a:pt x="1197" y="11034"/>
                    <a:pt x="1306" y="10958"/>
                    <a:pt x="1406" y="10958"/>
                  </a:cubicBezTo>
                  <a:cubicBezTo>
                    <a:pt x="1411" y="10958"/>
                    <a:pt x="1415" y="10959"/>
                    <a:pt x="1419" y="10959"/>
                  </a:cubicBezTo>
                  <a:cubicBezTo>
                    <a:pt x="3229" y="10784"/>
                    <a:pt x="5038" y="10603"/>
                    <a:pt x="6847" y="10430"/>
                  </a:cubicBezTo>
                  <a:cubicBezTo>
                    <a:pt x="7036" y="10404"/>
                    <a:pt x="7248" y="10418"/>
                    <a:pt x="7415" y="10307"/>
                  </a:cubicBezTo>
                  <a:cubicBezTo>
                    <a:pt x="7582" y="10194"/>
                    <a:pt x="7632" y="9973"/>
                    <a:pt x="7583" y="9786"/>
                  </a:cubicBezTo>
                  <a:cubicBezTo>
                    <a:pt x="7167" y="7891"/>
                    <a:pt x="6751" y="5996"/>
                    <a:pt x="6331" y="4101"/>
                  </a:cubicBezTo>
                  <a:cubicBezTo>
                    <a:pt x="6356" y="4040"/>
                    <a:pt x="6383" y="3981"/>
                    <a:pt x="6412" y="3921"/>
                  </a:cubicBezTo>
                  <a:cubicBezTo>
                    <a:pt x="6428" y="3920"/>
                    <a:pt x="6444" y="3920"/>
                    <a:pt x="6459" y="3920"/>
                  </a:cubicBezTo>
                  <a:cubicBezTo>
                    <a:pt x="6710" y="3920"/>
                    <a:pt x="6934" y="4066"/>
                    <a:pt x="7145" y="4192"/>
                  </a:cubicBezTo>
                  <a:cubicBezTo>
                    <a:pt x="8650" y="5075"/>
                    <a:pt x="10153" y="5961"/>
                    <a:pt x="11659" y="6841"/>
                  </a:cubicBezTo>
                  <a:cubicBezTo>
                    <a:pt x="11736" y="6895"/>
                    <a:pt x="11827" y="6921"/>
                    <a:pt x="11917" y="6921"/>
                  </a:cubicBezTo>
                  <a:cubicBezTo>
                    <a:pt x="12094" y="6921"/>
                    <a:pt x="12270" y="6823"/>
                    <a:pt x="12342" y="6650"/>
                  </a:cubicBezTo>
                  <a:cubicBezTo>
                    <a:pt x="13124" y="4889"/>
                    <a:pt x="13881" y="3115"/>
                    <a:pt x="14662" y="1353"/>
                  </a:cubicBezTo>
                  <a:cubicBezTo>
                    <a:pt x="14697" y="1229"/>
                    <a:pt x="14809" y="1196"/>
                    <a:pt x="14923" y="1196"/>
                  </a:cubicBezTo>
                  <a:close/>
                  <a:moveTo>
                    <a:pt x="14880" y="0"/>
                  </a:moveTo>
                  <a:cubicBezTo>
                    <a:pt x="14775" y="0"/>
                    <a:pt x="14671" y="61"/>
                    <a:pt x="14639" y="179"/>
                  </a:cubicBezTo>
                  <a:cubicBezTo>
                    <a:pt x="13805" y="2075"/>
                    <a:pt x="12982" y="3976"/>
                    <a:pt x="12150" y="5874"/>
                  </a:cubicBezTo>
                  <a:cubicBezTo>
                    <a:pt x="12069" y="6021"/>
                    <a:pt x="11946" y="6141"/>
                    <a:pt x="11820" y="6251"/>
                  </a:cubicBezTo>
                  <a:cubicBezTo>
                    <a:pt x="11800" y="6254"/>
                    <a:pt x="11779" y="6255"/>
                    <a:pt x="11760" y="6255"/>
                  </a:cubicBezTo>
                  <a:cubicBezTo>
                    <a:pt x="11547" y="6255"/>
                    <a:pt x="11379" y="6102"/>
                    <a:pt x="11199" y="6006"/>
                  </a:cubicBezTo>
                  <a:cubicBezTo>
                    <a:pt x="9498" y="5006"/>
                    <a:pt x="7795" y="4008"/>
                    <a:pt x="6095" y="3007"/>
                  </a:cubicBezTo>
                  <a:cubicBezTo>
                    <a:pt x="6025" y="2975"/>
                    <a:pt x="5948" y="2919"/>
                    <a:pt x="5872" y="2919"/>
                  </a:cubicBezTo>
                  <a:cubicBezTo>
                    <a:pt x="5850" y="2919"/>
                    <a:pt x="5828" y="2924"/>
                    <a:pt x="5806" y="2936"/>
                  </a:cubicBezTo>
                  <a:cubicBezTo>
                    <a:pt x="5651" y="2966"/>
                    <a:pt x="5606" y="3147"/>
                    <a:pt x="5651" y="3281"/>
                  </a:cubicBezTo>
                  <a:cubicBezTo>
                    <a:pt x="6098" y="5325"/>
                    <a:pt x="6553" y="7368"/>
                    <a:pt x="6998" y="9413"/>
                  </a:cubicBezTo>
                  <a:cubicBezTo>
                    <a:pt x="7047" y="9591"/>
                    <a:pt x="6987" y="9769"/>
                    <a:pt x="6894" y="9922"/>
                  </a:cubicBezTo>
                  <a:cubicBezTo>
                    <a:pt x="4688" y="10165"/>
                    <a:pt x="2476" y="10349"/>
                    <a:pt x="270" y="10586"/>
                  </a:cubicBezTo>
                  <a:cubicBezTo>
                    <a:pt x="50" y="10616"/>
                    <a:pt x="1" y="10916"/>
                    <a:pt x="182" y="11033"/>
                  </a:cubicBezTo>
                  <a:cubicBezTo>
                    <a:pt x="1816" y="12497"/>
                    <a:pt x="3473" y="13937"/>
                    <a:pt x="5099" y="15410"/>
                  </a:cubicBezTo>
                  <a:cubicBezTo>
                    <a:pt x="5085" y="15545"/>
                    <a:pt x="5106" y="15710"/>
                    <a:pt x="4990" y="15809"/>
                  </a:cubicBezTo>
                  <a:cubicBezTo>
                    <a:pt x="3386" y="17237"/>
                    <a:pt x="1775" y="18656"/>
                    <a:pt x="174" y="20086"/>
                  </a:cubicBezTo>
                  <a:cubicBezTo>
                    <a:pt x="36" y="20185"/>
                    <a:pt x="49" y="20369"/>
                    <a:pt x="151" y="20491"/>
                  </a:cubicBezTo>
                  <a:cubicBezTo>
                    <a:pt x="397" y="20568"/>
                    <a:pt x="657" y="20561"/>
                    <a:pt x="913" y="20594"/>
                  </a:cubicBezTo>
                  <a:cubicBezTo>
                    <a:pt x="2828" y="20781"/>
                    <a:pt x="4743" y="20969"/>
                    <a:pt x="6658" y="21154"/>
                  </a:cubicBezTo>
                  <a:cubicBezTo>
                    <a:pt x="6787" y="21158"/>
                    <a:pt x="6915" y="21227"/>
                    <a:pt x="6963" y="21355"/>
                  </a:cubicBezTo>
                  <a:cubicBezTo>
                    <a:pt x="7076" y="21532"/>
                    <a:pt x="6985" y="21741"/>
                    <a:pt x="6951" y="21928"/>
                  </a:cubicBezTo>
                  <a:cubicBezTo>
                    <a:pt x="6516" y="23890"/>
                    <a:pt x="6086" y="25854"/>
                    <a:pt x="5652" y="27816"/>
                  </a:cubicBezTo>
                  <a:cubicBezTo>
                    <a:pt x="5631" y="27910"/>
                    <a:pt x="5615" y="28021"/>
                    <a:pt x="5690" y="28099"/>
                  </a:cubicBezTo>
                  <a:cubicBezTo>
                    <a:pt x="5732" y="28160"/>
                    <a:pt x="5796" y="28184"/>
                    <a:pt x="5864" y="28184"/>
                  </a:cubicBezTo>
                  <a:cubicBezTo>
                    <a:pt x="5937" y="28184"/>
                    <a:pt x="6014" y="28156"/>
                    <a:pt x="6072" y="28117"/>
                  </a:cubicBezTo>
                  <a:cubicBezTo>
                    <a:pt x="7929" y="27025"/>
                    <a:pt x="9786" y="25936"/>
                    <a:pt x="11643" y="24846"/>
                  </a:cubicBezTo>
                  <a:cubicBezTo>
                    <a:pt x="11678" y="24822"/>
                    <a:pt x="11714" y="24813"/>
                    <a:pt x="11752" y="24813"/>
                  </a:cubicBezTo>
                  <a:cubicBezTo>
                    <a:pt x="11835" y="24813"/>
                    <a:pt x="11921" y="24860"/>
                    <a:pt x="11997" y="24894"/>
                  </a:cubicBezTo>
                  <a:cubicBezTo>
                    <a:pt x="12887" y="26908"/>
                    <a:pt x="13758" y="28932"/>
                    <a:pt x="14646" y="30948"/>
                  </a:cubicBezTo>
                  <a:cubicBezTo>
                    <a:pt x="14682" y="31046"/>
                    <a:pt x="14784" y="31114"/>
                    <a:pt x="14886" y="31114"/>
                  </a:cubicBezTo>
                  <a:cubicBezTo>
                    <a:pt x="14930" y="31114"/>
                    <a:pt x="14974" y="31101"/>
                    <a:pt x="15013" y="31072"/>
                  </a:cubicBezTo>
                  <a:cubicBezTo>
                    <a:pt x="15124" y="30971"/>
                    <a:pt x="15164" y="30817"/>
                    <a:pt x="15228" y="30687"/>
                  </a:cubicBezTo>
                  <a:cubicBezTo>
                    <a:pt x="16051" y="28799"/>
                    <a:pt x="16875" y="26912"/>
                    <a:pt x="17699" y="25025"/>
                  </a:cubicBezTo>
                  <a:cubicBezTo>
                    <a:pt x="17740" y="24940"/>
                    <a:pt x="17772" y="24829"/>
                    <a:pt x="17881" y="24814"/>
                  </a:cubicBezTo>
                  <a:cubicBezTo>
                    <a:pt x="17905" y="24806"/>
                    <a:pt x="17930" y="24803"/>
                    <a:pt x="17953" y="24803"/>
                  </a:cubicBezTo>
                  <a:cubicBezTo>
                    <a:pt x="18084" y="24803"/>
                    <a:pt x="18201" y="24901"/>
                    <a:pt x="18314" y="24961"/>
                  </a:cubicBezTo>
                  <a:cubicBezTo>
                    <a:pt x="20112" y="26020"/>
                    <a:pt x="21913" y="27076"/>
                    <a:pt x="23713" y="28132"/>
                  </a:cubicBezTo>
                  <a:cubicBezTo>
                    <a:pt x="23760" y="28171"/>
                    <a:pt x="23814" y="28188"/>
                    <a:pt x="23867" y="28188"/>
                  </a:cubicBezTo>
                  <a:cubicBezTo>
                    <a:pt x="24028" y="28188"/>
                    <a:pt x="24181" y="28028"/>
                    <a:pt x="24110" y="27851"/>
                  </a:cubicBezTo>
                  <a:cubicBezTo>
                    <a:pt x="23649" y="25741"/>
                    <a:pt x="23181" y="23635"/>
                    <a:pt x="22720" y="21526"/>
                  </a:cubicBezTo>
                  <a:cubicBezTo>
                    <a:pt x="22764" y="21417"/>
                    <a:pt x="22804" y="21307"/>
                    <a:pt x="22847" y="21200"/>
                  </a:cubicBezTo>
                  <a:cubicBezTo>
                    <a:pt x="23206" y="21121"/>
                    <a:pt x="23577" y="21118"/>
                    <a:pt x="23942" y="21073"/>
                  </a:cubicBezTo>
                  <a:cubicBezTo>
                    <a:pt x="25146" y="20954"/>
                    <a:pt x="26351" y="20837"/>
                    <a:pt x="27556" y="20720"/>
                  </a:cubicBezTo>
                  <a:cubicBezTo>
                    <a:pt x="28236" y="20637"/>
                    <a:pt x="28927" y="20618"/>
                    <a:pt x="29601" y="20493"/>
                  </a:cubicBezTo>
                  <a:cubicBezTo>
                    <a:pt x="29704" y="20372"/>
                    <a:pt x="29716" y="20178"/>
                    <a:pt x="29578" y="20079"/>
                  </a:cubicBezTo>
                  <a:cubicBezTo>
                    <a:pt x="28293" y="18936"/>
                    <a:pt x="27004" y="17795"/>
                    <a:pt x="25719" y="16653"/>
                  </a:cubicBezTo>
                  <a:cubicBezTo>
                    <a:pt x="25362" y="16321"/>
                    <a:pt x="24970" y="16025"/>
                    <a:pt x="24640" y="15667"/>
                  </a:cubicBezTo>
                  <a:cubicBezTo>
                    <a:pt x="24625" y="15517"/>
                    <a:pt x="24660" y="15373"/>
                    <a:pt x="24788" y="15284"/>
                  </a:cubicBezTo>
                  <a:cubicBezTo>
                    <a:pt x="26369" y="13877"/>
                    <a:pt x="27956" y="12474"/>
                    <a:pt x="29539" y="11068"/>
                  </a:cubicBezTo>
                  <a:cubicBezTo>
                    <a:pt x="29625" y="10990"/>
                    <a:pt x="29715" y="10886"/>
                    <a:pt x="29679" y="10762"/>
                  </a:cubicBezTo>
                  <a:cubicBezTo>
                    <a:pt x="29647" y="10617"/>
                    <a:pt x="29485" y="10569"/>
                    <a:pt x="29360" y="10567"/>
                  </a:cubicBezTo>
                  <a:cubicBezTo>
                    <a:pt x="27380" y="10375"/>
                    <a:pt x="25401" y="10179"/>
                    <a:pt x="23422" y="9987"/>
                  </a:cubicBezTo>
                  <a:cubicBezTo>
                    <a:pt x="23206" y="9970"/>
                    <a:pt x="22978" y="9964"/>
                    <a:pt x="22797" y="9832"/>
                  </a:cubicBezTo>
                  <a:cubicBezTo>
                    <a:pt x="22658" y="9669"/>
                    <a:pt x="22745" y="9462"/>
                    <a:pt x="22785" y="9282"/>
                  </a:cubicBezTo>
                  <a:cubicBezTo>
                    <a:pt x="23227" y="7282"/>
                    <a:pt x="23666" y="5281"/>
                    <a:pt x="24107" y="3280"/>
                  </a:cubicBezTo>
                  <a:cubicBezTo>
                    <a:pt x="24137" y="3164"/>
                    <a:pt x="24121" y="3005"/>
                    <a:pt x="23999" y="2954"/>
                  </a:cubicBezTo>
                  <a:cubicBezTo>
                    <a:pt x="23964" y="2931"/>
                    <a:pt x="23928" y="2921"/>
                    <a:pt x="23892" y="2921"/>
                  </a:cubicBezTo>
                  <a:cubicBezTo>
                    <a:pt x="23812" y="2921"/>
                    <a:pt x="23733" y="2967"/>
                    <a:pt x="23665" y="3005"/>
                  </a:cubicBezTo>
                  <a:cubicBezTo>
                    <a:pt x="21904" y="4042"/>
                    <a:pt x="20140" y="5074"/>
                    <a:pt x="18379" y="6111"/>
                  </a:cubicBezTo>
                  <a:cubicBezTo>
                    <a:pt x="18254" y="6176"/>
                    <a:pt x="18111" y="6225"/>
                    <a:pt x="17970" y="6225"/>
                  </a:cubicBezTo>
                  <a:cubicBezTo>
                    <a:pt x="17892" y="6225"/>
                    <a:pt x="17815" y="6211"/>
                    <a:pt x="17742" y="6175"/>
                  </a:cubicBezTo>
                  <a:cubicBezTo>
                    <a:pt x="16856" y="4175"/>
                    <a:pt x="15995" y="2165"/>
                    <a:pt x="15111" y="166"/>
                  </a:cubicBezTo>
                  <a:cubicBezTo>
                    <a:pt x="15076" y="54"/>
                    <a:pt x="14978" y="0"/>
                    <a:pt x="14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276"/>
        <p:cNvGrpSpPr/>
        <p:nvPr/>
      </p:nvGrpSpPr>
      <p:grpSpPr>
        <a:xfrm>
          <a:off x="0" y="0"/>
          <a:ext cx="0" cy="0"/>
          <a:chOff x="0" y="0"/>
          <a:chExt cx="0" cy="0"/>
        </a:xfrm>
      </p:grpSpPr>
      <p:sp>
        <p:nvSpPr>
          <p:cNvPr id="277" name="Google Shape;277;p15"/>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8" name="Google Shape;278;p15"/>
          <p:cNvSpPr txBox="1">
            <a:spLocks noGrp="1"/>
          </p:cNvSpPr>
          <p:nvPr>
            <p:ph type="subTitle" idx="1"/>
          </p:nvPr>
        </p:nvSpPr>
        <p:spPr>
          <a:xfrm>
            <a:off x="3619500" y="1343350"/>
            <a:ext cx="4811400" cy="3260700"/>
          </a:xfrm>
          <a:prstGeom prst="rect">
            <a:avLst/>
          </a:prstGeom>
        </p:spPr>
        <p:txBody>
          <a:bodyPr spcFirstLastPara="1" wrap="square" lIns="91425" tIns="91425" rIns="91425" bIns="91425" anchor="t" anchorCtr="0">
            <a:noAutofit/>
          </a:bodyPr>
          <a:lstStyle>
            <a:lvl1pPr lvl="0" rtl="0">
              <a:spcBef>
                <a:spcPts val="0"/>
              </a:spcBef>
              <a:spcAft>
                <a:spcPts val="0"/>
              </a:spcAft>
              <a:buSzPts val="1100"/>
              <a:buChar char="●"/>
              <a:defRPr/>
            </a:lvl1pPr>
            <a:lvl2pPr lvl="1" algn="ctr" rtl="0">
              <a:lnSpc>
                <a:spcPct val="100000"/>
              </a:lnSpc>
              <a:spcBef>
                <a:spcPts val="100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grpSp>
        <p:nvGrpSpPr>
          <p:cNvPr id="279" name="Google Shape;279;p15"/>
          <p:cNvGrpSpPr/>
          <p:nvPr/>
        </p:nvGrpSpPr>
        <p:grpSpPr>
          <a:xfrm rot="5400000" flipH="1">
            <a:off x="7131188" y="-1140900"/>
            <a:ext cx="2599175" cy="3360775"/>
            <a:chOff x="4284200" y="-190000"/>
            <a:chExt cx="2599175" cy="3360775"/>
          </a:xfrm>
        </p:grpSpPr>
        <p:sp>
          <p:nvSpPr>
            <p:cNvPr id="280" name="Google Shape;280;p15"/>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Nobile"/>
              <a:buNone/>
              <a:defRPr sz="3500" b="1">
                <a:solidFill>
                  <a:schemeClr val="dk1"/>
                </a:solidFill>
                <a:latin typeface="Nobile"/>
                <a:ea typeface="Nobile"/>
                <a:cs typeface="Nobile"/>
                <a:sym typeface="Nobile"/>
              </a:defRPr>
            </a:lvl1pPr>
            <a:lvl2pPr lvl="1"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1pPr>
            <a:lvl2pPr marL="914400" lvl="1"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2pPr>
            <a:lvl3pPr marL="1371600" lvl="2"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3pPr>
            <a:lvl4pPr marL="1828800" lvl="3"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4pPr>
            <a:lvl5pPr marL="2286000" lvl="4"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5pPr>
            <a:lvl6pPr marL="2743200" lvl="5"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6pPr>
            <a:lvl7pPr marL="3200400" lvl="6"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7pPr>
            <a:lvl8pPr marL="3657600" lvl="7" indent="-317500">
              <a:lnSpc>
                <a:spcPct val="115000"/>
              </a:lnSpc>
              <a:spcBef>
                <a:spcPts val="1600"/>
              </a:spcBef>
              <a:spcAft>
                <a:spcPts val="0"/>
              </a:spcAft>
              <a:buClr>
                <a:schemeClr val="dk1"/>
              </a:buClr>
              <a:buSzPts val="1400"/>
              <a:buFont typeface="Kantumruy Pro"/>
              <a:buChar char="○"/>
              <a:defRPr>
                <a:solidFill>
                  <a:schemeClr val="dk1"/>
                </a:solidFill>
                <a:latin typeface="Kantumruy Pro"/>
                <a:ea typeface="Kantumruy Pro"/>
                <a:cs typeface="Kantumruy Pro"/>
                <a:sym typeface="Kantumruy Pro"/>
              </a:defRPr>
            </a:lvl8pPr>
            <a:lvl9pPr marL="4114800" lvl="8" indent="-317500">
              <a:lnSpc>
                <a:spcPct val="115000"/>
              </a:lnSpc>
              <a:spcBef>
                <a:spcPts val="1600"/>
              </a:spcBef>
              <a:spcAft>
                <a:spcPts val="1600"/>
              </a:spcAft>
              <a:buClr>
                <a:schemeClr val="dk1"/>
              </a:buClr>
              <a:buSzPts val="1400"/>
              <a:buFont typeface="Kantumruy Pro"/>
              <a:buChar char="■"/>
              <a:defRPr>
                <a:solidFill>
                  <a:schemeClr val="dk1"/>
                </a:solidFill>
                <a:latin typeface="Kantumruy Pro"/>
                <a:ea typeface="Kantumruy Pro"/>
                <a:cs typeface="Kantumruy Pro"/>
                <a:sym typeface="Kantumruy Pro"/>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9" r:id="rId7"/>
    <p:sldLayoutId id="2147483660" r:id="rId8"/>
    <p:sldLayoutId id="2147483661" r:id="rId9"/>
    <p:sldLayoutId id="2147483664" r:id="rId10"/>
    <p:sldLayoutId id="2147483665" r:id="rId11"/>
    <p:sldLayoutId id="2147483666" r:id="rId12"/>
    <p:sldLayoutId id="2147483667" r:id="rId13"/>
    <p:sldLayoutId id="2147483668" r:id="rId14"/>
    <p:sldLayoutId id="2147483669" r:id="rId15"/>
    <p:sldLayoutId id="2147483670" r:id="rId16"/>
    <p:sldLayoutId id="2147483672" r:id="rId17"/>
    <p:sldLayoutId id="2147483673" r:id="rId18"/>
    <p:sldLayoutId id="2147483678" r:id="rId19"/>
    <p:sldLayoutId id="2147483679" r:id="rId20"/>
    <p:sldLayoutId id="2147483680"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2" Type="http://schemas.openxmlformats.org/officeDocument/2006/relationships/notesSlide" Target="../notesSlides/notesSlide44.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20.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42" Type="http://schemas.openxmlformats.org/officeDocument/2006/relationships/image" Target="../media/image48.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2" Type="http://schemas.openxmlformats.org/officeDocument/2006/relationships/notesSlide" Target="../notesSlides/notesSlide50.xm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20.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 Id="rId43" Type="http://schemas.openxmlformats.org/officeDocument/2006/relationships/image" Target="../media/image4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32"/>
          <p:cNvSpPr txBox="1">
            <a:spLocks noGrp="1"/>
          </p:cNvSpPr>
          <p:nvPr>
            <p:ph type="title"/>
          </p:nvPr>
        </p:nvSpPr>
        <p:spPr>
          <a:xfrm>
            <a:off x="720000" y="206489"/>
            <a:ext cx="471339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anose="02020603050405020304" pitchFamily="18" charset="0"/>
                <a:cs typeface="Times New Roman" panose="02020603050405020304" pitchFamily="18" charset="0"/>
              </a:rPr>
              <a:t>KHỞI ĐỘNG NÀO!</a:t>
            </a:r>
            <a:endParaRPr>
              <a:latin typeface="Times New Roman" panose="02020603050405020304" pitchFamily="18" charset="0"/>
              <a:cs typeface="Times New Roman" panose="02020603050405020304" pitchFamily="18" charset="0"/>
            </a:endParaRPr>
          </a:p>
        </p:txBody>
      </p:sp>
      <p:grpSp>
        <p:nvGrpSpPr>
          <p:cNvPr id="835" name="Google Shape;835;p32"/>
          <p:cNvGrpSpPr/>
          <p:nvPr/>
        </p:nvGrpSpPr>
        <p:grpSpPr>
          <a:xfrm>
            <a:off x="6944803" y="34431"/>
            <a:ext cx="1678122" cy="1667393"/>
            <a:chOff x="525703" y="2858931"/>
            <a:chExt cx="1678122" cy="1667393"/>
          </a:xfrm>
        </p:grpSpPr>
        <p:grpSp>
          <p:nvGrpSpPr>
            <p:cNvPr id="836" name="Google Shape;836;p32"/>
            <p:cNvGrpSpPr/>
            <p:nvPr/>
          </p:nvGrpSpPr>
          <p:grpSpPr>
            <a:xfrm rot="900166">
              <a:off x="678089" y="3013540"/>
              <a:ext cx="1373350" cy="1358176"/>
              <a:chOff x="1271525" y="1919275"/>
              <a:chExt cx="1079275" cy="1067350"/>
            </a:xfrm>
          </p:grpSpPr>
          <p:sp>
            <p:nvSpPr>
              <p:cNvPr id="837" name="Google Shape;837;p32"/>
              <p:cNvSpPr/>
              <p:nvPr/>
            </p:nvSpPr>
            <p:spPr>
              <a:xfrm>
                <a:off x="1334150" y="2150075"/>
                <a:ext cx="577400" cy="778200"/>
              </a:xfrm>
              <a:custGeom>
                <a:avLst/>
                <a:gdLst/>
                <a:ahLst/>
                <a:cxnLst/>
                <a:rect l="l" t="t" r="r" b="b"/>
                <a:pathLst>
                  <a:path w="23096" h="31128" extrusionOk="0">
                    <a:moveTo>
                      <a:pt x="4561" y="1"/>
                    </a:moveTo>
                    <a:cubicBezTo>
                      <a:pt x="4530" y="1"/>
                      <a:pt x="4498" y="20"/>
                      <a:pt x="4472" y="67"/>
                    </a:cubicBezTo>
                    <a:cubicBezTo>
                      <a:pt x="3002" y="1825"/>
                      <a:pt x="1916" y="3886"/>
                      <a:pt x="1190" y="6054"/>
                    </a:cubicBezTo>
                    <a:cubicBezTo>
                      <a:pt x="187" y="9047"/>
                      <a:pt x="0" y="12291"/>
                      <a:pt x="550" y="15392"/>
                    </a:cubicBezTo>
                    <a:cubicBezTo>
                      <a:pt x="774" y="16719"/>
                      <a:pt x="1139" y="18017"/>
                      <a:pt x="1589" y="19284"/>
                    </a:cubicBezTo>
                    <a:cubicBezTo>
                      <a:pt x="2356" y="21079"/>
                      <a:pt x="3377" y="22764"/>
                      <a:pt x="4613" y="24276"/>
                    </a:cubicBezTo>
                    <a:cubicBezTo>
                      <a:pt x="5432" y="25172"/>
                      <a:pt x="6305" y="26021"/>
                      <a:pt x="7252" y="26782"/>
                    </a:cubicBezTo>
                    <a:cubicBezTo>
                      <a:pt x="9202" y="28365"/>
                      <a:pt x="11448" y="29594"/>
                      <a:pt x="13854" y="30320"/>
                    </a:cubicBezTo>
                    <a:cubicBezTo>
                      <a:pt x="15356" y="30785"/>
                      <a:pt x="16920" y="31025"/>
                      <a:pt x="18487" y="31112"/>
                    </a:cubicBezTo>
                    <a:cubicBezTo>
                      <a:pt x="18762" y="31123"/>
                      <a:pt x="19038" y="31128"/>
                      <a:pt x="19313" y="31128"/>
                    </a:cubicBezTo>
                    <a:cubicBezTo>
                      <a:pt x="20559" y="31128"/>
                      <a:pt x="21807" y="31019"/>
                      <a:pt x="23025" y="30750"/>
                    </a:cubicBezTo>
                    <a:cubicBezTo>
                      <a:pt x="23042" y="30715"/>
                      <a:pt x="23077" y="30645"/>
                      <a:pt x="23095" y="30610"/>
                    </a:cubicBezTo>
                    <a:cubicBezTo>
                      <a:pt x="23036" y="30575"/>
                      <a:pt x="22976" y="30540"/>
                      <a:pt x="22908" y="30540"/>
                    </a:cubicBezTo>
                    <a:cubicBezTo>
                      <a:pt x="22907" y="30540"/>
                      <a:pt x="22906" y="30540"/>
                      <a:pt x="22905" y="30540"/>
                    </a:cubicBezTo>
                    <a:cubicBezTo>
                      <a:pt x="20266" y="30241"/>
                      <a:pt x="17664" y="29374"/>
                      <a:pt x="15480" y="27843"/>
                    </a:cubicBezTo>
                    <a:cubicBezTo>
                      <a:pt x="15398" y="27789"/>
                      <a:pt x="15351" y="27703"/>
                      <a:pt x="15303" y="27623"/>
                    </a:cubicBezTo>
                    <a:cubicBezTo>
                      <a:pt x="15340" y="27572"/>
                      <a:pt x="15379" y="27522"/>
                      <a:pt x="15419" y="27474"/>
                    </a:cubicBezTo>
                    <a:cubicBezTo>
                      <a:pt x="16422" y="27736"/>
                      <a:pt x="17457" y="27862"/>
                      <a:pt x="18493" y="27862"/>
                    </a:cubicBezTo>
                    <a:cubicBezTo>
                      <a:pt x="19172" y="27862"/>
                      <a:pt x="19851" y="27807"/>
                      <a:pt x="20521" y="27702"/>
                    </a:cubicBezTo>
                    <a:cubicBezTo>
                      <a:pt x="20584" y="27695"/>
                      <a:pt x="20642" y="27677"/>
                      <a:pt x="20693" y="27646"/>
                    </a:cubicBezTo>
                    <a:cubicBezTo>
                      <a:pt x="20723" y="27554"/>
                      <a:pt x="20657" y="27506"/>
                      <a:pt x="20577" y="27493"/>
                    </a:cubicBezTo>
                    <a:cubicBezTo>
                      <a:pt x="19290" y="27213"/>
                      <a:pt x="18044" y="26750"/>
                      <a:pt x="16882" y="26132"/>
                    </a:cubicBezTo>
                    <a:cubicBezTo>
                      <a:pt x="15694" y="25500"/>
                      <a:pt x="14599" y="24704"/>
                      <a:pt x="13576" y="23832"/>
                    </a:cubicBezTo>
                    <a:cubicBezTo>
                      <a:pt x="13482" y="23773"/>
                      <a:pt x="13354" y="23532"/>
                      <a:pt x="13540" y="23532"/>
                    </a:cubicBezTo>
                    <a:cubicBezTo>
                      <a:pt x="13544" y="23532"/>
                      <a:pt x="13548" y="23532"/>
                      <a:pt x="13552" y="23532"/>
                    </a:cubicBezTo>
                    <a:cubicBezTo>
                      <a:pt x="14617" y="23966"/>
                      <a:pt x="15739" y="24316"/>
                      <a:pt x="16898" y="24358"/>
                    </a:cubicBezTo>
                    <a:cubicBezTo>
                      <a:pt x="16914" y="24359"/>
                      <a:pt x="16929" y="24360"/>
                      <a:pt x="16945" y="24360"/>
                    </a:cubicBezTo>
                    <a:cubicBezTo>
                      <a:pt x="17082" y="24360"/>
                      <a:pt x="17211" y="24302"/>
                      <a:pt x="17301" y="24198"/>
                    </a:cubicBezTo>
                    <a:cubicBezTo>
                      <a:pt x="15089" y="23354"/>
                      <a:pt x="13084" y="21965"/>
                      <a:pt x="11539" y="20169"/>
                    </a:cubicBezTo>
                    <a:cubicBezTo>
                      <a:pt x="11537" y="20120"/>
                      <a:pt x="11533" y="20023"/>
                      <a:pt x="11531" y="19973"/>
                    </a:cubicBezTo>
                    <a:lnTo>
                      <a:pt x="11531" y="19973"/>
                    </a:lnTo>
                    <a:cubicBezTo>
                      <a:pt x="11815" y="19994"/>
                      <a:pt x="12045" y="20185"/>
                      <a:pt x="12312" y="20270"/>
                    </a:cubicBezTo>
                    <a:cubicBezTo>
                      <a:pt x="12800" y="20450"/>
                      <a:pt x="13300" y="20703"/>
                      <a:pt x="13827" y="20703"/>
                    </a:cubicBezTo>
                    <a:cubicBezTo>
                      <a:pt x="13889" y="20703"/>
                      <a:pt x="13952" y="20699"/>
                      <a:pt x="14015" y="20692"/>
                    </a:cubicBezTo>
                    <a:cubicBezTo>
                      <a:pt x="14010" y="20615"/>
                      <a:pt x="13976" y="20554"/>
                      <a:pt x="13915" y="20512"/>
                    </a:cubicBezTo>
                    <a:cubicBezTo>
                      <a:pt x="12400" y="19376"/>
                      <a:pt x="11156" y="17879"/>
                      <a:pt x="10317" y="16180"/>
                    </a:cubicBezTo>
                    <a:cubicBezTo>
                      <a:pt x="9806" y="15121"/>
                      <a:pt x="9461" y="13982"/>
                      <a:pt x="9285" y="12822"/>
                    </a:cubicBezTo>
                    <a:cubicBezTo>
                      <a:pt x="9282" y="12722"/>
                      <a:pt x="9220" y="12645"/>
                      <a:pt x="9142" y="12594"/>
                    </a:cubicBezTo>
                    <a:cubicBezTo>
                      <a:pt x="8786" y="13335"/>
                      <a:pt x="8769" y="14181"/>
                      <a:pt x="8692" y="14986"/>
                    </a:cubicBezTo>
                    <a:cubicBezTo>
                      <a:pt x="8660" y="15020"/>
                      <a:pt x="8596" y="15086"/>
                      <a:pt x="8564" y="15120"/>
                    </a:cubicBezTo>
                    <a:cubicBezTo>
                      <a:pt x="8498" y="15046"/>
                      <a:pt x="8423" y="14976"/>
                      <a:pt x="8391" y="14881"/>
                    </a:cubicBezTo>
                    <a:cubicBezTo>
                      <a:pt x="7594" y="12756"/>
                      <a:pt x="7362" y="10444"/>
                      <a:pt x="7610" y="8195"/>
                    </a:cubicBezTo>
                    <a:cubicBezTo>
                      <a:pt x="7566" y="8189"/>
                      <a:pt x="7475" y="8177"/>
                      <a:pt x="7430" y="8172"/>
                    </a:cubicBezTo>
                    <a:cubicBezTo>
                      <a:pt x="6836" y="9197"/>
                      <a:pt x="6605" y="10392"/>
                      <a:pt x="6472" y="11558"/>
                    </a:cubicBezTo>
                    <a:cubicBezTo>
                      <a:pt x="6472" y="11645"/>
                      <a:pt x="6383" y="11730"/>
                      <a:pt x="6310" y="11730"/>
                    </a:cubicBezTo>
                    <a:cubicBezTo>
                      <a:pt x="6268" y="11730"/>
                      <a:pt x="6231" y="11702"/>
                      <a:pt x="6219" y="11631"/>
                    </a:cubicBezTo>
                    <a:cubicBezTo>
                      <a:pt x="5689" y="9377"/>
                      <a:pt x="5539" y="7003"/>
                      <a:pt x="6013" y="4725"/>
                    </a:cubicBezTo>
                    <a:cubicBezTo>
                      <a:pt x="6046" y="4428"/>
                      <a:pt x="6165" y="4149"/>
                      <a:pt x="6194" y="3855"/>
                    </a:cubicBezTo>
                    <a:cubicBezTo>
                      <a:pt x="6195" y="3766"/>
                      <a:pt x="6145" y="3731"/>
                      <a:pt x="6086" y="3731"/>
                    </a:cubicBezTo>
                    <a:cubicBezTo>
                      <a:pt x="6021" y="3731"/>
                      <a:pt x="5944" y="3772"/>
                      <a:pt x="5907" y="3830"/>
                    </a:cubicBezTo>
                    <a:cubicBezTo>
                      <a:pt x="5210" y="4781"/>
                      <a:pt x="4640" y="5829"/>
                      <a:pt x="4243" y="6941"/>
                    </a:cubicBezTo>
                    <a:cubicBezTo>
                      <a:pt x="4057" y="7407"/>
                      <a:pt x="3958" y="7902"/>
                      <a:pt x="3795" y="8376"/>
                    </a:cubicBezTo>
                    <a:cubicBezTo>
                      <a:pt x="3750" y="8374"/>
                      <a:pt x="3660" y="8373"/>
                      <a:pt x="3616" y="8372"/>
                    </a:cubicBezTo>
                    <a:cubicBezTo>
                      <a:pt x="3185" y="5632"/>
                      <a:pt x="3652" y="2808"/>
                      <a:pt x="4652" y="240"/>
                    </a:cubicBezTo>
                    <a:cubicBezTo>
                      <a:pt x="4729" y="146"/>
                      <a:pt x="4648" y="1"/>
                      <a:pt x="4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1624825" y="2281475"/>
                <a:ext cx="372825" cy="212275"/>
              </a:xfrm>
              <a:custGeom>
                <a:avLst/>
                <a:gdLst/>
                <a:ahLst/>
                <a:cxnLst/>
                <a:rect l="l" t="t" r="r" b="b"/>
                <a:pathLst>
                  <a:path w="14913" h="8491" extrusionOk="0">
                    <a:moveTo>
                      <a:pt x="4555" y="3225"/>
                    </a:moveTo>
                    <a:cubicBezTo>
                      <a:pt x="4714" y="3225"/>
                      <a:pt x="4874" y="3295"/>
                      <a:pt x="4957" y="3434"/>
                    </a:cubicBezTo>
                    <a:cubicBezTo>
                      <a:pt x="5095" y="3638"/>
                      <a:pt x="5031" y="3896"/>
                      <a:pt x="4982" y="4120"/>
                    </a:cubicBezTo>
                    <a:cubicBezTo>
                      <a:pt x="4801" y="4711"/>
                      <a:pt x="4484" y="5259"/>
                      <a:pt x="4070" y="5718"/>
                    </a:cubicBezTo>
                    <a:cubicBezTo>
                      <a:pt x="3933" y="5867"/>
                      <a:pt x="3831" y="6058"/>
                      <a:pt x="3852" y="6267"/>
                    </a:cubicBezTo>
                    <a:cubicBezTo>
                      <a:pt x="3977" y="6330"/>
                      <a:pt x="4114" y="6362"/>
                      <a:pt x="4251" y="6362"/>
                    </a:cubicBezTo>
                    <a:cubicBezTo>
                      <a:pt x="4395" y="6362"/>
                      <a:pt x="4538" y="6326"/>
                      <a:pt x="4668" y="6253"/>
                    </a:cubicBezTo>
                    <a:cubicBezTo>
                      <a:pt x="4978" y="6086"/>
                      <a:pt x="5266" y="5856"/>
                      <a:pt x="5474" y="5571"/>
                    </a:cubicBezTo>
                    <a:cubicBezTo>
                      <a:pt x="5592" y="5150"/>
                      <a:pt x="5645" y="4692"/>
                      <a:pt x="5899" y="4321"/>
                    </a:cubicBezTo>
                    <a:cubicBezTo>
                      <a:pt x="6038" y="4116"/>
                      <a:pt x="6195" y="3892"/>
                      <a:pt x="6437" y="3802"/>
                    </a:cubicBezTo>
                    <a:cubicBezTo>
                      <a:pt x="6471" y="3789"/>
                      <a:pt x="6507" y="3782"/>
                      <a:pt x="6543" y="3782"/>
                    </a:cubicBezTo>
                    <a:cubicBezTo>
                      <a:pt x="6726" y="3782"/>
                      <a:pt x="6909" y="3944"/>
                      <a:pt x="6858" y="4142"/>
                    </a:cubicBezTo>
                    <a:cubicBezTo>
                      <a:pt x="6740" y="4756"/>
                      <a:pt x="6330" y="5257"/>
                      <a:pt x="5986" y="5761"/>
                    </a:cubicBezTo>
                    <a:cubicBezTo>
                      <a:pt x="5931" y="6031"/>
                      <a:pt x="5997" y="6429"/>
                      <a:pt x="6311" y="6506"/>
                    </a:cubicBezTo>
                    <a:cubicBezTo>
                      <a:pt x="6343" y="6509"/>
                      <a:pt x="6374" y="6511"/>
                      <a:pt x="6406" y="6511"/>
                    </a:cubicBezTo>
                    <a:cubicBezTo>
                      <a:pt x="6901" y="6511"/>
                      <a:pt x="7305" y="6126"/>
                      <a:pt x="7602" y="5761"/>
                    </a:cubicBezTo>
                    <a:cubicBezTo>
                      <a:pt x="7740" y="5628"/>
                      <a:pt x="7716" y="5424"/>
                      <a:pt x="7758" y="5254"/>
                    </a:cubicBezTo>
                    <a:cubicBezTo>
                      <a:pt x="7865" y="4861"/>
                      <a:pt x="8034" y="4454"/>
                      <a:pt x="8368" y="4202"/>
                    </a:cubicBezTo>
                    <a:cubicBezTo>
                      <a:pt x="8438" y="4145"/>
                      <a:pt x="8527" y="4115"/>
                      <a:pt x="8616" y="4115"/>
                    </a:cubicBezTo>
                    <a:cubicBezTo>
                      <a:pt x="8697" y="4115"/>
                      <a:pt x="8777" y="4140"/>
                      <a:pt x="8842" y="4194"/>
                    </a:cubicBezTo>
                    <a:cubicBezTo>
                      <a:pt x="8948" y="4297"/>
                      <a:pt x="8935" y="4465"/>
                      <a:pt x="8895" y="4596"/>
                    </a:cubicBezTo>
                    <a:cubicBezTo>
                      <a:pt x="8779" y="4964"/>
                      <a:pt x="8568" y="5292"/>
                      <a:pt x="8343" y="5602"/>
                    </a:cubicBezTo>
                    <a:cubicBezTo>
                      <a:pt x="8259" y="5714"/>
                      <a:pt x="8165" y="5867"/>
                      <a:pt x="8252" y="6006"/>
                    </a:cubicBezTo>
                    <a:cubicBezTo>
                      <a:pt x="8338" y="6198"/>
                      <a:pt x="8561" y="6239"/>
                      <a:pt x="8755" y="6239"/>
                    </a:cubicBezTo>
                    <a:cubicBezTo>
                      <a:pt x="8777" y="6239"/>
                      <a:pt x="8799" y="6239"/>
                      <a:pt x="8819" y="6238"/>
                    </a:cubicBezTo>
                    <a:cubicBezTo>
                      <a:pt x="9319" y="6193"/>
                      <a:pt x="9748" y="5887"/>
                      <a:pt x="10106" y="5555"/>
                    </a:cubicBezTo>
                    <a:cubicBezTo>
                      <a:pt x="10222" y="5430"/>
                      <a:pt x="10378" y="5310"/>
                      <a:pt x="10381" y="5126"/>
                    </a:cubicBezTo>
                    <a:cubicBezTo>
                      <a:pt x="10420" y="4726"/>
                      <a:pt x="10525" y="4308"/>
                      <a:pt x="10805" y="4006"/>
                    </a:cubicBezTo>
                    <a:cubicBezTo>
                      <a:pt x="10904" y="3889"/>
                      <a:pt x="11058" y="3810"/>
                      <a:pt x="11212" y="3810"/>
                    </a:cubicBezTo>
                    <a:cubicBezTo>
                      <a:pt x="11253" y="3810"/>
                      <a:pt x="11293" y="3815"/>
                      <a:pt x="11333" y="3827"/>
                    </a:cubicBezTo>
                    <a:cubicBezTo>
                      <a:pt x="11471" y="3894"/>
                      <a:pt x="11516" y="4063"/>
                      <a:pt x="11487" y="4204"/>
                    </a:cubicBezTo>
                    <a:cubicBezTo>
                      <a:pt x="11410" y="4697"/>
                      <a:pt x="11096" y="5099"/>
                      <a:pt x="10841" y="5511"/>
                    </a:cubicBezTo>
                    <a:cubicBezTo>
                      <a:pt x="10842" y="5733"/>
                      <a:pt x="10883" y="5972"/>
                      <a:pt x="11022" y="6152"/>
                    </a:cubicBezTo>
                    <a:cubicBezTo>
                      <a:pt x="11111" y="6260"/>
                      <a:pt x="11245" y="6298"/>
                      <a:pt x="11380" y="6298"/>
                    </a:cubicBezTo>
                    <a:cubicBezTo>
                      <a:pt x="11454" y="6298"/>
                      <a:pt x="11530" y="6287"/>
                      <a:pt x="11599" y="6269"/>
                    </a:cubicBezTo>
                    <a:cubicBezTo>
                      <a:pt x="11965" y="6172"/>
                      <a:pt x="12280" y="5938"/>
                      <a:pt x="12536" y="5664"/>
                    </a:cubicBezTo>
                    <a:cubicBezTo>
                      <a:pt x="12615" y="5590"/>
                      <a:pt x="12691" y="5486"/>
                      <a:pt x="12810" y="5486"/>
                    </a:cubicBezTo>
                    <a:cubicBezTo>
                      <a:pt x="12814" y="5486"/>
                      <a:pt x="12818" y="5486"/>
                      <a:pt x="12823" y="5486"/>
                    </a:cubicBezTo>
                    <a:cubicBezTo>
                      <a:pt x="12826" y="5486"/>
                      <a:pt x="12830" y="5486"/>
                      <a:pt x="12833" y="5486"/>
                    </a:cubicBezTo>
                    <a:cubicBezTo>
                      <a:pt x="13017" y="5486"/>
                      <a:pt x="13130" y="5736"/>
                      <a:pt x="13003" y="5873"/>
                    </a:cubicBezTo>
                    <a:cubicBezTo>
                      <a:pt x="12624" y="6311"/>
                      <a:pt x="12126" y="6690"/>
                      <a:pt x="11538" y="6773"/>
                    </a:cubicBezTo>
                    <a:cubicBezTo>
                      <a:pt x="11484" y="6782"/>
                      <a:pt x="11428" y="6786"/>
                      <a:pt x="11373" y="6786"/>
                    </a:cubicBezTo>
                    <a:cubicBezTo>
                      <a:pt x="11097" y="6786"/>
                      <a:pt x="10818" y="6678"/>
                      <a:pt x="10645" y="6457"/>
                    </a:cubicBezTo>
                    <a:cubicBezTo>
                      <a:pt x="10548" y="6359"/>
                      <a:pt x="10472" y="6197"/>
                      <a:pt x="10317" y="6197"/>
                    </a:cubicBezTo>
                    <a:cubicBezTo>
                      <a:pt x="10312" y="6197"/>
                      <a:pt x="10307" y="6197"/>
                      <a:pt x="10302" y="6198"/>
                    </a:cubicBezTo>
                    <a:cubicBezTo>
                      <a:pt x="10281" y="6196"/>
                      <a:pt x="10260" y="6195"/>
                      <a:pt x="10239" y="6195"/>
                    </a:cubicBezTo>
                    <a:cubicBezTo>
                      <a:pt x="10146" y="6195"/>
                      <a:pt x="10053" y="6217"/>
                      <a:pt x="9981" y="6279"/>
                    </a:cubicBezTo>
                    <a:cubicBezTo>
                      <a:pt x="9624" y="6533"/>
                      <a:pt x="9190" y="6725"/>
                      <a:pt x="8748" y="6725"/>
                    </a:cubicBezTo>
                    <a:cubicBezTo>
                      <a:pt x="8631" y="6725"/>
                      <a:pt x="8514" y="6712"/>
                      <a:pt x="8398" y="6682"/>
                    </a:cubicBezTo>
                    <a:cubicBezTo>
                      <a:pt x="8187" y="6630"/>
                      <a:pt x="7971" y="6502"/>
                      <a:pt x="7755" y="6502"/>
                    </a:cubicBezTo>
                    <a:cubicBezTo>
                      <a:pt x="7671" y="6502"/>
                      <a:pt x="7587" y="6521"/>
                      <a:pt x="7504" y="6572"/>
                    </a:cubicBezTo>
                    <a:cubicBezTo>
                      <a:pt x="7192" y="6788"/>
                      <a:pt x="6848" y="6996"/>
                      <a:pt x="6458" y="6996"/>
                    </a:cubicBezTo>
                    <a:cubicBezTo>
                      <a:pt x="6449" y="6996"/>
                      <a:pt x="6440" y="6996"/>
                      <a:pt x="6431" y="6996"/>
                    </a:cubicBezTo>
                    <a:cubicBezTo>
                      <a:pt x="6409" y="6998"/>
                      <a:pt x="6386" y="6999"/>
                      <a:pt x="6363" y="6999"/>
                    </a:cubicBezTo>
                    <a:cubicBezTo>
                      <a:pt x="6029" y="6999"/>
                      <a:pt x="5729" y="6773"/>
                      <a:pt x="5587" y="6476"/>
                    </a:cubicBezTo>
                    <a:cubicBezTo>
                      <a:pt x="5523" y="6438"/>
                      <a:pt x="5449" y="6408"/>
                      <a:pt x="5379" y="6408"/>
                    </a:cubicBezTo>
                    <a:cubicBezTo>
                      <a:pt x="5319" y="6408"/>
                      <a:pt x="5262" y="6429"/>
                      <a:pt x="5215" y="6484"/>
                    </a:cubicBezTo>
                    <a:cubicBezTo>
                      <a:pt x="4941" y="6704"/>
                      <a:pt x="4578" y="6849"/>
                      <a:pt x="4225" y="6849"/>
                    </a:cubicBezTo>
                    <a:cubicBezTo>
                      <a:pt x="3975" y="6849"/>
                      <a:pt x="3730" y="6777"/>
                      <a:pt x="3525" y="6607"/>
                    </a:cubicBezTo>
                    <a:cubicBezTo>
                      <a:pt x="3470" y="6552"/>
                      <a:pt x="3408" y="6531"/>
                      <a:pt x="3345" y="6531"/>
                    </a:cubicBezTo>
                    <a:cubicBezTo>
                      <a:pt x="3228" y="6531"/>
                      <a:pt x="3106" y="6600"/>
                      <a:pt x="3003" y="6653"/>
                    </a:cubicBezTo>
                    <a:cubicBezTo>
                      <a:pt x="2798" y="6729"/>
                      <a:pt x="2630" y="6872"/>
                      <a:pt x="2436" y="6969"/>
                    </a:cubicBezTo>
                    <a:cubicBezTo>
                      <a:pt x="2405" y="6986"/>
                      <a:pt x="2371" y="6994"/>
                      <a:pt x="2338" y="6994"/>
                    </a:cubicBezTo>
                    <a:cubicBezTo>
                      <a:pt x="2204" y="6994"/>
                      <a:pt x="2071" y="6865"/>
                      <a:pt x="2100" y="6724"/>
                    </a:cubicBezTo>
                    <a:cubicBezTo>
                      <a:pt x="2097" y="6618"/>
                      <a:pt x="2201" y="6558"/>
                      <a:pt x="2276" y="6505"/>
                    </a:cubicBezTo>
                    <a:cubicBezTo>
                      <a:pt x="2473" y="6379"/>
                      <a:pt x="2673" y="6258"/>
                      <a:pt x="2872" y="6136"/>
                    </a:cubicBezTo>
                    <a:cubicBezTo>
                      <a:pt x="2969" y="5911"/>
                      <a:pt x="3094" y="5690"/>
                      <a:pt x="3118" y="5442"/>
                    </a:cubicBezTo>
                    <a:cubicBezTo>
                      <a:pt x="3166" y="4905"/>
                      <a:pt x="3348" y="4381"/>
                      <a:pt x="3635" y="3925"/>
                    </a:cubicBezTo>
                    <a:cubicBezTo>
                      <a:pt x="3813" y="3660"/>
                      <a:pt x="4034" y="3410"/>
                      <a:pt x="4330" y="3275"/>
                    </a:cubicBezTo>
                    <a:cubicBezTo>
                      <a:pt x="4399" y="3241"/>
                      <a:pt x="4477" y="3225"/>
                      <a:pt x="4555" y="3225"/>
                    </a:cubicBezTo>
                    <a:close/>
                    <a:moveTo>
                      <a:pt x="7419" y="1"/>
                    </a:moveTo>
                    <a:cubicBezTo>
                      <a:pt x="6041" y="1"/>
                      <a:pt x="4663" y="403"/>
                      <a:pt x="3504" y="1149"/>
                    </a:cubicBezTo>
                    <a:cubicBezTo>
                      <a:pt x="2398" y="1854"/>
                      <a:pt x="1485" y="2862"/>
                      <a:pt x="900" y="4037"/>
                    </a:cubicBezTo>
                    <a:cubicBezTo>
                      <a:pt x="245" y="5326"/>
                      <a:pt x="1" y="6813"/>
                      <a:pt x="182" y="8246"/>
                    </a:cubicBezTo>
                    <a:cubicBezTo>
                      <a:pt x="254" y="8319"/>
                      <a:pt x="325" y="8395"/>
                      <a:pt x="396" y="8471"/>
                    </a:cubicBezTo>
                    <a:cubicBezTo>
                      <a:pt x="521" y="8485"/>
                      <a:pt x="646" y="8490"/>
                      <a:pt x="772" y="8490"/>
                    </a:cubicBezTo>
                    <a:cubicBezTo>
                      <a:pt x="1059" y="8490"/>
                      <a:pt x="1348" y="8463"/>
                      <a:pt x="1636" y="8463"/>
                    </a:cubicBezTo>
                    <a:cubicBezTo>
                      <a:pt x="1645" y="8463"/>
                      <a:pt x="1655" y="8464"/>
                      <a:pt x="1664" y="8464"/>
                    </a:cubicBezTo>
                    <a:cubicBezTo>
                      <a:pt x="5852" y="8343"/>
                      <a:pt x="10040" y="8225"/>
                      <a:pt x="14228" y="8102"/>
                    </a:cubicBezTo>
                    <a:cubicBezTo>
                      <a:pt x="14433" y="8101"/>
                      <a:pt x="14722" y="8011"/>
                      <a:pt x="14731" y="7767"/>
                    </a:cubicBezTo>
                    <a:cubicBezTo>
                      <a:pt x="14912" y="5370"/>
                      <a:pt x="13786" y="2933"/>
                      <a:pt x="11865" y="1496"/>
                    </a:cubicBezTo>
                    <a:cubicBezTo>
                      <a:pt x="10666" y="572"/>
                      <a:pt x="9169" y="44"/>
                      <a:pt x="7656" y="5"/>
                    </a:cubicBezTo>
                    <a:cubicBezTo>
                      <a:pt x="7577" y="2"/>
                      <a:pt x="7498" y="1"/>
                      <a:pt x="7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1715400" y="2374475"/>
                <a:ext cx="23175" cy="39650"/>
              </a:xfrm>
              <a:custGeom>
                <a:avLst/>
                <a:gdLst/>
                <a:ahLst/>
                <a:cxnLst/>
                <a:rect l="l" t="t" r="r" b="b"/>
                <a:pathLst>
                  <a:path w="927" h="1586" extrusionOk="0">
                    <a:moveTo>
                      <a:pt x="927" y="1"/>
                    </a:moveTo>
                    <a:lnTo>
                      <a:pt x="927" y="1"/>
                    </a:lnTo>
                    <a:cubicBezTo>
                      <a:pt x="713" y="78"/>
                      <a:pt x="566" y="259"/>
                      <a:pt x="440" y="438"/>
                    </a:cubicBezTo>
                    <a:cubicBezTo>
                      <a:pt x="213" y="783"/>
                      <a:pt x="66" y="1179"/>
                      <a:pt x="0" y="1585"/>
                    </a:cubicBezTo>
                    <a:cubicBezTo>
                      <a:pt x="3" y="1585"/>
                      <a:pt x="5" y="1586"/>
                      <a:pt x="8" y="1586"/>
                    </a:cubicBezTo>
                    <a:cubicBezTo>
                      <a:pt x="244" y="1586"/>
                      <a:pt x="349" y="1340"/>
                      <a:pt x="467" y="1176"/>
                    </a:cubicBezTo>
                    <a:cubicBezTo>
                      <a:pt x="682" y="814"/>
                      <a:pt x="902" y="429"/>
                      <a:pt x="9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1633375" y="2496250"/>
                <a:ext cx="355725" cy="150900"/>
              </a:xfrm>
              <a:custGeom>
                <a:avLst/>
                <a:gdLst/>
                <a:ahLst/>
                <a:cxnLst/>
                <a:rect l="l" t="t" r="r" b="b"/>
                <a:pathLst>
                  <a:path w="14229" h="6036" extrusionOk="0">
                    <a:moveTo>
                      <a:pt x="9527" y="1549"/>
                    </a:moveTo>
                    <a:cubicBezTo>
                      <a:pt x="9587" y="1549"/>
                      <a:pt x="9647" y="1551"/>
                      <a:pt x="9707" y="1555"/>
                    </a:cubicBezTo>
                    <a:cubicBezTo>
                      <a:pt x="9867" y="1578"/>
                      <a:pt x="9956" y="1787"/>
                      <a:pt x="9863" y="1922"/>
                    </a:cubicBezTo>
                    <a:cubicBezTo>
                      <a:pt x="9791" y="2044"/>
                      <a:pt x="9636" y="2039"/>
                      <a:pt x="9513" y="2044"/>
                    </a:cubicBezTo>
                    <a:cubicBezTo>
                      <a:pt x="7943" y="2082"/>
                      <a:pt x="6373" y="2139"/>
                      <a:pt x="4803" y="2173"/>
                    </a:cubicBezTo>
                    <a:cubicBezTo>
                      <a:pt x="4794" y="2174"/>
                      <a:pt x="4785" y="2175"/>
                      <a:pt x="4777" y="2175"/>
                    </a:cubicBezTo>
                    <a:cubicBezTo>
                      <a:pt x="4513" y="2175"/>
                      <a:pt x="4472" y="1736"/>
                      <a:pt x="4743" y="1697"/>
                    </a:cubicBezTo>
                    <a:cubicBezTo>
                      <a:pt x="6161" y="1634"/>
                      <a:pt x="7582" y="1612"/>
                      <a:pt x="9001" y="1565"/>
                    </a:cubicBezTo>
                    <a:cubicBezTo>
                      <a:pt x="9176" y="1563"/>
                      <a:pt x="9351" y="1549"/>
                      <a:pt x="9527" y="1549"/>
                    </a:cubicBezTo>
                    <a:close/>
                    <a:moveTo>
                      <a:pt x="10167" y="2733"/>
                    </a:moveTo>
                    <a:cubicBezTo>
                      <a:pt x="10187" y="2733"/>
                      <a:pt x="10208" y="2733"/>
                      <a:pt x="10228" y="2733"/>
                    </a:cubicBezTo>
                    <a:cubicBezTo>
                      <a:pt x="10403" y="2733"/>
                      <a:pt x="10514" y="2953"/>
                      <a:pt x="10418" y="3099"/>
                    </a:cubicBezTo>
                    <a:cubicBezTo>
                      <a:pt x="10356" y="3217"/>
                      <a:pt x="10211" y="3218"/>
                      <a:pt x="10095" y="3223"/>
                    </a:cubicBezTo>
                    <a:cubicBezTo>
                      <a:pt x="8159" y="3276"/>
                      <a:pt x="6222" y="3333"/>
                      <a:pt x="4285" y="3390"/>
                    </a:cubicBezTo>
                    <a:cubicBezTo>
                      <a:pt x="4269" y="3391"/>
                      <a:pt x="4254" y="3391"/>
                      <a:pt x="4238" y="3391"/>
                    </a:cubicBezTo>
                    <a:cubicBezTo>
                      <a:pt x="4120" y="3391"/>
                      <a:pt x="3992" y="3354"/>
                      <a:pt x="3954" y="3231"/>
                    </a:cubicBezTo>
                    <a:cubicBezTo>
                      <a:pt x="3888" y="3076"/>
                      <a:pt x="4017" y="2902"/>
                      <a:pt x="4177" y="2902"/>
                    </a:cubicBezTo>
                    <a:cubicBezTo>
                      <a:pt x="4182" y="2902"/>
                      <a:pt x="4186" y="2902"/>
                      <a:pt x="4191" y="2902"/>
                    </a:cubicBezTo>
                    <a:cubicBezTo>
                      <a:pt x="5675" y="2853"/>
                      <a:pt x="7159" y="2816"/>
                      <a:pt x="8643" y="2772"/>
                    </a:cubicBezTo>
                    <a:cubicBezTo>
                      <a:pt x="9151" y="2763"/>
                      <a:pt x="9659" y="2733"/>
                      <a:pt x="10167" y="2733"/>
                    </a:cubicBezTo>
                    <a:close/>
                    <a:moveTo>
                      <a:pt x="9569" y="3952"/>
                    </a:moveTo>
                    <a:cubicBezTo>
                      <a:pt x="9614" y="3952"/>
                      <a:pt x="9658" y="3952"/>
                      <a:pt x="9702" y="3953"/>
                    </a:cubicBezTo>
                    <a:cubicBezTo>
                      <a:pt x="9982" y="3989"/>
                      <a:pt x="9940" y="4435"/>
                      <a:pt x="9670" y="4435"/>
                    </a:cubicBezTo>
                    <a:cubicBezTo>
                      <a:pt x="9663" y="4435"/>
                      <a:pt x="9656" y="4434"/>
                      <a:pt x="9649" y="4434"/>
                    </a:cubicBezTo>
                    <a:cubicBezTo>
                      <a:pt x="8034" y="4484"/>
                      <a:pt x="6418" y="4533"/>
                      <a:pt x="4803" y="4572"/>
                    </a:cubicBezTo>
                    <a:cubicBezTo>
                      <a:pt x="4794" y="4573"/>
                      <a:pt x="4786" y="4573"/>
                      <a:pt x="4777" y="4573"/>
                    </a:cubicBezTo>
                    <a:cubicBezTo>
                      <a:pt x="4513" y="4573"/>
                      <a:pt x="4471" y="4136"/>
                      <a:pt x="4741" y="4094"/>
                    </a:cubicBezTo>
                    <a:cubicBezTo>
                      <a:pt x="5760" y="4044"/>
                      <a:pt x="6781" y="4032"/>
                      <a:pt x="7802" y="3997"/>
                    </a:cubicBezTo>
                    <a:cubicBezTo>
                      <a:pt x="8391" y="3988"/>
                      <a:pt x="8981" y="3952"/>
                      <a:pt x="9569" y="3952"/>
                    </a:cubicBezTo>
                    <a:close/>
                    <a:moveTo>
                      <a:pt x="13672" y="1"/>
                    </a:moveTo>
                    <a:cubicBezTo>
                      <a:pt x="13598" y="1"/>
                      <a:pt x="13524" y="7"/>
                      <a:pt x="13453" y="17"/>
                    </a:cubicBezTo>
                    <a:cubicBezTo>
                      <a:pt x="9063" y="144"/>
                      <a:pt x="4673" y="266"/>
                      <a:pt x="283" y="396"/>
                    </a:cubicBezTo>
                    <a:cubicBezTo>
                      <a:pt x="283" y="396"/>
                      <a:pt x="282" y="396"/>
                      <a:pt x="282" y="396"/>
                    </a:cubicBezTo>
                    <a:cubicBezTo>
                      <a:pt x="157" y="396"/>
                      <a:pt x="0" y="519"/>
                      <a:pt x="43" y="656"/>
                    </a:cubicBezTo>
                    <a:cubicBezTo>
                      <a:pt x="631" y="2870"/>
                      <a:pt x="2337" y="4746"/>
                      <a:pt x="4481" y="5552"/>
                    </a:cubicBezTo>
                    <a:cubicBezTo>
                      <a:pt x="5313" y="5874"/>
                      <a:pt x="6205" y="6035"/>
                      <a:pt x="7097" y="6035"/>
                    </a:cubicBezTo>
                    <a:cubicBezTo>
                      <a:pt x="7969" y="6035"/>
                      <a:pt x="8841" y="5881"/>
                      <a:pt x="9657" y="5572"/>
                    </a:cubicBezTo>
                    <a:cubicBezTo>
                      <a:pt x="11945" y="4732"/>
                      <a:pt x="13767" y="2667"/>
                      <a:pt x="14229" y="265"/>
                    </a:cubicBezTo>
                    <a:cubicBezTo>
                      <a:pt x="14107" y="58"/>
                      <a:pt x="13891" y="1"/>
                      <a:pt x="13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1271525" y="1919275"/>
                <a:ext cx="1079275" cy="1067350"/>
              </a:xfrm>
              <a:custGeom>
                <a:avLst/>
                <a:gdLst/>
                <a:ahLst/>
                <a:cxnLst/>
                <a:rect l="l" t="t" r="r" b="b"/>
                <a:pathLst>
                  <a:path w="43171" h="42694" extrusionOk="0">
                    <a:moveTo>
                      <a:pt x="21551" y="14489"/>
                    </a:moveTo>
                    <a:cubicBezTo>
                      <a:pt x="21630" y="14489"/>
                      <a:pt x="21709" y="14490"/>
                      <a:pt x="21788" y="14493"/>
                    </a:cubicBezTo>
                    <a:cubicBezTo>
                      <a:pt x="23301" y="14532"/>
                      <a:pt x="24798" y="15060"/>
                      <a:pt x="25997" y="15984"/>
                    </a:cubicBezTo>
                    <a:cubicBezTo>
                      <a:pt x="27918" y="17421"/>
                      <a:pt x="29044" y="19858"/>
                      <a:pt x="28863" y="22255"/>
                    </a:cubicBezTo>
                    <a:cubicBezTo>
                      <a:pt x="28854" y="22499"/>
                      <a:pt x="28565" y="22589"/>
                      <a:pt x="28360" y="22590"/>
                    </a:cubicBezTo>
                    <a:cubicBezTo>
                      <a:pt x="24172" y="22713"/>
                      <a:pt x="19984" y="22831"/>
                      <a:pt x="15796" y="22952"/>
                    </a:cubicBezTo>
                    <a:cubicBezTo>
                      <a:pt x="15787" y="22952"/>
                      <a:pt x="15777" y="22951"/>
                      <a:pt x="15768" y="22951"/>
                    </a:cubicBezTo>
                    <a:cubicBezTo>
                      <a:pt x="15480" y="22951"/>
                      <a:pt x="15191" y="22978"/>
                      <a:pt x="14904" y="22978"/>
                    </a:cubicBezTo>
                    <a:cubicBezTo>
                      <a:pt x="14778" y="22978"/>
                      <a:pt x="14653" y="22973"/>
                      <a:pt x="14528" y="22959"/>
                    </a:cubicBezTo>
                    <a:cubicBezTo>
                      <a:pt x="14457" y="22883"/>
                      <a:pt x="14386" y="22807"/>
                      <a:pt x="14314" y="22734"/>
                    </a:cubicBezTo>
                    <a:cubicBezTo>
                      <a:pt x="14133" y="21301"/>
                      <a:pt x="14377" y="19814"/>
                      <a:pt x="15032" y="18525"/>
                    </a:cubicBezTo>
                    <a:cubicBezTo>
                      <a:pt x="15617" y="17350"/>
                      <a:pt x="16530" y="16342"/>
                      <a:pt x="17636" y="15637"/>
                    </a:cubicBezTo>
                    <a:cubicBezTo>
                      <a:pt x="18795" y="14891"/>
                      <a:pt x="20173" y="14489"/>
                      <a:pt x="21551" y="14489"/>
                    </a:cubicBezTo>
                    <a:close/>
                    <a:moveTo>
                      <a:pt x="28146" y="23080"/>
                    </a:moveTo>
                    <a:cubicBezTo>
                      <a:pt x="28365" y="23080"/>
                      <a:pt x="28581" y="23137"/>
                      <a:pt x="28703" y="23344"/>
                    </a:cubicBezTo>
                    <a:cubicBezTo>
                      <a:pt x="28241" y="25746"/>
                      <a:pt x="26419" y="27811"/>
                      <a:pt x="24131" y="28651"/>
                    </a:cubicBezTo>
                    <a:cubicBezTo>
                      <a:pt x="23315" y="28960"/>
                      <a:pt x="22443" y="29114"/>
                      <a:pt x="21571" y="29114"/>
                    </a:cubicBezTo>
                    <a:cubicBezTo>
                      <a:pt x="20679" y="29114"/>
                      <a:pt x="19787" y="28953"/>
                      <a:pt x="18955" y="28631"/>
                    </a:cubicBezTo>
                    <a:cubicBezTo>
                      <a:pt x="16811" y="27825"/>
                      <a:pt x="15105" y="25949"/>
                      <a:pt x="14517" y="23735"/>
                    </a:cubicBezTo>
                    <a:cubicBezTo>
                      <a:pt x="14474" y="23598"/>
                      <a:pt x="14631" y="23475"/>
                      <a:pt x="14756" y="23475"/>
                    </a:cubicBezTo>
                    <a:cubicBezTo>
                      <a:pt x="14756" y="23475"/>
                      <a:pt x="14757" y="23475"/>
                      <a:pt x="14757" y="23475"/>
                    </a:cubicBezTo>
                    <a:cubicBezTo>
                      <a:pt x="19147" y="23345"/>
                      <a:pt x="23537" y="23223"/>
                      <a:pt x="27927" y="23096"/>
                    </a:cubicBezTo>
                    <a:cubicBezTo>
                      <a:pt x="27998" y="23086"/>
                      <a:pt x="28072" y="23080"/>
                      <a:pt x="28146" y="23080"/>
                    </a:cubicBezTo>
                    <a:close/>
                    <a:moveTo>
                      <a:pt x="7066" y="9233"/>
                    </a:moveTo>
                    <a:cubicBezTo>
                      <a:pt x="7153" y="9233"/>
                      <a:pt x="7234" y="9378"/>
                      <a:pt x="7157" y="9472"/>
                    </a:cubicBezTo>
                    <a:cubicBezTo>
                      <a:pt x="6157" y="12040"/>
                      <a:pt x="5690" y="14864"/>
                      <a:pt x="6121" y="17604"/>
                    </a:cubicBezTo>
                    <a:cubicBezTo>
                      <a:pt x="6165" y="17605"/>
                      <a:pt x="6255" y="17606"/>
                      <a:pt x="6300" y="17608"/>
                    </a:cubicBezTo>
                    <a:cubicBezTo>
                      <a:pt x="6463" y="17134"/>
                      <a:pt x="6562" y="16639"/>
                      <a:pt x="6748" y="16173"/>
                    </a:cubicBezTo>
                    <a:cubicBezTo>
                      <a:pt x="7145" y="15061"/>
                      <a:pt x="7715" y="14013"/>
                      <a:pt x="8412" y="13062"/>
                    </a:cubicBezTo>
                    <a:cubicBezTo>
                      <a:pt x="8449" y="13004"/>
                      <a:pt x="8526" y="12963"/>
                      <a:pt x="8591" y="12963"/>
                    </a:cubicBezTo>
                    <a:cubicBezTo>
                      <a:pt x="8650" y="12963"/>
                      <a:pt x="8700" y="12998"/>
                      <a:pt x="8699" y="13087"/>
                    </a:cubicBezTo>
                    <a:cubicBezTo>
                      <a:pt x="8670" y="13381"/>
                      <a:pt x="8551" y="13660"/>
                      <a:pt x="8518" y="13957"/>
                    </a:cubicBezTo>
                    <a:cubicBezTo>
                      <a:pt x="8044" y="16235"/>
                      <a:pt x="8194" y="18609"/>
                      <a:pt x="8724" y="20863"/>
                    </a:cubicBezTo>
                    <a:cubicBezTo>
                      <a:pt x="8736" y="20934"/>
                      <a:pt x="8773" y="20962"/>
                      <a:pt x="8815" y="20962"/>
                    </a:cubicBezTo>
                    <a:cubicBezTo>
                      <a:pt x="8888" y="20962"/>
                      <a:pt x="8977" y="20877"/>
                      <a:pt x="8977" y="20790"/>
                    </a:cubicBezTo>
                    <a:cubicBezTo>
                      <a:pt x="9110" y="19624"/>
                      <a:pt x="9341" y="18429"/>
                      <a:pt x="9935" y="17404"/>
                    </a:cubicBezTo>
                    <a:cubicBezTo>
                      <a:pt x="9980" y="17409"/>
                      <a:pt x="10071" y="17421"/>
                      <a:pt x="10115" y="17427"/>
                    </a:cubicBezTo>
                    <a:cubicBezTo>
                      <a:pt x="9867" y="19676"/>
                      <a:pt x="10099" y="21988"/>
                      <a:pt x="10896" y="24113"/>
                    </a:cubicBezTo>
                    <a:cubicBezTo>
                      <a:pt x="10928" y="24208"/>
                      <a:pt x="11003" y="24278"/>
                      <a:pt x="11069" y="24352"/>
                    </a:cubicBezTo>
                    <a:cubicBezTo>
                      <a:pt x="11101" y="24318"/>
                      <a:pt x="11165" y="24252"/>
                      <a:pt x="11196" y="24218"/>
                    </a:cubicBezTo>
                    <a:cubicBezTo>
                      <a:pt x="11274" y="23413"/>
                      <a:pt x="11291" y="22567"/>
                      <a:pt x="11647" y="21826"/>
                    </a:cubicBezTo>
                    <a:cubicBezTo>
                      <a:pt x="11725" y="21877"/>
                      <a:pt x="11787" y="21954"/>
                      <a:pt x="11790" y="22054"/>
                    </a:cubicBezTo>
                    <a:cubicBezTo>
                      <a:pt x="11966" y="23214"/>
                      <a:pt x="12311" y="24353"/>
                      <a:pt x="12821" y="25412"/>
                    </a:cubicBezTo>
                    <a:cubicBezTo>
                      <a:pt x="13661" y="27111"/>
                      <a:pt x="14905" y="28608"/>
                      <a:pt x="16420" y="29744"/>
                    </a:cubicBezTo>
                    <a:cubicBezTo>
                      <a:pt x="16481" y="29786"/>
                      <a:pt x="16515" y="29847"/>
                      <a:pt x="16520" y="29924"/>
                    </a:cubicBezTo>
                    <a:cubicBezTo>
                      <a:pt x="16457" y="29931"/>
                      <a:pt x="16394" y="29935"/>
                      <a:pt x="16332" y="29935"/>
                    </a:cubicBezTo>
                    <a:cubicBezTo>
                      <a:pt x="15805" y="29935"/>
                      <a:pt x="15305" y="29682"/>
                      <a:pt x="14817" y="29502"/>
                    </a:cubicBezTo>
                    <a:cubicBezTo>
                      <a:pt x="14550" y="29417"/>
                      <a:pt x="14320" y="29226"/>
                      <a:pt x="14036" y="29205"/>
                    </a:cubicBezTo>
                    <a:lnTo>
                      <a:pt x="14036" y="29205"/>
                    </a:lnTo>
                    <a:cubicBezTo>
                      <a:pt x="14038" y="29255"/>
                      <a:pt x="14042" y="29352"/>
                      <a:pt x="14044" y="29401"/>
                    </a:cubicBezTo>
                    <a:cubicBezTo>
                      <a:pt x="15589" y="31197"/>
                      <a:pt x="17594" y="32586"/>
                      <a:pt x="19806" y="33430"/>
                    </a:cubicBezTo>
                    <a:cubicBezTo>
                      <a:pt x="19716" y="33534"/>
                      <a:pt x="19587" y="33592"/>
                      <a:pt x="19450" y="33592"/>
                    </a:cubicBezTo>
                    <a:cubicBezTo>
                      <a:pt x="19434" y="33592"/>
                      <a:pt x="19419" y="33591"/>
                      <a:pt x="19403" y="33590"/>
                    </a:cubicBezTo>
                    <a:cubicBezTo>
                      <a:pt x="18244" y="33548"/>
                      <a:pt x="17122" y="33198"/>
                      <a:pt x="16057" y="32764"/>
                    </a:cubicBezTo>
                    <a:cubicBezTo>
                      <a:pt x="16053" y="32764"/>
                      <a:pt x="16049" y="32764"/>
                      <a:pt x="16045" y="32764"/>
                    </a:cubicBezTo>
                    <a:cubicBezTo>
                      <a:pt x="15859" y="32764"/>
                      <a:pt x="15987" y="33005"/>
                      <a:pt x="16081" y="33064"/>
                    </a:cubicBezTo>
                    <a:cubicBezTo>
                      <a:pt x="17104" y="33936"/>
                      <a:pt x="18199" y="34732"/>
                      <a:pt x="19387" y="35364"/>
                    </a:cubicBezTo>
                    <a:cubicBezTo>
                      <a:pt x="20549" y="35982"/>
                      <a:pt x="21795" y="36445"/>
                      <a:pt x="23082" y="36725"/>
                    </a:cubicBezTo>
                    <a:cubicBezTo>
                      <a:pt x="23162" y="36738"/>
                      <a:pt x="23228" y="36786"/>
                      <a:pt x="23198" y="36878"/>
                    </a:cubicBezTo>
                    <a:cubicBezTo>
                      <a:pt x="23146" y="36909"/>
                      <a:pt x="23089" y="36927"/>
                      <a:pt x="23026" y="36934"/>
                    </a:cubicBezTo>
                    <a:cubicBezTo>
                      <a:pt x="22356" y="37039"/>
                      <a:pt x="21677" y="37094"/>
                      <a:pt x="20998" y="37094"/>
                    </a:cubicBezTo>
                    <a:cubicBezTo>
                      <a:pt x="19962" y="37094"/>
                      <a:pt x="18927" y="36968"/>
                      <a:pt x="17924" y="36706"/>
                    </a:cubicBezTo>
                    <a:cubicBezTo>
                      <a:pt x="17884" y="36754"/>
                      <a:pt x="17845" y="36804"/>
                      <a:pt x="17808" y="36855"/>
                    </a:cubicBezTo>
                    <a:cubicBezTo>
                      <a:pt x="17856" y="36935"/>
                      <a:pt x="17903" y="37021"/>
                      <a:pt x="17985" y="37075"/>
                    </a:cubicBezTo>
                    <a:cubicBezTo>
                      <a:pt x="20169" y="38606"/>
                      <a:pt x="22771" y="39473"/>
                      <a:pt x="25410" y="39772"/>
                    </a:cubicBezTo>
                    <a:cubicBezTo>
                      <a:pt x="25411" y="39772"/>
                      <a:pt x="25412" y="39772"/>
                      <a:pt x="25413" y="39772"/>
                    </a:cubicBezTo>
                    <a:cubicBezTo>
                      <a:pt x="25481" y="39772"/>
                      <a:pt x="25541" y="39807"/>
                      <a:pt x="25600" y="39842"/>
                    </a:cubicBezTo>
                    <a:cubicBezTo>
                      <a:pt x="25582" y="39877"/>
                      <a:pt x="25547" y="39947"/>
                      <a:pt x="25530" y="39982"/>
                    </a:cubicBezTo>
                    <a:cubicBezTo>
                      <a:pt x="24312" y="40251"/>
                      <a:pt x="23064" y="40360"/>
                      <a:pt x="21818" y="40360"/>
                    </a:cubicBezTo>
                    <a:cubicBezTo>
                      <a:pt x="21543" y="40360"/>
                      <a:pt x="21267" y="40355"/>
                      <a:pt x="20992" y="40344"/>
                    </a:cubicBezTo>
                    <a:cubicBezTo>
                      <a:pt x="19425" y="40257"/>
                      <a:pt x="17861" y="40017"/>
                      <a:pt x="16359" y="39552"/>
                    </a:cubicBezTo>
                    <a:cubicBezTo>
                      <a:pt x="13953" y="38826"/>
                      <a:pt x="11707" y="37597"/>
                      <a:pt x="9757" y="36014"/>
                    </a:cubicBezTo>
                    <a:cubicBezTo>
                      <a:pt x="8810" y="35253"/>
                      <a:pt x="7937" y="34404"/>
                      <a:pt x="7118" y="33508"/>
                    </a:cubicBezTo>
                    <a:cubicBezTo>
                      <a:pt x="5882" y="31996"/>
                      <a:pt x="4861" y="30311"/>
                      <a:pt x="4094" y="28516"/>
                    </a:cubicBezTo>
                    <a:cubicBezTo>
                      <a:pt x="3644" y="27249"/>
                      <a:pt x="3279" y="25951"/>
                      <a:pt x="3055" y="24624"/>
                    </a:cubicBezTo>
                    <a:cubicBezTo>
                      <a:pt x="2505" y="21523"/>
                      <a:pt x="2692" y="18279"/>
                      <a:pt x="3695" y="15286"/>
                    </a:cubicBezTo>
                    <a:cubicBezTo>
                      <a:pt x="4421" y="13118"/>
                      <a:pt x="5507" y="11057"/>
                      <a:pt x="6977" y="9299"/>
                    </a:cubicBezTo>
                    <a:cubicBezTo>
                      <a:pt x="7003" y="9252"/>
                      <a:pt x="7035" y="9233"/>
                      <a:pt x="7066" y="9233"/>
                    </a:cubicBezTo>
                    <a:close/>
                    <a:moveTo>
                      <a:pt x="21586" y="1"/>
                    </a:moveTo>
                    <a:cubicBezTo>
                      <a:pt x="21108" y="1"/>
                      <a:pt x="20631" y="17"/>
                      <a:pt x="20155" y="49"/>
                    </a:cubicBezTo>
                    <a:cubicBezTo>
                      <a:pt x="15889" y="315"/>
                      <a:pt x="11723" y="1919"/>
                      <a:pt x="8375" y="4574"/>
                    </a:cubicBezTo>
                    <a:cubicBezTo>
                      <a:pt x="4341" y="7728"/>
                      <a:pt x="1505" y="12381"/>
                      <a:pt x="586" y="17421"/>
                    </a:cubicBezTo>
                    <a:cubicBezTo>
                      <a:pt x="0" y="20554"/>
                      <a:pt x="126" y="23818"/>
                      <a:pt x="953" y="26896"/>
                    </a:cubicBezTo>
                    <a:cubicBezTo>
                      <a:pt x="1619" y="29371"/>
                      <a:pt x="2737" y="31726"/>
                      <a:pt x="4239" y="33803"/>
                    </a:cubicBezTo>
                    <a:cubicBezTo>
                      <a:pt x="7197" y="37937"/>
                      <a:pt x="11678" y="40960"/>
                      <a:pt x="16632" y="42116"/>
                    </a:cubicBezTo>
                    <a:cubicBezTo>
                      <a:pt x="18247" y="42501"/>
                      <a:pt x="19908" y="42693"/>
                      <a:pt x="21568" y="42693"/>
                    </a:cubicBezTo>
                    <a:cubicBezTo>
                      <a:pt x="22919" y="42693"/>
                      <a:pt x="24270" y="42566"/>
                      <a:pt x="25596" y="42312"/>
                    </a:cubicBezTo>
                    <a:cubicBezTo>
                      <a:pt x="28310" y="41796"/>
                      <a:pt x="30919" y="40740"/>
                      <a:pt x="33228" y="39225"/>
                    </a:cubicBezTo>
                    <a:cubicBezTo>
                      <a:pt x="37193" y="36646"/>
                      <a:pt x="40264" y="32714"/>
                      <a:pt x="41776" y="28231"/>
                    </a:cubicBezTo>
                    <a:cubicBezTo>
                      <a:pt x="42867" y="25062"/>
                      <a:pt x="43170" y="21633"/>
                      <a:pt x="42702" y="18317"/>
                    </a:cubicBezTo>
                    <a:cubicBezTo>
                      <a:pt x="42317" y="15605"/>
                      <a:pt x="41401" y="12968"/>
                      <a:pt x="40013" y="10605"/>
                    </a:cubicBezTo>
                    <a:cubicBezTo>
                      <a:pt x="37477" y="6230"/>
                      <a:pt x="33334" y="2812"/>
                      <a:pt x="28549" y="1172"/>
                    </a:cubicBezTo>
                    <a:cubicBezTo>
                      <a:pt x="26316" y="395"/>
                      <a:pt x="23950" y="1"/>
                      <a:pt x="2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1745150" y="2534950"/>
                <a:ext cx="137150" cy="15675"/>
              </a:xfrm>
              <a:custGeom>
                <a:avLst/>
                <a:gdLst/>
                <a:ahLst/>
                <a:cxnLst/>
                <a:rect l="l" t="t" r="r" b="b"/>
                <a:pathLst>
                  <a:path w="5486" h="627" extrusionOk="0">
                    <a:moveTo>
                      <a:pt x="5056" y="1"/>
                    </a:moveTo>
                    <a:cubicBezTo>
                      <a:pt x="4880" y="1"/>
                      <a:pt x="4705" y="15"/>
                      <a:pt x="4530" y="17"/>
                    </a:cubicBezTo>
                    <a:cubicBezTo>
                      <a:pt x="3111" y="64"/>
                      <a:pt x="1690" y="86"/>
                      <a:pt x="272" y="149"/>
                    </a:cubicBezTo>
                    <a:cubicBezTo>
                      <a:pt x="1" y="188"/>
                      <a:pt x="42" y="627"/>
                      <a:pt x="306" y="627"/>
                    </a:cubicBezTo>
                    <a:cubicBezTo>
                      <a:pt x="314" y="627"/>
                      <a:pt x="323" y="626"/>
                      <a:pt x="332" y="625"/>
                    </a:cubicBezTo>
                    <a:cubicBezTo>
                      <a:pt x="1902" y="591"/>
                      <a:pt x="3472" y="534"/>
                      <a:pt x="5042" y="496"/>
                    </a:cubicBezTo>
                    <a:cubicBezTo>
                      <a:pt x="5165" y="491"/>
                      <a:pt x="5320" y="496"/>
                      <a:pt x="5392" y="374"/>
                    </a:cubicBezTo>
                    <a:cubicBezTo>
                      <a:pt x="5485" y="239"/>
                      <a:pt x="5396" y="30"/>
                      <a:pt x="5236" y="7"/>
                    </a:cubicBezTo>
                    <a:cubicBezTo>
                      <a:pt x="5176" y="3"/>
                      <a:pt x="5116" y="1"/>
                      <a:pt x="5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1730575" y="2564550"/>
                <a:ext cx="165675" cy="16500"/>
              </a:xfrm>
              <a:custGeom>
                <a:avLst/>
                <a:gdLst/>
                <a:ahLst/>
                <a:cxnLst/>
                <a:rect l="l" t="t" r="r" b="b"/>
                <a:pathLst>
                  <a:path w="6627" h="660" extrusionOk="0">
                    <a:moveTo>
                      <a:pt x="6279" y="1"/>
                    </a:moveTo>
                    <a:cubicBezTo>
                      <a:pt x="5771" y="1"/>
                      <a:pt x="5263" y="31"/>
                      <a:pt x="4755" y="40"/>
                    </a:cubicBezTo>
                    <a:cubicBezTo>
                      <a:pt x="3271" y="84"/>
                      <a:pt x="1787" y="121"/>
                      <a:pt x="303" y="170"/>
                    </a:cubicBezTo>
                    <a:cubicBezTo>
                      <a:pt x="298" y="170"/>
                      <a:pt x="294" y="170"/>
                      <a:pt x="289" y="170"/>
                    </a:cubicBezTo>
                    <a:cubicBezTo>
                      <a:pt x="129" y="170"/>
                      <a:pt x="0" y="344"/>
                      <a:pt x="66" y="499"/>
                    </a:cubicBezTo>
                    <a:cubicBezTo>
                      <a:pt x="104" y="622"/>
                      <a:pt x="232" y="659"/>
                      <a:pt x="350" y="659"/>
                    </a:cubicBezTo>
                    <a:cubicBezTo>
                      <a:pt x="366" y="659"/>
                      <a:pt x="381" y="659"/>
                      <a:pt x="397" y="658"/>
                    </a:cubicBezTo>
                    <a:cubicBezTo>
                      <a:pt x="2334" y="601"/>
                      <a:pt x="4271" y="544"/>
                      <a:pt x="6207" y="491"/>
                    </a:cubicBezTo>
                    <a:cubicBezTo>
                      <a:pt x="6323" y="485"/>
                      <a:pt x="6468" y="485"/>
                      <a:pt x="6530" y="367"/>
                    </a:cubicBezTo>
                    <a:cubicBezTo>
                      <a:pt x="6626" y="221"/>
                      <a:pt x="6515" y="1"/>
                      <a:pt x="6340" y="1"/>
                    </a:cubicBezTo>
                    <a:cubicBezTo>
                      <a:pt x="6320" y="1"/>
                      <a:pt x="6299" y="1"/>
                      <a:pt x="6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1745150" y="2595050"/>
                <a:ext cx="137775" cy="15550"/>
              </a:xfrm>
              <a:custGeom>
                <a:avLst/>
                <a:gdLst/>
                <a:ahLst/>
                <a:cxnLst/>
                <a:rect l="l" t="t" r="r" b="b"/>
                <a:pathLst>
                  <a:path w="5511" h="622" extrusionOk="0">
                    <a:moveTo>
                      <a:pt x="5098" y="0"/>
                    </a:moveTo>
                    <a:cubicBezTo>
                      <a:pt x="4510" y="0"/>
                      <a:pt x="3920" y="36"/>
                      <a:pt x="3331" y="45"/>
                    </a:cubicBezTo>
                    <a:cubicBezTo>
                      <a:pt x="2310" y="80"/>
                      <a:pt x="1289" y="92"/>
                      <a:pt x="270" y="142"/>
                    </a:cubicBezTo>
                    <a:cubicBezTo>
                      <a:pt x="0" y="184"/>
                      <a:pt x="42" y="621"/>
                      <a:pt x="306" y="621"/>
                    </a:cubicBezTo>
                    <a:cubicBezTo>
                      <a:pt x="315" y="621"/>
                      <a:pt x="323" y="621"/>
                      <a:pt x="332" y="620"/>
                    </a:cubicBezTo>
                    <a:cubicBezTo>
                      <a:pt x="1947" y="581"/>
                      <a:pt x="3563" y="532"/>
                      <a:pt x="5178" y="482"/>
                    </a:cubicBezTo>
                    <a:cubicBezTo>
                      <a:pt x="5185" y="482"/>
                      <a:pt x="5192" y="483"/>
                      <a:pt x="5199" y="483"/>
                    </a:cubicBezTo>
                    <a:cubicBezTo>
                      <a:pt x="5469" y="483"/>
                      <a:pt x="5511" y="37"/>
                      <a:pt x="5231" y="1"/>
                    </a:cubicBezTo>
                    <a:cubicBezTo>
                      <a:pt x="5187" y="0"/>
                      <a:pt x="5143" y="0"/>
                      <a:pt x="5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32"/>
            <p:cNvSpPr/>
            <p:nvPr/>
          </p:nvSpPr>
          <p:spPr>
            <a:xfrm rot="900166">
              <a:off x="1207767" y="3580101"/>
              <a:ext cx="351839" cy="120090"/>
            </a:xfrm>
            <a:custGeom>
              <a:avLst/>
              <a:gdLst/>
              <a:ahLst/>
              <a:cxnLst/>
              <a:rect l="l" t="t" r="r" b="b"/>
              <a:pathLst>
                <a:path w="11060" h="3775" extrusionOk="0">
                  <a:moveTo>
                    <a:pt x="2479" y="497"/>
                  </a:moveTo>
                  <a:cubicBezTo>
                    <a:pt x="2454" y="925"/>
                    <a:pt x="2234" y="1310"/>
                    <a:pt x="2019" y="1672"/>
                  </a:cubicBezTo>
                  <a:cubicBezTo>
                    <a:pt x="1901" y="1836"/>
                    <a:pt x="1796" y="2082"/>
                    <a:pt x="1560" y="2082"/>
                  </a:cubicBezTo>
                  <a:cubicBezTo>
                    <a:pt x="1557" y="2082"/>
                    <a:pt x="1555" y="2081"/>
                    <a:pt x="1552" y="2081"/>
                  </a:cubicBezTo>
                  <a:cubicBezTo>
                    <a:pt x="1618" y="1675"/>
                    <a:pt x="1765" y="1279"/>
                    <a:pt x="1992" y="934"/>
                  </a:cubicBezTo>
                  <a:cubicBezTo>
                    <a:pt x="2118" y="755"/>
                    <a:pt x="2265" y="574"/>
                    <a:pt x="2479" y="497"/>
                  </a:cubicBezTo>
                  <a:close/>
                  <a:moveTo>
                    <a:pt x="2484" y="1"/>
                  </a:moveTo>
                  <a:cubicBezTo>
                    <a:pt x="2406" y="1"/>
                    <a:pt x="2328" y="17"/>
                    <a:pt x="2259" y="51"/>
                  </a:cubicBezTo>
                  <a:cubicBezTo>
                    <a:pt x="1963" y="186"/>
                    <a:pt x="1742" y="436"/>
                    <a:pt x="1564" y="701"/>
                  </a:cubicBezTo>
                  <a:cubicBezTo>
                    <a:pt x="1277" y="1157"/>
                    <a:pt x="1095" y="1681"/>
                    <a:pt x="1047" y="2218"/>
                  </a:cubicBezTo>
                  <a:cubicBezTo>
                    <a:pt x="1023" y="2466"/>
                    <a:pt x="898" y="2687"/>
                    <a:pt x="801" y="2912"/>
                  </a:cubicBezTo>
                  <a:cubicBezTo>
                    <a:pt x="602" y="3034"/>
                    <a:pt x="402" y="3155"/>
                    <a:pt x="205" y="3281"/>
                  </a:cubicBezTo>
                  <a:cubicBezTo>
                    <a:pt x="130" y="3334"/>
                    <a:pt x="26" y="3394"/>
                    <a:pt x="29" y="3500"/>
                  </a:cubicBezTo>
                  <a:cubicBezTo>
                    <a:pt x="0" y="3641"/>
                    <a:pt x="133" y="3770"/>
                    <a:pt x="267" y="3770"/>
                  </a:cubicBezTo>
                  <a:cubicBezTo>
                    <a:pt x="300" y="3770"/>
                    <a:pt x="334" y="3762"/>
                    <a:pt x="365" y="3745"/>
                  </a:cubicBezTo>
                  <a:cubicBezTo>
                    <a:pt x="559" y="3648"/>
                    <a:pt x="727" y="3505"/>
                    <a:pt x="932" y="3429"/>
                  </a:cubicBezTo>
                  <a:cubicBezTo>
                    <a:pt x="1035" y="3376"/>
                    <a:pt x="1157" y="3307"/>
                    <a:pt x="1274" y="3307"/>
                  </a:cubicBezTo>
                  <a:cubicBezTo>
                    <a:pt x="1337" y="3307"/>
                    <a:pt x="1399" y="3328"/>
                    <a:pt x="1454" y="3383"/>
                  </a:cubicBezTo>
                  <a:cubicBezTo>
                    <a:pt x="1659" y="3553"/>
                    <a:pt x="1904" y="3625"/>
                    <a:pt x="2154" y="3625"/>
                  </a:cubicBezTo>
                  <a:cubicBezTo>
                    <a:pt x="2507" y="3625"/>
                    <a:pt x="2870" y="3480"/>
                    <a:pt x="3144" y="3260"/>
                  </a:cubicBezTo>
                  <a:cubicBezTo>
                    <a:pt x="3191" y="3205"/>
                    <a:pt x="3248" y="3184"/>
                    <a:pt x="3308" y="3184"/>
                  </a:cubicBezTo>
                  <a:cubicBezTo>
                    <a:pt x="3378" y="3184"/>
                    <a:pt x="3452" y="3214"/>
                    <a:pt x="3516" y="3252"/>
                  </a:cubicBezTo>
                  <a:cubicBezTo>
                    <a:pt x="3658" y="3549"/>
                    <a:pt x="3958" y="3775"/>
                    <a:pt x="4292" y="3775"/>
                  </a:cubicBezTo>
                  <a:cubicBezTo>
                    <a:pt x="4315" y="3775"/>
                    <a:pt x="4338" y="3774"/>
                    <a:pt x="4360" y="3772"/>
                  </a:cubicBezTo>
                  <a:cubicBezTo>
                    <a:pt x="4369" y="3772"/>
                    <a:pt x="4378" y="3772"/>
                    <a:pt x="4387" y="3772"/>
                  </a:cubicBezTo>
                  <a:cubicBezTo>
                    <a:pt x="4777" y="3772"/>
                    <a:pt x="5121" y="3564"/>
                    <a:pt x="5433" y="3348"/>
                  </a:cubicBezTo>
                  <a:cubicBezTo>
                    <a:pt x="5516" y="3297"/>
                    <a:pt x="5600" y="3278"/>
                    <a:pt x="5684" y="3278"/>
                  </a:cubicBezTo>
                  <a:cubicBezTo>
                    <a:pt x="5900" y="3278"/>
                    <a:pt x="6116" y="3406"/>
                    <a:pt x="6327" y="3458"/>
                  </a:cubicBezTo>
                  <a:cubicBezTo>
                    <a:pt x="6443" y="3488"/>
                    <a:pt x="6560" y="3501"/>
                    <a:pt x="6677" y="3501"/>
                  </a:cubicBezTo>
                  <a:cubicBezTo>
                    <a:pt x="7119" y="3501"/>
                    <a:pt x="7553" y="3309"/>
                    <a:pt x="7910" y="3055"/>
                  </a:cubicBezTo>
                  <a:cubicBezTo>
                    <a:pt x="7982" y="2993"/>
                    <a:pt x="8075" y="2971"/>
                    <a:pt x="8168" y="2971"/>
                  </a:cubicBezTo>
                  <a:cubicBezTo>
                    <a:pt x="8189" y="2971"/>
                    <a:pt x="8210" y="2972"/>
                    <a:pt x="8231" y="2974"/>
                  </a:cubicBezTo>
                  <a:cubicBezTo>
                    <a:pt x="8236" y="2973"/>
                    <a:pt x="8241" y="2973"/>
                    <a:pt x="8246" y="2973"/>
                  </a:cubicBezTo>
                  <a:cubicBezTo>
                    <a:pt x="8401" y="2973"/>
                    <a:pt x="8477" y="3135"/>
                    <a:pt x="8574" y="3233"/>
                  </a:cubicBezTo>
                  <a:cubicBezTo>
                    <a:pt x="8747" y="3454"/>
                    <a:pt x="9026" y="3562"/>
                    <a:pt x="9302" y="3562"/>
                  </a:cubicBezTo>
                  <a:cubicBezTo>
                    <a:pt x="9357" y="3562"/>
                    <a:pt x="9413" y="3558"/>
                    <a:pt x="9467" y="3549"/>
                  </a:cubicBezTo>
                  <a:cubicBezTo>
                    <a:pt x="10055" y="3466"/>
                    <a:pt x="10553" y="3087"/>
                    <a:pt x="10932" y="2649"/>
                  </a:cubicBezTo>
                  <a:cubicBezTo>
                    <a:pt x="11059" y="2512"/>
                    <a:pt x="10946" y="2262"/>
                    <a:pt x="10762" y="2262"/>
                  </a:cubicBezTo>
                  <a:cubicBezTo>
                    <a:pt x="10759" y="2262"/>
                    <a:pt x="10755" y="2262"/>
                    <a:pt x="10752" y="2262"/>
                  </a:cubicBezTo>
                  <a:cubicBezTo>
                    <a:pt x="10747" y="2262"/>
                    <a:pt x="10743" y="2262"/>
                    <a:pt x="10739" y="2262"/>
                  </a:cubicBezTo>
                  <a:cubicBezTo>
                    <a:pt x="10620" y="2262"/>
                    <a:pt x="10544" y="2366"/>
                    <a:pt x="10465" y="2440"/>
                  </a:cubicBezTo>
                  <a:cubicBezTo>
                    <a:pt x="10209" y="2714"/>
                    <a:pt x="9894" y="2948"/>
                    <a:pt x="9528" y="3045"/>
                  </a:cubicBezTo>
                  <a:cubicBezTo>
                    <a:pt x="9459" y="3063"/>
                    <a:pt x="9383" y="3074"/>
                    <a:pt x="9309" y="3074"/>
                  </a:cubicBezTo>
                  <a:cubicBezTo>
                    <a:pt x="9174" y="3074"/>
                    <a:pt x="9040" y="3036"/>
                    <a:pt x="8951" y="2928"/>
                  </a:cubicBezTo>
                  <a:cubicBezTo>
                    <a:pt x="8812" y="2748"/>
                    <a:pt x="8771" y="2509"/>
                    <a:pt x="8770" y="2287"/>
                  </a:cubicBezTo>
                  <a:cubicBezTo>
                    <a:pt x="9025" y="1875"/>
                    <a:pt x="9339" y="1473"/>
                    <a:pt x="9416" y="980"/>
                  </a:cubicBezTo>
                  <a:cubicBezTo>
                    <a:pt x="9445" y="839"/>
                    <a:pt x="9400" y="670"/>
                    <a:pt x="9262" y="603"/>
                  </a:cubicBezTo>
                  <a:cubicBezTo>
                    <a:pt x="9222" y="591"/>
                    <a:pt x="9182" y="586"/>
                    <a:pt x="9141" y="586"/>
                  </a:cubicBezTo>
                  <a:cubicBezTo>
                    <a:pt x="8987" y="586"/>
                    <a:pt x="8833" y="665"/>
                    <a:pt x="8734" y="782"/>
                  </a:cubicBezTo>
                  <a:cubicBezTo>
                    <a:pt x="8454" y="1084"/>
                    <a:pt x="8349" y="1502"/>
                    <a:pt x="8310" y="1902"/>
                  </a:cubicBezTo>
                  <a:cubicBezTo>
                    <a:pt x="8307" y="2086"/>
                    <a:pt x="8151" y="2206"/>
                    <a:pt x="8035" y="2331"/>
                  </a:cubicBezTo>
                  <a:cubicBezTo>
                    <a:pt x="7677" y="2663"/>
                    <a:pt x="7248" y="2969"/>
                    <a:pt x="6748" y="3014"/>
                  </a:cubicBezTo>
                  <a:cubicBezTo>
                    <a:pt x="6728" y="3015"/>
                    <a:pt x="6706" y="3015"/>
                    <a:pt x="6684" y="3015"/>
                  </a:cubicBezTo>
                  <a:cubicBezTo>
                    <a:pt x="6490" y="3015"/>
                    <a:pt x="6267" y="2974"/>
                    <a:pt x="6181" y="2782"/>
                  </a:cubicBezTo>
                  <a:cubicBezTo>
                    <a:pt x="6094" y="2643"/>
                    <a:pt x="6188" y="2490"/>
                    <a:pt x="6272" y="2378"/>
                  </a:cubicBezTo>
                  <a:cubicBezTo>
                    <a:pt x="6497" y="2068"/>
                    <a:pt x="6708" y="1740"/>
                    <a:pt x="6824" y="1372"/>
                  </a:cubicBezTo>
                  <a:cubicBezTo>
                    <a:pt x="6864" y="1241"/>
                    <a:pt x="6877" y="1073"/>
                    <a:pt x="6771" y="970"/>
                  </a:cubicBezTo>
                  <a:cubicBezTo>
                    <a:pt x="6706" y="916"/>
                    <a:pt x="6626" y="891"/>
                    <a:pt x="6545" y="891"/>
                  </a:cubicBezTo>
                  <a:cubicBezTo>
                    <a:pt x="6456" y="891"/>
                    <a:pt x="6367" y="921"/>
                    <a:pt x="6297" y="978"/>
                  </a:cubicBezTo>
                  <a:cubicBezTo>
                    <a:pt x="5963" y="1230"/>
                    <a:pt x="5794" y="1637"/>
                    <a:pt x="5687" y="2030"/>
                  </a:cubicBezTo>
                  <a:cubicBezTo>
                    <a:pt x="5645" y="2201"/>
                    <a:pt x="5669" y="2404"/>
                    <a:pt x="5531" y="2537"/>
                  </a:cubicBezTo>
                  <a:cubicBezTo>
                    <a:pt x="5234" y="2902"/>
                    <a:pt x="4830" y="3287"/>
                    <a:pt x="4335" y="3287"/>
                  </a:cubicBezTo>
                  <a:cubicBezTo>
                    <a:pt x="4303" y="3287"/>
                    <a:pt x="4272" y="3285"/>
                    <a:pt x="4240" y="3282"/>
                  </a:cubicBezTo>
                  <a:cubicBezTo>
                    <a:pt x="3926" y="3205"/>
                    <a:pt x="3860" y="2807"/>
                    <a:pt x="3915" y="2537"/>
                  </a:cubicBezTo>
                  <a:cubicBezTo>
                    <a:pt x="4259" y="2033"/>
                    <a:pt x="4669" y="1532"/>
                    <a:pt x="4787" y="918"/>
                  </a:cubicBezTo>
                  <a:cubicBezTo>
                    <a:pt x="4838" y="720"/>
                    <a:pt x="4655" y="558"/>
                    <a:pt x="4472" y="558"/>
                  </a:cubicBezTo>
                  <a:cubicBezTo>
                    <a:pt x="4436" y="558"/>
                    <a:pt x="4400" y="565"/>
                    <a:pt x="4366" y="578"/>
                  </a:cubicBezTo>
                  <a:cubicBezTo>
                    <a:pt x="4124" y="668"/>
                    <a:pt x="3967" y="892"/>
                    <a:pt x="3828" y="1097"/>
                  </a:cubicBezTo>
                  <a:cubicBezTo>
                    <a:pt x="3574" y="1468"/>
                    <a:pt x="3521" y="1926"/>
                    <a:pt x="3403" y="2347"/>
                  </a:cubicBezTo>
                  <a:cubicBezTo>
                    <a:pt x="3195" y="2632"/>
                    <a:pt x="2907" y="2862"/>
                    <a:pt x="2597" y="3029"/>
                  </a:cubicBezTo>
                  <a:cubicBezTo>
                    <a:pt x="2467" y="3102"/>
                    <a:pt x="2324" y="3138"/>
                    <a:pt x="2180" y="3138"/>
                  </a:cubicBezTo>
                  <a:cubicBezTo>
                    <a:pt x="2043" y="3138"/>
                    <a:pt x="1906" y="3106"/>
                    <a:pt x="1781" y="3043"/>
                  </a:cubicBezTo>
                  <a:cubicBezTo>
                    <a:pt x="1760" y="2834"/>
                    <a:pt x="1862" y="2643"/>
                    <a:pt x="1999" y="2494"/>
                  </a:cubicBezTo>
                  <a:cubicBezTo>
                    <a:pt x="2413" y="2035"/>
                    <a:pt x="2730" y="1487"/>
                    <a:pt x="2911" y="896"/>
                  </a:cubicBezTo>
                  <a:cubicBezTo>
                    <a:pt x="2960" y="672"/>
                    <a:pt x="3024" y="414"/>
                    <a:pt x="2886" y="210"/>
                  </a:cubicBezTo>
                  <a:cubicBezTo>
                    <a:pt x="2803" y="71"/>
                    <a:pt x="2643"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2"/>
          <p:cNvGrpSpPr/>
          <p:nvPr/>
        </p:nvGrpSpPr>
        <p:grpSpPr>
          <a:xfrm>
            <a:off x="7703886" y="291589"/>
            <a:ext cx="1087115" cy="1520411"/>
            <a:chOff x="137036" y="2185664"/>
            <a:chExt cx="1087115" cy="1520411"/>
          </a:xfrm>
        </p:grpSpPr>
        <p:sp>
          <p:nvSpPr>
            <p:cNvPr id="847" name="Google Shape;847;p32"/>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2"/>
            <p:cNvGrpSpPr/>
            <p:nvPr/>
          </p:nvGrpSpPr>
          <p:grpSpPr>
            <a:xfrm rot="-900166">
              <a:off x="313645" y="2276432"/>
              <a:ext cx="727060" cy="1313734"/>
              <a:chOff x="2119450" y="4218200"/>
              <a:chExt cx="571375" cy="1032425"/>
            </a:xfrm>
          </p:grpSpPr>
          <p:sp>
            <p:nvSpPr>
              <p:cNvPr id="849" name="Google Shape;849;p32"/>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556373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636773" y="45965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ight Arrow 1"/>
          <p:cNvSpPr/>
          <p:nvPr/>
        </p:nvSpPr>
        <p:spPr>
          <a:xfrm>
            <a:off x="1176772" y="1031577"/>
            <a:ext cx="7548317" cy="2430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schemeClr val="tx1"/>
                </a:solidFill>
                <a:latin typeface="Times New Roman" panose="02020603050405020304" pitchFamily="18" charset="0"/>
                <a:cs typeface="Times New Roman" panose="02020603050405020304" pitchFamily="18" charset="0"/>
              </a:rPr>
              <a:t>TÌM HIỂU </a:t>
            </a:r>
            <a:r>
              <a:rPr lang="en-US" sz="2800" b="1">
                <a:solidFill>
                  <a:schemeClr val="tx1"/>
                </a:solidFill>
                <a:latin typeface="Times New Roman" panose="02020603050405020304" pitchFamily="18" charset="0"/>
                <a:cs typeface="Times New Roman" panose="02020603050405020304" pitchFamily="18" charset="0"/>
              </a:rPr>
              <a:t> BẢN ĐỒ DẪN ĐƯỜNG </a:t>
            </a:r>
            <a:r>
              <a:rPr lang="vi-VN" sz="2800" b="1">
                <a:solidFill>
                  <a:schemeClr val="tx1"/>
                </a:solidFill>
                <a:latin typeface="Times New Roman" panose="02020603050405020304" pitchFamily="18" charset="0"/>
                <a:cs typeface="Times New Roman" panose="02020603050405020304" pitchFamily="18" charset="0"/>
              </a:rPr>
              <a:t>                                                                            – </a:t>
            </a:r>
            <a:r>
              <a:rPr lang="en-US" sz="2800" b="1" i="1">
                <a:solidFill>
                  <a:schemeClr val="tx1"/>
                </a:solidFill>
                <a:latin typeface="Times New Roman" panose="02020603050405020304" pitchFamily="18" charset="0"/>
                <a:cs typeface="Times New Roman" panose="02020603050405020304" pitchFamily="18" charset="0"/>
              </a:rPr>
              <a:t>Gốt –li- ep</a:t>
            </a:r>
            <a:r>
              <a:rPr lang="vi-VN" sz="2800" b="1">
                <a:solidFill>
                  <a:schemeClr val="tx1"/>
                </a:solidFill>
                <a:latin typeface="Times New Roman" panose="02020603050405020304" pitchFamily="18" charset="0"/>
                <a:cs typeface="Times New Roman" panose="02020603050405020304" pitchFamily="18" charset="0"/>
              </a:rPr>
              <a:t> –</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63051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endParaRPr lang="en-US"/>
          </a:p>
        </p:txBody>
      </p:sp>
      <p:sp>
        <p:nvSpPr>
          <p:cNvPr id="3" name="Right Arrow 2"/>
          <p:cNvSpPr/>
          <p:nvPr/>
        </p:nvSpPr>
        <p:spPr>
          <a:xfrm>
            <a:off x="1988659" y="1110802"/>
            <a:ext cx="5115525" cy="1805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I. ĐỌC VĂN BẢN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75890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grpSp>
        <p:nvGrpSpPr>
          <p:cNvPr id="1053" name="Google Shape;1053;p36"/>
          <p:cNvGrpSpPr/>
          <p:nvPr/>
        </p:nvGrpSpPr>
        <p:grpSpPr>
          <a:xfrm>
            <a:off x="6446398" y="4526604"/>
            <a:ext cx="585435" cy="585400"/>
            <a:chOff x="6519600" y="1894075"/>
            <a:chExt cx="341700" cy="341700"/>
          </a:xfrm>
        </p:grpSpPr>
        <p:sp>
          <p:nvSpPr>
            <p:cNvPr id="1054" name="Google Shape;1054;p36"/>
            <p:cNvSpPr/>
            <p:nvPr/>
          </p:nvSpPr>
          <p:spPr>
            <a:xfrm>
              <a:off x="6519600" y="1894075"/>
              <a:ext cx="341700" cy="341700"/>
            </a:xfrm>
            <a:custGeom>
              <a:avLst/>
              <a:gdLst/>
              <a:ahLst/>
              <a:cxnLst/>
              <a:rect l="l" t="t" r="r" b="b"/>
              <a:pathLst>
                <a:path w="13668" h="13668" extrusionOk="0">
                  <a:moveTo>
                    <a:pt x="1576" y="1895"/>
                  </a:moveTo>
                  <a:lnTo>
                    <a:pt x="1970" y="3988"/>
                  </a:lnTo>
                  <a:cubicBezTo>
                    <a:pt x="2020" y="4256"/>
                    <a:pt x="2092" y="4517"/>
                    <a:pt x="2183" y="4766"/>
                  </a:cubicBezTo>
                  <a:lnTo>
                    <a:pt x="1518" y="4473"/>
                  </a:lnTo>
                  <a:cubicBezTo>
                    <a:pt x="1082" y="4281"/>
                    <a:pt x="801" y="3849"/>
                    <a:pt x="801" y="3374"/>
                  </a:cubicBezTo>
                  <a:lnTo>
                    <a:pt x="801" y="2029"/>
                  </a:lnTo>
                  <a:cubicBezTo>
                    <a:pt x="801" y="1956"/>
                    <a:pt x="861" y="1895"/>
                    <a:pt x="934" y="1895"/>
                  </a:cubicBezTo>
                  <a:close/>
                  <a:moveTo>
                    <a:pt x="12733" y="1895"/>
                  </a:moveTo>
                  <a:cubicBezTo>
                    <a:pt x="12806" y="1895"/>
                    <a:pt x="12867" y="1956"/>
                    <a:pt x="12867" y="2029"/>
                  </a:cubicBezTo>
                  <a:lnTo>
                    <a:pt x="12867" y="3374"/>
                  </a:lnTo>
                  <a:cubicBezTo>
                    <a:pt x="12867" y="3849"/>
                    <a:pt x="12585" y="4281"/>
                    <a:pt x="12150" y="4473"/>
                  </a:cubicBezTo>
                  <a:lnTo>
                    <a:pt x="11484" y="4766"/>
                  </a:lnTo>
                  <a:cubicBezTo>
                    <a:pt x="11575" y="4517"/>
                    <a:pt x="11647" y="4256"/>
                    <a:pt x="11697" y="3988"/>
                  </a:cubicBezTo>
                  <a:lnTo>
                    <a:pt x="12091" y="1895"/>
                  </a:lnTo>
                  <a:close/>
                  <a:moveTo>
                    <a:pt x="11480" y="801"/>
                  </a:moveTo>
                  <a:lnTo>
                    <a:pt x="10911" y="3827"/>
                  </a:lnTo>
                  <a:cubicBezTo>
                    <a:pt x="10542" y="5786"/>
                    <a:pt x="8827" y="7208"/>
                    <a:pt x="6834" y="7208"/>
                  </a:cubicBezTo>
                  <a:cubicBezTo>
                    <a:pt x="4840" y="7208"/>
                    <a:pt x="3126" y="5786"/>
                    <a:pt x="2757" y="3827"/>
                  </a:cubicBezTo>
                  <a:lnTo>
                    <a:pt x="2188" y="801"/>
                  </a:lnTo>
                  <a:close/>
                  <a:moveTo>
                    <a:pt x="7234" y="7993"/>
                  </a:moveTo>
                  <a:lnTo>
                    <a:pt x="7234" y="9637"/>
                  </a:lnTo>
                  <a:lnTo>
                    <a:pt x="6433" y="9637"/>
                  </a:lnTo>
                  <a:lnTo>
                    <a:pt x="6433" y="7993"/>
                  </a:lnTo>
                  <a:cubicBezTo>
                    <a:pt x="6565" y="8003"/>
                    <a:pt x="6699" y="8009"/>
                    <a:pt x="6834" y="8009"/>
                  </a:cubicBezTo>
                  <a:cubicBezTo>
                    <a:pt x="6969" y="8009"/>
                    <a:pt x="7102" y="8003"/>
                    <a:pt x="7234" y="7993"/>
                  </a:cubicBezTo>
                  <a:close/>
                  <a:moveTo>
                    <a:pt x="8027" y="10437"/>
                  </a:moveTo>
                  <a:cubicBezTo>
                    <a:pt x="8256" y="10437"/>
                    <a:pt x="8466" y="10553"/>
                    <a:pt x="8589" y="10745"/>
                  </a:cubicBezTo>
                  <a:lnTo>
                    <a:pt x="8905" y="11238"/>
                  </a:lnTo>
                  <a:lnTo>
                    <a:pt x="4763" y="11238"/>
                  </a:lnTo>
                  <a:lnTo>
                    <a:pt x="5078" y="10745"/>
                  </a:lnTo>
                  <a:cubicBezTo>
                    <a:pt x="5202" y="10553"/>
                    <a:pt x="5412" y="10437"/>
                    <a:pt x="5640" y="10437"/>
                  </a:cubicBezTo>
                  <a:close/>
                  <a:moveTo>
                    <a:pt x="10296" y="12066"/>
                  </a:moveTo>
                  <a:cubicBezTo>
                    <a:pt x="10525" y="12066"/>
                    <a:pt x="10734" y="12181"/>
                    <a:pt x="10857" y="12373"/>
                  </a:cubicBezTo>
                  <a:lnTo>
                    <a:pt x="11174" y="12866"/>
                  </a:lnTo>
                  <a:lnTo>
                    <a:pt x="2494" y="12866"/>
                  </a:lnTo>
                  <a:lnTo>
                    <a:pt x="2810" y="12373"/>
                  </a:lnTo>
                  <a:cubicBezTo>
                    <a:pt x="2932" y="12182"/>
                    <a:pt x="3144" y="12066"/>
                    <a:pt x="3372" y="12066"/>
                  </a:cubicBezTo>
                  <a:close/>
                  <a:moveTo>
                    <a:pt x="1962" y="1"/>
                  </a:moveTo>
                  <a:cubicBezTo>
                    <a:pt x="1930" y="1"/>
                    <a:pt x="1898" y="5"/>
                    <a:pt x="1868" y="15"/>
                  </a:cubicBezTo>
                  <a:cubicBezTo>
                    <a:pt x="1497" y="133"/>
                    <a:pt x="1311" y="479"/>
                    <a:pt x="1373" y="813"/>
                  </a:cubicBezTo>
                  <a:lnTo>
                    <a:pt x="1426" y="1095"/>
                  </a:lnTo>
                  <a:lnTo>
                    <a:pt x="401" y="1095"/>
                  </a:lnTo>
                  <a:cubicBezTo>
                    <a:pt x="179" y="1095"/>
                    <a:pt x="0" y="1274"/>
                    <a:pt x="0" y="1495"/>
                  </a:cubicBezTo>
                  <a:lnTo>
                    <a:pt x="0" y="3361"/>
                  </a:lnTo>
                  <a:cubicBezTo>
                    <a:pt x="0" y="4153"/>
                    <a:pt x="469" y="4873"/>
                    <a:pt x="1194" y="5192"/>
                  </a:cubicBezTo>
                  <a:lnTo>
                    <a:pt x="2772" y="5888"/>
                  </a:lnTo>
                  <a:cubicBezTo>
                    <a:pt x="3451" y="6860"/>
                    <a:pt x="4465" y="7569"/>
                    <a:pt x="5633" y="7862"/>
                  </a:cubicBezTo>
                  <a:lnTo>
                    <a:pt x="5633" y="9637"/>
                  </a:lnTo>
                  <a:cubicBezTo>
                    <a:pt x="5132" y="9639"/>
                    <a:pt x="4674" y="9892"/>
                    <a:pt x="4404" y="10313"/>
                  </a:cubicBezTo>
                  <a:lnTo>
                    <a:pt x="3795" y="11265"/>
                  </a:lnTo>
                  <a:lnTo>
                    <a:pt x="3371" y="11265"/>
                  </a:lnTo>
                  <a:cubicBezTo>
                    <a:pt x="2868" y="11265"/>
                    <a:pt x="2406" y="11518"/>
                    <a:pt x="2135" y="11942"/>
                  </a:cubicBezTo>
                  <a:lnTo>
                    <a:pt x="1688" y="12640"/>
                  </a:lnTo>
                  <a:cubicBezTo>
                    <a:pt x="1526" y="12893"/>
                    <a:pt x="1550" y="13230"/>
                    <a:pt x="1766" y="13460"/>
                  </a:cubicBezTo>
                  <a:cubicBezTo>
                    <a:pt x="1893" y="13595"/>
                    <a:pt x="2075" y="13667"/>
                    <a:pt x="2262" y="13667"/>
                  </a:cubicBezTo>
                  <a:lnTo>
                    <a:pt x="11405" y="13667"/>
                  </a:lnTo>
                  <a:cubicBezTo>
                    <a:pt x="11592" y="13667"/>
                    <a:pt x="11774" y="13595"/>
                    <a:pt x="11902" y="13459"/>
                  </a:cubicBezTo>
                  <a:cubicBezTo>
                    <a:pt x="12117" y="13229"/>
                    <a:pt x="12142" y="12893"/>
                    <a:pt x="11979" y="12640"/>
                  </a:cubicBezTo>
                  <a:lnTo>
                    <a:pt x="11532" y="11942"/>
                  </a:lnTo>
                  <a:cubicBezTo>
                    <a:pt x="11261" y="11518"/>
                    <a:pt x="10799" y="11265"/>
                    <a:pt x="10296" y="11265"/>
                  </a:cubicBezTo>
                  <a:lnTo>
                    <a:pt x="9873" y="11265"/>
                  </a:lnTo>
                  <a:lnTo>
                    <a:pt x="9263" y="10314"/>
                  </a:lnTo>
                  <a:cubicBezTo>
                    <a:pt x="8993" y="9893"/>
                    <a:pt x="8535" y="9642"/>
                    <a:pt x="8035" y="9639"/>
                  </a:cubicBezTo>
                  <a:lnTo>
                    <a:pt x="8035" y="7866"/>
                  </a:lnTo>
                  <a:cubicBezTo>
                    <a:pt x="9202" y="7574"/>
                    <a:pt x="10217" y="6866"/>
                    <a:pt x="10895" y="5895"/>
                  </a:cubicBezTo>
                  <a:lnTo>
                    <a:pt x="12473" y="5200"/>
                  </a:lnTo>
                  <a:cubicBezTo>
                    <a:pt x="13198" y="4881"/>
                    <a:pt x="13667" y="4163"/>
                    <a:pt x="13667" y="3371"/>
                  </a:cubicBezTo>
                  <a:lnTo>
                    <a:pt x="13667" y="2028"/>
                  </a:lnTo>
                  <a:cubicBezTo>
                    <a:pt x="13667" y="1513"/>
                    <a:pt x="13248" y="1095"/>
                    <a:pt x="12733" y="1095"/>
                  </a:cubicBezTo>
                  <a:lnTo>
                    <a:pt x="12241" y="1095"/>
                  </a:lnTo>
                  <a:lnTo>
                    <a:pt x="12309" y="734"/>
                  </a:lnTo>
                  <a:cubicBezTo>
                    <a:pt x="12315" y="704"/>
                    <a:pt x="12316" y="673"/>
                    <a:pt x="12311" y="642"/>
                  </a:cubicBezTo>
                  <a:cubicBezTo>
                    <a:pt x="12266" y="250"/>
                    <a:pt x="11964" y="1"/>
                    <a:pt x="1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6636975" y="1936950"/>
              <a:ext cx="106925" cy="101375"/>
            </a:xfrm>
            <a:custGeom>
              <a:avLst/>
              <a:gdLst/>
              <a:ahLst/>
              <a:cxnLst/>
              <a:rect l="l" t="t" r="r" b="b"/>
              <a:pathLst>
                <a:path w="4277" h="4055" extrusionOk="0">
                  <a:moveTo>
                    <a:pt x="2139" y="1306"/>
                  </a:moveTo>
                  <a:lnTo>
                    <a:pt x="2308" y="1649"/>
                  </a:lnTo>
                  <a:cubicBezTo>
                    <a:pt x="2366" y="1768"/>
                    <a:pt x="2480" y="1849"/>
                    <a:pt x="2610" y="1868"/>
                  </a:cubicBezTo>
                  <a:lnTo>
                    <a:pt x="2989" y="1923"/>
                  </a:lnTo>
                  <a:lnTo>
                    <a:pt x="2714" y="2190"/>
                  </a:lnTo>
                  <a:cubicBezTo>
                    <a:pt x="2620" y="2282"/>
                    <a:pt x="2576" y="2415"/>
                    <a:pt x="2599" y="2545"/>
                  </a:cubicBezTo>
                  <a:lnTo>
                    <a:pt x="2664" y="2922"/>
                  </a:lnTo>
                  <a:lnTo>
                    <a:pt x="2325" y="2744"/>
                  </a:lnTo>
                  <a:cubicBezTo>
                    <a:pt x="2267" y="2713"/>
                    <a:pt x="2203" y="2698"/>
                    <a:pt x="2139" y="2698"/>
                  </a:cubicBezTo>
                  <a:cubicBezTo>
                    <a:pt x="2074" y="2698"/>
                    <a:pt x="2011" y="2713"/>
                    <a:pt x="1952" y="2744"/>
                  </a:cubicBezTo>
                  <a:lnTo>
                    <a:pt x="1613" y="2922"/>
                  </a:lnTo>
                  <a:lnTo>
                    <a:pt x="1679" y="2545"/>
                  </a:lnTo>
                  <a:cubicBezTo>
                    <a:pt x="1701" y="2415"/>
                    <a:pt x="1658" y="2282"/>
                    <a:pt x="1564" y="2190"/>
                  </a:cubicBezTo>
                  <a:lnTo>
                    <a:pt x="1290" y="1923"/>
                  </a:lnTo>
                  <a:lnTo>
                    <a:pt x="1668" y="1868"/>
                  </a:lnTo>
                  <a:cubicBezTo>
                    <a:pt x="1799" y="1849"/>
                    <a:pt x="1911" y="1768"/>
                    <a:pt x="1970" y="1649"/>
                  </a:cubicBezTo>
                  <a:lnTo>
                    <a:pt x="2139" y="1306"/>
                  </a:lnTo>
                  <a:close/>
                  <a:moveTo>
                    <a:pt x="2139" y="1"/>
                  </a:moveTo>
                  <a:cubicBezTo>
                    <a:pt x="1986" y="1"/>
                    <a:pt x="1847" y="88"/>
                    <a:pt x="1779" y="224"/>
                  </a:cubicBezTo>
                  <a:lnTo>
                    <a:pt x="1345" y="1106"/>
                  </a:lnTo>
                  <a:lnTo>
                    <a:pt x="371" y="1247"/>
                  </a:lnTo>
                  <a:cubicBezTo>
                    <a:pt x="221" y="1269"/>
                    <a:pt x="95" y="1375"/>
                    <a:pt x="48" y="1520"/>
                  </a:cubicBezTo>
                  <a:cubicBezTo>
                    <a:pt x="1" y="1665"/>
                    <a:pt x="40" y="1824"/>
                    <a:pt x="149" y="1930"/>
                  </a:cubicBezTo>
                  <a:lnTo>
                    <a:pt x="854" y="2616"/>
                  </a:lnTo>
                  <a:lnTo>
                    <a:pt x="687" y="3587"/>
                  </a:lnTo>
                  <a:cubicBezTo>
                    <a:pt x="662" y="3737"/>
                    <a:pt x="724" y="3889"/>
                    <a:pt x="847" y="3978"/>
                  </a:cubicBezTo>
                  <a:cubicBezTo>
                    <a:pt x="916" y="4029"/>
                    <a:pt x="999" y="4054"/>
                    <a:pt x="1082" y="4054"/>
                  </a:cubicBezTo>
                  <a:cubicBezTo>
                    <a:pt x="1146" y="4054"/>
                    <a:pt x="1210" y="4039"/>
                    <a:pt x="1269" y="4008"/>
                  </a:cubicBezTo>
                  <a:lnTo>
                    <a:pt x="2139" y="3551"/>
                  </a:lnTo>
                  <a:lnTo>
                    <a:pt x="3010" y="4008"/>
                  </a:lnTo>
                  <a:cubicBezTo>
                    <a:pt x="3068" y="4039"/>
                    <a:pt x="3132" y="4055"/>
                    <a:pt x="3196" y="4055"/>
                  </a:cubicBezTo>
                  <a:cubicBezTo>
                    <a:pt x="3278" y="4055"/>
                    <a:pt x="3361" y="4028"/>
                    <a:pt x="3431" y="3978"/>
                  </a:cubicBezTo>
                  <a:cubicBezTo>
                    <a:pt x="3554" y="3889"/>
                    <a:pt x="3616" y="3737"/>
                    <a:pt x="3590" y="3587"/>
                  </a:cubicBezTo>
                  <a:lnTo>
                    <a:pt x="3424" y="2616"/>
                  </a:lnTo>
                  <a:lnTo>
                    <a:pt x="4128" y="1930"/>
                  </a:lnTo>
                  <a:cubicBezTo>
                    <a:pt x="4237" y="1824"/>
                    <a:pt x="4276" y="1665"/>
                    <a:pt x="4229" y="1520"/>
                  </a:cubicBezTo>
                  <a:cubicBezTo>
                    <a:pt x="4182" y="1375"/>
                    <a:pt x="4057" y="1269"/>
                    <a:pt x="3906" y="1247"/>
                  </a:cubicBezTo>
                  <a:lnTo>
                    <a:pt x="2933" y="1106"/>
                  </a:lnTo>
                  <a:lnTo>
                    <a:pt x="2498" y="224"/>
                  </a:lnTo>
                  <a:cubicBezTo>
                    <a:pt x="2431" y="88"/>
                    <a:pt x="2291" y="1"/>
                    <a:pt x="2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36"/>
          <p:cNvGrpSpPr/>
          <p:nvPr/>
        </p:nvGrpSpPr>
        <p:grpSpPr>
          <a:xfrm>
            <a:off x="1451316" y="3761539"/>
            <a:ext cx="446015" cy="585400"/>
            <a:chOff x="3687725" y="1894075"/>
            <a:chExt cx="260325" cy="341700"/>
          </a:xfrm>
        </p:grpSpPr>
        <p:sp>
          <p:nvSpPr>
            <p:cNvPr id="1057" name="Google Shape;1057;p36"/>
            <p:cNvSpPr/>
            <p:nvPr/>
          </p:nvSpPr>
          <p:spPr>
            <a:xfrm>
              <a:off x="3687725" y="1894075"/>
              <a:ext cx="260325" cy="341700"/>
            </a:xfrm>
            <a:custGeom>
              <a:avLst/>
              <a:gdLst/>
              <a:ahLst/>
              <a:cxnLst/>
              <a:rect l="l" t="t" r="r" b="b"/>
              <a:pathLst>
                <a:path w="10413" h="13668" extrusionOk="0">
                  <a:moveTo>
                    <a:pt x="7209" y="1367"/>
                  </a:moveTo>
                  <a:lnTo>
                    <a:pt x="9045" y="3203"/>
                  </a:lnTo>
                  <a:lnTo>
                    <a:pt x="7342" y="3203"/>
                  </a:lnTo>
                  <a:cubicBezTo>
                    <a:pt x="7268" y="3203"/>
                    <a:pt x="7209" y="3144"/>
                    <a:pt x="7209" y="3070"/>
                  </a:cubicBezTo>
                  <a:lnTo>
                    <a:pt x="7209" y="1367"/>
                  </a:lnTo>
                  <a:close/>
                  <a:moveTo>
                    <a:pt x="6408" y="801"/>
                  </a:moveTo>
                  <a:lnTo>
                    <a:pt x="6408" y="3070"/>
                  </a:lnTo>
                  <a:cubicBezTo>
                    <a:pt x="6408" y="3586"/>
                    <a:pt x="6826" y="4004"/>
                    <a:pt x="7342" y="4004"/>
                  </a:cubicBezTo>
                  <a:lnTo>
                    <a:pt x="9611" y="4004"/>
                  </a:lnTo>
                  <a:lnTo>
                    <a:pt x="9611" y="12733"/>
                  </a:lnTo>
                  <a:cubicBezTo>
                    <a:pt x="9611" y="12807"/>
                    <a:pt x="9551" y="12866"/>
                    <a:pt x="9478" y="12866"/>
                  </a:cubicBezTo>
                  <a:lnTo>
                    <a:pt x="936" y="12866"/>
                  </a:lnTo>
                  <a:cubicBezTo>
                    <a:pt x="862" y="12866"/>
                    <a:pt x="803" y="12807"/>
                    <a:pt x="803" y="12733"/>
                  </a:cubicBezTo>
                  <a:lnTo>
                    <a:pt x="803" y="935"/>
                  </a:lnTo>
                  <a:cubicBezTo>
                    <a:pt x="803" y="861"/>
                    <a:pt x="862" y="801"/>
                    <a:pt x="936" y="801"/>
                  </a:cubicBezTo>
                  <a:close/>
                  <a:moveTo>
                    <a:pt x="936" y="1"/>
                  </a:moveTo>
                  <a:cubicBezTo>
                    <a:pt x="420" y="1"/>
                    <a:pt x="1" y="419"/>
                    <a:pt x="1" y="935"/>
                  </a:cubicBezTo>
                  <a:lnTo>
                    <a:pt x="1" y="12733"/>
                  </a:lnTo>
                  <a:cubicBezTo>
                    <a:pt x="1" y="13249"/>
                    <a:pt x="420" y="13667"/>
                    <a:pt x="936" y="13667"/>
                  </a:cubicBezTo>
                  <a:lnTo>
                    <a:pt x="9478" y="13667"/>
                  </a:lnTo>
                  <a:cubicBezTo>
                    <a:pt x="9993" y="13667"/>
                    <a:pt x="10412" y="13249"/>
                    <a:pt x="10412" y="12733"/>
                  </a:cubicBezTo>
                  <a:lnTo>
                    <a:pt x="10412" y="3825"/>
                  </a:lnTo>
                  <a:cubicBezTo>
                    <a:pt x="10412" y="3575"/>
                    <a:pt x="10314" y="3341"/>
                    <a:pt x="10138" y="3164"/>
                  </a:cubicBezTo>
                  <a:lnTo>
                    <a:pt x="7248" y="274"/>
                  </a:lnTo>
                  <a:cubicBezTo>
                    <a:pt x="7072" y="98"/>
                    <a:pt x="6837"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3818000" y="2026850"/>
              <a:ext cx="85025" cy="20075"/>
            </a:xfrm>
            <a:custGeom>
              <a:avLst/>
              <a:gdLst/>
              <a:ahLst/>
              <a:cxnLst/>
              <a:rect l="l" t="t" r="r" b="b"/>
              <a:pathLst>
                <a:path w="3401" h="803" extrusionOk="0">
                  <a:moveTo>
                    <a:pt x="436" y="1"/>
                  </a:moveTo>
                  <a:cubicBezTo>
                    <a:pt x="230" y="1"/>
                    <a:pt x="50" y="152"/>
                    <a:pt x="28" y="356"/>
                  </a:cubicBezTo>
                  <a:cubicBezTo>
                    <a:pt x="1" y="597"/>
                    <a:pt x="189" y="803"/>
                    <a:pt x="425" y="803"/>
                  </a:cubicBezTo>
                  <a:lnTo>
                    <a:pt x="2966" y="803"/>
                  </a:lnTo>
                  <a:cubicBezTo>
                    <a:pt x="3171" y="803"/>
                    <a:pt x="3352" y="651"/>
                    <a:pt x="3375" y="447"/>
                  </a:cubicBezTo>
                  <a:cubicBezTo>
                    <a:pt x="3401" y="206"/>
                    <a:pt x="3213" y="1"/>
                    <a:pt x="2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3818000" y="2093625"/>
              <a:ext cx="85025" cy="20025"/>
            </a:xfrm>
            <a:custGeom>
              <a:avLst/>
              <a:gdLst/>
              <a:ahLst/>
              <a:cxnLst/>
              <a:rect l="l" t="t" r="r" b="b"/>
              <a:pathLst>
                <a:path w="3401" h="801" extrusionOk="0">
                  <a:moveTo>
                    <a:pt x="436" y="0"/>
                  </a:moveTo>
                  <a:cubicBezTo>
                    <a:pt x="230" y="0"/>
                    <a:pt x="50" y="150"/>
                    <a:pt x="28" y="355"/>
                  </a:cubicBezTo>
                  <a:cubicBezTo>
                    <a:pt x="1" y="596"/>
                    <a:pt x="189" y="801"/>
                    <a:pt x="425" y="801"/>
                  </a:cubicBezTo>
                  <a:lnTo>
                    <a:pt x="2966" y="801"/>
                  </a:lnTo>
                  <a:cubicBezTo>
                    <a:pt x="3171" y="801"/>
                    <a:pt x="3352" y="650"/>
                    <a:pt x="3375" y="445"/>
                  </a:cubicBezTo>
                  <a:cubicBezTo>
                    <a:pt x="3401" y="204"/>
                    <a:pt x="3213" y="0"/>
                    <a:pt x="2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3818000" y="2160350"/>
              <a:ext cx="85325" cy="20025"/>
            </a:xfrm>
            <a:custGeom>
              <a:avLst/>
              <a:gdLst/>
              <a:ahLst/>
              <a:cxnLst/>
              <a:rect l="l" t="t" r="r" b="b"/>
              <a:pathLst>
                <a:path w="3413" h="801" extrusionOk="0">
                  <a:moveTo>
                    <a:pt x="436" y="0"/>
                  </a:moveTo>
                  <a:cubicBezTo>
                    <a:pt x="230" y="0"/>
                    <a:pt x="50" y="150"/>
                    <a:pt x="28" y="355"/>
                  </a:cubicBezTo>
                  <a:cubicBezTo>
                    <a:pt x="1" y="597"/>
                    <a:pt x="189" y="801"/>
                    <a:pt x="425" y="801"/>
                  </a:cubicBezTo>
                  <a:lnTo>
                    <a:pt x="2977" y="801"/>
                  </a:lnTo>
                  <a:cubicBezTo>
                    <a:pt x="3183" y="801"/>
                    <a:pt x="3363" y="650"/>
                    <a:pt x="3386" y="446"/>
                  </a:cubicBezTo>
                  <a:cubicBezTo>
                    <a:pt x="3412" y="205"/>
                    <a:pt x="3224"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3732100" y="2006825"/>
              <a:ext cx="64675" cy="50200"/>
            </a:xfrm>
            <a:custGeom>
              <a:avLst/>
              <a:gdLst/>
              <a:ahLst/>
              <a:cxnLst/>
              <a:rect l="l" t="t" r="r" b="b"/>
              <a:pathLst>
                <a:path w="2587" h="2008" extrusionOk="0">
                  <a:moveTo>
                    <a:pt x="2147" y="0"/>
                  </a:moveTo>
                  <a:cubicBezTo>
                    <a:pt x="2044" y="0"/>
                    <a:pt x="1942" y="39"/>
                    <a:pt x="1863" y="117"/>
                  </a:cubicBezTo>
                  <a:lnTo>
                    <a:pt x="941" y="1040"/>
                  </a:lnTo>
                  <a:lnTo>
                    <a:pt x="722" y="823"/>
                  </a:lnTo>
                  <a:cubicBezTo>
                    <a:pt x="644" y="745"/>
                    <a:pt x="542" y="706"/>
                    <a:pt x="439" y="706"/>
                  </a:cubicBezTo>
                  <a:cubicBezTo>
                    <a:pt x="337" y="706"/>
                    <a:pt x="235" y="745"/>
                    <a:pt x="156" y="823"/>
                  </a:cubicBezTo>
                  <a:cubicBezTo>
                    <a:pt x="0" y="979"/>
                    <a:pt x="0" y="1232"/>
                    <a:pt x="156" y="1390"/>
                  </a:cubicBezTo>
                  <a:lnTo>
                    <a:pt x="657" y="1890"/>
                  </a:lnTo>
                  <a:cubicBezTo>
                    <a:pt x="735" y="1969"/>
                    <a:pt x="838" y="2008"/>
                    <a:pt x="941" y="2008"/>
                  </a:cubicBezTo>
                  <a:cubicBezTo>
                    <a:pt x="1043" y="2008"/>
                    <a:pt x="1145" y="1969"/>
                    <a:pt x="1223" y="1890"/>
                  </a:cubicBezTo>
                  <a:lnTo>
                    <a:pt x="2430" y="683"/>
                  </a:lnTo>
                  <a:cubicBezTo>
                    <a:pt x="2586" y="527"/>
                    <a:pt x="2586" y="274"/>
                    <a:pt x="2430" y="117"/>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3732100" y="2078650"/>
              <a:ext cx="64675" cy="50200"/>
            </a:xfrm>
            <a:custGeom>
              <a:avLst/>
              <a:gdLst/>
              <a:ahLst/>
              <a:cxnLst/>
              <a:rect l="l" t="t" r="r" b="b"/>
              <a:pathLst>
                <a:path w="2587" h="2008" extrusionOk="0">
                  <a:moveTo>
                    <a:pt x="2147" y="0"/>
                  </a:moveTo>
                  <a:cubicBezTo>
                    <a:pt x="2044" y="0"/>
                    <a:pt x="1942" y="39"/>
                    <a:pt x="1863" y="118"/>
                  </a:cubicBezTo>
                  <a:lnTo>
                    <a:pt x="941" y="1041"/>
                  </a:lnTo>
                  <a:lnTo>
                    <a:pt x="722" y="823"/>
                  </a:lnTo>
                  <a:cubicBezTo>
                    <a:pt x="644" y="745"/>
                    <a:pt x="542" y="706"/>
                    <a:pt x="439" y="706"/>
                  </a:cubicBezTo>
                  <a:cubicBezTo>
                    <a:pt x="337" y="706"/>
                    <a:pt x="235" y="745"/>
                    <a:pt x="156" y="823"/>
                  </a:cubicBezTo>
                  <a:cubicBezTo>
                    <a:pt x="0" y="980"/>
                    <a:pt x="0" y="1233"/>
                    <a:pt x="156" y="1389"/>
                  </a:cubicBezTo>
                  <a:lnTo>
                    <a:pt x="657" y="1890"/>
                  </a:lnTo>
                  <a:cubicBezTo>
                    <a:pt x="735" y="1968"/>
                    <a:pt x="838" y="2007"/>
                    <a:pt x="941" y="2007"/>
                  </a:cubicBezTo>
                  <a:cubicBezTo>
                    <a:pt x="1043" y="2007"/>
                    <a:pt x="1145" y="1968"/>
                    <a:pt x="1223" y="1890"/>
                  </a:cubicBezTo>
                  <a:lnTo>
                    <a:pt x="2430" y="684"/>
                  </a:lnTo>
                  <a:cubicBezTo>
                    <a:pt x="2586" y="527"/>
                    <a:pt x="2586" y="274"/>
                    <a:pt x="2430" y="118"/>
                  </a:cubicBezTo>
                  <a:cubicBezTo>
                    <a:pt x="2352" y="39"/>
                    <a:pt x="2249"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3732100" y="2145375"/>
              <a:ext cx="64675" cy="50200"/>
            </a:xfrm>
            <a:custGeom>
              <a:avLst/>
              <a:gdLst/>
              <a:ahLst/>
              <a:cxnLst/>
              <a:rect l="l" t="t" r="r" b="b"/>
              <a:pathLst>
                <a:path w="2587" h="2008" extrusionOk="0">
                  <a:moveTo>
                    <a:pt x="2147" y="1"/>
                  </a:moveTo>
                  <a:cubicBezTo>
                    <a:pt x="2044" y="1"/>
                    <a:pt x="1942" y="40"/>
                    <a:pt x="1863" y="118"/>
                  </a:cubicBezTo>
                  <a:lnTo>
                    <a:pt x="941" y="1041"/>
                  </a:lnTo>
                  <a:lnTo>
                    <a:pt x="722" y="824"/>
                  </a:lnTo>
                  <a:cubicBezTo>
                    <a:pt x="644" y="745"/>
                    <a:pt x="542" y="706"/>
                    <a:pt x="439" y="706"/>
                  </a:cubicBezTo>
                  <a:cubicBezTo>
                    <a:pt x="337" y="706"/>
                    <a:pt x="235" y="745"/>
                    <a:pt x="156" y="824"/>
                  </a:cubicBezTo>
                  <a:cubicBezTo>
                    <a:pt x="0" y="980"/>
                    <a:pt x="0" y="1233"/>
                    <a:pt x="156" y="1389"/>
                  </a:cubicBezTo>
                  <a:lnTo>
                    <a:pt x="657" y="1891"/>
                  </a:lnTo>
                  <a:cubicBezTo>
                    <a:pt x="735" y="1969"/>
                    <a:pt x="838" y="2008"/>
                    <a:pt x="941" y="2008"/>
                  </a:cubicBezTo>
                  <a:cubicBezTo>
                    <a:pt x="1043" y="2008"/>
                    <a:pt x="1145" y="1969"/>
                    <a:pt x="1223" y="1891"/>
                  </a:cubicBezTo>
                  <a:lnTo>
                    <a:pt x="2430" y="684"/>
                  </a:lnTo>
                  <a:cubicBezTo>
                    <a:pt x="2586" y="528"/>
                    <a:pt x="2586" y="274"/>
                    <a:pt x="2430" y="118"/>
                  </a:cubicBezTo>
                  <a:cubicBezTo>
                    <a:pt x="2352" y="40"/>
                    <a:pt x="2249"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6"/>
          <p:cNvGrpSpPr/>
          <p:nvPr/>
        </p:nvGrpSpPr>
        <p:grpSpPr>
          <a:xfrm>
            <a:off x="5502676" y="4642073"/>
            <a:ext cx="445929" cy="585400"/>
            <a:chOff x="3151850" y="1894075"/>
            <a:chExt cx="260275" cy="341700"/>
          </a:xfrm>
        </p:grpSpPr>
        <p:sp>
          <p:nvSpPr>
            <p:cNvPr id="1065" name="Google Shape;1065;p36"/>
            <p:cNvSpPr/>
            <p:nvPr/>
          </p:nvSpPr>
          <p:spPr>
            <a:xfrm>
              <a:off x="3151850" y="1894075"/>
              <a:ext cx="260275" cy="341700"/>
            </a:xfrm>
            <a:custGeom>
              <a:avLst/>
              <a:gdLst/>
              <a:ahLst/>
              <a:cxnLst/>
              <a:rect l="l" t="t" r="r" b="b"/>
              <a:pathLst>
                <a:path w="10411" h="13668" extrusionOk="0">
                  <a:moveTo>
                    <a:pt x="7208" y="1367"/>
                  </a:moveTo>
                  <a:lnTo>
                    <a:pt x="9044" y="3203"/>
                  </a:lnTo>
                  <a:lnTo>
                    <a:pt x="7342" y="3203"/>
                  </a:lnTo>
                  <a:cubicBezTo>
                    <a:pt x="7268" y="3203"/>
                    <a:pt x="7208" y="3144"/>
                    <a:pt x="7208" y="3070"/>
                  </a:cubicBezTo>
                  <a:lnTo>
                    <a:pt x="7208" y="1367"/>
                  </a:lnTo>
                  <a:close/>
                  <a:moveTo>
                    <a:pt x="6408" y="801"/>
                  </a:moveTo>
                  <a:lnTo>
                    <a:pt x="6408" y="3070"/>
                  </a:lnTo>
                  <a:cubicBezTo>
                    <a:pt x="6408" y="3586"/>
                    <a:pt x="6826" y="4004"/>
                    <a:pt x="7342" y="4004"/>
                  </a:cubicBezTo>
                  <a:lnTo>
                    <a:pt x="9610" y="4004"/>
                  </a:lnTo>
                  <a:lnTo>
                    <a:pt x="9610" y="12733"/>
                  </a:lnTo>
                  <a:cubicBezTo>
                    <a:pt x="9610" y="12807"/>
                    <a:pt x="9551" y="12866"/>
                    <a:pt x="9477" y="12866"/>
                  </a:cubicBezTo>
                  <a:lnTo>
                    <a:pt x="935" y="12866"/>
                  </a:lnTo>
                  <a:cubicBezTo>
                    <a:pt x="861" y="12866"/>
                    <a:pt x="801" y="12807"/>
                    <a:pt x="801" y="12733"/>
                  </a:cubicBezTo>
                  <a:lnTo>
                    <a:pt x="801" y="935"/>
                  </a:lnTo>
                  <a:cubicBezTo>
                    <a:pt x="801" y="861"/>
                    <a:pt x="861" y="801"/>
                    <a:pt x="935" y="801"/>
                  </a:cubicBezTo>
                  <a:close/>
                  <a:moveTo>
                    <a:pt x="935" y="1"/>
                  </a:moveTo>
                  <a:cubicBezTo>
                    <a:pt x="419" y="1"/>
                    <a:pt x="1" y="419"/>
                    <a:pt x="1" y="935"/>
                  </a:cubicBezTo>
                  <a:lnTo>
                    <a:pt x="1" y="12733"/>
                  </a:lnTo>
                  <a:cubicBezTo>
                    <a:pt x="1" y="13249"/>
                    <a:pt x="419" y="13667"/>
                    <a:pt x="935" y="13667"/>
                  </a:cubicBezTo>
                  <a:lnTo>
                    <a:pt x="9477" y="13667"/>
                  </a:lnTo>
                  <a:cubicBezTo>
                    <a:pt x="9993" y="13667"/>
                    <a:pt x="10411" y="13249"/>
                    <a:pt x="10411" y="12733"/>
                  </a:cubicBezTo>
                  <a:lnTo>
                    <a:pt x="10411" y="3825"/>
                  </a:lnTo>
                  <a:cubicBezTo>
                    <a:pt x="10411" y="3575"/>
                    <a:pt x="10314" y="3341"/>
                    <a:pt x="10138" y="3164"/>
                  </a:cubicBezTo>
                  <a:lnTo>
                    <a:pt x="7248" y="274"/>
                  </a:lnTo>
                  <a:cubicBezTo>
                    <a:pt x="7070" y="98"/>
                    <a:pt x="6836" y="1"/>
                    <a:pt x="6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3222900" y="2001500"/>
              <a:ext cx="118200" cy="126825"/>
            </a:xfrm>
            <a:custGeom>
              <a:avLst/>
              <a:gdLst/>
              <a:ahLst/>
              <a:cxnLst/>
              <a:rect l="l" t="t" r="r" b="b"/>
              <a:pathLst>
                <a:path w="4728" h="5073" extrusionOk="0">
                  <a:moveTo>
                    <a:pt x="2364" y="806"/>
                  </a:moveTo>
                  <a:cubicBezTo>
                    <a:pt x="2732" y="806"/>
                    <a:pt x="3031" y="1106"/>
                    <a:pt x="3031" y="1474"/>
                  </a:cubicBezTo>
                  <a:cubicBezTo>
                    <a:pt x="3031" y="1842"/>
                    <a:pt x="2732" y="2141"/>
                    <a:pt x="2364" y="2141"/>
                  </a:cubicBezTo>
                  <a:cubicBezTo>
                    <a:pt x="1996" y="2141"/>
                    <a:pt x="1697" y="1842"/>
                    <a:pt x="1697" y="1474"/>
                  </a:cubicBezTo>
                  <a:cubicBezTo>
                    <a:pt x="1697" y="1106"/>
                    <a:pt x="1996" y="806"/>
                    <a:pt x="2364" y="806"/>
                  </a:cubicBezTo>
                  <a:close/>
                  <a:moveTo>
                    <a:pt x="3000" y="2938"/>
                  </a:moveTo>
                  <a:cubicBezTo>
                    <a:pt x="3306" y="2938"/>
                    <a:pt x="3573" y="3145"/>
                    <a:pt x="3647" y="3443"/>
                  </a:cubicBezTo>
                  <a:lnTo>
                    <a:pt x="3854" y="4272"/>
                  </a:lnTo>
                  <a:lnTo>
                    <a:pt x="875" y="4272"/>
                  </a:lnTo>
                  <a:lnTo>
                    <a:pt x="1082" y="3443"/>
                  </a:lnTo>
                  <a:cubicBezTo>
                    <a:pt x="1156" y="3145"/>
                    <a:pt x="1422" y="2938"/>
                    <a:pt x="1729" y="2938"/>
                  </a:cubicBezTo>
                  <a:close/>
                  <a:moveTo>
                    <a:pt x="2364" y="1"/>
                  </a:moveTo>
                  <a:cubicBezTo>
                    <a:pt x="1555" y="1"/>
                    <a:pt x="896" y="660"/>
                    <a:pt x="896" y="1469"/>
                  </a:cubicBezTo>
                  <a:cubicBezTo>
                    <a:pt x="896" y="1762"/>
                    <a:pt x="982" y="2034"/>
                    <a:pt x="1130" y="2264"/>
                  </a:cubicBezTo>
                  <a:cubicBezTo>
                    <a:pt x="728" y="2443"/>
                    <a:pt x="416" y="2800"/>
                    <a:pt x="304" y="3249"/>
                  </a:cubicBezTo>
                  <a:lnTo>
                    <a:pt x="56" y="4244"/>
                  </a:lnTo>
                  <a:cubicBezTo>
                    <a:pt x="1" y="4467"/>
                    <a:pt x="62" y="4701"/>
                    <a:pt x="225" y="4871"/>
                  </a:cubicBezTo>
                  <a:cubicBezTo>
                    <a:pt x="352" y="5003"/>
                    <a:pt x="532" y="5072"/>
                    <a:pt x="717" y="5072"/>
                  </a:cubicBezTo>
                  <a:lnTo>
                    <a:pt x="4012" y="5072"/>
                  </a:lnTo>
                  <a:cubicBezTo>
                    <a:pt x="4196" y="5072"/>
                    <a:pt x="4375" y="5003"/>
                    <a:pt x="4503" y="4871"/>
                  </a:cubicBezTo>
                  <a:cubicBezTo>
                    <a:pt x="4667" y="4701"/>
                    <a:pt x="4728" y="4467"/>
                    <a:pt x="4672" y="4244"/>
                  </a:cubicBezTo>
                  <a:lnTo>
                    <a:pt x="4424" y="3249"/>
                  </a:lnTo>
                  <a:cubicBezTo>
                    <a:pt x="4312" y="2800"/>
                    <a:pt x="4000" y="2443"/>
                    <a:pt x="3598" y="2264"/>
                  </a:cubicBezTo>
                  <a:cubicBezTo>
                    <a:pt x="3759" y="2014"/>
                    <a:pt x="3847" y="1714"/>
                    <a:pt x="3830" y="1392"/>
                  </a:cubicBezTo>
                  <a:cubicBezTo>
                    <a:pt x="3792" y="643"/>
                    <a:pt x="3182" y="37"/>
                    <a:pt x="2432" y="2"/>
                  </a:cubicBezTo>
                  <a:cubicBezTo>
                    <a:pt x="2409" y="1"/>
                    <a:pt x="2387" y="1"/>
                    <a:pt x="2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3226650" y="2148325"/>
              <a:ext cx="110675" cy="20050"/>
            </a:xfrm>
            <a:custGeom>
              <a:avLst/>
              <a:gdLst/>
              <a:ahLst/>
              <a:cxnLst/>
              <a:rect l="l" t="t" r="r" b="b"/>
              <a:pathLst>
                <a:path w="4427" h="802" extrusionOk="0">
                  <a:moveTo>
                    <a:pt x="436" y="0"/>
                  </a:moveTo>
                  <a:cubicBezTo>
                    <a:pt x="230" y="0"/>
                    <a:pt x="51" y="151"/>
                    <a:pt x="28" y="355"/>
                  </a:cubicBezTo>
                  <a:cubicBezTo>
                    <a:pt x="1" y="596"/>
                    <a:pt x="189" y="802"/>
                    <a:pt x="426" y="802"/>
                  </a:cubicBezTo>
                  <a:lnTo>
                    <a:pt x="3992" y="802"/>
                  </a:lnTo>
                  <a:cubicBezTo>
                    <a:pt x="4198" y="802"/>
                    <a:pt x="4378" y="651"/>
                    <a:pt x="4401" y="446"/>
                  </a:cubicBezTo>
                  <a:cubicBezTo>
                    <a:pt x="4427" y="205"/>
                    <a:pt x="4239" y="0"/>
                    <a:pt x="4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36"/>
          <p:cNvGrpSpPr/>
          <p:nvPr/>
        </p:nvGrpSpPr>
        <p:grpSpPr>
          <a:xfrm>
            <a:off x="188544" y="3016455"/>
            <a:ext cx="585435" cy="585400"/>
            <a:chOff x="4819525" y="1383500"/>
            <a:chExt cx="341700" cy="341700"/>
          </a:xfrm>
        </p:grpSpPr>
        <p:sp>
          <p:nvSpPr>
            <p:cNvPr id="1069" name="Google Shape;1069;p36"/>
            <p:cNvSpPr/>
            <p:nvPr/>
          </p:nvSpPr>
          <p:spPr>
            <a:xfrm>
              <a:off x="4819525" y="1383500"/>
              <a:ext cx="341700" cy="341700"/>
            </a:xfrm>
            <a:custGeom>
              <a:avLst/>
              <a:gdLst/>
              <a:ahLst/>
              <a:cxnLst/>
              <a:rect l="l" t="t" r="r" b="b"/>
              <a:pathLst>
                <a:path w="13668" h="13668" extrusionOk="0">
                  <a:moveTo>
                    <a:pt x="12733" y="801"/>
                  </a:moveTo>
                  <a:cubicBezTo>
                    <a:pt x="12806" y="801"/>
                    <a:pt x="12866" y="861"/>
                    <a:pt x="12866" y="934"/>
                  </a:cubicBezTo>
                  <a:lnTo>
                    <a:pt x="12866" y="2002"/>
                  </a:lnTo>
                  <a:cubicBezTo>
                    <a:pt x="12866" y="2076"/>
                    <a:pt x="12806" y="2136"/>
                    <a:pt x="12733" y="2136"/>
                  </a:cubicBezTo>
                  <a:lnTo>
                    <a:pt x="934" y="2136"/>
                  </a:lnTo>
                  <a:cubicBezTo>
                    <a:pt x="861" y="2136"/>
                    <a:pt x="801" y="2076"/>
                    <a:pt x="801" y="2002"/>
                  </a:cubicBezTo>
                  <a:lnTo>
                    <a:pt x="801" y="934"/>
                  </a:lnTo>
                  <a:cubicBezTo>
                    <a:pt x="801" y="861"/>
                    <a:pt x="861" y="801"/>
                    <a:pt x="934" y="801"/>
                  </a:cubicBezTo>
                  <a:close/>
                  <a:moveTo>
                    <a:pt x="12065" y="2937"/>
                  </a:moveTo>
                  <a:lnTo>
                    <a:pt x="12065" y="10011"/>
                  </a:lnTo>
                  <a:cubicBezTo>
                    <a:pt x="12065" y="10084"/>
                    <a:pt x="12006" y="10143"/>
                    <a:pt x="11932" y="10143"/>
                  </a:cubicBezTo>
                  <a:lnTo>
                    <a:pt x="1735" y="10143"/>
                  </a:lnTo>
                  <a:cubicBezTo>
                    <a:pt x="1662" y="10143"/>
                    <a:pt x="1601" y="10084"/>
                    <a:pt x="1601" y="10011"/>
                  </a:cubicBezTo>
                  <a:lnTo>
                    <a:pt x="1601" y="2937"/>
                  </a:lnTo>
                  <a:close/>
                  <a:moveTo>
                    <a:pt x="934" y="0"/>
                  </a:moveTo>
                  <a:cubicBezTo>
                    <a:pt x="418" y="0"/>
                    <a:pt x="0" y="418"/>
                    <a:pt x="0" y="934"/>
                  </a:cubicBezTo>
                  <a:lnTo>
                    <a:pt x="0" y="2002"/>
                  </a:lnTo>
                  <a:cubicBezTo>
                    <a:pt x="0" y="2472"/>
                    <a:pt x="348" y="2862"/>
                    <a:pt x="801" y="2927"/>
                  </a:cubicBezTo>
                  <a:lnTo>
                    <a:pt x="801" y="10011"/>
                  </a:lnTo>
                  <a:cubicBezTo>
                    <a:pt x="801" y="10527"/>
                    <a:pt x="1219" y="10945"/>
                    <a:pt x="1735" y="10945"/>
                  </a:cubicBezTo>
                  <a:lnTo>
                    <a:pt x="6433" y="10945"/>
                  </a:lnTo>
                  <a:lnTo>
                    <a:pt x="6433" y="11648"/>
                  </a:lnTo>
                  <a:lnTo>
                    <a:pt x="1924" y="12881"/>
                  </a:lnTo>
                  <a:cubicBezTo>
                    <a:pt x="1710" y="12939"/>
                    <a:pt x="1584" y="13159"/>
                    <a:pt x="1642" y="13372"/>
                  </a:cubicBezTo>
                  <a:cubicBezTo>
                    <a:pt x="1691" y="13550"/>
                    <a:pt x="1853" y="13667"/>
                    <a:pt x="2028" y="13667"/>
                  </a:cubicBezTo>
                  <a:cubicBezTo>
                    <a:pt x="2063" y="13667"/>
                    <a:pt x="6814" y="12373"/>
                    <a:pt x="6814" y="12373"/>
                  </a:cubicBezTo>
                  <a:lnTo>
                    <a:pt x="10108" y="13267"/>
                  </a:lnTo>
                  <a:lnTo>
                    <a:pt x="11533" y="13653"/>
                  </a:lnTo>
                  <a:cubicBezTo>
                    <a:pt x="11568" y="13663"/>
                    <a:pt x="11604" y="13667"/>
                    <a:pt x="11638" y="13667"/>
                  </a:cubicBezTo>
                  <a:cubicBezTo>
                    <a:pt x="11815" y="13667"/>
                    <a:pt x="11977" y="13550"/>
                    <a:pt x="12025" y="13371"/>
                  </a:cubicBezTo>
                  <a:cubicBezTo>
                    <a:pt x="12082" y="13158"/>
                    <a:pt x="11957" y="12938"/>
                    <a:pt x="11743" y="12881"/>
                  </a:cubicBezTo>
                  <a:lnTo>
                    <a:pt x="7234" y="11658"/>
                  </a:lnTo>
                  <a:lnTo>
                    <a:pt x="7234" y="10945"/>
                  </a:lnTo>
                  <a:lnTo>
                    <a:pt x="11932" y="10945"/>
                  </a:lnTo>
                  <a:cubicBezTo>
                    <a:pt x="12448" y="10945"/>
                    <a:pt x="12866" y="10527"/>
                    <a:pt x="12866" y="10011"/>
                  </a:cubicBezTo>
                  <a:lnTo>
                    <a:pt x="12866" y="2927"/>
                  </a:lnTo>
                  <a:cubicBezTo>
                    <a:pt x="13318" y="2862"/>
                    <a:pt x="13667" y="2472"/>
                    <a:pt x="13667" y="2002"/>
                  </a:cubicBezTo>
                  <a:lnTo>
                    <a:pt x="13667" y="934"/>
                  </a:lnTo>
                  <a:cubicBezTo>
                    <a:pt x="13667" y="419"/>
                    <a:pt x="13248" y="0"/>
                    <a:pt x="12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4879575" y="1557125"/>
              <a:ext cx="60075" cy="60075"/>
            </a:xfrm>
            <a:custGeom>
              <a:avLst/>
              <a:gdLst/>
              <a:ahLst/>
              <a:cxnLst/>
              <a:rect l="l" t="t" r="r" b="b"/>
              <a:pathLst>
                <a:path w="2403" h="2403" extrusionOk="0">
                  <a:moveTo>
                    <a:pt x="1201" y="802"/>
                  </a:moveTo>
                  <a:cubicBezTo>
                    <a:pt x="1422" y="802"/>
                    <a:pt x="1602" y="981"/>
                    <a:pt x="1602" y="1202"/>
                  </a:cubicBezTo>
                  <a:cubicBezTo>
                    <a:pt x="1602" y="1422"/>
                    <a:pt x="1422" y="1602"/>
                    <a:pt x="1201" y="1602"/>
                  </a:cubicBezTo>
                  <a:cubicBezTo>
                    <a:pt x="981" y="1602"/>
                    <a:pt x="802" y="1422"/>
                    <a:pt x="802" y="1202"/>
                  </a:cubicBezTo>
                  <a:cubicBezTo>
                    <a:pt x="802" y="981"/>
                    <a:pt x="981" y="802"/>
                    <a:pt x="1201" y="802"/>
                  </a:cubicBezTo>
                  <a:close/>
                  <a:moveTo>
                    <a:pt x="1201" y="0"/>
                  </a:moveTo>
                  <a:cubicBezTo>
                    <a:pt x="540" y="0"/>
                    <a:pt x="1" y="540"/>
                    <a:pt x="1" y="1202"/>
                  </a:cubicBezTo>
                  <a:cubicBezTo>
                    <a:pt x="1" y="1864"/>
                    <a:pt x="540" y="2403"/>
                    <a:pt x="1201" y="2403"/>
                  </a:cubicBezTo>
                  <a:cubicBezTo>
                    <a:pt x="1864" y="2403"/>
                    <a:pt x="2403" y="1864"/>
                    <a:pt x="2403" y="1202"/>
                  </a:cubicBezTo>
                  <a:cubicBezTo>
                    <a:pt x="2403" y="540"/>
                    <a:pt x="1864" y="0"/>
                    <a:pt x="1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5016875" y="1474900"/>
              <a:ext cx="81750" cy="66775"/>
            </a:xfrm>
            <a:custGeom>
              <a:avLst/>
              <a:gdLst/>
              <a:ahLst/>
              <a:cxnLst/>
              <a:rect l="l" t="t" r="r" b="b"/>
              <a:pathLst>
                <a:path w="3270" h="2671" extrusionOk="0">
                  <a:moveTo>
                    <a:pt x="1635" y="1142"/>
                  </a:moveTo>
                  <a:lnTo>
                    <a:pt x="2103" y="1870"/>
                  </a:lnTo>
                  <a:lnTo>
                    <a:pt x="1168" y="1870"/>
                  </a:lnTo>
                  <a:lnTo>
                    <a:pt x="1635" y="1142"/>
                  </a:lnTo>
                  <a:close/>
                  <a:moveTo>
                    <a:pt x="1635" y="1"/>
                  </a:moveTo>
                  <a:cubicBezTo>
                    <a:pt x="1499" y="1"/>
                    <a:pt x="1373" y="71"/>
                    <a:pt x="1299" y="185"/>
                  </a:cubicBezTo>
                  <a:lnTo>
                    <a:pt x="98" y="2054"/>
                  </a:lnTo>
                  <a:cubicBezTo>
                    <a:pt x="1" y="2204"/>
                    <a:pt x="14" y="2405"/>
                    <a:pt x="141" y="2543"/>
                  </a:cubicBezTo>
                  <a:cubicBezTo>
                    <a:pt x="217" y="2626"/>
                    <a:pt x="330" y="2671"/>
                    <a:pt x="444" y="2671"/>
                  </a:cubicBezTo>
                  <a:lnTo>
                    <a:pt x="2826" y="2671"/>
                  </a:lnTo>
                  <a:cubicBezTo>
                    <a:pt x="2941" y="2671"/>
                    <a:pt x="3053" y="2627"/>
                    <a:pt x="3131" y="2543"/>
                  </a:cubicBezTo>
                  <a:cubicBezTo>
                    <a:pt x="3258" y="2405"/>
                    <a:pt x="3270" y="2204"/>
                    <a:pt x="3174" y="2054"/>
                  </a:cubicBezTo>
                  <a:lnTo>
                    <a:pt x="1972" y="185"/>
                  </a:lnTo>
                  <a:cubicBezTo>
                    <a:pt x="1899" y="71"/>
                    <a:pt x="1772" y="1"/>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4910550" y="1476900"/>
              <a:ext cx="135875" cy="140300"/>
            </a:xfrm>
            <a:custGeom>
              <a:avLst/>
              <a:gdLst/>
              <a:ahLst/>
              <a:cxnLst/>
              <a:rect l="l" t="t" r="r" b="b"/>
              <a:pathLst>
                <a:path w="5435" h="5612" extrusionOk="0">
                  <a:moveTo>
                    <a:pt x="1377" y="1"/>
                  </a:moveTo>
                  <a:cubicBezTo>
                    <a:pt x="1275" y="1"/>
                    <a:pt x="1172" y="40"/>
                    <a:pt x="1094" y="118"/>
                  </a:cubicBezTo>
                  <a:lnTo>
                    <a:pt x="168" y="1045"/>
                  </a:lnTo>
                  <a:cubicBezTo>
                    <a:pt x="22" y="1190"/>
                    <a:pt x="1" y="1424"/>
                    <a:pt x="129" y="1584"/>
                  </a:cubicBezTo>
                  <a:cubicBezTo>
                    <a:pt x="210" y="1685"/>
                    <a:pt x="326" y="1735"/>
                    <a:pt x="443" y="1735"/>
                  </a:cubicBezTo>
                  <a:cubicBezTo>
                    <a:pt x="545" y="1735"/>
                    <a:pt x="648" y="1696"/>
                    <a:pt x="726" y="1618"/>
                  </a:cubicBezTo>
                  <a:lnTo>
                    <a:pt x="977" y="1368"/>
                  </a:lnTo>
                  <a:lnTo>
                    <a:pt x="977" y="1877"/>
                  </a:lnTo>
                  <a:cubicBezTo>
                    <a:pt x="977" y="2221"/>
                    <a:pt x="1165" y="2535"/>
                    <a:pt x="1467" y="2699"/>
                  </a:cubicBezTo>
                  <a:lnTo>
                    <a:pt x="4564" y="4371"/>
                  </a:lnTo>
                  <a:cubicBezTo>
                    <a:pt x="4607" y="4395"/>
                    <a:pt x="4634" y="4440"/>
                    <a:pt x="4634" y="4489"/>
                  </a:cubicBezTo>
                  <a:lnTo>
                    <a:pt x="4634" y="5201"/>
                  </a:lnTo>
                  <a:cubicBezTo>
                    <a:pt x="4634" y="5407"/>
                    <a:pt x="4785" y="5587"/>
                    <a:pt x="4989" y="5609"/>
                  </a:cubicBezTo>
                  <a:cubicBezTo>
                    <a:pt x="5005" y="5611"/>
                    <a:pt x="5020" y="5612"/>
                    <a:pt x="5035" y="5612"/>
                  </a:cubicBezTo>
                  <a:cubicBezTo>
                    <a:pt x="5255" y="5612"/>
                    <a:pt x="5434" y="5433"/>
                    <a:pt x="5434" y="5211"/>
                  </a:cubicBezTo>
                  <a:lnTo>
                    <a:pt x="5434" y="4489"/>
                  </a:lnTo>
                  <a:cubicBezTo>
                    <a:pt x="5434" y="4145"/>
                    <a:pt x="5247" y="3830"/>
                    <a:pt x="4945" y="3667"/>
                  </a:cubicBezTo>
                  <a:lnTo>
                    <a:pt x="1848" y="1995"/>
                  </a:lnTo>
                  <a:cubicBezTo>
                    <a:pt x="1805" y="1971"/>
                    <a:pt x="1778" y="1926"/>
                    <a:pt x="1778" y="1877"/>
                  </a:cubicBezTo>
                  <a:lnTo>
                    <a:pt x="1778" y="1368"/>
                  </a:lnTo>
                  <a:lnTo>
                    <a:pt x="2028" y="1618"/>
                  </a:lnTo>
                  <a:cubicBezTo>
                    <a:pt x="2107" y="1697"/>
                    <a:pt x="2209" y="1735"/>
                    <a:pt x="2312" y="1735"/>
                  </a:cubicBezTo>
                  <a:cubicBezTo>
                    <a:pt x="2414" y="1735"/>
                    <a:pt x="2516" y="1697"/>
                    <a:pt x="2595" y="1618"/>
                  </a:cubicBezTo>
                  <a:cubicBezTo>
                    <a:pt x="2751" y="1462"/>
                    <a:pt x="2751" y="1209"/>
                    <a:pt x="2595" y="1052"/>
                  </a:cubicBezTo>
                  <a:lnTo>
                    <a:pt x="1661" y="118"/>
                  </a:lnTo>
                  <a:cubicBezTo>
                    <a:pt x="1583" y="40"/>
                    <a:pt x="1480" y="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3" name="Google Shape;1073;p36"/>
          <p:cNvSpPr/>
          <p:nvPr/>
        </p:nvSpPr>
        <p:spPr>
          <a:xfrm>
            <a:off x="8699414" y="19163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36"/>
          <p:cNvGrpSpPr/>
          <p:nvPr/>
        </p:nvGrpSpPr>
        <p:grpSpPr>
          <a:xfrm rot="900166">
            <a:off x="117758" y="1557899"/>
            <a:ext cx="450265" cy="415813"/>
            <a:chOff x="1381575" y="5040050"/>
            <a:chExt cx="353850" cy="326775"/>
          </a:xfrm>
        </p:grpSpPr>
        <p:sp>
          <p:nvSpPr>
            <p:cNvPr id="1075" name="Google Shape;1075;p36"/>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36"/>
          <p:cNvGrpSpPr/>
          <p:nvPr/>
        </p:nvGrpSpPr>
        <p:grpSpPr>
          <a:xfrm rot="-900166">
            <a:off x="70179" y="49575"/>
            <a:ext cx="459331" cy="579548"/>
            <a:chOff x="5191200" y="4689525"/>
            <a:chExt cx="360975" cy="455450"/>
          </a:xfrm>
        </p:grpSpPr>
        <p:sp>
          <p:nvSpPr>
            <p:cNvPr id="1078" name="Google Shape;1078;p36"/>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p:txBody>
          <a:bodyPr/>
          <a:lstStyle/>
          <a:p>
            <a:endParaRPr lang="en-US"/>
          </a:p>
        </p:txBody>
      </p:sp>
      <p:sp>
        <p:nvSpPr>
          <p:cNvPr id="2" name="Rounded Rectangle 1"/>
          <p:cNvSpPr/>
          <p:nvPr/>
        </p:nvSpPr>
        <p:spPr>
          <a:xfrm>
            <a:off x="394355" y="1620695"/>
            <a:ext cx="8459509" cy="294509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b="1" smtClean="0">
                <a:solidFill>
                  <a:schemeClr val="tx1"/>
                </a:solidFill>
                <a:latin typeface="Times New Roman" panose="02020603050405020304" pitchFamily="18" charset="0"/>
                <a:cs typeface="Times New Roman" panose="02020603050405020304" pitchFamily="18" charset="0"/>
              </a:rPr>
              <a:t>+ Đọc </a:t>
            </a:r>
            <a:r>
              <a:rPr lang="en-US" sz="2800" b="1">
                <a:solidFill>
                  <a:schemeClr val="tx1"/>
                </a:solidFill>
                <a:latin typeface="Times New Roman" panose="02020603050405020304" pitchFamily="18" charset="0"/>
                <a:cs typeface="Times New Roman" panose="02020603050405020304" pitchFamily="18" charset="0"/>
              </a:rPr>
              <a:t>theo trình tự:</a:t>
            </a:r>
            <a:r>
              <a:rPr lang="en-US" sz="2800">
                <a:solidFill>
                  <a:schemeClr val="tx1"/>
                </a:solidFill>
                <a:latin typeface="Times New Roman" panose="02020603050405020304" pitchFamily="18" charset="0"/>
                <a:cs typeface="Times New Roman" panose="02020603050405020304" pitchFamily="18" charset="0"/>
              </a:rPr>
              <a:t> đọc thầm trước=&gt; đọc thành tiếng=&gt; đọc lưu loát văn bản.</a:t>
            </a:r>
          </a:p>
          <a:p>
            <a:r>
              <a:rPr lang="en-US" sz="2800" smtClean="0">
                <a:solidFill>
                  <a:schemeClr val="tx1"/>
                </a:solidFill>
                <a:latin typeface="Times New Roman" panose="02020603050405020304" pitchFamily="18" charset="0"/>
                <a:cs typeface="Times New Roman" panose="02020603050405020304" pitchFamily="18" charset="0"/>
              </a:rPr>
              <a:t>+ Chú </a:t>
            </a:r>
            <a:r>
              <a:rPr lang="en-US" sz="2800">
                <a:solidFill>
                  <a:schemeClr val="tx1"/>
                </a:solidFill>
                <a:latin typeface="Times New Roman" panose="02020603050405020304" pitchFamily="18" charset="0"/>
                <a:cs typeface="Times New Roman" panose="02020603050405020304" pitchFamily="18" charset="0"/>
              </a:rPr>
              <a:t>ý giọng đọc phù hợp với những đoạn kể chuyện, những lời giải thích, những đoạn khuyên nhủ, kêu gọi</a:t>
            </a:r>
            <a:r>
              <a:rPr lang="en-US" sz="2800" smtClean="0">
                <a:solidFill>
                  <a:schemeClr val="tx1"/>
                </a:solidFill>
                <a:latin typeface="Times New Roman" panose="02020603050405020304" pitchFamily="18" charset="0"/>
                <a:cs typeface="Times New Roman" panose="02020603050405020304" pitchFamily="18" charset="0"/>
              </a:rPr>
              <a:t>.</a:t>
            </a:r>
            <a:br>
              <a:rPr lang="en-US" sz="2800" smtClean="0">
                <a:solidFill>
                  <a:schemeClr val="tx1"/>
                </a:solidFill>
                <a:latin typeface="Times New Roman" panose="02020603050405020304" pitchFamily="18" charset="0"/>
                <a:cs typeface="Times New Roman" panose="02020603050405020304" pitchFamily="18" charset="0"/>
              </a:rPr>
            </a:br>
            <a:r>
              <a:rPr lang="en-US" sz="2800" smtClean="0">
                <a:solidFill>
                  <a:schemeClr val="tx1"/>
                </a:solidFill>
                <a:latin typeface="Times New Roman" panose="02020603050405020304" pitchFamily="18" charset="0"/>
                <a:cs typeface="Times New Roman" panose="02020603050405020304" pitchFamily="18" charset="0"/>
              </a:rPr>
              <a:t>+ Nắm </a:t>
            </a:r>
            <a:r>
              <a:rPr lang="en-US" sz="2800">
                <a:solidFill>
                  <a:schemeClr val="tx1"/>
                </a:solidFill>
                <a:latin typeface="Times New Roman" panose="02020603050405020304" pitchFamily="18" charset="0"/>
                <a:cs typeface="Times New Roman" panose="02020603050405020304" pitchFamily="18" charset="0"/>
              </a:rPr>
              <a:t>chắc các chiến lươc đọc hiểu</a:t>
            </a:r>
          </a:p>
        </p:txBody>
      </p:sp>
      <p:sp>
        <p:nvSpPr>
          <p:cNvPr id="4" name="Right Arrow 3"/>
          <p:cNvSpPr/>
          <p:nvPr/>
        </p:nvSpPr>
        <p:spPr>
          <a:xfrm>
            <a:off x="2730587" y="271167"/>
            <a:ext cx="4301245" cy="144412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sao cho hay:</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grpSp>
        <p:nvGrpSpPr>
          <p:cNvPr id="1084" name="Google Shape;1084;p37"/>
          <p:cNvGrpSpPr/>
          <p:nvPr/>
        </p:nvGrpSpPr>
        <p:grpSpPr>
          <a:xfrm rot="-5400000" flipH="1">
            <a:off x="1036083" y="629133"/>
            <a:ext cx="7071835" cy="9143997"/>
            <a:chOff x="4284200" y="-190000"/>
            <a:chExt cx="2599175" cy="3360775"/>
          </a:xfrm>
        </p:grpSpPr>
        <p:sp>
          <p:nvSpPr>
            <p:cNvPr id="1085" name="Google Shape;1085;p37"/>
            <p:cNvSpPr/>
            <p:nvPr/>
          </p:nvSpPr>
          <p:spPr>
            <a:xfrm>
              <a:off x="4298025" y="-190000"/>
              <a:ext cx="2504800" cy="3360775"/>
            </a:xfrm>
            <a:custGeom>
              <a:avLst/>
              <a:gdLst/>
              <a:ahLst/>
              <a:cxnLst/>
              <a:rect l="l" t="t" r="r" b="b"/>
              <a:pathLst>
                <a:path w="100192" h="134431" extrusionOk="0">
                  <a:moveTo>
                    <a:pt x="1" y="0"/>
                  </a:moveTo>
                  <a:cubicBezTo>
                    <a:pt x="12588" y="6169"/>
                    <a:pt x="22239" y="13667"/>
                    <a:pt x="22152" y="28616"/>
                  </a:cubicBezTo>
                  <a:cubicBezTo>
                    <a:pt x="22109" y="36168"/>
                    <a:pt x="18539" y="43473"/>
                    <a:pt x="20846" y="51019"/>
                  </a:cubicBezTo>
                  <a:cubicBezTo>
                    <a:pt x="24404" y="62663"/>
                    <a:pt x="39753" y="62548"/>
                    <a:pt x="45450" y="72435"/>
                  </a:cubicBezTo>
                  <a:cubicBezTo>
                    <a:pt x="50695" y="81534"/>
                    <a:pt x="41973" y="92068"/>
                    <a:pt x="47945" y="101276"/>
                  </a:cubicBezTo>
                  <a:cubicBezTo>
                    <a:pt x="51938" y="107434"/>
                    <a:pt x="60522" y="109234"/>
                    <a:pt x="66520" y="113159"/>
                  </a:cubicBezTo>
                  <a:cubicBezTo>
                    <a:pt x="74800" y="118578"/>
                    <a:pt x="80267" y="125898"/>
                    <a:pt x="82762" y="134431"/>
                  </a:cubicBezTo>
                  <a:lnTo>
                    <a:pt x="100192" y="134431"/>
                  </a:lnTo>
                  <a:lnTo>
                    <a:pt x="89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4844150" y="-190000"/>
              <a:ext cx="2030800" cy="3360775"/>
            </a:xfrm>
            <a:custGeom>
              <a:avLst/>
              <a:gdLst/>
              <a:ahLst/>
              <a:cxnLst/>
              <a:rect l="l" t="t" r="r" b="b"/>
              <a:pathLst>
                <a:path w="81232" h="134431" extrusionOk="0">
                  <a:moveTo>
                    <a:pt x="1" y="0"/>
                  </a:moveTo>
                  <a:cubicBezTo>
                    <a:pt x="6658" y="5484"/>
                    <a:pt x="13017" y="12226"/>
                    <a:pt x="14074" y="19696"/>
                  </a:cubicBezTo>
                  <a:cubicBezTo>
                    <a:pt x="15453" y="29440"/>
                    <a:pt x="7622" y="35684"/>
                    <a:pt x="12679" y="46261"/>
                  </a:cubicBezTo>
                  <a:cubicBezTo>
                    <a:pt x="17681" y="56724"/>
                    <a:pt x="32287" y="61741"/>
                    <a:pt x="35405" y="72689"/>
                  </a:cubicBezTo>
                  <a:cubicBezTo>
                    <a:pt x="38011" y="81837"/>
                    <a:pt x="30058" y="88369"/>
                    <a:pt x="36897" y="99321"/>
                  </a:cubicBezTo>
                  <a:cubicBezTo>
                    <a:pt x="42816" y="108802"/>
                    <a:pt x="54582" y="113009"/>
                    <a:pt x="61786" y="121461"/>
                  </a:cubicBezTo>
                  <a:cubicBezTo>
                    <a:pt x="64919" y="125136"/>
                    <a:pt x="67365" y="129701"/>
                    <a:pt x="66690" y="134431"/>
                  </a:cubicBezTo>
                  <a:lnTo>
                    <a:pt x="81232" y="134431"/>
                  </a:lnTo>
                  <a:lnTo>
                    <a:pt x="812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5443375" y="-190000"/>
              <a:ext cx="1431575" cy="3360775"/>
            </a:xfrm>
            <a:custGeom>
              <a:avLst/>
              <a:gdLst/>
              <a:ahLst/>
              <a:cxnLst/>
              <a:rect l="l" t="t" r="r" b="b"/>
              <a:pathLst>
                <a:path w="57263" h="134431" extrusionOk="0">
                  <a:moveTo>
                    <a:pt x="0" y="0"/>
                  </a:moveTo>
                  <a:cubicBezTo>
                    <a:pt x="6467" y="5929"/>
                    <a:pt x="10505" y="12948"/>
                    <a:pt x="9027" y="23266"/>
                  </a:cubicBezTo>
                  <a:cubicBezTo>
                    <a:pt x="8080" y="29884"/>
                    <a:pt x="4267" y="35846"/>
                    <a:pt x="5250" y="42755"/>
                  </a:cubicBezTo>
                  <a:cubicBezTo>
                    <a:pt x="6766" y="53414"/>
                    <a:pt x="19385" y="55232"/>
                    <a:pt x="22871" y="64617"/>
                  </a:cubicBezTo>
                  <a:cubicBezTo>
                    <a:pt x="26080" y="73256"/>
                    <a:pt x="17645" y="81405"/>
                    <a:pt x="21437" y="90230"/>
                  </a:cubicBezTo>
                  <a:cubicBezTo>
                    <a:pt x="23974" y="96132"/>
                    <a:pt x="30806" y="98783"/>
                    <a:pt x="35258" y="102978"/>
                  </a:cubicBezTo>
                  <a:cubicBezTo>
                    <a:pt x="44138" y="111342"/>
                    <a:pt x="47717" y="122451"/>
                    <a:pt x="45850" y="134431"/>
                  </a:cubicBezTo>
                  <a:lnTo>
                    <a:pt x="57263" y="134431"/>
                  </a:lnTo>
                  <a:lnTo>
                    <a:pt x="57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6025450" y="-190000"/>
              <a:ext cx="857925" cy="3360775"/>
            </a:xfrm>
            <a:custGeom>
              <a:avLst/>
              <a:gdLst/>
              <a:ahLst/>
              <a:cxnLst/>
              <a:rect l="l" t="t" r="r" b="b"/>
              <a:pathLst>
                <a:path w="34317" h="134431" extrusionOk="0">
                  <a:moveTo>
                    <a:pt x="2947" y="0"/>
                  </a:moveTo>
                  <a:cubicBezTo>
                    <a:pt x="3014" y="111"/>
                    <a:pt x="3081" y="223"/>
                    <a:pt x="3148" y="335"/>
                  </a:cubicBezTo>
                  <a:cubicBezTo>
                    <a:pt x="9488" y="11202"/>
                    <a:pt x="393" y="18474"/>
                    <a:pt x="190" y="29158"/>
                  </a:cubicBezTo>
                  <a:cubicBezTo>
                    <a:pt x="1" y="39130"/>
                    <a:pt x="8442" y="45259"/>
                    <a:pt x="9617" y="54696"/>
                  </a:cubicBezTo>
                  <a:cubicBezTo>
                    <a:pt x="10988" y="65698"/>
                    <a:pt x="3973" y="74072"/>
                    <a:pt x="8390" y="85349"/>
                  </a:cubicBezTo>
                  <a:cubicBezTo>
                    <a:pt x="14416" y="100732"/>
                    <a:pt x="34317" y="109450"/>
                    <a:pt x="31249" y="128239"/>
                  </a:cubicBezTo>
                  <a:cubicBezTo>
                    <a:pt x="30914" y="130287"/>
                    <a:pt x="30389" y="132393"/>
                    <a:pt x="29711" y="134431"/>
                  </a:cubicBezTo>
                  <a:lnTo>
                    <a:pt x="33980" y="134431"/>
                  </a:lnTo>
                  <a:lnTo>
                    <a:pt x="33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6313500" y="-190000"/>
              <a:ext cx="561450" cy="2801125"/>
            </a:xfrm>
            <a:custGeom>
              <a:avLst/>
              <a:gdLst/>
              <a:ahLst/>
              <a:cxnLst/>
              <a:rect l="l" t="t" r="r" b="b"/>
              <a:pathLst>
                <a:path w="22458" h="112045" extrusionOk="0">
                  <a:moveTo>
                    <a:pt x="10372" y="0"/>
                  </a:moveTo>
                  <a:cubicBezTo>
                    <a:pt x="7271" y="8945"/>
                    <a:pt x="1" y="17293"/>
                    <a:pt x="1013" y="26635"/>
                  </a:cubicBezTo>
                  <a:cubicBezTo>
                    <a:pt x="2169" y="37317"/>
                    <a:pt x="14865" y="44800"/>
                    <a:pt x="14935" y="55556"/>
                  </a:cubicBezTo>
                  <a:cubicBezTo>
                    <a:pt x="14970" y="61032"/>
                    <a:pt x="11899" y="65999"/>
                    <a:pt x="10427" y="71278"/>
                  </a:cubicBezTo>
                  <a:cubicBezTo>
                    <a:pt x="8601" y="77825"/>
                    <a:pt x="8675" y="85019"/>
                    <a:pt x="10013" y="91548"/>
                  </a:cubicBezTo>
                  <a:cubicBezTo>
                    <a:pt x="11200" y="97343"/>
                    <a:pt x="14979" y="101990"/>
                    <a:pt x="18736" y="106921"/>
                  </a:cubicBezTo>
                  <a:cubicBezTo>
                    <a:pt x="20032" y="108622"/>
                    <a:pt x="21285" y="110327"/>
                    <a:pt x="22458" y="112044"/>
                  </a:cubicBezTo>
                  <a:lnTo>
                    <a:pt x="224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6717225" y="269950"/>
              <a:ext cx="157725" cy="707000"/>
            </a:xfrm>
            <a:custGeom>
              <a:avLst/>
              <a:gdLst/>
              <a:ahLst/>
              <a:cxnLst/>
              <a:rect l="l" t="t" r="r" b="b"/>
              <a:pathLst>
                <a:path w="6309" h="28280" extrusionOk="0">
                  <a:moveTo>
                    <a:pt x="6309" y="1"/>
                  </a:moveTo>
                  <a:cubicBezTo>
                    <a:pt x="3920" y="4973"/>
                    <a:pt x="538" y="9490"/>
                    <a:pt x="263" y="15262"/>
                  </a:cubicBezTo>
                  <a:cubicBezTo>
                    <a:pt x="0" y="20786"/>
                    <a:pt x="3053" y="24568"/>
                    <a:pt x="6309" y="28279"/>
                  </a:cubicBezTo>
                  <a:lnTo>
                    <a:pt x="63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4834600" y="-190000"/>
              <a:ext cx="1699600" cy="3360775"/>
            </a:xfrm>
            <a:custGeom>
              <a:avLst/>
              <a:gdLst/>
              <a:ahLst/>
              <a:cxnLst/>
              <a:rect l="l" t="t" r="r" b="b"/>
              <a:pathLst>
                <a:path w="67984" h="134431" extrusionOk="0">
                  <a:moveTo>
                    <a:pt x="0" y="0"/>
                  </a:moveTo>
                  <a:cubicBezTo>
                    <a:pt x="2713" y="2221"/>
                    <a:pt x="5387" y="4652"/>
                    <a:pt x="7680" y="7258"/>
                  </a:cubicBezTo>
                  <a:cubicBezTo>
                    <a:pt x="11039" y="11078"/>
                    <a:pt x="13585" y="15271"/>
                    <a:pt x="14216" y="19730"/>
                  </a:cubicBezTo>
                  <a:cubicBezTo>
                    <a:pt x="14900" y="24565"/>
                    <a:pt x="13290" y="28530"/>
                    <a:pt x="12146" y="32600"/>
                  </a:cubicBezTo>
                  <a:cubicBezTo>
                    <a:pt x="10978" y="36753"/>
                    <a:pt x="10282" y="41011"/>
                    <a:pt x="12841" y="46365"/>
                  </a:cubicBezTo>
                  <a:cubicBezTo>
                    <a:pt x="15358" y="51627"/>
                    <a:pt x="20281" y="55526"/>
                    <a:pt x="24975" y="59479"/>
                  </a:cubicBezTo>
                  <a:cubicBezTo>
                    <a:pt x="29602" y="63377"/>
                    <a:pt x="34008" y="67327"/>
                    <a:pt x="35554" y="72756"/>
                  </a:cubicBezTo>
                  <a:cubicBezTo>
                    <a:pt x="36845" y="77289"/>
                    <a:pt x="35508" y="81173"/>
                    <a:pt x="34707" y="85282"/>
                  </a:cubicBezTo>
                  <a:cubicBezTo>
                    <a:pt x="33890" y="89480"/>
                    <a:pt x="33611" y="93905"/>
                    <a:pt x="37073" y="99449"/>
                  </a:cubicBezTo>
                  <a:cubicBezTo>
                    <a:pt x="40049" y="104217"/>
                    <a:pt x="44492" y="107662"/>
                    <a:pt x="49100" y="110974"/>
                  </a:cubicBezTo>
                  <a:cubicBezTo>
                    <a:pt x="53666" y="114256"/>
                    <a:pt x="58395" y="117407"/>
                    <a:pt x="61984" y="121618"/>
                  </a:cubicBezTo>
                  <a:cubicBezTo>
                    <a:pt x="65078" y="125250"/>
                    <a:pt x="67510" y="129758"/>
                    <a:pt x="66826" y="134431"/>
                  </a:cubicBezTo>
                  <a:lnTo>
                    <a:pt x="67316" y="134431"/>
                  </a:lnTo>
                  <a:cubicBezTo>
                    <a:pt x="67983" y="129643"/>
                    <a:pt x="65523" y="125023"/>
                    <a:pt x="62353" y="121304"/>
                  </a:cubicBezTo>
                  <a:cubicBezTo>
                    <a:pt x="58739" y="117063"/>
                    <a:pt x="53981" y="113885"/>
                    <a:pt x="49383" y="110580"/>
                  </a:cubicBezTo>
                  <a:cubicBezTo>
                    <a:pt x="44827" y="107305"/>
                    <a:pt x="40426" y="103907"/>
                    <a:pt x="37484" y="99193"/>
                  </a:cubicBezTo>
                  <a:cubicBezTo>
                    <a:pt x="34108" y="93785"/>
                    <a:pt x="34386" y="89469"/>
                    <a:pt x="35184" y="85375"/>
                  </a:cubicBezTo>
                  <a:cubicBezTo>
                    <a:pt x="35999" y="81193"/>
                    <a:pt x="37335" y="77237"/>
                    <a:pt x="36021" y="72623"/>
                  </a:cubicBezTo>
                  <a:cubicBezTo>
                    <a:pt x="34449" y="67103"/>
                    <a:pt x="29992" y="63071"/>
                    <a:pt x="25287" y="59108"/>
                  </a:cubicBezTo>
                  <a:cubicBezTo>
                    <a:pt x="20646" y="55200"/>
                    <a:pt x="15766" y="51358"/>
                    <a:pt x="13280" y="46157"/>
                  </a:cubicBezTo>
                  <a:cubicBezTo>
                    <a:pt x="10783" y="40934"/>
                    <a:pt x="11474" y="36781"/>
                    <a:pt x="12613" y="32731"/>
                  </a:cubicBezTo>
                  <a:cubicBezTo>
                    <a:pt x="13775" y="28599"/>
                    <a:pt x="15390" y="24570"/>
                    <a:pt x="14696" y="19661"/>
                  </a:cubicBezTo>
                  <a:cubicBezTo>
                    <a:pt x="14053" y="15115"/>
                    <a:pt x="11470" y="10832"/>
                    <a:pt x="8043" y="6937"/>
                  </a:cubicBezTo>
                  <a:cubicBezTo>
                    <a:pt x="5862" y="4458"/>
                    <a:pt x="3338" y="2136"/>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4284200" y="-190000"/>
              <a:ext cx="2089250" cy="3360775"/>
            </a:xfrm>
            <a:custGeom>
              <a:avLst/>
              <a:gdLst/>
              <a:ahLst/>
              <a:cxnLst/>
              <a:rect l="l" t="t" r="r" b="b"/>
              <a:pathLst>
                <a:path w="83570" h="134431" extrusionOk="0">
                  <a:moveTo>
                    <a:pt x="0" y="0"/>
                  </a:moveTo>
                  <a:cubicBezTo>
                    <a:pt x="12717" y="6166"/>
                    <a:pt x="22550" y="13594"/>
                    <a:pt x="22463" y="28615"/>
                  </a:cubicBezTo>
                  <a:cubicBezTo>
                    <a:pt x="22441" y="32378"/>
                    <a:pt x="21539" y="36080"/>
                    <a:pt x="20932" y="39780"/>
                  </a:cubicBezTo>
                  <a:cubicBezTo>
                    <a:pt x="20316" y="43530"/>
                    <a:pt x="20003" y="47280"/>
                    <a:pt x="21167" y="51090"/>
                  </a:cubicBezTo>
                  <a:cubicBezTo>
                    <a:pt x="22966" y="56978"/>
                    <a:pt x="27734" y="59907"/>
                    <a:pt x="32785" y="62601"/>
                  </a:cubicBezTo>
                  <a:cubicBezTo>
                    <a:pt x="37739" y="65241"/>
                    <a:pt x="42967" y="67653"/>
                    <a:pt x="45793" y="72556"/>
                  </a:cubicBezTo>
                  <a:cubicBezTo>
                    <a:pt x="48387" y="77055"/>
                    <a:pt x="47508" y="81910"/>
                    <a:pt x="46738" y="86777"/>
                  </a:cubicBezTo>
                  <a:cubicBezTo>
                    <a:pt x="45951" y="91757"/>
                    <a:pt x="45273" y="96749"/>
                    <a:pt x="48294" y="101409"/>
                  </a:cubicBezTo>
                  <a:cubicBezTo>
                    <a:pt x="50315" y="104523"/>
                    <a:pt x="53490" y="106542"/>
                    <a:pt x="56925" y="108272"/>
                  </a:cubicBezTo>
                  <a:cubicBezTo>
                    <a:pt x="60311" y="109978"/>
                    <a:pt x="63949" y="111404"/>
                    <a:pt x="66941" y="113362"/>
                  </a:cubicBezTo>
                  <a:cubicBezTo>
                    <a:pt x="75146" y="118733"/>
                    <a:pt x="80572" y="125981"/>
                    <a:pt x="83062" y="134431"/>
                  </a:cubicBezTo>
                  <a:lnTo>
                    <a:pt x="83570" y="134431"/>
                  </a:lnTo>
                  <a:cubicBezTo>
                    <a:pt x="81069" y="125814"/>
                    <a:pt x="75560" y="118424"/>
                    <a:pt x="67206" y="112957"/>
                  </a:cubicBezTo>
                  <a:cubicBezTo>
                    <a:pt x="64199" y="110989"/>
                    <a:pt x="60546" y="109553"/>
                    <a:pt x="57142" y="107839"/>
                  </a:cubicBezTo>
                  <a:cubicBezTo>
                    <a:pt x="53787" y="106148"/>
                    <a:pt x="50674" y="104188"/>
                    <a:pt x="48701" y="101144"/>
                  </a:cubicBezTo>
                  <a:cubicBezTo>
                    <a:pt x="45751" y="96594"/>
                    <a:pt x="46448" y="91716"/>
                    <a:pt x="47218" y="86853"/>
                  </a:cubicBezTo>
                  <a:cubicBezTo>
                    <a:pt x="48004" y="81876"/>
                    <a:pt x="48865" y="76914"/>
                    <a:pt x="46213" y="72313"/>
                  </a:cubicBezTo>
                  <a:cubicBezTo>
                    <a:pt x="43342" y="67330"/>
                    <a:pt x="38047" y="64856"/>
                    <a:pt x="33013" y="62172"/>
                  </a:cubicBezTo>
                  <a:cubicBezTo>
                    <a:pt x="28076" y="59540"/>
                    <a:pt x="23390" y="56704"/>
                    <a:pt x="21630" y="50949"/>
                  </a:cubicBezTo>
                  <a:cubicBezTo>
                    <a:pt x="20489" y="47212"/>
                    <a:pt x="20807" y="43536"/>
                    <a:pt x="21410" y="39859"/>
                  </a:cubicBezTo>
                  <a:cubicBezTo>
                    <a:pt x="22022" y="36133"/>
                    <a:pt x="22925" y="32406"/>
                    <a:pt x="22948" y="28617"/>
                  </a:cubicBezTo>
                  <a:cubicBezTo>
                    <a:pt x="23034" y="13737"/>
                    <a:pt x="13560" y="6172"/>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5434350" y="-190000"/>
              <a:ext cx="1208100" cy="3360775"/>
            </a:xfrm>
            <a:custGeom>
              <a:avLst/>
              <a:gdLst/>
              <a:ahLst/>
              <a:cxnLst/>
              <a:rect l="l" t="t" r="r" b="b"/>
              <a:pathLst>
                <a:path w="48324" h="134431" extrusionOk="0">
                  <a:moveTo>
                    <a:pt x="1" y="0"/>
                  </a:moveTo>
                  <a:cubicBezTo>
                    <a:pt x="6523" y="5912"/>
                    <a:pt x="10627" y="12903"/>
                    <a:pt x="9148" y="23231"/>
                  </a:cubicBezTo>
                  <a:cubicBezTo>
                    <a:pt x="8676" y="26529"/>
                    <a:pt x="7489" y="29662"/>
                    <a:pt x="6544" y="32832"/>
                  </a:cubicBezTo>
                  <a:cubicBezTo>
                    <a:pt x="5584" y="36047"/>
                    <a:pt x="4874" y="39298"/>
                    <a:pt x="5371" y="42789"/>
                  </a:cubicBezTo>
                  <a:cubicBezTo>
                    <a:pt x="6139" y="48187"/>
                    <a:pt x="9705" y="51356"/>
                    <a:pt x="13533" y="54355"/>
                  </a:cubicBezTo>
                  <a:cubicBezTo>
                    <a:pt x="17279" y="57288"/>
                    <a:pt x="21278" y="60053"/>
                    <a:pt x="23005" y="64702"/>
                  </a:cubicBezTo>
                  <a:cubicBezTo>
                    <a:pt x="24590" y="68970"/>
                    <a:pt x="23283" y="73116"/>
                    <a:pt x="22064" y="77286"/>
                  </a:cubicBezTo>
                  <a:cubicBezTo>
                    <a:pt x="20814" y="81560"/>
                    <a:pt x="19656" y="85857"/>
                    <a:pt x="21576" y="90326"/>
                  </a:cubicBezTo>
                  <a:cubicBezTo>
                    <a:pt x="22861" y="93317"/>
                    <a:pt x="25229" y="95488"/>
                    <a:pt x="27846" y="97439"/>
                  </a:cubicBezTo>
                  <a:cubicBezTo>
                    <a:pt x="30420" y="99358"/>
                    <a:pt x="33233" y="101063"/>
                    <a:pt x="35453" y="103154"/>
                  </a:cubicBezTo>
                  <a:cubicBezTo>
                    <a:pt x="44281" y="111470"/>
                    <a:pt x="47832" y="122519"/>
                    <a:pt x="45965" y="134431"/>
                  </a:cubicBezTo>
                  <a:lnTo>
                    <a:pt x="46456" y="134431"/>
                  </a:lnTo>
                  <a:cubicBezTo>
                    <a:pt x="48323" y="122383"/>
                    <a:pt x="44716" y="111213"/>
                    <a:pt x="35786" y="102801"/>
                  </a:cubicBezTo>
                  <a:cubicBezTo>
                    <a:pt x="33552" y="100698"/>
                    <a:pt x="30724" y="98981"/>
                    <a:pt x="28135" y="97050"/>
                  </a:cubicBezTo>
                  <a:cubicBezTo>
                    <a:pt x="25588" y="95151"/>
                    <a:pt x="23272" y="93046"/>
                    <a:pt x="22021" y="90135"/>
                  </a:cubicBezTo>
                  <a:cubicBezTo>
                    <a:pt x="20149" y="85778"/>
                    <a:pt x="21311" y="81589"/>
                    <a:pt x="22529" y="77422"/>
                  </a:cubicBezTo>
                  <a:cubicBezTo>
                    <a:pt x="23777" y="73152"/>
                    <a:pt x="25083" y="68904"/>
                    <a:pt x="23460" y="64534"/>
                  </a:cubicBezTo>
                  <a:cubicBezTo>
                    <a:pt x="21700" y="59797"/>
                    <a:pt x="17647" y="56961"/>
                    <a:pt x="13833" y="53973"/>
                  </a:cubicBezTo>
                  <a:cubicBezTo>
                    <a:pt x="10102" y="51051"/>
                    <a:pt x="6600" y="47982"/>
                    <a:pt x="5851" y="42721"/>
                  </a:cubicBezTo>
                  <a:cubicBezTo>
                    <a:pt x="5365" y="39303"/>
                    <a:pt x="6069" y="36119"/>
                    <a:pt x="7008" y="32971"/>
                  </a:cubicBezTo>
                  <a:cubicBezTo>
                    <a:pt x="7960" y="29778"/>
                    <a:pt x="9153" y="26621"/>
                    <a:pt x="9629" y="23300"/>
                  </a:cubicBezTo>
                  <a:cubicBezTo>
                    <a:pt x="11104" y="12992"/>
                    <a:pt x="7129" y="5945"/>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6021750" y="-190000"/>
              <a:ext cx="829600" cy="3360775"/>
            </a:xfrm>
            <a:custGeom>
              <a:avLst/>
              <a:gdLst/>
              <a:ahLst/>
              <a:cxnLst/>
              <a:rect l="l" t="t" r="r" b="b"/>
              <a:pathLst>
                <a:path w="33184" h="134431" extrusionOk="0">
                  <a:moveTo>
                    <a:pt x="2813" y="0"/>
                  </a:moveTo>
                  <a:cubicBezTo>
                    <a:pt x="2905" y="151"/>
                    <a:pt x="2996" y="303"/>
                    <a:pt x="3086" y="457"/>
                  </a:cubicBezTo>
                  <a:cubicBezTo>
                    <a:pt x="6213" y="5815"/>
                    <a:pt x="5527" y="10288"/>
                    <a:pt x="4040" y="14739"/>
                  </a:cubicBezTo>
                  <a:cubicBezTo>
                    <a:pt x="2526" y="19272"/>
                    <a:pt x="198" y="23785"/>
                    <a:pt x="96" y="29153"/>
                  </a:cubicBezTo>
                  <a:cubicBezTo>
                    <a:pt x="1" y="34186"/>
                    <a:pt x="2074" y="38251"/>
                    <a:pt x="4329" y="42247"/>
                  </a:cubicBezTo>
                  <a:cubicBezTo>
                    <a:pt x="6546" y="46178"/>
                    <a:pt x="8941" y="50040"/>
                    <a:pt x="9525" y="54726"/>
                  </a:cubicBezTo>
                  <a:cubicBezTo>
                    <a:pt x="10206" y="60198"/>
                    <a:pt x="8796" y="65017"/>
                    <a:pt x="7771" y="69869"/>
                  </a:cubicBezTo>
                  <a:cubicBezTo>
                    <a:pt x="6732" y="74791"/>
                    <a:pt x="6084" y="79748"/>
                    <a:pt x="8313" y="85437"/>
                  </a:cubicBezTo>
                  <a:cubicBezTo>
                    <a:pt x="11335" y="93153"/>
                    <a:pt x="17830" y="99202"/>
                    <a:pt x="23191" y="105671"/>
                  </a:cubicBezTo>
                  <a:cubicBezTo>
                    <a:pt x="28491" y="112069"/>
                    <a:pt x="32678" y="118884"/>
                    <a:pt x="31157" y="128200"/>
                  </a:cubicBezTo>
                  <a:cubicBezTo>
                    <a:pt x="30820" y="130261"/>
                    <a:pt x="30289" y="132382"/>
                    <a:pt x="29603" y="134431"/>
                  </a:cubicBezTo>
                  <a:lnTo>
                    <a:pt x="30114" y="134431"/>
                  </a:lnTo>
                  <a:cubicBezTo>
                    <a:pt x="30785" y="132404"/>
                    <a:pt x="31303" y="130312"/>
                    <a:pt x="31636" y="128279"/>
                  </a:cubicBezTo>
                  <a:cubicBezTo>
                    <a:pt x="33183" y="118806"/>
                    <a:pt x="28954" y="111867"/>
                    <a:pt x="23564" y="105362"/>
                  </a:cubicBezTo>
                  <a:cubicBezTo>
                    <a:pt x="18236" y="98931"/>
                    <a:pt x="11768" y="92929"/>
                    <a:pt x="8764" y="85261"/>
                  </a:cubicBezTo>
                  <a:cubicBezTo>
                    <a:pt x="6575" y="79673"/>
                    <a:pt x="7225" y="74804"/>
                    <a:pt x="8246" y="69970"/>
                  </a:cubicBezTo>
                  <a:cubicBezTo>
                    <a:pt x="9282" y="65065"/>
                    <a:pt x="10695" y="60196"/>
                    <a:pt x="10006" y="54665"/>
                  </a:cubicBezTo>
                  <a:cubicBezTo>
                    <a:pt x="9414" y="49915"/>
                    <a:pt x="7000" y="45994"/>
                    <a:pt x="4751" y="42009"/>
                  </a:cubicBezTo>
                  <a:cubicBezTo>
                    <a:pt x="2539" y="38087"/>
                    <a:pt x="487" y="34101"/>
                    <a:pt x="581" y="29163"/>
                  </a:cubicBezTo>
                  <a:cubicBezTo>
                    <a:pt x="682" y="23847"/>
                    <a:pt x="3001" y="19382"/>
                    <a:pt x="4501" y="14892"/>
                  </a:cubicBezTo>
                  <a:cubicBezTo>
                    <a:pt x="6028" y="10318"/>
                    <a:pt x="6718" y="5721"/>
                    <a:pt x="3505" y="212"/>
                  </a:cubicBezTo>
                  <a:cubicBezTo>
                    <a:pt x="3463" y="142"/>
                    <a:pt x="3421" y="71"/>
                    <a:pt x="3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7"/>
            <p:cNvSpPr/>
            <p:nvPr/>
          </p:nvSpPr>
          <p:spPr>
            <a:xfrm>
              <a:off x="6318150" y="-190000"/>
              <a:ext cx="556800" cy="2811875"/>
            </a:xfrm>
            <a:custGeom>
              <a:avLst/>
              <a:gdLst/>
              <a:ahLst/>
              <a:cxnLst/>
              <a:rect l="l" t="t" r="r" b="b"/>
              <a:pathLst>
                <a:path w="22272" h="112475" extrusionOk="0">
                  <a:moveTo>
                    <a:pt x="9929" y="0"/>
                  </a:moveTo>
                  <a:cubicBezTo>
                    <a:pt x="8608" y="3786"/>
                    <a:pt x="6540" y="7464"/>
                    <a:pt x="4681" y="11158"/>
                  </a:cubicBezTo>
                  <a:cubicBezTo>
                    <a:pt x="2145" y="16197"/>
                    <a:pt x="1" y="21265"/>
                    <a:pt x="585" y="26661"/>
                  </a:cubicBezTo>
                  <a:cubicBezTo>
                    <a:pt x="1168" y="32043"/>
                    <a:pt x="4647" y="36626"/>
                    <a:pt x="8000" y="41211"/>
                  </a:cubicBezTo>
                  <a:cubicBezTo>
                    <a:pt x="11296" y="45719"/>
                    <a:pt x="14471" y="50230"/>
                    <a:pt x="14506" y="55558"/>
                  </a:cubicBezTo>
                  <a:cubicBezTo>
                    <a:pt x="14541" y="61011"/>
                    <a:pt x="11473" y="65955"/>
                    <a:pt x="10007" y="71212"/>
                  </a:cubicBezTo>
                  <a:cubicBezTo>
                    <a:pt x="8172" y="77796"/>
                    <a:pt x="8245" y="85031"/>
                    <a:pt x="9590" y="91597"/>
                  </a:cubicBezTo>
                  <a:cubicBezTo>
                    <a:pt x="10785" y="97427"/>
                    <a:pt x="14578" y="102107"/>
                    <a:pt x="18358" y="107068"/>
                  </a:cubicBezTo>
                  <a:cubicBezTo>
                    <a:pt x="19725" y="108862"/>
                    <a:pt x="21044" y="110661"/>
                    <a:pt x="22272" y="112474"/>
                  </a:cubicBezTo>
                  <a:lnTo>
                    <a:pt x="22272" y="111618"/>
                  </a:lnTo>
                  <a:cubicBezTo>
                    <a:pt x="21155" y="109995"/>
                    <a:pt x="19968" y="108383"/>
                    <a:pt x="18743" y="106774"/>
                  </a:cubicBezTo>
                  <a:cubicBezTo>
                    <a:pt x="15009" y="101874"/>
                    <a:pt x="11245" y="97259"/>
                    <a:pt x="10065" y="91499"/>
                  </a:cubicBezTo>
                  <a:cubicBezTo>
                    <a:pt x="8735" y="85007"/>
                    <a:pt x="8659" y="77852"/>
                    <a:pt x="10474" y="71342"/>
                  </a:cubicBezTo>
                  <a:cubicBezTo>
                    <a:pt x="11952" y="66042"/>
                    <a:pt x="15027" y="61053"/>
                    <a:pt x="14991" y="55554"/>
                  </a:cubicBezTo>
                  <a:cubicBezTo>
                    <a:pt x="14956" y="50126"/>
                    <a:pt x="11750" y="45518"/>
                    <a:pt x="8391" y="40925"/>
                  </a:cubicBezTo>
                  <a:cubicBezTo>
                    <a:pt x="5089" y="36409"/>
                    <a:pt x="1641" y="31909"/>
                    <a:pt x="1068" y="26609"/>
                  </a:cubicBezTo>
                  <a:cubicBezTo>
                    <a:pt x="493" y="21306"/>
                    <a:pt x="2622" y="16329"/>
                    <a:pt x="5114" y="11376"/>
                  </a:cubicBezTo>
                  <a:cubicBezTo>
                    <a:pt x="7009" y="7611"/>
                    <a:pt x="9113" y="3861"/>
                    <a:pt x="10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7"/>
            <p:cNvSpPr/>
            <p:nvPr/>
          </p:nvSpPr>
          <p:spPr>
            <a:xfrm>
              <a:off x="6711275" y="255775"/>
              <a:ext cx="163675" cy="730325"/>
            </a:xfrm>
            <a:custGeom>
              <a:avLst/>
              <a:gdLst/>
              <a:ahLst/>
              <a:cxnLst/>
              <a:rect l="l" t="t" r="r" b="b"/>
              <a:pathLst>
                <a:path w="6547" h="29213" extrusionOk="0">
                  <a:moveTo>
                    <a:pt x="6547" y="0"/>
                  </a:moveTo>
                  <a:cubicBezTo>
                    <a:pt x="5557" y="2135"/>
                    <a:pt x="4360" y="4176"/>
                    <a:pt x="3280" y="6258"/>
                  </a:cubicBezTo>
                  <a:cubicBezTo>
                    <a:pt x="1735" y="9236"/>
                    <a:pt x="426" y="12296"/>
                    <a:pt x="259" y="15817"/>
                  </a:cubicBezTo>
                  <a:cubicBezTo>
                    <a:pt x="0" y="21264"/>
                    <a:pt x="2908" y="25046"/>
                    <a:pt x="6106" y="28710"/>
                  </a:cubicBezTo>
                  <a:cubicBezTo>
                    <a:pt x="6253" y="28878"/>
                    <a:pt x="6399" y="29046"/>
                    <a:pt x="6547" y="29213"/>
                  </a:cubicBezTo>
                  <a:lnTo>
                    <a:pt x="6547" y="28479"/>
                  </a:lnTo>
                  <a:cubicBezTo>
                    <a:pt x="6521" y="28449"/>
                    <a:pt x="6496" y="28420"/>
                    <a:pt x="6471" y="28391"/>
                  </a:cubicBezTo>
                  <a:cubicBezTo>
                    <a:pt x="3355" y="24821"/>
                    <a:pt x="491" y="21149"/>
                    <a:pt x="744" y="15841"/>
                  </a:cubicBezTo>
                  <a:cubicBezTo>
                    <a:pt x="907" y="12392"/>
                    <a:pt x="2197" y="9397"/>
                    <a:pt x="3710" y="6482"/>
                  </a:cubicBezTo>
                  <a:cubicBezTo>
                    <a:pt x="4639" y="4693"/>
                    <a:pt x="5651" y="2933"/>
                    <a:pt x="6547" y="1120"/>
                  </a:cubicBezTo>
                  <a:lnTo>
                    <a:pt x="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37"/>
          <p:cNvGrpSpPr/>
          <p:nvPr/>
        </p:nvGrpSpPr>
        <p:grpSpPr>
          <a:xfrm>
            <a:off x="5726186" y="3569189"/>
            <a:ext cx="1087115" cy="1520411"/>
            <a:chOff x="137036" y="2185664"/>
            <a:chExt cx="1087115" cy="1520411"/>
          </a:xfrm>
        </p:grpSpPr>
        <p:sp>
          <p:nvSpPr>
            <p:cNvPr id="1100" name="Google Shape;1100;p37"/>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37"/>
            <p:cNvGrpSpPr/>
            <p:nvPr/>
          </p:nvGrpSpPr>
          <p:grpSpPr>
            <a:xfrm rot="-900166">
              <a:off x="313645" y="2276432"/>
              <a:ext cx="727060" cy="1313734"/>
              <a:chOff x="2119450" y="4218200"/>
              <a:chExt cx="571375" cy="1032425"/>
            </a:xfrm>
          </p:grpSpPr>
          <p:sp>
            <p:nvSpPr>
              <p:cNvPr id="1102" name="Google Shape;1102;p37"/>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1" name="Google Shape;1111;p37"/>
          <p:cNvGrpSpPr/>
          <p:nvPr/>
        </p:nvGrpSpPr>
        <p:grpSpPr>
          <a:xfrm>
            <a:off x="6594571" y="3962318"/>
            <a:ext cx="1488837" cy="1481820"/>
            <a:chOff x="2446009" y="-157920"/>
            <a:chExt cx="1488837" cy="1481820"/>
          </a:xfrm>
        </p:grpSpPr>
        <p:grpSp>
          <p:nvGrpSpPr>
            <p:cNvPr id="1112" name="Google Shape;1112;p37"/>
            <p:cNvGrpSpPr/>
            <p:nvPr/>
          </p:nvGrpSpPr>
          <p:grpSpPr>
            <a:xfrm>
              <a:off x="2446009" y="-157920"/>
              <a:ext cx="1488837" cy="1481820"/>
              <a:chOff x="2297959" y="1207080"/>
              <a:chExt cx="1488837" cy="1481820"/>
            </a:xfrm>
          </p:grpSpPr>
          <p:sp>
            <p:nvSpPr>
              <p:cNvPr id="1113" name="Google Shape;1113;p37"/>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7" name="Google Shape;1117;p37"/>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576552" y="327923"/>
            <a:ext cx="7037727"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PHIẾU HỌC TẬP SỐ 2: </a:t>
            </a:r>
            <a:r>
              <a:rPr lang="vi-VN" sz="2800" b="1">
                <a:latin typeface="Times New Roman" panose="02020603050405020304" pitchFamily="18" charset="0"/>
                <a:cs typeface="Times New Roman" panose="02020603050405020304" pitchFamily="18" charset="0"/>
              </a:rPr>
              <a:t>TÌM HIỂU </a:t>
            </a:r>
            <a:r>
              <a:rPr lang="vi-VN" sz="2800" b="1" smtClean="0">
                <a:latin typeface="Times New Roman" panose="02020603050405020304" pitchFamily="18" charset="0"/>
                <a:cs typeface="Times New Roman" panose="02020603050405020304" pitchFamily="18" charset="0"/>
              </a:rPr>
              <a:t>CHUNG</a:t>
            </a:r>
            <a:endParaRPr lang="en-US" sz="280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199727593"/>
              </p:ext>
            </p:extLst>
          </p:nvPr>
        </p:nvGraphicFramePr>
        <p:xfrm>
          <a:off x="258554" y="1092840"/>
          <a:ext cx="8500767" cy="3584575"/>
        </p:xfrm>
        <a:graphic>
          <a:graphicData uri="http://schemas.openxmlformats.org/drawingml/2006/table">
            <a:tbl>
              <a:tblPr firstRow="1" firstCol="1" bandRow="1">
                <a:tableStyleId>{C80E1D78-2188-4BD0-9025-78ECC0E8865C}</a:tableStyleId>
              </a:tblPr>
              <a:tblGrid>
                <a:gridCol w="4662140">
                  <a:extLst>
                    <a:ext uri="{9D8B030D-6E8A-4147-A177-3AD203B41FA5}">
                      <a16:colId xmlns:a16="http://schemas.microsoft.com/office/drawing/2014/main" xmlns="" val="2563675776"/>
                    </a:ext>
                  </a:extLst>
                </a:gridCol>
                <a:gridCol w="3838627">
                  <a:extLst>
                    <a:ext uri="{9D8B030D-6E8A-4147-A177-3AD203B41FA5}">
                      <a16:colId xmlns:a16="http://schemas.microsoft.com/office/drawing/2014/main" xmlns="" val="1965480432"/>
                    </a:ext>
                  </a:extLst>
                </a:gridCol>
              </a:tblGrid>
              <a:tr h="0">
                <a:tc>
                  <a:txBody>
                    <a:bodyPr/>
                    <a:lstStyle/>
                    <a:p>
                      <a:pPr algn="just">
                        <a:spcAft>
                          <a:spcPts val="0"/>
                        </a:spcAft>
                      </a:pPr>
                      <a:r>
                        <a:rPr lang="vi-VN" sz="3200" kern="1200" spc="-20">
                          <a:effectLst/>
                          <a:latin typeface="Times New Roman" panose="02020603050405020304" pitchFamily="18" charset="0"/>
                          <a:cs typeface="Times New Roman" panose="02020603050405020304" pitchFamily="18" charset="0"/>
                        </a:rPr>
                        <a:t>Văn bản: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522810490"/>
                  </a:ext>
                </a:extLst>
              </a:tr>
              <a:tr h="0">
                <a:tc>
                  <a:txBody>
                    <a:bodyPr/>
                    <a:lstStyle/>
                    <a:p>
                      <a:pPr algn="just">
                        <a:spcAft>
                          <a:spcPts val="0"/>
                        </a:spcAft>
                      </a:pPr>
                      <a:r>
                        <a:rPr lang="vi-VN" sz="3200" kern="1200" spc="-20">
                          <a:effectLst/>
                          <a:latin typeface="Times New Roman" panose="02020603050405020304" pitchFamily="18" charset="0"/>
                          <a:cs typeface="Times New Roman" panose="02020603050405020304" pitchFamily="18" charset="0"/>
                        </a:rPr>
                        <a:t>Tác giả</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363055035"/>
                  </a:ext>
                </a:extLst>
              </a:tr>
              <a:tr h="0">
                <a:tc>
                  <a:txBody>
                    <a:bodyPr/>
                    <a:lstStyle/>
                    <a:p>
                      <a:pPr algn="just">
                        <a:spcAft>
                          <a:spcPts val="0"/>
                        </a:spcAft>
                      </a:pPr>
                      <a:r>
                        <a:rPr lang="en-US" sz="3200" kern="1200" spc="-20">
                          <a:effectLst/>
                          <a:latin typeface="Times New Roman" panose="02020603050405020304" pitchFamily="18" charset="0"/>
                          <a:cs typeface="Times New Roman" panose="02020603050405020304" pitchFamily="18" charset="0"/>
                        </a:rPr>
                        <a:t>Kiểu văn bản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624775030"/>
                  </a:ext>
                </a:extLst>
              </a:tr>
              <a:tr h="0">
                <a:tc>
                  <a:txBody>
                    <a:bodyPr/>
                    <a:lstStyle/>
                    <a:p>
                      <a:pPr algn="just">
                        <a:spcAft>
                          <a:spcPts val="0"/>
                        </a:spcAft>
                      </a:pPr>
                      <a:r>
                        <a:rPr lang="en-US" sz="3200" kern="1200" spc="-20">
                          <a:effectLst/>
                          <a:latin typeface="Times New Roman" panose="02020603050405020304" pitchFamily="18" charset="0"/>
                          <a:cs typeface="Times New Roman" panose="02020603050405020304" pitchFamily="18" charset="0"/>
                        </a:rPr>
                        <a:t>Hình thức của văn bản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412570860"/>
                  </a:ext>
                </a:extLst>
              </a:tr>
              <a:tr h="0">
                <a:tc>
                  <a:txBody>
                    <a:bodyPr/>
                    <a:lstStyle/>
                    <a:p>
                      <a:pPr algn="just">
                        <a:spcAft>
                          <a:spcPts val="0"/>
                        </a:spcAft>
                      </a:pPr>
                      <a:r>
                        <a:rPr lang="en-US" sz="3200" kern="1200" spc="-20">
                          <a:effectLst/>
                          <a:latin typeface="Times New Roman" panose="02020603050405020304" pitchFamily="18" charset="0"/>
                          <a:cs typeface="Times New Roman" panose="02020603050405020304" pitchFamily="18" charset="0"/>
                        </a:rPr>
                        <a:t>Vấn đề nghị luận được đặt ra trong văn bản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230603570"/>
                  </a:ext>
                </a:extLst>
              </a:tr>
              <a:tr h="0">
                <a:tc>
                  <a:txBody>
                    <a:bodyPr/>
                    <a:lstStyle/>
                    <a:p>
                      <a:pPr algn="just">
                        <a:spcAft>
                          <a:spcPts val="0"/>
                        </a:spcAft>
                      </a:pPr>
                      <a:r>
                        <a:rPr lang="en-US" sz="3200" kern="1200" spc="-20">
                          <a:effectLst/>
                          <a:latin typeface="Times New Roman" panose="02020603050405020304" pitchFamily="18" charset="0"/>
                          <a:cs typeface="Times New Roman" panose="02020603050405020304" pitchFamily="18" charset="0"/>
                        </a:rPr>
                        <a:t>Bố cục</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914751525"/>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grpSp>
        <p:nvGrpSpPr>
          <p:cNvPr id="1003" name="Google Shape;1003;p35"/>
          <p:cNvGrpSpPr/>
          <p:nvPr/>
        </p:nvGrpSpPr>
        <p:grpSpPr>
          <a:xfrm>
            <a:off x="720000" y="2039300"/>
            <a:ext cx="588990" cy="585400"/>
            <a:chOff x="3646075" y="2424300"/>
            <a:chExt cx="343775" cy="341700"/>
          </a:xfrm>
        </p:grpSpPr>
        <p:sp>
          <p:nvSpPr>
            <p:cNvPr id="1004" name="Google Shape;1004;p35"/>
            <p:cNvSpPr/>
            <p:nvPr/>
          </p:nvSpPr>
          <p:spPr>
            <a:xfrm>
              <a:off x="3646100" y="2424300"/>
              <a:ext cx="343750" cy="341700"/>
            </a:xfrm>
            <a:custGeom>
              <a:avLst/>
              <a:gdLst/>
              <a:ahLst/>
              <a:cxnLst/>
              <a:rect l="l" t="t" r="r" b="b"/>
              <a:pathLst>
                <a:path w="13750" h="13668" extrusionOk="0">
                  <a:moveTo>
                    <a:pt x="3696" y="4480"/>
                  </a:moveTo>
                  <a:lnTo>
                    <a:pt x="3696" y="4480"/>
                  </a:lnTo>
                  <a:cubicBezTo>
                    <a:pt x="3170" y="5267"/>
                    <a:pt x="2776" y="6093"/>
                    <a:pt x="2530" y="6929"/>
                  </a:cubicBezTo>
                  <a:lnTo>
                    <a:pt x="887" y="6674"/>
                  </a:lnTo>
                  <a:lnTo>
                    <a:pt x="2193" y="4698"/>
                  </a:lnTo>
                  <a:cubicBezTo>
                    <a:pt x="2239" y="4630"/>
                    <a:pt x="2311" y="4588"/>
                    <a:pt x="2392" y="4582"/>
                  </a:cubicBezTo>
                  <a:lnTo>
                    <a:pt x="3696" y="4480"/>
                  </a:lnTo>
                  <a:close/>
                  <a:moveTo>
                    <a:pt x="12086" y="801"/>
                  </a:moveTo>
                  <a:cubicBezTo>
                    <a:pt x="12293" y="801"/>
                    <a:pt x="12479" y="807"/>
                    <a:pt x="12641" y="816"/>
                  </a:cubicBezTo>
                  <a:cubicBezTo>
                    <a:pt x="12776" y="823"/>
                    <a:pt x="12882" y="930"/>
                    <a:pt x="12889" y="1064"/>
                  </a:cubicBezTo>
                  <a:cubicBezTo>
                    <a:pt x="12945" y="2078"/>
                    <a:pt x="12893" y="4060"/>
                    <a:pt x="11919" y="5941"/>
                  </a:cubicBezTo>
                  <a:cubicBezTo>
                    <a:pt x="11426" y="6895"/>
                    <a:pt x="10582" y="7910"/>
                    <a:pt x="9604" y="8726"/>
                  </a:cubicBezTo>
                  <a:cubicBezTo>
                    <a:pt x="8957" y="9266"/>
                    <a:pt x="8329" y="9656"/>
                    <a:pt x="7750" y="9938"/>
                  </a:cubicBezTo>
                  <a:lnTo>
                    <a:pt x="3767" y="5955"/>
                  </a:lnTo>
                  <a:cubicBezTo>
                    <a:pt x="4137" y="5200"/>
                    <a:pt x="4588" y="4570"/>
                    <a:pt x="4980" y="4102"/>
                  </a:cubicBezTo>
                  <a:cubicBezTo>
                    <a:pt x="5795" y="3123"/>
                    <a:pt x="6810" y="2279"/>
                    <a:pt x="7764" y="1786"/>
                  </a:cubicBezTo>
                  <a:cubicBezTo>
                    <a:pt x="9345" y="968"/>
                    <a:pt x="10997" y="801"/>
                    <a:pt x="12086" y="801"/>
                  </a:cubicBezTo>
                  <a:close/>
                  <a:moveTo>
                    <a:pt x="3430" y="6750"/>
                  </a:moveTo>
                  <a:lnTo>
                    <a:pt x="6954" y="10275"/>
                  </a:lnTo>
                  <a:cubicBezTo>
                    <a:pt x="6504" y="10436"/>
                    <a:pt x="6101" y="10532"/>
                    <a:pt x="5765" y="10589"/>
                  </a:cubicBezTo>
                  <a:cubicBezTo>
                    <a:pt x="5752" y="10591"/>
                    <a:pt x="5739" y="10592"/>
                    <a:pt x="5726" y="10592"/>
                  </a:cubicBezTo>
                  <a:cubicBezTo>
                    <a:pt x="5657" y="10592"/>
                    <a:pt x="5590" y="10564"/>
                    <a:pt x="5540" y="10514"/>
                  </a:cubicBezTo>
                  <a:lnTo>
                    <a:pt x="3191" y="8166"/>
                  </a:lnTo>
                  <a:cubicBezTo>
                    <a:pt x="3131" y="8106"/>
                    <a:pt x="3103" y="8021"/>
                    <a:pt x="3117" y="7940"/>
                  </a:cubicBezTo>
                  <a:cubicBezTo>
                    <a:pt x="3187" y="7522"/>
                    <a:pt x="3295" y="7125"/>
                    <a:pt x="3430" y="6750"/>
                  </a:cubicBezTo>
                  <a:close/>
                  <a:moveTo>
                    <a:pt x="9225" y="10009"/>
                  </a:moveTo>
                  <a:lnTo>
                    <a:pt x="9124" y="11313"/>
                  </a:lnTo>
                  <a:cubicBezTo>
                    <a:pt x="9118" y="11395"/>
                    <a:pt x="9075" y="11467"/>
                    <a:pt x="9007" y="11512"/>
                  </a:cubicBezTo>
                  <a:lnTo>
                    <a:pt x="7031" y="12818"/>
                  </a:lnTo>
                  <a:lnTo>
                    <a:pt x="6777" y="11175"/>
                  </a:lnTo>
                  <a:cubicBezTo>
                    <a:pt x="7612" y="10929"/>
                    <a:pt x="8438" y="10536"/>
                    <a:pt x="9225" y="10009"/>
                  </a:cubicBezTo>
                  <a:close/>
                  <a:moveTo>
                    <a:pt x="12089" y="0"/>
                  </a:moveTo>
                  <a:cubicBezTo>
                    <a:pt x="10912" y="0"/>
                    <a:pt x="9121" y="182"/>
                    <a:pt x="7396" y="1075"/>
                  </a:cubicBezTo>
                  <a:cubicBezTo>
                    <a:pt x="6351" y="1615"/>
                    <a:pt x="5246" y="2531"/>
                    <a:pt x="4364" y="3589"/>
                  </a:cubicBezTo>
                  <a:cubicBezTo>
                    <a:pt x="4353" y="3602"/>
                    <a:pt x="4343" y="3615"/>
                    <a:pt x="4332" y="3628"/>
                  </a:cubicBezTo>
                  <a:lnTo>
                    <a:pt x="2330" y="3783"/>
                  </a:lnTo>
                  <a:cubicBezTo>
                    <a:pt x="2001" y="3808"/>
                    <a:pt x="1708" y="3981"/>
                    <a:pt x="1525" y="4257"/>
                  </a:cubicBezTo>
                  <a:lnTo>
                    <a:pt x="160" y="6322"/>
                  </a:lnTo>
                  <a:cubicBezTo>
                    <a:pt x="22" y="6530"/>
                    <a:pt x="0" y="6792"/>
                    <a:pt x="101" y="7021"/>
                  </a:cubicBezTo>
                  <a:cubicBezTo>
                    <a:pt x="203" y="7251"/>
                    <a:pt x="410" y="7410"/>
                    <a:pt x="658" y="7449"/>
                  </a:cubicBezTo>
                  <a:lnTo>
                    <a:pt x="2344" y="7710"/>
                  </a:lnTo>
                  <a:cubicBezTo>
                    <a:pt x="2338" y="7742"/>
                    <a:pt x="2333" y="7775"/>
                    <a:pt x="2327" y="7808"/>
                  </a:cubicBezTo>
                  <a:cubicBezTo>
                    <a:pt x="2271" y="8144"/>
                    <a:pt x="2382" y="8489"/>
                    <a:pt x="2625" y="8732"/>
                  </a:cubicBezTo>
                  <a:lnTo>
                    <a:pt x="4973" y="11080"/>
                  </a:lnTo>
                  <a:cubicBezTo>
                    <a:pt x="5175" y="11282"/>
                    <a:pt x="5447" y="11393"/>
                    <a:pt x="5725" y="11393"/>
                  </a:cubicBezTo>
                  <a:cubicBezTo>
                    <a:pt x="5782" y="11393"/>
                    <a:pt x="5840" y="11388"/>
                    <a:pt x="5897" y="11378"/>
                  </a:cubicBezTo>
                  <a:cubicBezTo>
                    <a:pt x="5930" y="11373"/>
                    <a:pt x="5963" y="11367"/>
                    <a:pt x="5996" y="11361"/>
                  </a:cubicBezTo>
                  <a:lnTo>
                    <a:pt x="6257" y="13047"/>
                  </a:lnTo>
                  <a:cubicBezTo>
                    <a:pt x="6295" y="13295"/>
                    <a:pt x="6455" y="13503"/>
                    <a:pt x="6684" y="13605"/>
                  </a:cubicBezTo>
                  <a:cubicBezTo>
                    <a:pt x="6779" y="13646"/>
                    <a:pt x="6880" y="13667"/>
                    <a:pt x="6981" y="13667"/>
                  </a:cubicBezTo>
                  <a:cubicBezTo>
                    <a:pt x="7121" y="13667"/>
                    <a:pt x="7262" y="13626"/>
                    <a:pt x="7383" y="13545"/>
                  </a:cubicBezTo>
                  <a:lnTo>
                    <a:pt x="9449" y="12180"/>
                  </a:lnTo>
                  <a:cubicBezTo>
                    <a:pt x="9724" y="11998"/>
                    <a:pt x="9897" y="11705"/>
                    <a:pt x="9922" y="11375"/>
                  </a:cubicBezTo>
                  <a:lnTo>
                    <a:pt x="10077" y="9373"/>
                  </a:lnTo>
                  <a:cubicBezTo>
                    <a:pt x="10090" y="9363"/>
                    <a:pt x="10103" y="9352"/>
                    <a:pt x="10116" y="9341"/>
                  </a:cubicBezTo>
                  <a:cubicBezTo>
                    <a:pt x="11174" y="8459"/>
                    <a:pt x="12090" y="7355"/>
                    <a:pt x="12631" y="6309"/>
                  </a:cubicBezTo>
                  <a:cubicBezTo>
                    <a:pt x="13691" y="4259"/>
                    <a:pt x="13749" y="2116"/>
                    <a:pt x="13689" y="1021"/>
                  </a:cubicBezTo>
                  <a:cubicBezTo>
                    <a:pt x="13659" y="478"/>
                    <a:pt x="13228" y="46"/>
                    <a:pt x="12685" y="16"/>
                  </a:cubicBezTo>
                  <a:cubicBezTo>
                    <a:pt x="12511" y="6"/>
                    <a:pt x="12311" y="0"/>
                    <a:pt x="12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3831050" y="2481875"/>
              <a:ext cx="100125" cy="100075"/>
            </a:xfrm>
            <a:custGeom>
              <a:avLst/>
              <a:gdLst/>
              <a:ahLst/>
              <a:cxnLst/>
              <a:rect l="l" t="t" r="r" b="b"/>
              <a:pathLst>
                <a:path w="4005" h="4003" extrusionOk="0">
                  <a:moveTo>
                    <a:pt x="2002" y="802"/>
                  </a:moveTo>
                  <a:cubicBezTo>
                    <a:pt x="2310" y="802"/>
                    <a:pt x="2617" y="919"/>
                    <a:pt x="2852" y="1153"/>
                  </a:cubicBezTo>
                  <a:cubicBezTo>
                    <a:pt x="3078" y="1380"/>
                    <a:pt x="3203" y="1681"/>
                    <a:pt x="3203" y="2003"/>
                  </a:cubicBezTo>
                  <a:cubicBezTo>
                    <a:pt x="3203" y="2323"/>
                    <a:pt x="3078" y="2625"/>
                    <a:pt x="2852" y="2851"/>
                  </a:cubicBezTo>
                  <a:cubicBezTo>
                    <a:pt x="2617" y="3086"/>
                    <a:pt x="2310" y="3203"/>
                    <a:pt x="2002" y="3203"/>
                  </a:cubicBezTo>
                  <a:cubicBezTo>
                    <a:pt x="1694" y="3203"/>
                    <a:pt x="1387" y="3086"/>
                    <a:pt x="1153" y="2851"/>
                  </a:cubicBezTo>
                  <a:cubicBezTo>
                    <a:pt x="926" y="2625"/>
                    <a:pt x="801" y="2323"/>
                    <a:pt x="801" y="2003"/>
                  </a:cubicBezTo>
                  <a:cubicBezTo>
                    <a:pt x="801" y="1681"/>
                    <a:pt x="926" y="1380"/>
                    <a:pt x="1153" y="1153"/>
                  </a:cubicBezTo>
                  <a:cubicBezTo>
                    <a:pt x="1387" y="919"/>
                    <a:pt x="1694" y="802"/>
                    <a:pt x="2002" y="802"/>
                  </a:cubicBezTo>
                  <a:close/>
                  <a:moveTo>
                    <a:pt x="2002" y="1"/>
                  </a:moveTo>
                  <a:cubicBezTo>
                    <a:pt x="1490" y="1"/>
                    <a:pt x="977" y="196"/>
                    <a:pt x="587" y="586"/>
                  </a:cubicBezTo>
                  <a:cubicBezTo>
                    <a:pt x="208" y="964"/>
                    <a:pt x="0" y="1467"/>
                    <a:pt x="0" y="2003"/>
                  </a:cubicBezTo>
                  <a:cubicBezTo>
                    <a:pt x="0" y="2537"/>
                    <a:pt x="209" y="3040"/>
                    <a:pt x="587" y="3418"/>
                  </a:cubicBezTo>
                  <a:cubicBezTo>
                    <a:pt x="977" y="3808"/>
                    <a:pt x="1490" y="4003"/>
                    <a:pt x="2002" y="4003"/>
                  </a:cubicBezTo>
                  <a:cubicBezTo>
                    <a:pt x="2515" y="4003"/>
                    <a:pt x="3027" y="3808"/>
                    <a:pt x="3418" y="3418"/>
                  </a:cubicBezTo>
                  <a:cubicBezTo>
                    <a:pt x="3796" y="3040"/>
                    <a:pt x="4004" y="2537"/>
                    <a:pt x="4004" y="2003"/>
                  </a:cubicBezTo>
                  <a:cubicBezTo>
                    <a:pt x="4004" y="1467"/>
                    <a:pt x="3796" y="964"/>
                    <a:pt x="3418" y="586"/>
                  </a:cubicBezTo>
                  <a:cubicBezTo>
                    <a:pt x="3027" y="196"/>
                    <a:pt x="2515" y="1"/>
                    <a:pt x="2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3646275" y="2653150"/>
              <a:ext cx="54675" cy="52725"/>
            </a:xfrm>
            <a:custGeom>
              <a:avLst/>
              <a:gdLst/>
              <a:ahLst/>
              <a:cxnLst/>
              <a:rect l="l" t="t" r="r" b="b"/>
              <a:pathLst>
                <a:path w="2187" h="2109" extrusionOk="0">
                  <a:moveTo>
                    <a:pt x="1747" y="1"/>
                  </a:moveTo>
                  <a:cubicBezTo>
                    <a:pt x="1644" y="1"/>
                    <a:pt x="1542" y="40"/>
                    <a:pt x="1463" y="118"/>
                  </a:cubicBezTo>
                  <a:lnTo>
                    <a:pt x="156" y="1426"/>
                  </a:lnTo>
                  <a:cubicBezTo>
                    <a:pt x="0" y="1582"/>
                    <a:pt x="0" y="1835"/>
                    <a:pt x="156" y="1992"/>
                  </a:cubicBezTo>
                  <a:cubicBezTo>
                    <a:pt x="235" y="2070"/>
                    <a:pt x="337" y="2109"/>
                    <a:pt x="439" y="2109"/>
                  </a:cubicBezTo>
                  <a:cubicBezTo>
                    <a:pt x="542" y="2109"/>
                    <a:pt x="644" y="2070"/>
                    <a:pt x="723" y="1992"/>
                  </a:cubicBezTo>
                  <a:lnTo>
                    <a:pt x="2030" y="685"/>
                  </a:lnTo>
                  <a:cubicBezTo>
                    <a:pt x="2186" y="528"/>
                    <a:pt x="2186" y="274"/>
                    <a:pt x="2030" y="118"/>
                  </a:cubicBezTo>
                  <a:cubicBezTo>
                    <a:pt x="1952" y="40"/>
                    <a:pt x="1849" y="1"/>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3646075" y="2683100"/>
              <a:ext cx="84825" cy="82900"/>
            </a:xfrm>
            <a:custGeom>
              <a:avLst/>
              <a:gdLst/>
              <a:ahLst/>
              <a:cxnLst/>
              <a:rect l="l" t="t" r="r" b="b"/>
              <a:pathLst>
                <a:path w="3393" h="3316" extrusionOk="0">
                  <a:moveTo>
                    <a:pt x="2953" y="1"/>
                  </a:moveTo>
                  <a:cubicBezTo>
                    <a:pt x="2850" y="1"/>
                    <a:pt x="2747" y="40"/>
                    <a:pt x="2669" y="119"/>
                  </a:cubicBezTo>
                  <a:lnTo>
                    <a:pt x="156" y="2632"/>
                  </a:lnTo>
                  <a:cubicBezTo>
                    <a:pt x="0" y="2788"/>
                    <a:pt x="0" y="3041"/>
                    <a:pt x="156" y="3198"/>
                  </a:cubicBezTo>
                  <a:cubicBezTo>
                    <a:pt x="234" y="3276"/>
                    <a:pt x="337" y="3315"/>
                    <a:pt x="439" y="3315"/>
                  </a:cubicBezTo>
                  <a:cubicBezTo>
                    <a:pt x="542" y="3315"/>
                    <a:pt x="645" y="3276"/>
                    <a:pt x="722" y="3198"/>
                  </a:cubicBezTo>
                  <a:lnTo>
                    <a:pt x="3236" y="685"/>
                  </a:lnTo>
                  <a:cubicBezTo>
                    <a:pt x="3392" y="528"/>
                    <a:pt x="3392" y="275"/>
                    <a:pt x="3236" y="119"/>
                  </a:cubicBezTo>
                  <a:cubicBezTo>
                    <a:pt x="3158" y="40"/>
                    <a:pt x="3055" y="1"/>
                    <a:pt x="2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3706150" y="2713050"/>
              <a:ext cx="54700" cy="52750"/>
            </a:xfrm>
            <a:custGeom>
              <a:avLst/>
              <a:gdLst/>
              <a:ahLst/>
              <a:cxnLst/>
              <a:rect l="l" t="t" r="r" b="b"/>
              <a:pathLst>
                <a:path w="2188" h="2110" extrusionOk="0">
                  <a:moveTo>
                    <a:pt x="1748" y="1"/>
                  </a:moveTo>
                  <a:cubicBezTo>
                    <a:pt x="1646" y="1"/>
                    <a:pt x="1543" y="40"/>
                    <a:pt x="1465" y="119"/>
                  </a:cubicBezTo>
                  <a:lnTo>
                    <a:pt x="157" y="1426"/>
                  </a:lnTo>
                  <a:cubicBezTo>
                    <a:pt x="1" y="1582"/>
                    <a:pt x="1" y="1835"/>
                    <a:pt x="157" y="1992"/>
                  </a:cubicBezTo>
                  <a:cubicBezTo>
                    <a:pt x="236" y="2070"/>
                    <a:pt x="338" y="2110"/>
                    <a:pt x="441" y="2110"/>
                  </a:cubicBezTo>
                  <a:cubicBezTo>
                    <a:pt x="543" y="2110"/>
                    <a:pt x="645" y="2070"/>
                    <a:pt x="724" y="1992"/>
                  </a:cubicBezTo>
                  <a:lnTo>
                    <a:pt x="2031" y="685"/>
                  </a:lnTo>
                  <a:cubicBezTo>
                    <a:pt x="2187" y="528"/>
                    <a:pt x="2187" y="275"/>
                    <a:pt x="2031" y="119"/>
                  </a:cubicBezTo>
                  <a:cubicBezTo>
                    <a:pt x="1953" y="40"/>
                    <a:pt x="1850" y="1"/>
                    <a:pt x="1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35"/>
          <p:cNvGrpSpPr/>
          <p:nvPr/>
        </p:nvGrpSpPr>
        <p:grpSpPr>
          <a:xfrm rot="-900166">
            <a:off x="8659233" y="4438074"/>
            <a:ext cx="459331" cy="579548"/>
            <a:chOff x="5191200" y="4689525"/>
            <a:chExt cx="360975" cy="455450"/>
          </a:xfrm>
        </p:grpSpPr>
        <p:sp>
          <p:nvSpPr>
            <p:cNvPr id="1010" name="Google Shape;1010;p35"/>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35"/>
          <p:cNvGrpSpPr/>
          <p:nvPr/>
        </p:nvGrpSpPr>
        <p:grpSpPr>
          <a:xfrm rot="900166">
            <a:off x="223589" y="4623346"/>
            <a:ext cx="450265" cy="415813"/>
            <a:chOff x="1381575" y="5040050"/>
            <a:chExt cx="353850" cy="326775"/>
          </a:xfrm>
        </p:grpSpPr>
        <p:sp>
          <p:nvSpPr>
            <p:cNvPr id="1013" name="Google Shape;1013;p35"/>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35"/>
          <p:cNvGrpSpPr/>
          <p:nvPr/>
        </p:nvGrpSpPr>
        <p:grpSpPr>
          <a:xfrm>
            <a:off x="7353281" y="-943437"/>
            <a:ext cx="2264145" cy="2262323"/>
            <a:chOff x="-33311" y="816847"/>
            <a:chExt cx="2264145" cy="2262323"/>
          </a:xfrm>
        </p:grpSpPr>
        <p:grpSp>
          <p:nvGrpSpPr>
            <p:cNvPr id="1016" name="Google Shape;1016;p35"/>
            <p:cNvGrpSpPr/>
            <p:nvPr/>
          </p:nvGrpSpPr>
          <p:grpSpPr>
            <a:xfrm rot="900166">
              <a:off x="174181" y="1024717"/>
              <a:ext cx="1849160" cy="1846583"/>
              <a:chOff x="4854975" y="2837100"/>
              <a:chExt cx="1453200" cy="1451175"/>
            </a:xfrm>
          </p:grpSpPr>
          <p:sp>
            <p:nvSpPr>
              <p:cNvPr id="1017" name="Google Shape;1017;p35"/>
              <p:cNvSpPr/>
              <p:nvPr/>
            </p:nvSpPr>
            <p:spPr>
              <a:xfrm>
                <a:off x="5473875" y="3395175"/>
                <a:ext cx="107800" cy="211825"/>
              </a:xfrm>
              <a:custGeom>
                <a:avLst/>
                <a:gdLst/>
                <a:ahLst/>
                <a:cxnLst/>
                <a:rect l="l" t="t" r="r" b="b"/>
                <a:pathLst>
                  <a:path w="4312" h="8473" extrusionOk="0">
                    <a:moveTo>
                      <a:pt x="2183" y="0"/>
                    </a:moveTo>
                    <a:cubicBezTo>
                      <a:pt x="1851" y="0"/>
                      <a:pt x="1520" y="96"/>
                      <a:pt x="1237" y="270"/>
                    </a:cubicBezTo>
                    <a:cubicBezTo>
                      <a:pt x="699" y="591"/>
                      <a:pt x="307" y="1105"/>
                      <a:pt x="19" y="1652"/>
                    </a:cubicBezTo>
                    <a:cubicBezTo>
                      <a:pt x="78" y="1640"/>
                      <a:pt x="137" y="1634"/>
                      <a:pt x="196" y="1634"/>
                    </a:cubicBezTo>
                    <a:cubicBezTo>
                      <a:pt x="564" y="1634"/>
                      <a:pt x="907" y="1859"/>
                      <a:pt x="1119" y="2157"/>
                    </a:cubicBezTo>
                    <a:cubicBezTo>
                      <a:pt x="1469" y="2646"/>
                      <a:pt x="1641" y="3256"/>
                      <a:pt x="1649" y="3854"/>
                    </a:cubicBezTo>
                    <a:cubicBezTo>
                      <a:pt x="1393" y="4167"/>
                      <a:pt x="933" y="4147"/>
                      <a:pt x="609" y="4355"/>
                    </a:cubicBezTo>
                    <a:cubicBezTo>
                      <a:pt x="536" y="4416"/>
                      <a:pt x="497" y="4505"/>
                      <a:pt x="467" y="4594"/>
                    </a:cubicBezTo>
                    <a:cubicBezTo>
                      <a:pt x="766" y="4777"/>
                      <a:pt x="1076" y="4943"/>
                      <a:pt x="1365" y="5145"/>
                    </a:cubicBezTo>
                    <a:cubicBezTo>
                      <a:pt x="1500" y="5367"/>
                      <a:pt x="1469" y="5648"/>
                      <a:pt x="1358" y="5873"/>
                    </a:cubicBezTo>
                    <a:cubicBezTo>
                      <a:pt x="1111" y="6484"/>
                      <a:pt x="683" y="7114"/>
                      <a:pt x="1" y="7269"/>
                    </a:cubicBezTo>
                    <a:cubicBezTo>
                      <a:pt x="266" y="7740"/>
                      <a:pt x="601" y="8205"/>
                      <a:pt x="1084" y="8473"/>
                    </a:cubicBezTo>
                    <a:cubicBezTo>
                      <a:pt x="1198" y="8442"/>
                      <a:pt x="1321" y="8392"/>
                      <a:pt x="1395" y="8296"/>
                    </a:cubicBezTo>
                    <a:cubicBezTo>
                      <a:pt x="1880" y="7537"/>
                      <a:pt x="2784" y="7167"/>
                      <a:pt x="3647" y="7058"/>
                    </a:cubicBezTo>
                    <a:cubicBezTo>
                      <a:pt x="3653" y="7059"/>
                      <a:pt x="3659" y="7059"/>
                      <a:pt x="3665" y="7059"/>
                    </a:cubicBezTo>
                    <a:cubicBezTo>
                      <a:pt x="3788" y="7059"/>
                      <a:pt x="3844" y="6928"/>
                      <a:pt x="3898" y="6835"/>
                    </a:cubicBezTo>
                    <a:cubicBezTo>
                      <a:pt x="3411" y="5217"/>
                      <a:pt x="3498" y="3416"/>
                      <a:pt x="4197" y="1872"/>
                    </a:cubicBezTo>
                    <a:cubicBezTo>
                      <a:pt x="4311" y="1649"/>
                      <a:pt x="4150" y="1428"/>
                      <a:pt x="4042" y="1241"/>
                    </a:cubicBezTo>
                    <a:cubicBezTo>
                      <a:pt x="3711" y="705"/>
                      <a:pt x="3226" y="223"/>
                      <a:pt x="2604" y="54"/>
                    </a:cubicBezTo>
                    <a:cubicBezTo>
                      <a:pt x="2466" y="17"/>
                      <a:pt x="2324" y="0"/>
                      <a:pt x="2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a:off x="5594200" y="3401350"/>
                <a:ext cx="118825" cy="212450"/>
              </a:xfrm>
              <a:custGeom>
                <a:avLst/>
                <a:gdLst/>
                <a:ahLst/>
                <a:cxnLst/>
                <a:rect l="l" t="t" r="r" b="b"/>
                <a:pathLst>
                  <a:path w="4753" h="8498" extrusionOk="0">
                    <a:moveTo>
                      <a:pt x="2068" y="1"/>
                    </a:moveTo>
                    <a:cubicBezTo>
                      <a:pt x="1539" y="1"/>
                      <a:pt x="1029" y="268"/>
                      <a:pt x="658" y="638"/>
                    </a:cubicBezTo>
                    <a:cubicBezTo>
                      <a:pt x="386" y="908"/>
                      <a:pt x="122" y="1213"/>
                      <a:pt x="0" y="1581"/>
                    </a:cubicBezTo>
                    <a:cubicBezTo>
                      <a:pt x="33" y="1612"/>
                      <a:pt x="96" y="1672"/>
                      <a:pt x="126" y="1702"/>
                    </a:cubicBezTo>
                    <a:cubicBezTo>
                      <a:pt x="250" y="1645"/>
                      <a:pt x="383" y="1618"/>
                      <a:pt x="516" y="1618"/>
                    </a:cubicBezTo>
                    <a:cubicBezTo>
                      <a:pt x="790" y="1618"/>
                      <a:pt x="1063" y="1732"/>
                      <a:pt x="1258" y="1930"/>
                    </a:cubicBezTo>
                    <a:cubicBezTo>
                      <a:pt x="1741" y="2404"/>
                      <a:pt x="1920" y="3097"/>
                      <a:pt x="1987" y="3751"/>
                    </a:cubicBezTo>
                    <a:cubicBezTo>
                      <a:pt x="1870" y="3873"/>
                      <a:pt x="1762" y="4024"/>
                      <a:pt x="1595" y="4079"/>
                    </a:cubicBezTo>
                    <a:cubicBezTo>
                      <a:pt x="1299" y="4206"/>
                      <a:pt x="917" y="4233"/>
                      <a:pt x="756" y="4554"/>
                    </a:cubicBezTo>
                    <a:cubicBezTo>
                      <a:pt x="1097" y="4791"/>
                      <a:pt x="1506" y="4933"/>
                      <a:pt x="1800" y="5233"/>
                    </a:cubicBezTo>
                    <a:cubicBezTo>
                      <a:pt x="1798" y="5360"/>
                      <a:pt x="1810" y="5492"/>
                      <a:pt x="1769" y="5617"/>
                    </a:cubicBezTo>
                    <a:cubicBezTo>
                      <a:pt x="1613" y="6081"/>
                      <a:pt x="1380" y="6533"/>
                      <a:pt x="1022" y="6876"/>
                    </a:cubicBezTo>
                    <a:cubicBezTo>
                      <a:pt x="1021" y="6920"/>
                      <a:pt x="1019" y="7012"/>
                      <a:pt x="1018" y="7056"/>
                    </a:cubicBezTo>
                    <a:cubicBezTo>
                      <a:pt x="1194" y="7193"/>
                      <a:pt x="1408" y="7270"/>
                      <a:pt x="1583" y="7412"/>
                    </a:cubicBezTo>
                    <a:cubicBezTo>
                      <a:pt x="1924" y="7633"/>
                      <a:pt x="2193" y="7960"/>
                      <a:pt x="2336" y="8343"/>
                    </a:cubicBezTo>
                    <a:cubicBezTo>
                      <a:pt x="2388" y="8482"/>
                      <a:pt x="2519" y="8497"/>
                      <a:pt x="2651" y="8497"/>
                    </a:cubicBezTo>
                    <a:cubicBezTo>
                      <a:pt x="2688" y="8497"/>
                      <a:pt x="2725" y="8496"/>
                      <a:pt x="2761" y="8496"/>
                    </a:cubicBezTo>
                    <a:cubicBezTo>
                      <a:pt x="2782" y="8496"/>
                      <a:pt x="2803" y="8497"/>
                      <a:pt x="2823" y="8498"/>
                    </a:cubicBezTo>
                    <a:cubicBezTo>
                      <a:pt x="3321" y="8212"/>
                      <a:pt x="3698" y="7755"/>
                      <a:pt x="3978" y="7262"/>
                    </a:cubicBezTo>
                    <a:cubicBezTo>
                      <a:pt x="4544" y="6248"/>
                      <a:pt x="4752" y="5063"/>
                      <a:pt x="4703" y="3911"/>
                    </a:cubicBezTo>
                    <a:cubicBezTo>
                      <a:pt x="4651" y="2891"/>
                      <a:pt x="4386" y="1851"/>
                      <a:pt x="3785" y="1011"/>
                    </a:cubicBezTo>
                    <a:cubicBezTo>
                      <a:pt x="3428" y="527"/>
                      <a:pt x="2924" y="102"/>
                      <a:pt x="2310" y="20"/>
                    </a:cubicBezTo>
                    <a:cubicBezTo>
                      <a:pt x="2229" y="7"/>
                      <a:pt x="2148" y="1"/>
                      <a:pt x="20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a:off x="5513800" y="3583000"/>
                <a:ext cx="130050" cy="77550"/>
              </a:xfrm>
              <a:custGeom>
                <a:avLst/>
                <a:gdLst/>
                <a:ahLst/>
                <a:cxnLst/>
                <a:rect l="l" t="t" r="r" b="b"/>
                <a:pathLst>
                  <a:path w="5202" h="3102" extrusionOk="0">
                    <a:moveTo>
                      <a:pt x="2614" y="0"/>
                    </a:moveTo>
                    <a:cubicBezTo>
                      <a:pt x="2391" y="0"/>
                      <a:pt x="2168" y="18"/>
                      <a:pt x="1950" y="52"/>
                    </a:cubicBezTo>
                    <a:cubicBezTo>
                      <a:pt x="1324" y="166"/>
                      <a:pt x="677" y="421"/>
                      <a:pt x="283" y="941"/>
                    </a:cubicBezTo>
                    <a:cubicBezTo>
                      <a:pt x="1" y="1304"/>
                      <a:pt x="16" y="1842"/>
                      <a:pt x="308" y="2194"/>
                    </a:cubicBezTo>
                    <a:cubicBezTo>
                      <a:pt x="697" y="2677"/>
                      <a:pt x="1306" y="2927"/>
                      <a:pt x="1902" y="3041"/>
                    </a:cubicBezTo>
                    <a:cubicBezTo>
                      <a:pt x="2136" y="3081"/>
                      <a:pt x="2374" y="3102"/>
                      <a:pt x="2612" y="3102"/>
                    </a:cubicBezTo>
                    <a:cubicBezTo>
                      <a:pt x="3030" y="3102"/>
                      <a:pt x="3449" y="3038"/>
                      <a:pt x="3846" y="2902"/>
                    </a:cubicBezTo>
                    <a:cubicBezTo>
                      <a:pt x="4268" y="2743"/>
                      <a:pt x="4689" y="2510"/>
                      <a:pt x="4951" y="2133"/>
                    </a:cubicBezTo>
                    <a:cubicBezTo>
                      <a:pt x="5155" y="1846"/>
                      <a:pt x="5201" y="1452"/>
                      <a:pt x="5044" y="1134"/>
                    </a:cubicBezTo>
                    <a:cubicBezTo>
                      <a:pt x="4895" y="803"/>
                      <a:pt x="4594" y="579"/>
                      <a:pt x="4291" y="399"/>
                    </a:cubicBezTo>
                    <a:cubicBezTo>
                      <a:pt x="3778" y="121"/>
                      <a:pt x="3196" y="0"/>
                      <a:pt x="2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a:off x="5284575" y="3273800"/>
                <a:ext cx="589750" cy="576650"/>
              </a:xfrm>
              <a:custGeom>
                <a:avLst/>
                <a:gdLst/>
                <a:ahLst/>
                <a:cxnLst/>
                <a:rect l="l" t="t" r="r" b="b"/>
                <a:pathLst>
                  <a:path w="23590" h="23066" extrusionOk="0">
                    <a:moveTo>
                      <a:pt x="8801" y="2869"/>
                    </a:moveTo>
                    <a:cubicBezTo>
                      <a:pt x="8853" y="2869"/>
                      <a:pt x="8905" y="2874"/>
                      <a:pt x="8957" y="2886"/>
                    </a:cubicBezTo>
                    <a:cubicBezTo>
                      <a:pt x="9101" y="2932"/>
                      <a:pt x="9168" y="3125"/>
                      <a:pt x="9079" y="3251"/>
                    </a:cubicBezTo>
                    <a:cubicBezTo>
                      <a:pt x="8991" y="3387"/>
                      <a:pt x="8808" y="3349"/>
                      <a:pt x="8673" y="3382"/>
                    </a:cubicBezTo>
                    <a:cubicBezTo>
                      <a:pt x="8188" y="3445"/>
                      <a:pt x="7802" y="3784"/>
                      <a:pt x="7525" y="4167"/>
                    </a:cubicBezTo>
                    <a:cubicBezTo>
                      <a:pt x="7480" y="4239"/>
                      <a:pt x="7400" y="4274"/>
                      <a:pt x="7321" y="4274"/>
                    </a:cubicBezTo>
                    <a:cubicBezTo>
                      <a:pt x="7235" y="4274"/>
                      <a:pt x="7149" y="4232"/>
                      <a:pt x="7108" y="4150"/>
                    </a:cubicBezTo>
                    <a:cubicBezTo>
                      <a:pt x="7024" y="4019"/>
                      <a:pt x="7121" y="3881"/>
                      <a:pt x="7205" y="3782"/>
                    </a:cubicBezTo>
                    <a:cubicBezTo>
                      <a:pt x="7523" y="3349"/>
                      <a:pt x="7984" y="3006"/>
                      <a:pt x="8517" y="2901"/>
                    </a:cubicBezTo>
                    <a:cubicBezTo>
                      <a:pt x="8610" y="2885"/>
                      <a:pt x="8706" y="2869"/>
                      <a:pt x="8801" y="2869"/>
                    </a:cubicBezTo>
                    <a:close/>
                    <a:moveTo>
                      <a:pt x="15256" y="2972"/>
                    </a:moveTo>
                    <a:cubicBezTo>
                      <a:pt x="15963" y="2972"/>
                      <a:pt x="16604" y="3465"/>
                      <a:pt x="16964" y="4053"/>
                    </a:cubicBezTo>
                    <a:cubicBezTo>
                      <a:pt x="17020" y="4203"/>
                      <a:pt x="16892" y="4377"/>
                      <a:pt x="16736" y="4377"/>
                    </a:cubicBezTo>
                    <a:cubicBezTo>
                      <a:pt x="16723" y="4377"/>
                      <a:pt x="16711" y="4376"/>
                      <a:pt x="16698" y="4374"/>
                    </a:cubicBezTo>
                    <a:cubicBezTo>
                      <a:pt x="16549" y="4350"/>
                      <a:pt x="16483" y="4195"/>
                      <a:pt x="16391" y="4097"/>
                    </a:cubicBezTo>
                    <a:cubicBezTo>
                      <a:pt x="16099" y="3707"/>
                      <a:pt x="15635" y="3465"/>
                      <a:pt x="15149" y="3445"/>
                    </a:cubicBezTo>
                    <a:cubicBezTo>
                      <a:pt x="14897" y="3437"/>
                      <a:pt x="14864" y="3037"/>
                      <a:pt x="15106" y="2979"/>
                    </a:cubicBezTo>
                    <a:cubicBezTo>
                      <a:pt x="15156" y="2974"/>
                      <a:pt x="15206" y="2972"/>
                      <a:pt x="15256" y="2972"/>
                    </a:cubicBezTo>
                    <a:close/>
                    <a:moveTo>
                      <a:pt x="9734" y="4365"/>
                    </a:moveTo>
                    <a:cubicBezTo>
                      <a:pt x="10203" y="4365"/>
                      <a:pt x="10672" y="4513"/>
                      <a:pt x="11054" y="4787"/>
                    </a:cubicBezTo>
                    <a:cubicBezTo>
                      <a:pt x="11426" y="5030"/>
                      <a:pt x="11715" y="5378"/>
                      <a:pt x="11975" y="5733"/>
                    </a:cubicBezTo>
                    <a:cubicBezTo>
                      <a:pt x="12022" y="5803"/>
                      <a:pt x="12113" y="5852"/>
                      <a:pt x="12198" y="5852"/>
                    </a:cubicBezTo>
                    <a:cubicBezTo>
                      <a:pt x="12259" y="5852"/>
                      <a:pt x="12316" y="5827"/>
                      <a:pt x="12353" y="5767"/>
                    </a:cubicBezTo>
                    <a:cubicBezTo>
                      <a:pt x="12809" y="5202"/>
                      <a:pt x="13438" y="4722"/>
                      <a:pt x="14176" y="4633"/>
                    </a:cubicBezTo>
                    <a:cubicBezTo>
                      <a:pt x="14272" y="4619"/>
                      <a:pt x="14367" y="4612"/>
                      <a:pt x="14463" y="4612"/>
                    </a:cubicBezTo>
                    <a:cubicBezTo>
                      <a:pt x="14992" y="4612"/>
                      <a:pt x="15513" y="4821"/>
                      <a:pt x="15925" y="5151"/>
                    </a:cubicBezTo>
                    <a:cubicBezTo>
                      <a:pt x="16755" y="5818"/>
                      <a:pt x="17211" y="6839"/>
                      <a:pt x="17433" y="7859"/>
                    </a:cubicBezTo>
                    <a:cubicBezTo>
                      <a:pt x="17738" y="9338"/>
                      <a:pt x="17598" y="10928"/>
                      <a:pt x="16950" y="12299"/>
                    </a:cubicBezTo>
                    <a:cubicBezTo>
                      <a:pt x="16545" y="13149"/>
                      <a:pt x="15880" y="13937"/>
                      <a:pt x="14966" y="14247"/>
                    </a:cubicBezTo>
                    <a:cubicBezTo>
                      <a:pt x="14828" y="14292"/>
                      <a:pt x="14718" y="14394"/>
                      <a:pt x="14664" y="14528"/>
                    </a:cubicBezTo>
                    <a:cubicBezTo>
                      <a:pt x="14369" y="15165"/>
                      <a:pt x="13723" y="15546"/>
                      <a:pt x="13081" y="15764"/>
                    </a:cubicBezTo>
                    <a:cubicBezTo>
                      <a:pt x="12656" y="15892"/>
                      <a:pt x="12205" y="15960"/>
                      <a:pt x="11754" y="15960"/>
                    </a:cubicBezTo>
                    <a:cubicBezTo>
                      <a:pt x="10914" y="15960"/>
                      <a:pt x="10077" y="15724"/>
                      <a:pt x="9416" y="15199"/>
                    </a:cubicBezTo>
                    <a:cubicBezTo>
                      <a:pt x="9029" y="14895"/>
                      <a:pt x="8825" y="14433"/>
                      <a:pt x="8602" y="14009"/>
                    </a:cubicBezTo>
                    <a:cubicBezTo>
                      <a:pt x="8456" y="13727"/>
                      <a:pt x="8138" y="13622"/>
                      <a:pt x="7930" y="13400"/>
                    </a:cubicBezTo>
                    <a:cubicBezTo>
                      <a:pt x="7113" y="12631"/>
                      <a:pt x="6703" y="11527"/>
                      <a:pt x="6535" y="10440"/>
                    </a:cubicBezTo>
                    <a:cubicBezTo>
                      <a:pt x="6321" y="8951"/>
                      <a:pt x="6533" y="7368"/>
                      <a:pt x="7285" y="6051"/>
                    </a:cubicBezTo>
                    <a:cubicBezTo>
                      <a:pt x="7726" y="5284"/>
                      <a:pt x="8421" y="4601"/>
                      <a:pt x="9309" y="4407"/>
                    </a:cubicBezTo>
                    <a:cubicBezTo>
                      <a:pt x="9449" y="4379"/>
                      <a:pt x="9591" y="4365"/>
                      <a:pt x="9734" y="4365"/>
                    </a:cubicBezTo>
                    <a:close/>
                    <a:moveTo>
                      <a:pt x="18709" y="11661"/>
                    </a:moveTo>
                    <a:cubicBezTo>
                      <a:pt x="18741" y="11661"/>
                      <a:pt x="18772" y="11667"/>
                      <a:pt x="18802" y="11682"/>
                    </a:cubicBezTo>
                    <a:cubicBezTo>
                      <a:pt x="18941" y="11731"/>
                      <a:pt x="18948" y="11899"/>
                      <a:pt x="18998" y="12018"/>
                    </a:cubicBezTo>
                    <a:cubicBezTo>
                      <a:pt x="19172" y="12582"/>
                      <a:pt x="19668" y="13033"/>
                      <a:pt x="20252" y="13139"/>
                    </a:cubicBezTo>
                    <a:cubicBezTo>
                      <a:pt x="20389" y="13178"/>
                      <a:pt x="20578" y="13173"/>
                      <a:pt x="20654" y="13320"/>
                    </a:cubicBezTo>
                    <a:cubicBezTo>
                      <a:pt x="20739" y="13467"/>
                      <a:pt x="20620" y="13674"/>
                      <a:pt x="20449" y="13674"/>
                    </a:cubicBezTo>
                    <a:cubicBezTo>
                      <a:pt x="20448" y="13674"/>
                      <a:pt x="20446" y="13674"/>
                      <a:pt x="20445" y="13674"/>
                    </a:cubicBezTo>
                    <a:cubicBezTo>
                      <a:pt x="20110" y="13662"/>
                      <a:pt x="19804" y="13519"/>
                      <a:pt x="19493" y="13412"/>
                    </a:cubicBezTo>
                    <a:cubicBezTo>
                      <a:pt x="19329" y="13446"/>
                      <a:pt x="19178" y="13533"/>
                      <a:pt x="19121" y="13698"/>
                    </a:cubicBezTo>
                    <a:cubicBezTo>
                      <a:pt x="18698" y="14541"/>
                      <a:pt x="18152" y="15325"/>
                      <a:pt x="17464" y="15975"/>
                    </a:cubicBezTo>
                    <a:cubicBezTo>
                      <a:pt x="16339" y="17071"/>
                      <a:pt x="14857" y="17781"/>
                      <a:pt x="13308" y="18018"/>
                    </a:cubicBezTo>
                    <a:cubicBezTo>
                      <a:pt x="13139" y="18043"/>
                      <a:pt x="12999" y="18195"/>
                      <a:pt x="12963" y="18357"/>
                    </a:cubicBezTo>
                    <a:cubicBezTo>
                      <a:pt x="13005" y="18703"/>
                      <a:pt x="13072" y="19047"/>
                      <a:pt x="13070" y="19399"/>
                    </a:cubicBezTo>
                    <a:cubicBezTo>
                      <a:pt x="13099" y="20018"/>
                      <a:pt x="13000" y="20717"/>
                      <a:pt x="12529" y="21165"/>
                    </a:cubicBezTo>
                    <a:cubicBezTo>
                      <a:pt x="12240" y="21434"/>
                      <a:pt x="11859" y="21540"/>
                      <a:pt x="11472" y="21540"/>
                    </a:cubicBezTo>
                    <a:cubicBezTo>
                      <a:pt x="11227" y="21540"/>
                      <a:pt x="10980" y="21497"/>
                      <a:pt x="10754" y="21427"/>
                    </a:cubicBezTo>
                    <a:cubicBezTo>
                      <a:pt x="10258" y="21274"/>
                      <a:pt x="9883" y="20834"/>
                      <a:pt x="9775" y="20331"/>
                    </a:cubicBezTo>
                    <a:cubicBezTo>
                      <a:pt x="9646" y="19720"/>
                      <a:pt x="9739" y="19082"/>
                      <a:pt x="9902" y="18485"/>
                    </a:cubicBezTo>
                    <a:cubicBezTo>
                      <a:pt x="9933" y="18338"/>
                      <a:pt x="10026" y="18177"/>
                      <a:pt x="9935" y="18035"/>
                    </a:cubicBezTo>
                    <a:cubicBezTo>
                      <a:pt x="9868" y="17860"/>
                      <a:pt x="9669" y="17846"/>
                      <a:pt x="9517" y="17801"/>
                    </a:cubicBezTo>
                    <a:cubicBezTo>
                      <a:pt x="8372" y="17439"/>
                      <a:pt x="7326" y="16791"/>
                      <a:pt x="6461" y="15960"/>
                    </a:cubicBezTo>
                    <a:cubicBezTo>
                      <a:pt x="5748" y="15299"/>
                      <a:pt x="5189" y="14495"/>
                      <a:pt x="4685" y="13669"/>
                    </a:cubicBezTo>
                    <a:cubicBezTo>
                      <a:pt x="4641" y="13655"/>
                      <a:pt x="4553" y="13628"/>
                      <a:pt x="4508" y="13616"/>
                    </a:cubicBezTo>
                    <a:cubicBezTo>
                      <a:pt x="4225" y="13759"/>
                      <a:pt x="3920" y="13870"/>
                      <a:pt x="3600" y="13888"/>
                    </a:cubicBezTo>
                    <a:cubicBezTo>
                      <a:pt x="3596" y="13888"/>
                      <a:pt x="3593" y="13888"/>
                      <a:pt x="3589" y="13888"/>
                    </a:cubicBezTo>
                    <a:cubicBezTo>
                      <a:pt x="3426" y="13888"/>
                      <a:pt x="3309" y="13699"/>
                      <a:pt x="3376" y="13552"/>
                    </a:cubicBezTo>
                    <a:cubicBezTo>
                      <a:pt x="3438" y="13397"/>
                      <a:pt x="3629" y="13396"/>
                      <a:pt x="3767" y="13358"/>
                    </a:cubicBezTo>
                    <a:cubicBezTo>
                      <a:pt x="4365" y="13259"/>
                      <a:pt x="4875" y="12794"/>
                      <a:pt x="5049" y="12216"/>
                    </a:cubicBezTo>
                    <a:cubicBezTo>
                      <a:pt x="5091" y="12089"/>
                      <a:pt x="5115" y="11909"/>
                      <a:pt x="5277" y="11884"/>
                    </a:cubicBezTo>
                    <a:cubicBezTo>
                      <a:pt x="5297" y="11878"/>
                      <a:pt x="5317" y="11875"/>
                      <a:pt x="5336" y="11875"/>
                    </a:cubicBezTo>
                    <a:cubicBezTo>
                      <a:pt x="5480" y="11875"/>
                      <a:pt x="5609" y="12028"/>
                      <a:pt x="5568" y="12172"/>
                    </a:cubicBezTo>
                    <a:cubicBezTo>
                      <a:pt x="5511" y="12578"/>
                      <a:pt x="5226" y="12889"/>
                      <a:pt x="5096" y="13266"/>
                    </a:cubicBezTo>
                    <a:cubicBezTo>
                      <a:pt x="5226" y="13727"/>
                      <a:pt x="5551" y="14091"/>
                      <a:pt x="5809" y="14484"/>
                    </a:cubicBezTo>
                    <a:cubicBezTo>
                      <a:pt x="6643" y="15616"/>
                      <a:pt x="7757" y="16564"/>
                      <a:pt x="9061" y="17108"/>
                    </a:cubicBezTo>
                    <a:cubicBezTo>
                      <a:pt x="9935" y="17483"/>
                      <a:pt x="10881" y="17651"/>
                      <a:pt x="11830" y="17651"/>
                    </a:cubicBezTo>
                    <a:cubicBezTo>
                      <a:pt x="12426" y="17651"/>
                      <a:pt x="13023" y="17585"/>
                      <a:pt x="13603" y="17461"/>
                    </a:cubicBezTo>
                    <a:cubicBezTo>
                      <a:pt x="15632" y="17061"/>
                      <a:pt x="17445" y="15724"/>
                      <a:pt x="18441" y="13914"/>
                    </a:cubicBezTo>
                    <a:cubicBezTo>
                      <a:pt x="18638" y="13576"/>
                      <a:pt x="18879" y="13194"/>
                      <a:pt x="18796" y="12785"/>
                    </a:cubicBezTo>
                    <a:cubicBezTo>
                      <a:pt x="18689" y="12494"/>
                      <a:pt x="18498" y="12230"/>
                      <a:pt x="18465" y="11914"/>
                    </a:cubicBezTo>
                    <a:cubicBezTo>
                      <a:pt x="18455" y="11775"/>
                      <a:pt x="18579" y="11661"/>
                      <a:pt x="18709" y="11661"/>
                    </a:cubicBezTo>
                    <a:close/>
                    <a:moveTo>
                      <a:pt x="11772" y="1"/>
                    </a:moveTo>
                    <a:cubicBezTo>
                      <a:pt x="11372" y="1"/>
                      <a:pt x="10972" y="20"/>
                      <a:pt x="10575" y="59"/>
                    </a:cubicBezTo>
                    <a:cubicBezTo>
                      <a:pt x="8464" y="293"/>
                      <a:pt x="6415" y="1103"/>
                      <a:pt x="4742" y="2416"/>
                    </a:cubicBezTo>
                    <a:cubicBezTo>
                      <a:pt x="3688" y="3226"/>
                      <a:pt x="2779" y="4227"/>
                      <a:pt x="2066" y="5348"/>
                    </a:cubicBezTo>
                    <a:cubicBezTo>
                      <a:pt x="608" y="7616"/>
                      <a:pt x="1" y="10409"/>
                      <a:pt x="371" y="13077"/>
                    </a:cubicBezTo>
                    <a:cubicBezTo>
                      <a:pt x="724" y="15818"/>
                      <a:pt x="2124" y="18401"/>
                      <a:pt x="4209" y="20211"/>
                    </a:cubicBezTo>
                    <a:cubicBezTo>
                      <a:pt x="6165" y="21939"/>
                      <a:pt x="8731" y="22970"/>
                      <a:pt x="11342" y="23053"/>
                    </a:cubicBezTo>
                    <a:cubicBezTo>
                      <a:pt x="11518" y="23061"/>
                      <a:pt x="11693" y="23065"/>
                      <a:pt x="11869" y="23065"/>
                    </a:cubicBezTo>
                    <a:cubicBezTo>
                      <a:pt x="15036" y="23065"/>
                      <a:pt x="18177" y="21675"/>
                      <a:pt x="20298" y="19321"/>
                    </a:cubicBezTo>
                    <a:cubicBezTo>
                      <a:pt x="21896" y="17602"/>
                      <a:pt x="22935" y="15372"/>
                      <a:pt x="23232" y="13045"/>
                    </a:cubicBezTo>
                    <a:cubicBezTo>
                      <a:pt x="23590" y="10398"/>
                      <a:pt x="22992" y="7629"/>
                      <a:pt x="21550" y="5378"/>
                    </a:cubicBezTo>
                    <a:cubicBezTo>
                      <a:pt x="20165" y="3170"/>
                      <a:pt x="18005" y="1458"/>
                      <a:pt x="15536" y="621"/>
                    </a:cubicBezTo>
                    <a:cubicBezTo>
                      <a:pt x="14328" y="200"/>
                      <a:pt x="13050" y="1"/>
                      <a:pt x="1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5539550" y="3725500"/>
                <a:ext cx="60775" cy="74500"/>
              </a:xfrm>
              <a:custGeom>
                <a:avLst/>
                <a:gdLst/>
                <a:ahLst/>
                <a:cxnLst/>
                <a:rect l="l" t="t" r="r" b="b"/>
                <a:pathLst>
                  <a:path w="2431" h="2980" extrusionOk="0">
                    <a:moveTo>
                      <a:pt x="590" y="1"/>
                    </a:moveTo>
                    <a:cubicBezTo>
                      <a:pt x="563" y="1"/>
                      <a:pt x="534" y="5"/>
                      <a:pt x="506" y="15"/>
                    </a:cubicBezTo>
                    <a:cubicBezTo>
                      <a:pt x="366" y="46"/>
                      <a:pt x="278" y="173"/>
                      <a:pt x="245" y="304"/>
                    </a:cubicBezTo>
                    <a:cubicBezTo>
                      <a:pt x="108" y="740"/>
                      <a:pt x="8" y="1193"/>
                      <a:pt x="0" y="1651"/>
                    </a:cubicBezTo>
                    <a:cubicBezTo>
                      <a:pt x="11" y="2020"/>
                      <a:pt x="67" y="2438"/>
                      <a:pt x="362" y="2695"/>
                    </a:cubicBezTo>
                    <a:cubicBezTo>
                      <a:pt x="605" y="2902"/>
                      <a:pt x="927" y="2979"/>
                      <a:pt x="1245" y="2979"/>
                    </a:cubicBezTo>
                    <a:cubicBezTo>
                      <a:pt x="1342" y="2979"/>
                      <a:pt x="1440" y="2972"/>
                      <a:pt x="1534" y="2959"/>
                    </a:cubicBezTo>
                    <a:cubicBezTo>
                      <a:pt x="1877" y="2913"/>
                      <a:pt x="2150" y="2639"/>
                      <a:pt x="2260" y="2321"/>
                    </a:cubicBezTo>
                    <a:cubicBezTo>
                      <a:pt x="2431" y="1837"/>
                      <a:pt x="2398" y="1310"/>
                      <a:pt x="2345" y="809"/>
                    </a:cubicBezTo>
                    <a:cubicBezTo>
                      <a:pt x="2312" y="551"/>
                      <a:pt x="2262" y="250"/>
                      <a:pt x="2038" y="87"/>
                    </a:cubicBezTo>
                    <a:cubicBezTo>
                      <a:pt x="1966" y="79"/>
                      <a:pt x="1876" y="67"/>
                      <a:pt x="1788" y="67"/>
                    </a:cubicBezTo>
                    <a:cubicBezTo>
                      <a:pt x="1636" y="67"/>
                      <a:pt x="1489" y="104"/>
                      <a:pt x="1449" y="266"/>
                    </a:cubicBezTo>
                    <a:cubicBezTo>
                      <a:pt x="1417" y="836"/>
                      <a:pt x="1418" y="1408"/>
                      <a:pt x="1391" y="1980"/>
                    </a:cubicBezTo>
                    <a:cubicBezTo>
                      <a:pt x="1394" y="2091"/>
                      <a:pt x="1318" y="2206"/>
                      <a:pt x="1204" y="2229"/>
                    </a:cubicBezTo>
                    <a:cubicBezTo>
                      <a:pt x="1184" y="2235"/>
                      <a:pt x="1164" y="2237"/>
                      <a:pt x="1145" y="2237"/>
                    </a:cubicBezTo>
                    <a:cubicBezTo>
                      <a:pt x="1010" y="2237"/>
                      <a:pt x="886" y="2110"/>
                      <a:pt x="905" y="1970"/>
                    </a:cubicBezTo>
                    <a:cubicBezTo>
                      <a:pt x="913" y="1377"/>
                      <a:pt x="941" y="783"/>
                      <a:pt x="953" y="189"/>
                    </a:cubicBezTo>
                    <a:cubicBezTo>
                      <a:pt x="850" y="104"/>
                      <a:pt x="727" y="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22" name="Google Shape;1022;p35"/>
              <p:cNvSpPr/>
              <p:nvPr/>
            </p:nvSpPr>
            <p:spPr>
              <a:xfrm>
                <a:off x="5372100" y="2849325"/>
                <a:ext cx="276400" cy="423600"/>
              </a:xfrm>
              <a:custGeom>
                <a:avLst/>
                <a:gdLst/>
                <a:ahLst/>
                <a:cxnLst/>
                <a:rect l="l" t="t" r="r" b="b"/>
                <a:pathLst>
                  <a:path w="11056" h="16944" extrusionOk="0">
                    <a:moveTo>
                      <a:pt x="5510" y="1"/>
                    </a:moveTo>
                    <a:cubicBezTo>
                      <a:pt x="5428" y="1"/>
                      <a:pt x="5346" y="3"/>
                      <a:pt x="5264" y="6"/>
                    </a:cubicBezTo>
                    <a:cubicBezTo>
                      <a:pt x="4093" y="59"/>
                      <a:pt x="2883" y="331"/>
                      <a:pt x="1930" y="1046"/>
                    </a:cubicBezTo>
                    <a:cubicBezTo>
                      <a:pt x="1066" y="1686"/>
                      <a:pt x="539" y="2694"/>
                      <a:pt x="323" y="3731"/>
                    </a:cubicBezTo>
                    <a:cubicBezTo>
                      <a:pt x="0" y="5269"/>
                      <a:pt x="190" y="6858"/>
                      <a:pt x="488" y="8384"/>
                    </a:cubicBezTo>
                    <a:cubicBezTo>
                      <a:pt x="515" y="8500"/>
                      <a:pt x="536" y="8623"/>
                      <a:pt x="598" y="8729"/>
                    </a:cubicBezTo>
                    <a:cubicBezTo>
                      <a:pt x="2304" y="11194"/>
                      <a:pt x="3565" y="13932"/>
                      <a:pt x="4670" y="16708"/>
                    </a:cubicBezTo>
                    <a:cubicBezTo>
                      <a:pt x="4702" y="16848"/>
                      <a:pt x="4835" y="16943"/>
                      <a:pt x="4974" y="16943"/>
                    </a:cubicBezTo>
                    <a:cubicBezTo>
                      <a:pt x="5002" y="16943"/>
                      <a:pt x="5031" y="16939"/>
                      <a:pt x="5058" y="16931"/>
                    </a:cubicBezTo>
                    <a:cubicBezTo>
                      <a:pt x="5447" y="16842"/>
                      <a:pt x="5828" y="16709"/>
                      <a:pt x="6228" y="16669"/>
                    </a:cubicBezTo>
                    <a:cubicBezTo>
                      <a:pt x="6364" y="16644"/>
                      <a:pt x="6538" y="16649"/>
                      <a:pt x="6620" y="16514"/>
                    </a:cubicBezTo>
                    <a:cubicBezTo>
                      <a:pt x="6744" y="16315"/>
                      <a:pt x="6683" y="16074"/>
                      <a:pt x="6653" y="15859"/>
                    </a:cubicBezTo>
                    <a:cubicBezTo>
                      <a:pt x="6306" y="13583"/>
                      <a:pt x="5960" y="11305"/>
                      <a:pt x="5616" y="9029"/>
                    </a:cubicBezTo>
                    <a:cubicBezTo>
                      <a:pt x="5559" y="8869"/>
                      <a:pt x="5677" y="8679"/>
                      <a:pt x="5843" y="8679"/>
                    </a:cubicBezTo>
                    <a:cubicBezTo>
                      <a:pt x="5863" y="8679"/>
                      <a:pt x="5884" y="8682"/>
                      <a:pt x="5905" y="8688"/>
                    </a:cubicBezTo>
                    <a:cubicBezTo>
                      <a:pt x="6068" y="8717"/>
                      <a:pt x="6098" y="8896"/>
                      <a:pt x="6115" y="9033"/>
                    </a:cubicBezTo>
                    <a:cubicBezTo>
                      <a:pt x="6482" y="11497"/>
                      <a:pt x="6868" y="13959"/>
                      <a:pt x="7230" y="16425"/>
                    </a:cubicBezTo>
                    <a:cubicBezTo>
                      <a:pt x="7323" y="16498"/>
                      <a:pt x="7431" y="16517"/>
                      <a:pt x="7544" y="16517"/>
                    </a:cubicBezTo>
                    <a:cubicBezTo>
                      <a:pt x="7661" y="16517"/>
                      <a:pt x="7783" y="16497"/>
                      <a:pt x="7896" y="16497"/>
                    </a:cubicBezTo>
                    <a:cubicBezTo>
                      <a:pt x="7901" y="16497"/>
                      <a:pt x="7905" y="16497"/>
                      <a:pt x="7910" y="16497"/>
                    </a:cubicBezTo>
                    <a:cubicBezTo>
                      <a:pt x="8017" y="16485"/>
                      <a:pt x="8125" y="16481"/>
                      <a:pt x="8232" y="16481"/>
                    </a:cubicBezTo>
                    <a:cubicBezTo>
                      <a:pt x="8533" y="16481"/>
                      <a:pt x="8833" y="16515"/>
                      <a:pt x="9134" y="16515"/>
                    </a:cubicBezTo>
                    <a:cubicBezTo>
                      <a:pt x="9176" y="16515"/>
                      <a:pt x="9219" y="16514"/>
                      <a:pt x="9262" y="16513"/>
                    </a:cubicBezTo>
                    <a:cubicBezTo>
                      <a:pt x="9440" y="16443"/>
                      <a:pt x="9586" y="16257"/>
                      <a:pt x="9585" y="16061"/>
                    </a:cubicBezTo>
                    <a:cubicBezTo>
                      <a:pt x="9785" y="13300"/>
                      <a:pt x="10130" y="10534"/>
                      <a:pt x="10885" y="7863"/>
                    </a:cubicBezTo>
                    <a:cubicBezTo>
                      <a:pt x="10948" y="7633"/>
                      <a:pt x="11055" y="7404"/>
                      <a:pt x="11026" y="7161"/>
                    </a:cubicBezTo>
                    <a:cubicBezTo>
                      <a:pt x="10921" y="6204"/>
                      <a:pt x="10766" y="5250"/>
                      <a:pt x="10495" y="4325"/>
                    </a:cubicBezTo>
                    <a:cubicBezTo>
                      <a:pt x="10116" y="3070"/>
                      <a:pt x="9516" y="1816"/>
                      <a:pt x="8471" y="981"/>
                    </a:cubicBezTo>
                    <a:cubicBezTo>
                      <a:pt x="7653" y="292"/>
                      <a:pt x="6568" y="1"/>
                      <a:pt x="5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5"/>
              <p:cNvSpPr/>
              <p:nvPr/>
            </p:nvSpPr>
            <p:spPr>
              <a:xfrm>
                <a:off x="5787500" y="3070825"/>
                <a:ext cx="397350" cy="388075"/>
              </a:xfrm>
              <a:custGeom>
                <a:avLst/>
                <a:gdLst/>
                <a:ahLst/>
                <a:cxnLst/>
                <a:rect l="l" t="t" r="r" b="b"/>
                <a:pathLst>
                  <a:path w="15894" h="15523" extrusionOk="0">
                    <a:moveTo>
                      <a:pt x="10799" y="1"/>
                    </a:moveTo>
                    <a:cubicBezTo>
                      <a:pt x="10500" y="1"/>
                      <a:pt x="10200" y="31"/>
                      <a:pt x="9907" y="87"/>
                    </a:cubicBezTo>
                    <a:cubicBezTo>
                      <a:pt x="8298" y="418"/>
                      <a:pt x="6901" y="1371"/>
                      <a:pt x="5665" y="2414"/>
                    </a:cubicBezTo>
                    <a:cubicBezTo>
                      <a:pt x="5392" y="2653"/>
                      <a:pt x="5055" y="2860"/>
                      <a:pt x="4935" y="3223"/>
                    </a:cubicBezTo>
                    <a:cubicBezTo>
                      <a:pt x="3673" y="5838"/>
                      <a:pt x="1982" y="8217"/>
                      <a:pt x="190" y="10490"/>
                    </a:cubicBezTo>
                    <a:cubicBezTo>
                      <a:pt x="94" y="10629"/>
                      <a:pt x="0" y="10805"/>
                      <a:pt x="25" y="10977"/>
                    </a:cubicBezTo>
                    <a:cubicBezTo>
                      <a:pt x="372" y="11338"/>
                      <a:pt x="710" y="11709"/>
                      <a:pt x="1040" y="12087"/>
                    </a:cubicBezTo>
                    <a:cubicBezTo>
                      <a:pt x="1130" y="12184"/>
                      <a:pt x="1274" y="12249"/>
                      <a:pt x="1411" y="12249"/>
                    </a:cubicBezTo>
                    <a:cubicBezTo>
                      <a:pt x="1503" y="12249"/>
                      <a:pt x="1592" y="12220"/>
                      <a:pt x="1660" y="12151"/>
                    </a:cubicBezTo>
                    <a:cubicBezTo>
                      <a:pt x="3483" y="10640"/>
                      <a:pt x="5312" y="9136"/>
                      <a:pt x="7135" y="7626"/>
                    </a:cubicBezTo>
                    <a:cubicBezTo>
                      <a:pt x="7246" y="7544"/>
                      <a:pt x="7360" y="7401"/>
                      <a:pt x="7505" y="7401"/>
                    </a:cubicBezTo>
                    <a:cubicBezTo>
                      <a:pt x="7531" y="7401"/>
                      <a:pt x="7558" y="7406"/>
                      <a:pt x="7587" y="7416"/>
                    </a:cubicBezTo>
                    <a:cubicBezTo>
                      <a:pt x="7777" y="7478"/>
                      <a:pt x="7794" y="7756"/>
                      <a:pt x="7626" y="7857"/>
                    </a:cubicBezTo>
                    <a:cubicBezTo>
                      <a:pt x="5698" y="9456"/>
                      <a:pt x="3763" y="11047"/>
                      <a:pt x="1835" y="12644"/>
                    </a:cubicBezTo>
                    <a:cubicBezTo>
                      <a:pt x="1702" y="12745"/>
                      <a:pt x="1724" y="12946"/>
                      <a:pt x="1800" y="13078"/>
                    </a:cubicBezTo>
                    <a:cubicBezTo>
                      <a:pt x="1929" y="13439"/>
                      <a:pt x="2183" y="13733"/>
                      <a:pt x="2343" y="14080"/>
                    </a:cubicBezTo>
                    <a:cubicBezTo>
                      <a:pt x="2527" y="14479"/>
                      <a:pt x="2742" y="14863"/>
                      <a:pt x="2887" y="15279"/>
                    </a:cubicBezTo>
                    <a:cubicBezTo>
                      <a:pt x="2931" y="15431"/>
                      <a:pt x="3084" y="15523"/>
                      <a:pt x="3238" y="15523"/>
                    </a:cubicBezTo>
                    <a:cubicBezTo>
                      <a:pt x="3291" y="15523"/>
                      <a:pt x="3344" y="15512"/>
                      <a:pt x="3392" y="15489"/>
                    </a:cubicBezTo>
                    <a:cubicBezTo>
                      <a:pt x="5248" y="14763"/>
                      <a:pt x="7074" y="13953"/>
                      <a:pt x="8823" y="12995"/>
                    </a:cubicBezTo>
                    <a:cubicBezTo>
                      <a:pt x="10603" y="12005"/>
                      <a:pt x="12334" y="10878"/>
                      <a:pt x="13762" y="9414"/>
                    </a:cubicBezTo>
                    <a:cubicBezTo>
                      <a:pt x="14682" y="8446"/>
                      <a:pt x="15489" y="7284"/>
                      <a:pt x="15692" y="5939"/>
                    </a:cubicBezTo>
                    <a:cubicBezTo>
                      <a:pt x="15894" y="4797"/>
                      <a:pt x="15536" y="3623"/>
                      <a:pt x="14921" y="2661"/>
                    </a:cubicBezTo>
                    <a:cubicBezTo>
                      <a:pt x="14308" y="1708"/>
                      <a:pt x="13503" y="830"/>
                      <a:pt x="12457" y="352"/>
                    </a:cubicBezTo>
                    <a:cubicBezTo>
                      <a:pt x="11938" y="109"/>
                      <a:pt x="11369" y="1"/>
                      <a:pt x="10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5"/>
              <p:cNvSpPr/>
              <p:nvPr/>
            </p:nvSpPr>
            <p:spPr>
              <a:xfrm>
                <a:off x="4902175" y="3208775"/>
                <a:ext cx="443925" cy="286650"/>
              </a:xfrm>
              <a:custGeom>
                <a:avLst/>
                <a:gdLst/>
                <a:ahLst/>
                <a:cxnLst/>
                <a:rect l="l" t="t" r="r" b="b"/>
                <a:pathLst>
                  <a:path w="17757" h="11466" extrusionOk="0">
                    <a:moveTo>
                      <a:pt x="5288" y="0"/>
                    </a:moveTo>
                    <a:cubicBezTo>
                      <a:pt x="5019" y="0"/>
                      <a:pt x="4750" y="16"/>
                      <a:pt x="4481" y="50"/>
                    </a:cubicBezTo>
                    <a:cubicBezTo>
                      <a:pt x="4136" y="108"/>
                      <a:pt x="3789" y="172"/>
                      <a:pt x="3464" y="304"/>
                    </a:cubicBezTo>
                    <a:cubicBezTo>
                      <a:pt x="2343" y="682"/>
                      <a:pt x="1474" y="1587"/>
                      <a:pt x="935" y="2618"/>
                    </a:cubicBezTo>
                    <a:cubicBezTo>
                      <a:pt x="377" y="3692"/>
                      <a:pt x="1" y="4919"/>
                      <a:pt x="180" y="6138"/>
                    </a:cubicBezTo>
                    <a:cubicBezTo>
                      <a:pt x="342" y="7277"/>
                      <a:pt x="1052" y="8267"/>
                      <a:pt x="1930" y="8977"/>
                    </a:cubicBezTo>
                    <a:cubicBezTo>
                      <a:pt x="2991" y="9843"/>
                      <a:pt x="4260" y="10408"/>
                      <a:pt x="5543" y="10859"/>
                    </a:cubicBezTo>
                    <a:cubicBezTo>
                      <a:pt x="5735" y="10920"/>
                      <a:pt x="5924" y="11014"/>
                      <a:pt x="6128" y="11029"/>
                    </a:cubicBezTo>
                    <a:cubicBezTo>
                      <a:pt x="6907" y="10964"/>
                      <a:pt x="7687" y="10936"/>
                      <a:pt x="8467" y="10936"/>
                    </a:cubicBezTo>
                    <a:cubicBezTo>
                      <a:pt x="10600" y="10936"/>
                      <a:pt x="12732" y="11151"/>
                      <a:pt x="14841" y="11454"/>
                    </a:cubicBezTo>
                    <a:cubicBezTo>
                      <a:pt x="14877" y="11462"/>
                      <a:pt x="14913" y="11466"/>
                      <a:pt x="14948" y="11466"/>
                    </a:cubicBezTo>
                    <a:cubicBezTo>
                      <a:pt x="15242" y="11466"/>
                      <a:pt x="15499" y="11197"/>
                      <a:pt x="15514" y="10903"/>
                    </a:cubicBezTo>
                    <a:cubicBezTo>
                      <a:pt x="15586" y="10547"/>
                      <a:pt x="15736" y="10216"/>
                      <a:pt x="15851" y="9872"/>
                    </a:cubicBezTo>
                    <a:cubicBezTo>
                      <a:pt x="15931" y="9662"/>
                      <a:pt x="15722" y="9482"/>
                      <a:pt x="15541" y="9423"/>
                    </a:cubicBezTo>
                    <a:cubicBezTo>
                      <a:pt x="13317" y="8549"/>
                      <a:pt x="11087" y="7684"/>
                      <a:pt x="8865" y="6806"/>
                    </a:cubicBezTo>
                    <a:cubicBezTo>
                      <a:pt x="8601" y="6726"/>
                      <a:pt x="8703" y="6330"/>
                      <a:pt x="8935" y="6330"/>
                    </a:cubicBezTo>
                    <a:cubicBezTo>
                      <a:pt x="8962" y="6330"/>
                      <a:pt x="8992" y="6336"/>
                      <a:pt x="9023" y="6349"/>
                    </a:cubicBezTo>
                    <a:cubicBezTo>
                      <a:pt x="11309" y="7229"/>
                      <a:pt x="13587" y="8136"/>
                      <a:pt x="15872" y="9022"/>
                    </a:cubicBezTo>
                    <a:cubicBezTo>
                      <a:pt x="15911" y="9035"/>
                      <a:pt x="15947" y="9041"/>
                      <a:pt x="15981" y="9041"/>
                    </a:cubicBezTo>
                    <a:cubicBezTo>
                      <a:pt x="16230" y="9041"/>
                      <a:pt x="16363" y="8726"/>
                      <a:pt x="16456" y="8523"/>
                    </a:cubicBezTo>
                    <a:cubicBezTo>
                      <a:pt x="16722" y="8049"/>
                      <a:pt x="16993" y="7574"/>
                      <a:pt x="17319" y="7137"/>
                    </a:cubicBezTo>
                    <a:cubicBezTo>
                      <a:pt x="17491" y="6885"/>
                      <a:pt x="17757" y="6655"/>
                      <a:pt x="17757" y="6326"/>
                    </a:cubicBezTo>
                    <a:cubicBezTo>
                      <a:pt x="17757" y="6147"/>
                      <a:pt x="17592" y="6047"/>
                      <a:pt x="17470" y="5950"/>
                    </a:cubicBezTo>
                    <a:cubicBezTo>
                      <a:pt x="14838" y="3900"/>
                      <a:pt x="12052" y="1971"/>
                      <a:pt x="8921" y="762"/>
                    </a:cubicBezTo>
                    <a:cubicBezTo>
                      <a:pt x="7761" y="334"/>
                      <a:pt x="6531" y="0"/>
                      <a:pt x="5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p:cNvSpPr/>
              <p:nvPr/>
            </p:nvSpPr>
            <p:spPr>
              <a:xfrm>
                <a:off x="5813450" y="3629400"/>
                <a:ext cx="448775" cy="287250"/>
              </a:xfrm>
              <a:custGeom>
                <a:avLst/>
                <a:gdLst/>
                <a:ahLst/>
                <a:cxnLst/>
                <a:rect l="l" t="t" r="r" b="b"/>
                <a:pathLst>
                  <a:path w="17951" h="11490" extrusionOk="0">
                    <a:moveTo>
                      <a:pt x="2771" y="0"/>
                    </a:moveTo>
                    <a:cubicBezTo>
                      <a:pt x="2689" y="0"/>
                      <a:pt x="2607" y="9"/>
                      <a:pt x="2526" y="33"/>
                    </a:cubicBezTo>
                    <a:cubicBezTo>
                      <a:pt x="2220" y="142"/>
                      <a:pt x="2264" y="529"/>
                      <a:pt x="2165" y="782"/>
                    </a:cubicBezTo>
                    <a:cubicBezTo>
                      <a:pt x="2084" y="1184"/>
                      <a:pt x="1746" y="1587"/>
                      <a:pt x="1939" y="2004"/>
                    </a:cubicBezTo>
                    <a:cubicBezTo>
                      <a:pt x="4212" y="2854"/>
                      <a:pt x="6487" y="3699"/>
                      <a:pt x="8759" y="4547"/>
                    </a:cubicBezTo>
                    <a:cubicBezTo>
                      <a:pt x="8908" y="4607"/>
                      <a:pt x="9071" y="4644"/>
                      <a:pt x="9205" y="4738"/>
                    </a:cubicBezTo>
                    <a:cubicBezTo>
                      <a:pt x="9359" y="4872"/>
                      <a:pt x="9246" y="5155"/>
                      <a:pt x="9048" y="5155"/>
                    </a:cubicBezTo>
                    <a:cubicBezTo>
                      <a:pt x="9041" y="5155"/>
                      <a:pt x="9033" y="5154"/>
                      <a:pt x="9025" y="5154"/>
                    </a:cubicBezTo>
                    <a:cubicBezTo>
                      <a:pt x="8845" y="5120"/>
                      <a:pt x="8679" y="5037"/>
                      <a:pt x="8508" y="4978"/>
                    </a:cubicBezTo>
                    <a:cubicBezTo>
                      <a:pt x="6316" y="4163"/>
                      <a:pt x="4125" y="3342"/>
                      <a:pt x="1932" y="2529"/>
                    </a:cubicBezTo>
                    <a:cubicBezTo>
                      <a:pt x="1881" y="2504"/>
                      <a:pt x="1830" y="2493"/>
                      <a:pt x="1780" y="2493"/>
                    </a:cubicBezTo>
                    <a:cubicBezTo>
                      <a:pt x="1572" y="2493"/>
                      <a:pt x="1380" y="2683"/>
                      <a:pt x="1306" y="2874"/>
                    </a:cubicBezTo>
                    <a:cubicBezTo>
                      <a:pt x="989" y="3463"/>
                      <a:pt x="644" y="4041"/>
                      <a:pt x="224" y="4565"/>
                    </a:cubicBezTo>
                    <a:cubicBezTo>
                      <a:pt x="79" y="4754"/>
                      <a:pt x="0" y="5055"/>
                      <a:pt x="175" y="5252"/>
                    </a:cubicBezTo>
                    <a:cubicBezTo>
                      <a:pt x="299" y="5388"/>
                      <a:pt x="453" y="5491"/>
                      <a:pt x="597" y="5605"/>
                    </a:cubicBezTo>
                    <a:cubicBezTo>
                      <a:pt x="2106" y="6785"/>
                      <a:pt x="3664" y="7904"/>
                      <a:pt x="5311" y="8884"/>
                    </a:cubicBezTo>
                    <a:cubicBezTo>
                      <a:pt x="6966" y="9854"/>
                      <a:pt x="8706" y="10722"/>
                      <a:pt x="10572" y="11204"/>
                    </a:cubicBezTo>
                    <a:cubicBezTo>
                      <a:pt x="11262" y="11374"/>
                      <a:pt x="11976" y="11490"/>
                      <a:pt x="12688" y="11490"/>
                    </a:cubicBezTo>
                    <a:cubicBezTo>
                      <a:pt x="13104" y="11490"/>
                      <a:pt x="13520" y="11450"/>
                      <a:pt x="13929" y="11358"/>
                    </a:cubicBezTo>
                    <a:cubicBezTo>
                      <a:pt x="14789" y="11176"/>
                      <a:pt x="15593" y="10731"/>
                      <a:pt x="16190" y="10083"/>
                    </a:cubicBezTo>
                    <a:cubicBezTo>
                      <a:pt x="16803" y="9431"/>
                      <a:pt x="17223" y="8622"/>
                      <a:pt x="17518" y="7783"/>
                    </a:cubicBezTo>
                    <a:cubicBezTo>
                      <a:pt x="17816" y="6928"/>
                      <a:pt x="17950" y="5993"/>
                      <a:pt x="17754" y="5099"/>
                    </a:cubicBezTo>
                    <a:cubicBezTo>
                      <a:pt x="17560" y="4192"/>
                      <a:pt x="17019" y="3392"/>
                      <a:pt x="16346" y="2768"/>
                    </a:cubicBezTo>
                    <a:cubicBezTo>
                      <a:pt x="15304" y="1822"/>
                      <a:pt x="14011" y="1199"/>
                      <a:pt x="12696" y="725"/>
                    </a:cubicBezTo>
                    <a:cubicBezTo>
                      <a:pt x="12400" y="631"/>
                      <a:pt x="12113" y="470"/>
                      <a:pt x="11798" y="464"/>
                    </a:cubicBezTo>
                    <a:cubicBezTo>
                      <a:pt x="11036" y="526"/>
                      <a:pt x="10273" y="554"/>
                      <a:pt x="9510" y="554"/>
                    </a:cubicBezTo>
                    <a:cubicBezTo>
                      <a:pt x="7425" y="554"/>
                      <a:pt x="5340" y="345"/>
                      <a:pt x="3277" y="55"/>
                    </a:cubicBezTo>
                    <a:cubicBezTo>
                      <a:pt x="3111" y="37"/>
                      <a:pt x="2940" y="0"/>
                      <a:pt x="2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5"/>
              <p:cNvSpPr/>
              <p:nvPr/>
            </p:nvSpPr>
            <p:spPr>
              <a:xfrm>
                <a:off x="4980300" y="3667650"/>
                <a:ext cx="393150" cy="386925"/>
              </a:xfrm>
              <a:custGeom>
                <a:avLst/>
                <a:gdLst/>
                <a:ahLst/>
                <a:cxnLst/>
                <a:rect l="l" t="t" r="r" b="b"/>
                <a:pathLst>
                  <a:path w="15726" h="15477" extrusionOk="0">
                    <a:moveTo>
                      <a:pt x="12529" y="0"/>
                    </a:moveTo>
                    <a:cubicBezTo>
                      <a:pt x="12473" y="0"/>
                      <a:pt x="12417" y="13"/>
                      <a:pt x="12363" y="41"/>
                    </a:cubicBezTo>
                    <a:cubicBezTo>
                      <a:pt x="9773" y="1070"/>
                      <a:pt x="7223" y="2245"/>
                      <a:pt x="4900" y="3797"/>
                    </a:cubicBezTo>
                    <a:cubicBezTo>
                      <a:pt x="3751" y="4580"/>
                      <a:pt x="2644" y="5445"/>
                      <a:pt x="1734" y="6502"/>
                    </a:cubicBezTo>
                    <a:cubicBezTo>
                      <a:pt x="971" y="7393"/>
                      <a:pt x="341" y="8452"/>
                      <a:pt x="186" y="9632"/>
                    </a:cubicBezTo>
                    <a:cubicBezTo>
                      <a:pt x="0" y="10878"/>
                      <a:pt x="464" y="12130"/>
                      <a:pt x="1184" y="13132"/>
                    </a:cubicBezTo>
                    <a:cubicBezTo>
                      <a:pt x="1862" y="14093"/>
                      <a:pt x="2771" y="14959"/>
                      <a:pt x="3919" y="15308"/>
                    </a:cubicBezTo>
                    <a:cubicBezTo>
                      <a:pt x="4300" y="15424"/>
                      <a:pt x="4691" y="15476"/>
                      <a:pt x="5082" y="15476"/>
                    </a:cubicBezTo>
                    <a:cubicBezTo>
                      <a:pt x="5892" y="15476"/>
                      <a:pt x="6704" y="15254"/>
                      <a:pt x="7434" y="14912"/>
                    </a:cubicBezTo>
                    <a:cubicBezTo>
                      <a:pt x="8638" y="14366"/>
                      <a:pt x="9693" y="13548"/>
                      <a:pt x="10679" y="12678"/>
                    </a:cubicBezTo>
                    <a:cubicBezTo>
                      <a:pt x="10854" y="12534"/>
                      <a:pt x="10927" y="12315"/>
                      <a:pt x="11021" y="12117"/>
                    </a:cubicBezTo>
                    <a:cubicBezTo>
                      <a:pt x="12188" y="9754"/>
                      <a:pt x="13691" y="7574"/>
                      <a:pt x="15307" y="5497"/>
                    </a:cubicBezTo>
                    <a:cubicBezTo>
                      <a:pt x="15453" y="5300"/>
                      <a:pt x="15626" y="5112"/>
                      <a:pt x="15708" y="4878"/>
                    </a:cubicBezTo>
                    <a:cubicBezTo>
                      <a:pt x="15726" y="4716"/>
                      <a:pt x="15719" y="4529"/>
                      <a:pt x="15592" y="4410"/>
                    </a:cubicBezTo>
                    <a:cubicBezTo>
                      <a:pt x="15298" y="4125"/>
                      <a:pt x="15037" y="3808"/>
                      <a:pt x="14756" y="3512"/>
                    </a:cubicBezTo>
                    <a:cubicBezTo>
                      <a:pt x="14687" y="3430"/>
                      <a:pt x="14575" y="3378"/>
                      <a:pt x="14467" y="3378"/>
                    </a:cubicBezTo>
                    <a:cubicBezTo>
                      <a:pt x="14401" y="3378"/>
                      <a:pt x="14337" y="3397"/>
                      <a:pt x="14286" y="3439"/>
                    </a:cubicBezTo>
                    <a:cubicBezTo>
                      <a:pt x="12369" y="4966"/>
                      <a:pt x="10461" y="6505"/>
                      <a:pt x="8540" y="8025"/>
                    </a:cubicBezTo>
                    <a:cubicBezTo>
                      <a:pt x="8495" y="8064"/>
                      <a:pt x="8446" y="8081"/>
                      <a:pt x="8399" y="8081"/>
                    </a:cubicBezTo>
                    <a:cubicBezTo>
                      <a:pt x="8207" y="8081"/>
                      <a:pt x="8037" y="7802"/>
                      <a:pt x="8233" y="7653"/>
                    </a:cubicBezTo>
                    <a:cubicBezTo>
                      <a:pt x="10086" y="6152"/>
                      <a:pt x="11962" y="4677"/>
                      <a:pt x="13817" y="3180"/>
                    </a:cubicBezTo>
                    <a:cubicBezTo>
                      <a:pt x="14029" y="3020"/>
                      <a:pt x="14129" y="2711"/>
                      <a:pt x="13978" y="2477"/>
                    </a:cubicBezTo>
                    <a:cubicBezTo>
                      <a:pt x="13486" y="1709"/>
                      <a:pt x="13039" y="906"/>
                      <a:pt x="12731" y="47"/>
                    </a:cubicBezTo>
                    <a:cubicBezTo>
                      <a:pt x="12665" y="18"/>
                      <a:pt x="12597" y="0"/>
                      <a:pt x="12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a:off x="5508075" y="3850325"/>
                <a:ext cx="284025" cy="425725"/>
              </a:xfrm>
              <a:custGeom>
                <a:avLst/>
                <a:gdLst/>
                <a:ahLst/>
                <a:cxnLst/>
                <a:rect l="l" t="t" r="r" b="b"/>
                <a:pathLst>
                  <a:path w="11361" h="17029" extrusionOk="0">
                    <a:moveTo>
                      <a:pt x="6344" y="1"/>
                    </a:moveTo>
                    <a:cubicBezTo>
                      <a:pt x="6266" y="1"/>
                      <a:pt x="6184" y="19"/>
                      <a:pt x="6110" y="48"/>
                    </a:cubicBezTo>
                    <a:cubicBezTo>
                      <a:pt x="5724" y="146"/>
                      <a:pt x="5345" y="263"/>
                      <a:pt x="4949" y="315"/>
                    </a:cubicBezTo>
                    <a:cubicBezTo>
                      <a:pt x="4804" y="349"/>
                      <a:pt x="4582" y="404"/>
                      <a:pt x="4594" y="593"/>
                    </a:cubicBezTo>
                    <a:cubicBezTo>
                      <a:pt x="4559" y="1077"/>
                      <a:pt x="4719" y="1548"/>
                      <a:pt x="4776" y="2026"/>
                    </a:cubicBezTo>
                    <a:cubicBezTo>
                      <a:pt x="5109" y="4002"/>
                      <a:pt x="5441" y="5978"/>
                      <a:pt x="5774" y="7953"/>
                    </a:cubicBezTo>
                    <a:cubicBezTo>
                      <a:pt x="5792" y="8065"/>
                      <a:pt x="5817" y="8211"/>
                      <a:pt x="5709" y="8290"/>
                    </a:cubicBezTo>
                    <a:cubicBezTo>
                      <a:pt x="5666" y="8331"/>
                      <a:pt x="5612" y="8349"/>
                      <a:pt x="5557" y="8349"/>
                    </a:cubicBezTo>
                    <a:cubicBezTo>
                      <a:pt x="5440" y="8349"/>
                      <a:pt x="5321" y="8266"/>
                      <a:pt x="5311" y="8142"/>
                    </a:cubicBezTo>
                    <a:cubicBezTo>
                      <a:pt x="4882" y="5675"/>
                      <a:pt x="4485" y="3201"/>
                      <a:pt x="4054" y="735"/>
                    </a:cubicBezTo>
                    <a:cubicBezTo>
                      <a:pt x="3955" y="584"/>
                      <a:pt x="3768" y="464"/>
                      <a:pt x="3580" y="464"/>
                    </a:cubicBezTo>
                    <a:cubicBezTo>
                      <a:pt x="3552" y="464"/>
                      <a:pt x="3525" y="466"/>
                      <a:pt x="3498" y="472"/>
                    </a:cubicBezTo>
                    <a:cubicBezTo>
                      <a:pt x="3299" y="492"/>
                      <a:pt x="3100" y="499"/>
                      <a:pt x="2900" y="499"/>
                    </a:cubicBezTo>
                    <a:cubicBezTo>
                      <a:pt x="2475" y="499"/>
                      <a:pt x="2049" y="464"/>
                      <a:pt x="1624" y="439"/>
                    </a:cubicBezTo>
                    <a:cubicBezTo>
                      <a:pt x="1468" y="434"/>
                      <a:pt x="1307" y="376"/>
                      <a:pt x="1151" y="376"/>
                    </a:cubicBezTo>
                    <a:cubicBezTo>
                      <a:pt x="1081" y="376"/>
                      <a:pt x="1013" y="387"/>
                      <a:pt x="947" y="420"/>
                    </a:cubicBezTo>
                    <a:cubicBezTo>
                      <a:pt x="789" y="499"/>
                      <a:pt x="803" y="697"/>
                      <a:pt x="774" y="846"/>
                    </a:cubicBezTo>
                    <a:cubicBezTo>
                      <a:pt x="298" y="4198"/>
                      <a:pt x="0" y="7625"/>
                      <a:pt x="520" y="10991"/>
                    </a:cubicBezTo>
                    <a:cubicBezTo>
                      <a:pt x="707" y="12113"/>
                      <a:pt x="994" y="13233"/>
                      <a:pt x="1514" y="14252"/>
                    </a:cubicBezTo>
                    <a:cubicBezTo>
                      <a:pt x="1985" y="15188"/>
                      <a:pt x="2699" y="16034"/>
                      <a:pt x="3641" y="16521"/>
                    </a:cubicBezTo>
                    <a:cubicBezTo>
                      <a:pt x="4340" y="16882"/>
                      <a:pt x="5126" y="17028"/>
                      <a:pt x="5909" y="17028"/>
                    </a:cubicBezTo>
                    <a:cubicBezTo>
                      <a:pt x="6161" y="17028"/>
                      <a:pt x="6413" y="17013"/>
                      <a:pt x="6661" y="16985"/>
                    </a:cubicBezTo>
                    <a:cubicBezTo>
                      <a:pt x="7702" y="16874"/>
                      <a:pt x="8758" y="16565"/>
                      <a:pt x="9582" y="15896"/>
                    </a:cubicBezTo>
                    <a:cubicBezTo>
                      <a:pt x="10372" y="15264"/>
                      <a:pt x="10854" y="14315"/>
                      <a:pt x="11069" y="13340"/>
                    </a:cubicBezTo>
                    <a:cubicBezTo>
                      <a:pt x="11360" y="11970"/>
                      <a:pt x="11252" y="10550"/>
                      <a:pt x="11006" y="9181"/>
                    </a:cubicBezTo>
                    <a:cubicBezTo>
                      <a:pt x="10946" y="8891"/>
                      <a:pt x="10930" y="8585"/>
                      <a:pt x="10807" y="8313"/>
                    </a:cubicBezTo>
                    <a:cubicBezTo>
                      <a:pt x="9631" y="6605"/>
                      <a:pt x="8648" y="4768"/>
                      <a:pt x="7809" y="2873"/>
                    </a:cubicBezTo>
                    <a:cubicBezTo>
                      <a:pt x="7389" y="1999"/>
                      <a:pt x="7054" y="1086"/>
                      <a:pt x="6669" y="198"/>
                    </a:cubicBezTo>
                    <a:cubicBezTo>
                      <a:pt x="6604" y="55"/>
                      <a:pt x="6479" y="1"/>
                      <a:pt x="6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5"/>
              <p:cNvSpPr/>
              <p:nvPr/>
            </p:nvSpPr>
            <p:spPr>
              <a:xfrm>
                <a:off x="5623500" y="2885625"/>
                <a:ext cx="317150" cy="444350"/>
              </a:xfrm>
              <a:custGeom>
                <a:avLst/>
                <a:gdLst/>
                <a:ahLst/>
                <a:cxnLst/>
                <a:rect l="l" t="t" r="r" b="b"/>
                <a:pathLst>
                  <a:path w="12686" h="17774" extrusionOk="0">
                    <a:moveTo>
                      <a:pt x="7004" y="1"/>
                    </a:moveTo>
                    <a:cubicBezTo>
                      <a:pt x="6705" y="1"/>
                      <a:pt x="6406" y="31"/>
                      <a:pt x="6110" y="97"/>
                    </a:cubicBezTo>
                    <a:cubicBezTo>
                      <a:pt x="4927" y="360"/>
                      <a:pt x="3953" y="1190"/>
                      <a:pt x="3266" y="2158"/>
                    </a:cubicBezTo>
                    <a:cubicBezTo>
                      <a:pt x="2490" y="3229"/>
                      <a:pt x="1980" y="4464"/>
                      <a:pt x="1558" y="5709"/>
                    </a:cubicBezTo>
                    <a:cubicBezTo>
                      <a:pt x="1141" y="7005"/>
                      <a:pt x="821" y="8332"/>
                      <a:pt x="608" y="9676"/>
                    </a:cubicBezTo>
                    <a:cubicBezTo>
                      <a:pt x="305" y="11306"/>
                      <a:pt x="143" y="12958"/>
                      <a:pt x="18" y="14611"/>
                    </a:cubicBezTo>
                    <a:cubicBezTo>
                      <a:pt x="0" y="14808"/>
                      <a:pt x="31" y="15008"/>
                      <a:pt x="120" y="15187"/>
                    </a:cubicBezTo>
                    <a:cubicBezTo>
                      <a:pt x="936" y="15303"/>
                      <a:pt x="1738" y="15522"/>
                      <a:pt x="2507" y="15817"/>
                    </a:cubicBezTo>
                    <a:cubicBezTo>
                      <a:pt x="2569" y="15832"/>
                      <a:pt x="2640" y="15842"/>
                      <a:pt x="2712" y="15842"/>
                    </a:cubicBezTo>
                    <a:cubicBezTo>
                      <a:pt x="2903" y="15842"/>
                      <a:pt x="3101" y="15776"/>
                      <a:pt x="3158" y="15580"/>
                    </a:cubicBezTo>
                    <a:cubicBezTo>
                      <a:pt x="4004" y="13312"/>
                      <a:pt x="4849" y="11043"/>
                      <a:pt x="5696" y="8775"/>
                    </a:cubicBezTo>
                    <a:cubicBezTo>
                      <a:pt x="5723" y="8661"/>
                      <a:pt x="5829" y="8569"/>
                      <a:pt x="5943" y="8569"/>
                    </a:cubicBezTo>
                    <a:cubicBezTo>
                      <a:pt x="5974" y="8569"/>
                      <a:pt x="6006" y="8575"/>
                      <a:pt x="6036" y="8590"/>
                    </a:cubicBezTo>
                    <a:cubicBezTo>
                      <a:pt x="6183" y="8645"/>
                      <a:pt x="6216" y="8827"/>
                      <a:pt x="6151" y="8957"/>
                    </a:cubicBezTo>
                    <a:cubicBezTo>
                      <a:pt x="5314" y="11203"/>
                      <a:pt x="4479" y="13449"/>
                      <a:pt x="3639" y="15695"/>
                    </a:cubicBezTo>
                    <a:cubicBezTo>
                      <a:pt x="3590" y="15850"/>
                      <a:pt x="3478" y="16015"/>
                      <a:pt x="3560" y="16180"/>
                    </a:cubicBezTo>
                    <a:cubicBezTo>
                      <a:pt x="3615" y="16363"/>
                      <a:pt x="3832" y="16389"/>
                      <a:pt x="3973" y="16481"/>
                    </a:cubicBezTo>
                    <a:cubicBezTo>
                      <a:pt x="4470" y="16778"/>
                      <a:pt x="4977" y="17061"/>
                      <a:pt x="5428" y="17426"/>
                    </a:cubicBezTo>
                    <a:cubicBezTo>
                      <a:pt x="5624" y="17562"/>
                      <a:pt x="5819" y="17774"/>
                      <a:pt x="6069" y="17774"/>
                    </a:cubicBezTo>
                    <a:cubicBezTo>
                      <a:pt x="6103" y="17774"/>
                      <a:pt x="6137" y="17770"/>
                      <a:pt x="6173" y="17761"/>
                    </a:cubicBezTo>
                    <a:cubicBezTo>
                      <a:pt x="6402" y="17613"/>
                      <a:pt x="6535" y="17356"/>
                      <a:pt x="6710" y="17153"/>
                    </a:cubicBezTo>
                    <a:cubicBezTo>
                      <a:pt x="7438" y="16237"/>
                      <a:pt x="8115" y="15283"/>
                      <a:pt x="8783" y="14323"/>
                    </a:cubicBezTo>
                    <a:cubicBezTo>
                      <a:pt x="10235" y="12135"/>
                      <a:pt x="11568" y="9812"/>
                      <a:pt x="12240" y="7256"/>
                    </a:cubicBezTo>
                    <a:cubicBezTo>
                      <a:pt x="12565" y="5931"/>
                      <a:pt x="12686" y="4485"/>
                      <a:pt x="12166" y="3195"/>
                    </a:cubicBezTo>
                    <a:cubicBezTo>
                      <a:pt x="11723" y="2030"/>
                      <a:pt x="10716" y="1169"/>
                      <a:pt x="9608" y="655"/>
                    </a:cubicBezTo>
                    <a:cubicBezTo>
                      <a:pt x="8799" y="273"/>
                      <a:pt x="7903" y="1"/>
                      <a:pt x="7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5"/>
              <p:cNvSpPr/>
              <p:nvPr/>
            </p:nvSpPr>
            <p:spPr>
              <a:xfrm>
                <a:off x="5086600" y="2964075"/>
                <a:ext cx="392100" cy="390375"/>
              </a:xfrm>
              <a:custGeom>
                <a:avLst/>
                <a:gdLst/>
                <a:ahLst/>
                <a:cxnLst/>
                <a:rect l="l" t="t" r="r" b="b"/>
                <a:pathLst>
                  <a:path w="15684" h="15615" extrusionOk="0">
                    <a:moveTo>
                      <a:pt x="5439" y="0"/>
                    </a:moveTo>
                    <a:cubicBezTo>
                      <a:pt x="5402" y="0"/>
                      <a:pt x="5364" y="1"/>
                      <a:pt x="5327" y="2"/>
                    </a:cubicBezTo>
                    <a:cubicBezTo>
                      <a:pt x="4087" y="37"/>
                      <a:pt x="2938" y="644"/>
                      <a:pt x="2004" y="1426"/>
                    </a:cubicBezTo>
                    <a:cubicBezTo>
                      <a:pt x="1151" y="2127"/>
                      <a:pt x="440" y="3070"/>
                      <a:pt x="233" y="4175"/>
                    </a:cubicBezTo>
                    <a:cubicBezTo>
                      <a:pt x="1" y="5416"/>
                      <a:pt x="380" y="6680"/>
                      <a:pt x="964" y="7770"/>
                    </a:cubicBezTo>
                    <a:cubicBezTo>
                      <a:pt x="1530" y="8817"/>
                      <a:pt x="2262" y="9770"/>
                      <a:pt x="3071" y="10639"/>
                    </a:cubicBezTo>
                    <a:cubicBezTo>
                      <a:pt x="3495" y="10885"/>
                      <a:pt x="3953" y="11074"/>
                      <a:pt x="4381" y="11319"/>
                    </a:cubicBezTo>
                    <a:cubicBezTo>
                      <a:pt x="6611" y="12512"/>
                      <a:pt x="8672" y="13994"/>
                      <a:pt x="10654" y="15559"/>
                    </a:cubicBezTo>
                    <a:cubicBezTo>
                      <a:pt x="10711" y="15595"/>
                      <a:pt x="10783" y="15614"/>
                      <a:pt x="10857" y="15614"/>
                    </a:cubicBezTo>
                    <a:cubicBezTo>
                      <a:pt x="10952" y="15614"/>
                      <a:pt x="11049" y="15582"/>
                      <a:pt x="11113" y="15516"/>
                    </a:cubicBezTo>
                    <a:cubicBezTo>
                      <a:pt x="11447" y="15182"/>
                      <a:pt x="11811" y="14880"/>
                      <a:pt x="12153" y="14555"/>
                    </a:cubicBezTo>
                    <a:cubicBezTo>
                      <a:pt x="12270" y="14463"/>
                      <a:pt x="12225" y="14305"/>
                      <a:pt x="12234" y="14179"/>
                    </a:cubicBezTo>
                    <a:cubicBezTo>
                      <a:pt x="10696" y="12253"/>
                      <a:pt x="9152" y="10331"/>
                      <a:pt x="7620" y="8401"/>
                    </a:cubicBezTo>
                    <a:cubicBezTo>
                      <a:pt x="7471" y="8241"/>
                      <a:pt x="7628" y="8000"/>
                      <a:pt x="7811" y="8000"/>
                    </a:cubicBezTo>
                    <a:cubicBezTo>
                      <a:pt x="7848" y="8000"/>
                      <a:pt x="7886" y="8010"/>
                      <a:pt x="7923" y="8032"/>
                    </a:cubicBezTo>
                    <a:cubicBezTo>
                      <a:pt x="8129" y="8214"/>
                      <a:pt x="8274" y="8454"/>
                      <a:pt x="8453" y="8662"/>
                    </a:cubicBezTo>
                    <a:cubicBezTo>
                      <a:pt x="9791" y="10336"/>
                      <a:pt x="11130" y="12010"/>
                      <a:pt x="12468" y="13686"/>
                    </a:cubicBezTo>
                    <a:cubicBezTo>
                      <a:pt x="12561" y="13807"/>
                      <a:pt x="12673" y="13981"/>
                      <a:pt x="12835" y="13981"/>
                    </a:cubicBezTo>
                    <a:cubicBezTo>
                      <a:pt x="12865" y="13981"/>
                      <a:pt x="12898" y="13975"/>
                      <a:pt x="12933" y="13961"/>
                    </a:cubicBezTo>
                    <a:cubicBezTo>
                      <a:pt x="13311" y="13778"/>
                      <a:pt x="13649" y="13524"/>
                      <a:pt x="14020" y="13326"/>
                    </a:cubicBezTo>
                    <a:cubicBezTo>
                      <a:pt x="14529" y="13072"/>
                      <a:pt x="15041" y="12824"/>
                      <a:pt x="15575" y="12622"/>
                    </a:cubicBezTo>
                    <a:cubicBezTo>
                      <a:pt x="15627" y="12512"/>
                      <a:pt x="15684" y="12387"/>
                      <a:pt x="15621" y="12269"/>
                    </a:cubicBezTo>
                    <a:cubicBezTo>
                      <a:pt x="14486" y="9408"/>
                      <a:pt x="13176" y="6587"/>
                      <a:pt x="11372" y="4079"/>
                    </a:cubicBezTo>
                    <a:cubicBezTo>
                      <a:pt x="10602" y="3037"/>
                      <a:pt x="9754" y="2034"/>
                      <a:pt x="8715" y="1249"/>
                    </a:cubicBezTo>
                    <a:cubicBezTo>
                      <a:pt x="7781" y="525"/>
                      <a:pt x="6637" y="0"/>
                      <a:pt x="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5"/>
              <p:cNvSpPr/>
              <p:nvPr/>
            </p:nvSpPr>
            <p:spPr>
              <a:xfrm>
                <a:off x="5867925" y="3356100"/>
                <a:ext cx="429200" cy="274900"/>
              </a:xfrm>
              <a:custGeom>
                <a:avLst/>
                <a:gdLst/>
                <a:ahLst/>
                <a:cxnLst/>
                <a:rect l="l" t="t" r="r" b="b"/>
                <a:pathLst>
                  <a:path w="17168" h="10996" extrusionOk="0">
                    <a:moveTo>
                      <a:pt x="11678" y="0"/>
                    </a:moveTo>
                    <a:cubicBezTo>
                      <a:pt x="10795" y="0"/>
                      <a:pt x="9909" y="116"/>
                      <a:pt x="9044" y="277"/>
                    </a:cubicBezTo>
                    <a:cubicBezTo>
                      <a:pt x="8815" y="325"/>
                      <a:pt x="8566" y="338"/>
                      <a:pt x="8361" y="463"/>
                    </a:cubicBezTo>
                    <a:cubicBezTo>
                      <a:pt x="5893" y="2170"/>
                      <a:pt x="3148" y="3426"/>
                      <a:pt x="368" y="4533"/>
                    </a:cubicBezTo>
                    <a:cubicBezTo>
                      <a:pt x="214" y="4585"/>
                      <a:pt x="84" y="4686"/>
                      <a:pt x="1" y="4826"/>
                    </a:cubicBezTo>
                    <a:cubicBezTo>
                      <a:pt x="121" y="5315"/>
                      <a:pt x="275" y="5797"/>
                      <a:pt x="328" y="6300"/>
                    </a:cubicBezTo>
                    <a:cubicBezTo>
                      <a:pt x="330" y="6536"/>
                      <a:pt x="553" y="6686"/>
                      <a:pt x="772" y="6686"/>
                    </a:cubicBezTo>
                    <a:cubicBezTo>
                      <a:pt x="799" y="6686"/>
                      <a:pt x="826" y="6684"/>
                      <a:pt x="853" y="6679"/>
                    </a:cubicBezTo>
                    <a:cubicBezTo>
                      <a:pt x="3258" y="6278"/>
                      <a:pt x="5664" y="5870"/>
                      <a:pt x="8068" y="5466"/>
                    </a:cubicBezTo>
                    <a:cubicBezTo>
                      <a:pt x="8101" y="5455"/>
                      <a:pt x="8137" y="5450"/>
                      <a:pt x="8173" y="5450"/>
                    </a:cubicBezTo>
                    <a:cubicBezTo>
                      <a:pt x="8284" y="5450"/>
                      <a:pt x="8397" y="5502"/>
                      <a:pt x="8428" y="5619"/>
                    </a:cubicBezTo>
                    <a:cubicBezTo>
                      <a:pt x="8485" y="5777"/>
                      <a:pt x="8349" y="5935"/>
                      <a:pt x="8192" y="5943"/>
                    </a:cubicBezTo>
                    <a:cubicBezTo>
                      <a:pt x="5681" y="6368"/>
                      <a:pt x="3170" y="6788"/>
                      <a:pt x="661" y="7214"/>
                    </a:cubicBezTo>
                    <a:cubicBezTo>
                      <a:pt x="515" y="7340"/>
                      <a:pt x="450" y="7533"/>
                      <a:pt x="473" y="7724"/>
                    </a:cubicBezTo>
                    <a:cubicBezTo>
                      <a:pt x="525" y="8281"/>
                      <a:pt x="464" y="8842"/>
                      <a:pt x="441" y="9400"/>
                    </a:cubicBezTo>
                    <a:cubicBezTo>
                      <a:pt x="437" y="9636"/>
                      <a:pt x="324" y="9874"/>
                      <a:pt x="401" y="10106"/>
                    </a:cubicBezTo>
                    <a:cubicBezTo>
                      <a:pt x="475" y="10259"/>
                      <a:pt x="576" y="10442"/>
                      <a:pt x="771" y="10444"/>
                    </a:cubicBezTo>
                    <a:cubicBezTo>
                      <a:pt x="2931" y="10762"/>
                      <a:pt x="5117" y="10996"/>
                      <a:pt x="7303" y="10996"/>
                    </a:cubicBezTo>
                    <a:cubicBezTo>
                      <a:pt x="8250" y="10996"/>
                      <a:pt x="9197" y="10952"/>
                      <a:pt x="10142" y="10852"/>
                    </a:cubicBezTo>
                    <a:cubicBezTo>
                      <a:pt x="11455" y="10697"/>
                      <a:pt x="12773" y="10442"/>
                      <a:pt x="13986" y="9901"/>
                    </a:cubicBezTo>
                    <a:cubicBezTo>
                      <a:pt x="14805" y="9534"/>
                      <a:pt x="15581" y="9022"/>
                      <a:pt x="16143" y="8313"/>
                    </a:cubicBezTo>
                    <a:cubicBezTo>
                      <a:pt x="16890" y="7422"/>
                      <a:pt x="17167" y="6221"/>
                      <a:pt x="17114" y="5078"/>
                    </a:cubicBezTo>
                    <a:cubicBezTo>
                      <a:pt x="17055" y="3905"/>
                      <a:pt x="16777" y="2692"/>
                      <a:pt x="16051" y="1744"/>
                    </a:cubicBezTo>
                    <a:cubicBezTo>
                      <a:pt x="15445" y="939"/>
                      <a:pt x="14515" y="437"/>
                      <a:pt x="13549" y="201"/>
                    </a:cubicBezTo>
                    <a:cubicBezTo>
                      <a:pt x="12933" y="59"/>
                      <a:pt x="12307" y="0"/>
                      <a:pt x="11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5"/>
              <p:cNvSpPr/>
              <p:nvPr/>
            </p:nvSpPr>
            <p:spPr>
              <a:xfrm>
                <a:off x="4867950" y="3494375"/>
                <a:ext cx="424325" cy="274875"/>
              </a:xfrm>
              <a:custGeom>
                <a:avLst/>
                <a:gdLst/>
                <a:ahLst/>
                <a:cxnLst/>
                <a:rect l="l" t="t" r="r" b="b"/>
                <a:pathLst>
                  <a:path w="16973" h="10995" extrusionOk="0">
                    <a:moveTo>
                      <a:pt x="9826" y="1"/>
                    </a:moveTo>
                    <a:cubicBezTo>
                      <a:pt x="9569" y="1"/>
                      <a:pt x="9313" y="4"/>
                      <a:pt x="9056" y="11"/>
                    </a:cubicBezTo>
                    <a:cubicBezTo>
                      <a:pt x="7440" y="62"/>
                      <a:pt x="5810" y="221"/>
                      <a:pt x="4257" y="695"/>
                    </a:cubicBezTo>
                    <a:cubicBezTo>
                      <a:pt x="3041" y="1072"/>
                      <a:pt x="1834" y="1672"/>
                      <a:pt x="1026" y="2687"/>
                    </a:cubicBezTo>
                    <a:cubicBezTo>
                      <a:pt x="277" y="3580"/>
                      <a:pt x="0" y="4787"/>
                      <a:pt x="57" y="5932"/>
                    </a:cubicBezTo>
                    <a:cubicBezTo>
                      <a:pt x="120" y="7181"/>
                      <a:pt x="440" y="8484"/>
                      <a:pt x="1279" y="9447"/>
                    </a:cubicBezTo>
                    <a:cubicBezTo>
                      <a:pt x="2059" y="10347"/>
                      <a:pt x="3237" y="10797"/>
                      <a:pt x="4398" y="10934"/>
                    </a:cubicBezTo>
                    <a:cubicBezTo>
                      <a:pt x="4770" y="10976"/>
                      <a:pt x="5145" y="10995"/>
                      <a:pt x="5520" y="10995"/>
                    </a:cubicBezTo>
                    <a:cubicBezTo>
                      <a:pt x="6595" y="10995"/>
                      <a:pt x="7671" y="10837"/>
                      <a:pt x="8713" y="10586"/>
                    </a:cubicBezTo>
                    <a:cubicBezTo>
                      <a:pt x="9576" y="10017"/>
                      <a:pt x="10451" y="9457"/>
                      <a:pt x="11364" y="8965"/>
                    </a:cubicBezTo>
                    <a:cubicBezTo>
                      <a:pt x="13000" y="8068"/>
                      <a:pt x="14707" y="7308"/>
                      <a:pt x="16436" y="6611"/>
                    </a:cubicBezTo>
                    <a:cubicBezTo>
                      <a:pt x="16650" y="6473"/>
                      <a:pt x="16972" y="6298"/>
                      <a:pt x="16892" y="5990"/>
                    </a:cubicBezTo>
                    <a:cubicBezTo>
                      <a:pt x="16782" y="5526"/>
                      <a:pt x="16636" y="5069"/>
                      <a:pt x="16589" y="4593"/>
                    </a:cubicBezTo>
                    <a:cubicBezTo>
                      <a:pt x="16501" y="4518"/>
                      <a:pt x="16400" y="4442"/>
                      <a:pt x="16286" y="4442"/>
                    </a:cubicBezTo>
                    <a:cubicBezTo>
                      <a:pt x="16258" y="4442"/>
                      <a:pt x="16229" y="4446"/>
                      <a:pt x="16200" y="4457"/>
                    </a:cubicBezTo>
                    <a:cubicBezTo>
                      <a:pt x="13813" y="4816"/>
                      <a:pt x="11428" y="5183"/>
                      <a:pt x="9041" y="5540"/>
                    </a:cubicBezTo>
                    <a:cubicBezTo>
                      <a:pt x="9020" y="5547"/>
                      <a:pt x="8998" y="5550"/>
                      <a:pt x="8977" y="5550"/>
                    </a:cubicBezTo>
                    <a:cubicBezTo>
                      <a:pt x="8819" y="5550"/>
                      <a:pt x="8681" y="5379"/>
                      <a:pt x="8744" y="5223"/>
                    </a:cubicBezTo>
                    <a:cubicBezTo>
                      <a:pt x="8782" y="5097"/>
                      <a:pt x="8920" y="5056"/>
                      <a:pt x="9037" y="5044"/>
                    </a:cubicBezTo>
                    <a:cubicBezTo>
                      <a:pt x="11386" y="4691"/>
                      <a:pt x="13735" y="4331"/>
                      <a:pt x="16084" y="3977"/>
                    </a:cubicBezTo>
                    <a:cubicBezTo>
                      <a:pt x="16339" y="3947"/>
                      <a:pt x="16500" y="3653"/>
                      <a:pt x="16465" y="3413"/>
                    </a:cubicBezTo>
                    <a:cubicBezTo>
                      <a:pt x="16404" y="2617"/>
                      <a:pt x="16457" y="1815"/>
                      <a:pt x="16551" y="1024"/>
                    </a:cubicBezTo>
                    <a:cubicBezTo>
                      <a:pt x="16543" y="770"/>
                      <a:pt x="16314" y="568"/>
                      <a:pt x="16084" y="507"/>
                    </a:cubicBezTo>
                    <a:cubicBezTo>
                      <a:pt x="14011" y="209"/>
                      <a:pt x="11921" y="1"/>
                      <a:pt x="9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5"/>
              <p:cNvSpPr/>
              <p:nvPr/>
            </p:nvSpPr>
            <p:spPr>
              <a:xfrm>
                <a:off x="5686050" y="3768700"/>
                <a:ext cx="389575" cy="392625"/>
              </a:xfrm>
              <a:custGeom>
                <a:avLst/>
                <a:gdLst/>
                <a:ahLst/>
                <a:cxnLst/>
                <a:rect l="l" t="t" r="r" b="b"/>
                <a:pathLst>
                  <a:path w="15583" h="15705" extrusionOk="0">
                    <a:moveTo>
                      <a:pt x="4726" y="0"/>
                    </a:moveTo>
                    <a:cubicBezTo>
                      <a:pt x="4684" y="0"/>
                      <a:pt x="4642" y="7"/>
                      <a:pt x="4601" y="20"/>
                    </a:cubicBezTo>
                    <a:cubicBezTo>
                      <a:pt x="4508" y="43"/>
                      <a:pt x="4414" y="77"/>
                      <a:pt x="4346" y="146"/>
                    </a:cubicBezTo>
                    <a:cubicBezTo>
                      <a:pt x="4019" y="464"/>
                      <a:pt x="3673" y="764"/>
                      <a:pt x="3337" y="1072"/>
                    </a:cubicBezTo>
                    <a:cubicBezTo>
                      <a:pt x="3195" y="1193"/>
                      <a:pt x="3195" y="1423"/>
                      <a:pt x="3332" y="1550"/>
                    </a:cubicBezTo>
                    <a:cubicBezTo>
                      <a:pt x="4906" y="3461"/>
                      <a:pt x="6487" y="5367"/>
                      <a:pt x="8060" y="7278"/>
                    </a:cubicBezTo>
                    <a:cubicBezTo>
                      <a:pt x="8228" y="7429"/>
                      <a:pt x="8090" y="7706"/>
                      <a:pt x="7892" y="7706"/>
                    </a:cubicBezTo>
                    <a:cubicBezTo>
                      <a:pt x="7864" y="7706"/>
                      <a:pt x="7834" y="7700"/>
                      <a:pt x="7804" y="7688"/>
                    </a:cubicBezTo>
                    <a:cubicBezTo>
                      <a:pt x="7644" y="7586"/>
                      <a:pt x="7548" y="7414"/>
                      <a:pt x="7424" y="7277"/>
                    </a:cubicBezTo>
                    <a:cubicBezTo>
                      <a:pt x="5982" y="5534"/>
                      <a:pt x="4543" y="3790"/>
                      <a:pt x="3103" y="2046"/>
                    </a:cubicBezTo>
                    <a:cubicBezTo>
                      <a:pt x="2975" y="1894"/>
                      <a:pt x="2860" y="1691"/>
                      <a:pt x="2639" y="1676"/>
                    </a:cubicBezTo>
                    <a:cubicBezTo>
                      <a:pt x="2372" y="1726"/>
                      <a:pt x="2162" y="1915"/>
                      <a:pt x="1929" y="2043"/>
                    </a:cubicBezTo>
                    <a:cubicBezTo>
                      <a:pt x="1391" y="2396"/>
                      <a:pt x="792" y="2639"/>
                      <a:pt x="215" y="2920"/>
                    </a:cubicBezTo>
                    <a:cubicBezTo>
                      <a:pt x="1" y="3138"/>
                      <a:pt x="92" y="3466"/>
                      <a:pt x="191" y="3717"/>
                    </a:cubicBezTo>
                    <a:cubicBezTo>
                      <a:pt x="1332" y="6557"/>
                      <a:pt x="2652" y="9355"/>
                      <a:pt x="4475" y="11826"/>
                    </a:cubicBezTo>
                    <a:cubicBezTo>
                      <a:pt x="5394" y="13044"/>
                      <a:pt x="6443" y="14207"/>
                      <a:pt x="7771" y="14985"/>
                    </a:cubicBezTo>
                    <a:cubicBezTo>
                      <a:pt x="8523" y="15422"/>
                      <a:pt x="9385" y="15704"/>
                      <a:pt x="10258" y="15704"/>
                    </a:cubicBezTo>
                    <a:cubicBezTo>
                      <a:pt x="10405" y="15704"/>
                      <a:pt x="10552" y="15696"/>
                      <a:pt x="10699" y="15680"/>
                    </a:cubicBezTo>
                    <a:cubicBezTo>
                      <a:pt x="11651" y="15578"/>
                      <a:pt x="12539" y="15150"/>
                      <a:pt x="13302" y="14587"/>
                    </a:cubicBezTo>
                    <a:cubicBezTo>
                      <a:pt x="14028" y="14054"/>
                      <a:pt x="14687" y="13397"/>
                      <a:pt x="15100" y="12590"/>
                    </a:cubicBezTo>
                    <a:cubicBezTo>
                      <a:pt x="15445" y="11929"/>
                      <a:pt x="15583" y="11172"/>
                      <a:pt x="15522" y="10431"/>
                    </a:cubicBezTo>
                    <a:cubicBezTo>
                      <a:pt x="15448" y="9412"/>
                      <a:pt x="15044" y="8448"/>
                      <a:pt x="14533" y="7575"/>
                    </a:cubicBezTo>
                    <a:cubicBezTo>
                      <a:pt x="14029" y="6711"/>
                      <a:pt x="13401" y="5927"/>
                      <a:pt x="12742" y="5178"/>
                    </a:cubicBezTo>
                    <a:cubicBezTo>
                      <a:pt x="12601" y="5000"/>
                      <a:pt x="12381" y="4927"/>
                      <a:pt x="12183" y="4833"/>
                    </a:cubicBezTo>
                    <a:cubicBezTo>
                      <a:pt x="9598" y="3560"/>
                      <a:pt x="7236" y="1882"/>
                      <a:pt x="4983" y="96"/>
                    </a:cubicBezTo>
                    <a:cubicBezTo>
                      <a:pt x="4911" y="32"/>
                      <a:pt x="4819" y="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5226175" y="3797275"/>
                <a:ext cx="290600" cy="442475"/>
              </a:xfrm>
              <a:custGeom>
                <a:avLst/>
                <a:gdLst/>
                <a:ahLst/>
                <a:cxnLst/>
                <a:rect l="l" t="t" r="r" b="b"/>
                <a:pathLst>
                  <a:path w="11624" h="17699" extrusionOk="0">
                    <a:moveTo>
                      <a:pt x="6555" y="1"/>
                    </a:moveTo>
                    <a:cubicBezTo>
                      <a:pt x="6544" y="1"/>
                      <a:pt x="6532" y="2"/>
                      <a:pt x="6520" y="3"/>
                    </a:cubicBezTo>
                    <a:cubicBezTo>
                      <a:pt x="6513" y="3"/>
                      <a:pt x="6507" y="2"/>
                      <a:pt x="6500" y="2"/>
                    </a:cubicBezTo>
                    <a:cubicBezTo>
                      <a:pt x="6369" y="2"/>
                      <a:pt x="6262" y="90"/>
                      <a:pt x="6187" y="190"/>
                    </a:cubicBezTo>
                    <a:cubicBezTo>
                      <a:pt x="4315" y="2568"/>
                      <a:pt x="2560" y="5068"/>
                      <a:pt x="1308" y="7833"/>
                    </a:cubicBezTo>
                    <a:cubicBezTo>
                      <a:pt x="863" y="8844"/>
                      <a:pt x="473" y="9886"/>
                      <a:pt x="263" y="10972"/>
                    </a:cubicBezTo>
                    <a:cubicBezTo>
                      <a:pt x="0" y="12264"/>
                      <a:pt x="7" y="13672"/>
                      <a:pt x="615" y="14871"/>
                    </a:cubicBezTo>
                    <a:cubicBezTo>
                      <a:pt x="1125" y="15874"/>
                      <a:pt x="2051" y="16608"/>
                      <a:pt x="3061" y="17069"/>
                    </a:cubicBezTo>
                    <a:cubicBezTo>
                      <a:pt x="3857" y="17438"/>
                      <a:pt x="4732" y="17699"/>
                      <a:pt x="5614" y="17699"/>
                    </a:cubicBezTo>
                    <a:cubicBezTo>
                      <a:pt x="5832" y="17699"/>
                      <a:pt x="6051" y="17683"/>
                      <a:pt x="6270" y="17648"/>
                    </a:cubicBezTo>
                    <a:cubicBezTo>
                      <a:pt x="7267" y="17496"/>
                      <a:pt x="8156" y="16922"/>
                      <a:pt x="8830" y="16188"/>
                    </a:cubicBezTo>
                    <a:cubicBezTo>
                      <a:pt x="9775" y="15142"/>
                      <a:pt x="10395" y="13848"/>
                      <a:pt x="10868" y="12532"/>
                    </a:cubicBezTo>
                    <a:cubicBezTo>
                      <a:pt x="10990" y="12176"/>
                      <a:pt x="11181" y="11818"/>
                      <a:pt x="11109" y="11431"/>
                    </a:cubicBezTo>
                    <a:cubicBezTo>
                      <a:pt x="10903" y="8670"/>
                      <a:pt x="11143" y="5897"/>
                      <a:pt x="11529" y="3161"/>
                    </a:cubicBezTo>
                    <a:cubicBezTo>
                      <a:pt x="11564" y="2871"/>
                      <a:pt x="11624" y="2472"/>
                      <a:pt x="11335" y="2292"/>
                    </a:cubicBezTo>
                    <a:cubicBezTo>
                      <a:pt x="10982" y="2182"/>
                      <a:pt x="10612" y="2127"/>
                      <a:pt x="10270" y="1982"/>
                    </a:cubicBezTo>
                    <a:cubicBezTo>
                      <a:pt x="10121" y="1917"/>
                      <a:pt x="9965" y="1871"/>
                      <a:pt x="9804" y="1871"/>
                    </a:cubicBezTo>
                    <a:cubicBezTo>
                      <a:pt x="9790" y="1871"/>
                      <a:pt x="9776" y="1871"/>
                      <a:pt x="9762" y="1872"/>
                    </a:cubicBezTo>
                    <a:cubicBezTo>
                      <a:pt x="9580" y="2035"/>
                      <a:pt x="9533" y="2280"/>
                      <a:pt x="9442" y="2497"/>
                    </a:cubicBezTo>
                    <a:cubicBezTo>
                      <a:pt x="8594" y="4654"/>
                      <a:pt x="7756" y="6815"/>
                      <a:pt x="6903" y="8970"/>
                    </a:cubicBezTo>
                    <a:cubicBezTo>
                      <a:pt x="6869" y="9079"/>
                      <a:pt x="6784" y="9124"/>
                      <a:pt x="6695" y="9124"/>
                    </a:cubicBezTo>
                    <a:cubicBezTo>
                      <a:pt x="6532" y="9124"/>
                      <a:pt x="6357" y="8972"/>
                      <a:pt x="6456" y="8783"/>
                    </a:cubicBezTo>
                    <a:cubicBezTo>
                      <a:pt x="7316" y="6567"/>
                      <a:pt x="8187" y="4357"/>
                      <a:pt x="9050" y="2144"/>
                    </a:cubicBezTo>
                    <a:cubicBezTo>
                      <a:pt x="9098" y="1997"/>
                      <a:pt x="9193" y="1849"/>
                      <a:pt x="9155" y="1690"/>
                    </a:cubicBezTo>
                    <a:cubicBezTo>
                      <a:pt x="9039" y="1387"/>
                      <a:pt x="8679" y="1342"/>
                      <a:pt x="8432" y="1189"/>
                    </a:cubicBezTo>
                    <a:cubicBezTo>
                      <a:pt x="7923" y="888"/>
                      <a:pt x="7405" y="596"/>
                      <a:pt x="6944" y="224"/>
                    </a:cubicBezTo>
                    <a:cubicBezTo>
                      <a:pt x="6818" y="145"/>
                      <a:pt x="6711" y="1"/>
                      <a:pt x="6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4854975" y="2837100"/>
                <a:ext cx="1453200" cy="1451175"/>
              </a:xfrm>
              <a:custGeom>
                <a:avLst/>
                <a:gdLst/>
                <a:ahLst/>
                <a:cxnLst/>
                <a:rect l="l" t="t" r="r" b="b"/>
                <a:pathLst>
                  <a:path w="58128" h="58047" extrusionOk="0">
                    <a:moveTo>
                      <a:pt x="26195" y="490"/>
                    </a:moveTo>
                    <a:cubicBezTo>
                      <a:pt x="27253" y="490"/>
                      <a:pt x="28338" y="781"/>
                      <a:pt x="29156" y="1470"/>
                    </a:cubicBezTo>
                    <a:cubicBezTo>
                      <a:pt x="30201" y="2305"/>
                      <a:pt x="30801" y="3559"/>
                      <a:pt x="31180" y="4814"/>
                    </a:cubicBezTo>
                    <a:cubicBezTo>
                      <a:pt x="31451" y="5739"/>
                      <a:pt x="31606" y="6693"/>
                      <a:pt x="31711" y="7650"/>
                    </a:cubicBezTo>
                    <a:cubicBezTo>
                      <a:pt x="31740" y="7893"/>
                      <a:pt x="31633" y="8122"/>
                      <a:pt x="31570" y="8352"/>
                    </a:cubicBezTo>
                    <a:cubicBezTo>
                      <a:pt x="30815" y="11023"/>
                      <a:pt x="30470" y="13789"/>
                      <a:pt x="30270" y="16550"/>
                    </a:cubicBezTo>
                    <a:cubicBezTo>
                      <a:pt x="30271" y="16746"/>
                      <a:pt x="30125" y="16932"/>
                      <a:pt x="29947" y="17002"/>
                    </a:cubicBezTo>
                    <a:cubicBezTo>
                      <a:pt x="29904" y="17003"/>
                      <a:pt x="29861" y="17004"/>
                      <a:pt x="29819" y="17004"/>
                    </a:cubicBezTo>
                    <a:cubicBezTo>
                      <a:pt x="29518" y="17004"/>
                      <a:pt x="29218" y="16970"/>
                      <a:pt x="28917" y="16970"/>
                    </a:cubicBezTo>
                    <a:cubicBezTo>
                      <a:pt x="28810" y="16970"/>
                      <a:pt x="28702" y="16974"/>
                      <a:pt x="28595" y="16986"/>
                    </a:cubicBezTo>
                    <a:cubicBezTo>
                      <a:pt x="28590" y="16986"/>
                      <a:pt x="28586" y="16986"/>
                      <a:pt x="28581" y="16986"/>
                    </a:cubicBezTo>
                    <a:cubicBezTo>
                      <a:pt x="28468" y="16986"/>
                      <a:pt x="28346" y="17006"/>
                      <a:pt x="28229" y="17006"/>
                    </a:cubicBezTo>
                    <a:cubicBezTo>
                      <a:pt x="28116" y="17006"/>
                      <a:pt x="28008" y="16987"/>
                      <a:pt x="27915" y="16914"/>
                    </a:cubicBezTo>
                    <a:cubicBezTo>
                      <a:pt x="27553" y="14448"/>
                      <a:pt x="27167" y="11986"/>
                      <a:pt x="26800" y="9522"/>
                    </a:cubicBezTo>
                    <a:cubicBezTo>
                      <a:pt x="26783" y="9385"/>
                      <a:pt x="26753" y="9206"/>
                      <a:pt x="26590" y="9177"/>
                    </a:cubicBezTo>
                    <a:cubicBezTo>
                      <a:pt x="26569" y="9171"/>
                      <a:pt x="26548" y="9168"/>
                      <a:pt x="26528" y="9168"/>
                    </a:cubicBezTo>
                    <a:cubicBezTo>
                      <a:pt x="26362" y="9168"/>
                      <a:pt x="26244" y="9358"/>
                      <a:pt x="26301" y="9518"/>
                    </a:cubicBezTo>
                    <a:cubicBezTo>
                      <a:pt x="26645" y="11794"/>
                      <a:pt x="26991" y="14072"/>
                      <a:pt x="27338" y="16348"/>
                    </a:cubicBezTo>
                    <a:cubicBezTo>
                      <a:pt x="27368" y="16563"/>
                      <a:pt x="27429" y="16804"/>
                      <a:pt x="27305" y="17003"/>
                    </a:cubicBezTo>
                    <a:cubicBezTo>
                      <a:pt x="27223" y="17138"/>
                      <a:pt x="27049" y="17133"/>
                      <a:pt x="26913" y="17158"/>
                    </a:cubicBezTo>
                    <a:cubicBezTo>
                      <a:pt x="26513" y="17198"/>
                      <a:pt x="26132" y="17331"/>
                      <a:pt x="25743" y="17420"/>
                    </a:cubicBezTo>
                    <a:cubicBezTo>
                      <a:pt x="25716" y="17428"/>
                      <a:pt x="25687" y="17432"/>
                      <a:pt x="25659" y="17432"/>
                    </a:cubicBezTo>
                    <a:cubicBezTo>
                      <a:pt x="25520" y="17432"/>
                      <a:pt x="25387" y="17337"/>
                      <a:pt x="25355" y="17197"/>
                    </a:cubicBezTo>
                    <a:cubicBezTo>
                      <a:pt x="24250" y="14421"/>
                      <a:pt x="22989" y="11683"/>
                      <a:pt x="21283" y="9218"/>
                    </a:cubicBezTo>
                    <a:cubicBezTo>
                      <a:pt x="21221" y="9112"/>
                      <a:pt x="21200" y="8989"/>
                      <a:pt x="21173" y="8873"/>
                    </a:cubicBezTo>
                    <a:cubicBezTo>
                      <a:pt x="20875" y="7347"/>
                      <a:pt x="20685" y="5758"/>
                      <a:pt x="21008" y="4220"/>
                    </a:cubicBezTo>
                    <a:cubicBezTo>
                      <a:pt x="21224" y="3183"/>
                      <a:pt x="21751" y="2175"/>
                      <a:pt x="22615" y="1535"/>
                    </a:cubicBezTo>
                    <a:cubicBezTo>
                      <a:pt x="23568" y="820"/>
                      <a:pt x="24778" y="548"/>
                      <a:pt x="25949" y="495"/>
                    </a:cubicBezTo>
                    <a:cubicBezTo>
                      <a:pt x="26031" y="492"/>
                      <a:pt x="26113" y="490"/>
                      <a:pt x="26195" y="490"/>
                    </a:cubicBezTo>
                    <a:close/>
                    <a:moveTo>
                      <a:pt x="37745" y="1942"/>
                    </a:moveTo>
                    <a:cubicBezTo>
                      <a:pt x="38644" y="1942"/>
                      <a:pt x="39540" y="2214"/>
                      <a:pt x="40349" y="2596"/>
                    </a:cubicBezTo>
                    <a:cubicBezTo>
                      <a:pt x="41457" y="3110"/>
                      <a:pt x="42464" y="3971"/>
                      <a:pt x="42907" y="5136"/>
                    </a:cubicBezTo>
                    <a:cubicBezTo>
                      <a:pt x="43427" y="6426"/>
                      <a:pt x="43306" y="7872"/>
                      <a:pt x="42981" y="9197"/>
                    </a:cubicBezTo>
                    <a:cubicBezTo>
                      <a:pt x="42309" y="11753"/>
                      <a:pt x="40976" y="14076"/>
                      <a:pt x="39524" y="16264"/>
                    </a:cubicBezTo>
                    <a:cubicBezTo>
                      <a:pt x="38856" y="17224"/>
                      <a:pt x="38179" y="18178"/>
                      <a:pt x="37451" y="19094"/>
                    </a:cubicBezTo>
                    <a:cubicBezTo>
                      <a:pt x="37276" y="19297"/>
                      <a:pt x="37143" y="19554"/>
                      <a:pt x="36914" y="19702"/>
                    </a:cubicBezTo>
                    <a:cubicBezTo>
                      <a:pt x="36878" y="19711"/>
                      <a:pt x="36844" y="19715"/>
                      <a:pt x="36810" y="19715"/>
                    </a:cubicBezTo>
                    <a:cubicBezTo>
                      <a:pt x="36560" y="19715"/>
                      <a:pt x="36365" y="19503"/>
                      <a:pt x="36169" y="19367"/>
                    </a:cubicBezTo>
                    <a:cubicBezTo>
                      <a:pt x="35718" y="19002"/>
                      <a:pt x="35211" y="18719"/>
                      <a:pt x="34714" y="18422"/>
                    </a:cubicBezTo>
                    <a:cubicBezTo>
                      <a:pt x="34573" y="18330"/>
                      <a:pt x="34356" y="18304"/>
                      <a:pt x="34301" y="18121"/>
                    </a:cubicBezTo>
                    <a:cubicBezTo>
                      <a:pt x="34219" y="17956"/>
                      <a:pt x="34331" y="17791"/>
                      <a:pt x="34380" y="17636"/>
                    </a:cubicBezTo>
                    <a:cubicBezTo>
                      <a:pt x="35220" y="15390"/>
                      <a:pt x="36055" y="13144"/>
                      <a:pt x="36892" y="10898"/>
                    </a:cubicBezTo>
                    <a:cubicBezTo>
                      <a:pt x="36957" y="10768"/>
                      <a:pt x="36924" y="10586"/>
                      <a:pt x="36777" y="10531"/>
                    </a:cubicBezTo>
                    <a:cubicBezTo>
                      <a:pt x="36747" y="10516"/>
                      <a:pt x="36715" y="10510"/>
                      <a:pt x="36684" y="10510"/>
                    </a:cubicBezTo>
                    <a:cubicBezTo>
                      <a:pt x="36570" y="10510"/>
                      <a:pt x="36464" y="10602"/>
                      <a:pt x="36437" y="10716"/>
                    </a:cubicBezTo>
                    <a:cubicBezTo>
                      <a:pt x="35590" y="12984"/>
                      <a:pt x="34745" y="15253"/>
                      <a:pt x="33899" y="17521"/>
                    </a:cubicBezTo>
                    <a:cubicBezTo>
                      <a:pt x="33842" y="17717"/>
                      <a:pt x="33644" y="17783"/>
                      <a:pt x="33453" y="17783"/>
                    </a:cubicBezTo>
                    <a:cubicBezTo>
                      <a:pt x="33381" y="17783"/>
                      <a:pt x="33310" y="17773"/>
                      <a:pt x="33248" y="17758"/>
                    </a:cubicBezTo>
                    <a:cubicBezTo>
                      <a:pt x="32479" y="17463"/>
                      <a:pt x="31677" y="17244"/>
                      <a:pt x="30861" y="17128"/>
                    </a:cubicBezTo>
                    <a:cubicBezTo>
                      <a:pt x="30772" y="16949"/>
                      <a:pt x="30741" y="16749"/>
                      <a:pt x="30759" y="16552"/>
                    </a:cubicBezTo>
                    <a:cubicBezTo>
                      <a:pt x="30884" y="14899"/>
                      <a:pt x="31046" y="13247"/>
                      <a:pt x="31349" y="11617"/>
                    </a:cubicBezTo>
                    <a:cubicBezTo>
                      <a:pt x="31562" y="10273"/>
                      <a:pt x="31882" y="8946"/>
                      <a:pt x="32299" y="7650"/>
                    </a:cubicBezTo>
                    <a:cubicBezTo>
                      <a:pt x="32721" y="6405"/>
                      <a:pt x="33231" y="5170"/>
                      <a:pt x="34007" y="4099"/>
                    </a:cubicBezTo>
                    <a:cubicBezTo>
                      <a:pt x="34694" y="3131"/>
                      <a:pt x="35668" y="2301"/>
                      <a:pt x="36851" y="2038"/>
                    </a:cubicBezTo>
                    <a:cubicBezTo>
                      <a:pt x="37147" y="1972"/>
                      <a:pt x="37446" y="1942"/>
                      <a:pt x="37745" y="1942"/>
                    </a:cubicBezTo>
                    <a:close/>
                    <a:moveTo>
                      <a:pt x="14704" y="5079"/>
                    </a:moveTo>
                    <a:cubicBezTo>
                      <a:pt x="15902" y="5079"/>
                      <a:pt x="17046" y="5604"/>
                      <a:pt x="17980" y="6328"/>
                    </a:cubicBezTo>
                    <a:cubicBezTo>
                      <a:pt x="19019" y="7113"/>
                      <a:pt x="19867" y="8116"/>
                      <a:pt x="20637" y="9158"/>
                    </a:cubicBezTo>
                    <a:cubicBezTo>
                      <a:pt x="22441" y="11666"/>
                      <a:pt x="23751" y="14487"/>
                      <a:pt x="24886" y="17348"/>
                    </a:cubicBezTo>
                    <a:cubicBezTo>
                      <a:pt x="24949" y="17466"/>
                      <a:pt x="24892" y="17591"/>
                      <a:pt x="24840" y="17701"/>
                    </a:cubicBezTo>
                    <a:cubicBezTo>
                      <a:pt x="24306" y="17903"/>
                      <a:pt x="23794" y="18151"/>
                      <a:pt x="23285" y="18405"/>
                    </a:cubicBezTo>
                    <a:cubicBezTo>
                      <a:pt x="22914" y="18603"/>
                      <a:pt x="22576" y="18857"/>
                      <a:pt x="22198" y="19040"/>
                    </a:cubicBezTo>
                    <a:cubicBezTo>
                      <a:pt x="22163" y="19054"/>
                      <a:pt x="22130" y="19060"/>
                      <a:pt x="22100" y="19060"/>
                    </a:cubicBezTo>
                    <a:cubicBezTo>
                      <a:pt x="21938" y="19060"/>
                      <a:pt x="21826" y="18886"/>
                      <a:pt x="21733" y="18765"/>
                    </a:cubicBezTo>
                    <a:cubicBezTo>
                      <a:pt x="20395" y="17089"/>
                      <a:pt x="19056" y="15415"/>
                      <a:pt x="17718" y="13741"/>
                    </a:cubicBezTo>
                    <a:cubicBezTo>
                      <a:pt x="17539" y="13533"/>
                      <a:pt x="17394" y="13293"/>
                      <a:pt x="17188" y="13111"/>
                    </a:cubicBezTo>
                    <a:cubicBezTo>
                      <a:pt x="17151" y="13089"/>
                      <a:pt x="17113" y="13079"/>
                      <a:pt x="17076" y="13079"/>
                    </a:cubicBezTo>
                    <a:cubicBezTo>
                      <a:pt x="16893" y="13079"/>
                      <a:pt x="16736" y="13320"/>
                      <a:pt x="16885" y="13480"/>
                    </a:cubicBezTo>
                    <a:cubicBezTo>
                      <a:pt x="18417" y="15410"/>
                      <a:pt x="19961" y="17332"/>
                      <a:pt x="21499" y="19258"/>
                    </a:cubicBezTo>
                    <a:cubicBezTo>
                      <a:pt x="21490" y="19384"/>
                      <a:pt x="21535" y="19542"/>
                      <a:pt x="21418" y="19634"/>
                    </a:cubicBezTo>
                    <a:cubicBezTo>
                      <a:pt x="21076" y="19959"/>
                      <a:pt x="20712" y="20261"/>
                      <a:pt x="20378" y="20595"/>
                    </a:cubicBezTo>
                    <a:cubicBezTo>
                      <a:pt x="20314" y="20661"/>
                      <a:pt x="20217" y="20693"/>
                      <a:pt x="20122" y="20693"/>
                    </a:cubicBezTo>
                    <a:cubicBezTo>
                      <a:pt x="20048" y="20693"/>
                      <a:pt x="19976" y="20674"/>
                      <a:pt x="19919" y="20638"/>
                    </a:cubicBezTo>
                    <a:cubicBezTo>
                      <a:pt x="17937" y="19073"/>
                      <a:pt x="15876" y="17591"/>
                      <a:pt x="13646" y="16398"/>
                    </a:cubicBezTo>
                    <a:cubicBezTo>
                      <a:pt x="13218" y="16153"/>
                      <a:pt x="12760" y="15964"/>
                      <a:pt x="12336" y="15718"/>
                    </a:cubicBezTo>
                    <a:cubicBezTo>
                      <a:pt x="11527" y="14849"/>
                      <a:pt x="10795" y="13896"/>
                      <a:pt x="10229" y="12849"/>
                    </a:cubicBezTo>
                    <a:cubicBezTo>
                      <a:pt x="9645" y="11759"/>
                      <a:pt x="9266" y="10495"/>
                      <a:pt x="9498" y="9254"/>
                    </a:cubicBezTo>
                    <a:cubicBezTo>
                      <a:pt x="9705" y="8149"/>
                      <a:pt x="10416" y="7206"/>
                      <a:pt x="11269" y="6505"/>
                    </a:cubicBezTo>
                    <a:cubicBezTo>
                      <a:pt x="12203" y="5723"/>
                      <a:pt x="13352" y="5116"/>
                      <a:pt x="14592" y="5081"/>
                    </a:cubicBezTo>
                    <a:cubicBezTo>
                      <a:pt x="14629" y="5080"/>
                      <a:pt x="14667" y="5079"/>
                      <a:pt x="14704" y="5079"/>
                    </a:cubicBezTo>
                    <a:close/>
                    <a:moveTo>
                      <a:pt x="48100" y="9350"/>
                    </a:moveTo>
                    <a:cubicBezTo>
                      <a:pt x="48670" y="9350"/>
                      <a:pt x="49239" y="9458"/>
                      <a:pt x="49758" y="9701"/>
                    </a:cubicBezTo>
                    <a:cubicBezTo>
                      <a:pt x="50804" y="10179"/>
                      <a:pt x="51609" y="11057"/>
                      <a:pt x="52222" y="12010"/>
                    </a:cubicBezTo>
                    <a:cubicBezTo>
                      <a:pt x="52837" y="12972"/>
                      <a:pt x="53195" y="14146"/>
                      <a:pt x="52993" y="15288"/>
                    </a:cubicBezTo>
                    <a:cubicBezTo>
                      <a:pt x="52790" y="16633"/>
                      <a:pt x="51983" y="17795"/>
                      <a:pt x="51063" y="18763"/>
                    </a:cubicBezTo>
                    <a:cubicBezTo>
                      <a:pt x="49635" y="20227"/>
                      <a:pt x="47904" y="21354"/>
                      <a:pt x="46124" y="22344"/>
                    </a:cubicBezTo>
                    <a:cubicBezTo>
                      <a:pt x="44375" y="23302"/>
                      <a:pt x="42549" y="24112"/>
                      <a:pt x="40693" y="24838"/>
                    </a:cubicBezTo>
                    <a:cubicBezTo>
                      <a:pt x="40645" y="24861"/>
                      <a:pt x="40592" y="24872"/>
                      <a:pt x="40539" y="24872"/>
                    </a:cubicBezTo>
                    <a:cubicBezTo>
                      <a:pt x="40385" y="24872"/>
                      <a:pt x="40232" y="24780"/>
                      <a:pt x="40188" y="24628"/>
                    </a:cubicBezTo>
                    <a:cubicBezTo>
                      <a:pt x="40043" y="24212"/>
                      <a:pt x="39827" y="23828"/>
                      <a:pt x="39644" y="23429"/>
                    </a:cubicBezTo>
                    <a:cubicBezTo>
                      <a:pt x="39484" y="23082"/>
                      <a:pt x="39230" y="22788"/>
                      <a:pt x="39101" y="22427"/>
                    </a:cubicBezTo>
                    <a:cubicBezTo>
                      <a:pt x="39025" y="22295"/>
                      <a:pt x="39003" y="22094"/>
                      <a:pt x="39136" y="21993"/>
                    </a:cubicBezTo>
                    <a:cubicBezTo>
                      <a:pt x="41064" y="20396"/>
                      <a:pt x="42999" y="18805"/>
                      <a:pt x="44927" y="17206"/>
                    </a:cubicBezTo>
                    <a:cubicBezTo>
                      <a:pt x="45095" y="17105"/>
                      <a:pt x="45078" y="16827"/>
                      <a:pt x="44888" y="16765"/>
                    </a:cubicBezTo>
                    <a:cubicBezTo>
                      <a:pt x="44859" y="16755"/>
                      <a:pt x="44832" y="16750"/>
                      <a:pt x="44806" y="16750"/>
                    </a:cubicBezTo>
                    <a:cubicBezTo>
                      <a:pt x="44661" y="16750"/>
                      <a:pt x="44547" y="16893"/>
                      <a:pt x="44436" y="16975"/>
                    </a:cubicBezTo>
                    <a:cubicBezTo>
                      <a:pt x="42613" y="18485"/>
                      <a:pt x="40784" y="19989"/>
                      <a:pt x="38961" y="21500"/>
                    </a:cubicBezTo>
                    <a:cubicBezTo>
                      <a:pt x="38893" y="21569"/>
                      <a:pt x="38804" y="21598"/>
                      <a:pt x="38712" y="21598"/>
                    </a:cubicBezTo>
                    <a:cubicBezTo>
                      <a:pt x="38575" y="21598"/>
                      <a:pt x="38431" y="21533"/>
                      <a:pt x="38341" y="21436"/>
                    </a:cubicBezTo>
                    <a:cubicBezTo>
                      <a:pt x="38011" y="21058"/>
                      <a:pt x="37673" y="20687"/>
                      <a:pt x="37326" y="20326"/>
                    </a:cubicBezTo>
                    <a:cubicBezTo>
                      <a:pt x="37301" y="20154"/>
                      <a:pt x="37395" y="19978"/>
                      <a:pt x="37491" y="19839"/>
                    </a:cubicBezTo>
                    <a:cubicBezTo>
                      <a:pt x="39283" y="17566"/>
                      <a:pt x="40974" y="15187"/>
                      <a:pt x="42236" y="12572"/>
                    </a:cubicBezTo>
                    <a:cubicBezTo>
                      <a:pt x="42356" y="12209"/>
                      <a:pt x="42693" y="12002"/>
                      <a:pt x="42966" y="11763"/>
                    </a:cubicBezTo>
                    <a:cubicBezTo>
                      <a:pt x="44202" y="10720"/>
                      <a:pt x="45599" y="9767"/>
                      <a:pt x="47208" y="9436"/>
                    </a:cubicBezTo>
                    <a:cubicBezTo>
                      <a:pt x="47501" y="9380"/>
                      <a:pt x="47801" y="9350"/>
                      <a:pt x="48100" y="9350"/>
                    </a:cubicBezTo>
                    <a:close/>
                    <a:moveTo>
                      <a:pt x="7176" y="14867"/>
                    </a:moveTo>
                    <a:cubicBezTo>
                      <a:pt x="8419" y="14867"/>
                      <a:pt x="9649" y="15201"/>
                      <a:pt x="10809" y="15629"/>
                    </a:cubicBezTo>
                    <a:cubicBezTo>
                      <a:pt x="13940" y="16838"/>
                      <a:pt x="16726" y="18767"/>
                      <a:pt x="19358" y="20817"/>
                    </a:cubicBezTo>
                    <a:cubicBezTo>
                      <a:pt x="19480" y="20914"/>
                      <a:pt x="19645" y="21014"/>
                      <a:pt x="19645" y="21193"/>
                    </a:cubicBezTo>
                    <a:cubicBezTo>
                      <a:pt x="19645" y="21522"/>
                      <a:pt x="19379" y="21752"/>
                      <a:pt x="19207" y="22004"/>
                    </a:cubicBezTo>
                    <a:cubicBezTo>
                      <a:pt x="18881" y="22441"/>
                      <a:pt x="18610" y="22916"/>
                      <a:pt x="18344" y="23390"/>
                    </a:cubicBezTo>
                    <a:cubicBezTo>
                      <a:pt x="18251" y="23593"/>
                      <a:pt x="18118" y="23908"/>
                      <a:pt x="17869" y="23908"/>
                    </a:cubicBezTo>
                    <a:cubicBezTo>
                      <a:pt x="17835" y="23908"/>
                      <a:pt x="17799" y="23902"/>
                      <a:pt x="17760" y="23889"/>
                    </a:cubicBezTo>
                    <a:cubicBezTo>
                      <a:pt x="15475" y="23003"/>
                      <a:pt x="13197" y="22096"/>
                      <a:pt x="10911" y="21216"/>
                    </a:cubicBezTo>
                    <a:cubicBezTo>
                      <a:pt x="10880" y="21203"/>
                      <a:pt x="10850" y="21197"/>
                      <a:pt x="10823" y="21197"/>
                    </a:cubicBezTo>
                    <a:cubicBezTo>
                      <a:pt x="10591" y="21197"/>
                      <a:pt x="10489" y="21593"/>
                      <a:pt x="10753" y="21673"/>
                    </a:cubicBezTo>
                    <a:cubicBezTo>
                      <a:pt x="12975" y="22551"/>
                      <a:pt x="15205" y="23416"/>
                      <a:pt x="17429" y="24290"/>
                    </a:cubicBezTo>
                    <a:cubicBezTo>
                      <a:pt x="17610" y="24349"/>
                      <a:pt x="17819" y="24529"/>
                      <a:pt x="17739" y="24739"/>
                    </a:cubicBezTo>
                    <a:cubicBezTo>
                      <a:pt x="17624" y="25083"/>
                      <a:pt x="17474" y="25414"/>
                      <a:pt x="17402" y="25770"/>
                    </a:cubicBezTo>
                    <a:cubicBezTo>
                      <a:pt x="17387" y="26064"/>
                      <a:pt x="17130" y="26333"/>
                      <a:pt x="16836" y="26333"/>
                    </a:cubicBezTo>
                    <a:cubicBezTo>
                      <a:pt x="16801" y="26333"/>
                      <a:pt x="16765" y="26329"/>
                      <a:pt x="16729" y="26321"/>
                    </a:cubicBezTo>
                    <a:cubicBezTo>
                      <a:pt x="14620" y="26018"/>
                      <a:pt x="12488" y="25803"/>
                      <a:pt x="10355" y="25803"/>
                    </a:cubicBezTo>
                    <a:cubicBezTo>
                      <a:pt x="9575" y="25803"/>
                      <a:pt x="8795" y="25831"/>
                      <a:pt x="8016" y="25896"/>
                    </a:cubicBezTo>
                    <a:cubicBezTo>
                      <a:pt x="7812" y="25881"/>
                      <a:pt x="7623" y="25787"/>
                      <a:pt x="7431" y="25726"/>
                    </a:cubicBezTo>
                    <a:cubicBezTo>
                      <a:pt x="6148" y="25275"/>
                      <a:pt x="4879" y="24710"/>
                      <a:pt x="3818" y="23844"/>
                    </a:cubicBezTo>
                    <a:cubicBezTo>
                      <a:pt x="2940" y="23134"/>
                      <a:pt x="2230" y="22144"/>
                      <a:pt x="2068" y="21005"/>
                    </a:cubicBezTo>
                    <a:cubicBezTo>
                      <a:pt x="1889" y="19786"/>
                      <a:pt x="2265" y="18559"/>
                      <a:pt x="2823" y="17485"/>
                    </a:cubicBezTo>
                    <a:cubicBezTo>
                      <a:pt x="3362" y="16454"/>
                      <a:pt x="4231" y="15549"/>
                      <a:pt x="5352" y="15171"/>
                    </a:cubicBezTo>
                    <a:cubicBezTo>
                      <a:pt x="5677" y="15039"/>
                      <a:pt x="6024" y="14975"/>
                      <a:pt x="6369" y="14917"/>
                    </a:cubicBezTo>
                    <a:cubicBezTo>
                      <a:pt x="6638" y="14883"/>
                      <a:pt x="6907" y="14867"/>
                      <a:pt x="7176" y="14867"/>
                    </a:cubicBezTo>
                    <a:close/>
                    <a:moveTo>
                      <a:pt x="52195" y="20760"/>
                    </a:moveTo>
                    <a:cubicBezTo>
                      <a:pt x="52824" y="20760"/>
                      <a:pt x="53451" y="20818"/>
                      <a:pt x="54067" y="20961"/>
                    </a:cubicBezTo>
                    <a:cubicBezTo>
                      <a:pt x="55033" y="21197"/>
                      <a:pt x="55963" y="21699"/>
                      <a:pt x="56569" y="22504"/>
                    </a:cubicBezTo>
                    <a:cubicBezTo>
                      <a:pt x="57295" y="23452"/>
                      <a:pt x="57573" y="24665"/>
                      <a:pt x="57632" y="25838"/>
                    </a:cubicBezTo>
                    <a:cubicBezTo>
                      <a:pt x="57685" y="26981"/>
                      <a:pt x="57408" y="28182"/>
                      <a:pt x="56661" y="29073"/>
                    </a:cubicBezTo>
                    <a:cubicBezTo>
                      <a:pt x="56099" y="29782"/>
                      <a:pt x="55323" y="30294"/>
                      <a:pt x="54504" y="30661"/>
                    </a:cubicBezTo>
                    <a:cubicBezTo>
                      <a:pt x="53291" y="31202"/>
                      <a:pt x="51973" y="31457"/>
                      <a:pt x="50660" y="31612"/>
                    </a:cubicBezTo>
                    <a:cubicBezTo>
                      <a:pt x="49715" y="31712"/>
                      <a:pt x="48768" y="31756"/>
                      <a:pt x="47821" y="31756"/>
                    </a:cubicBezTo>
                    <a:cubicBezTo>
                      <a:pt x="45635" y="31756"/>
                      <a:pt x="43449" y="31522"/>
                      <a:pt x="41289" y="31204"/>
                    </a:cubicBezTo>
                    <a:cubicBezTo>
                      <a:pt x="41094" y="31202"/>
                      <a:pt x="40993" y="31019"/>
                      <a:pt x="40919" y="30866"/>
                    </a:cubicBezTo>
                    <a:cubicBezTo>
                      <a:pt x="40842" y="30634"/>
                      <a:pt x="40955" y="30396"/>
                      <a:pt x="40959" y="30160"/>
                    </a:cubicBezTo>
                    <a:cubicBezTo>
                      <a:pt x="40982" y="29602"/>
                      <a:pt x="41043" y="29041"/>
                      <a:pt x="40991" y="28483"/>
                    </a:cubicBezTo>
                    <a:cubicBezTo>
                      <a:pt x="40968" y="28293"/>
                      <a:pt x="41033" y="28100"/>
                      <a:pt x="41179" y="27974"/>
                    </a:cubicBezTo>
                    <a:cubicBezTo>
                      <a:pt x="43688" y="27548"/>
                      <a:pt x="46199" y="27128"/>
                      <a:pt x="48710" y="26703"/>
                    </a:cubicBezTo>
                    <a:cubicBezTo>
                      <a:pt x="48867" y="26695"/>
                      <a:pt x="49003" y="26537"/>
                      <a:pt x="48946" y="26379"/>
                    </a:cubicBezTo>
                    <a:cubicBezTo>
                      <a:pt x="48915" y="26262"/>
                      <a:pt x="48802" y="26210"/>
                      <a:pt x="48691" y="26210"/>
                    </a:cubicBezTo>
                    <a:cubicBezTo>
                      <a:pt x="48655" y="26210"/>
                      <a:pt x="48619" y="26215"/>
                      <a:pt x="48586" y="26226"/>
                    </a:cubicBezTo>
                    <a:cubicBezTo>
                      <a:pt x="46182" y="26630"/>
                      <a:pt x="43776" y="27038"/>
                      <a:pt x="41371" y="27439"/>
                    </a:cubicBezTo>
                    <a:cubicBezTo>
                      <a:pt x="41344" y="27444"/>
                      <a:pt x="41317" y="27446"/>
                      <a:pt x="41290" y="27446"/>
                    </a:cubicBezTo>
                    <a:cubicBezTo>
                      <a:pt x="41071" y="27446"/>
                      <a:pt x="40848" y="27296"/>
                      <a:pt x="40846" y="27060"/>
                    </a:cubicBezTo>
                    <a:cubicBezTo>
                      <a:pt x="40793" y="26557"/>
                      <a:pt x="40639" y="26075"/>
                      <a:pt x="40519" y="25586"/>
                    </a:cubicBezTo>
                    <a:cubicBezTo>
                      <a:pt x="40602" y="25446"/>
                      <a:pt x="40732" y="25345"/>
                      <a:pt x="40886" y="25293"/>
                    </a:cubicBezTo>
                    <a:cubicBezTo>
                      <a:pt x="43666" y="24186"/>
                      <a:pt x="46411" y="22930"/>
                      <a:pt x="48879" y="21223"/>
                    </a:cubicBezTo>
                    <a:cubicBezTo>
                      <a:pt x="49084" y="21098"/>
                      <a:pt x="49333" y="21085"/>
                      <a:pt x="49562" y="21037"/>
                    </a:cubicBezTo>
                    <a:cubicBezTo>
                      <a:pt x="50427" y="20875"/>
                      <a:pt x="51313" y="20760"/>
                      <a:pt x="52195" y="20760"/>
                    </a:cubicBezTo>
                    <a:close/>
                    <a:moveTo>
                      <a:pt x="10345" y="26292"/>
                    </a:moveTo>
                    <a:cubicBezTo>
                      <a:pt x="12440" y="26292"/>
                      <a:pt x="14530" y="26500"/>
                      <a:pt x="16603" y="26798"/>
                    </a:cubicBezTo>
                    <a:cubicBezTo>
                      <a:pt x="16833" y="26859"/>
                      <a:pt x="17062" y="27061"/>
                      <a:pt x="17070" y="27315"/>
                    </a:cubicBezTo>
                    <a:cubicBezTo>
                      <a:pt x="16976" y="28106"/>
                      <a:pt x="16923" y="28908"/>
                      <a:pt x="16984" y="29704"/>
                    </a:cubicBezTo>
                    <a:cubicBezTo>
                      <a:pt x="17019" y="29944"/>
                      <a:pt x="16858" y="30238"/>
                      <a:pt x="16603" y="30268"/>
                    </a:cubicBezTo>
                    <a:cubicBezTo>
                      <a:pt x="14254" y="30622"/>
                      <a:pt x="11905" y="30982"/>
                      <a:pt x="9556" y="31335"/>
                    </a:cubicBezTo>
                    <a:cubicBezTo>
                      <a:pt x="9439" y="31347"/>
                      <a:pt x="9301" y="31388"/>
                      <a:pt x="9263" y="31514"/>
                    </a:cubicBezTo>
                    <a:cubicBezTo>
                      <a:pt x="9200" y="31670"/>
                      <a:pt x="9338" y="31841"/>
                      <a:pt x="9496" y="31841"/>
                    </a:cubicBezTo>
                    <a:cubicBezTo>
                      <a:pt x="9517" y="31841"/>
                      <a:pt x="9539" y="31838"/>
                      <a:pt x="9560" y="31831"/>
                    </a:cubicBezTo>
                    <a:cubicBezTo>
                      <a:pt x="11947" y="31474"/>
                      <a:pt x="14332" y="31107"/>
                      <a:pt x="16719" y="30748"/>
                    </a:cubicBezTo>
                    <a:cubicBezTo>
                      <a:pt x="16748" y="30737"/>
                      <a:pt x="16777" y="30733"/>
                      <a:pt x="16805" y="30733"/>
                    </a:cubicBezTo>
                    <a:cubicBezTo>
                      <a:pt x="16919" y="30733"/>
                      <a:pt x="17020" y="30809"/>
                      <a:pt x="17108" y="30884"/>
                    </a:cubicBezTo>
                    <a:cubicBezTo>
                      <a:pt x="17155" y="31360"/>
                      <a:pt x="17301" y="31817"/>
                      <a:pt x="17411" y="32281"/>
                    </a:cubicBezTo>
                    <a:cubicBezTo>
                      <a:pt x="17491" y="32589"/>
                      <a:pt x="17169" y="32764"/>
                      <a:pt x="16955" y="32902"/>
                    </a:cubicBezTo>
                    <a:cubicBezTo>
                      <a:pt x="15226" y="33599"/>
                      <a:pt x="13519" y="34359"/>
                      <a:pt x="11883" y="35256"/>
                    </a:cubicBezTo>
                    <a:cubicBezTo>
                      <a:pt x="10970" y="35748"/>
                      <a:pt x="10095" y="36308"/>
                      <a:pt x="9232" y="36877"/>
                    </a:cubicBezTo>
                    <a:cubicBezTo>
                      <a:pt x="8190" y="37128"/>
                      <a:pt x="7114" y="37286"/>
                      <a:pt x="6039" y="37286"/>
                    </a:cubicBezTo>
                    <a:cubicBezTo>
                      <a:pt x="5664" y="37286"/>
                      <a:pt x="5289" y="37267"/>
                      <a:pt x="4917" y="37225"/>
                    </a:cubicBezTo>
                    <a:cubicBezTo>
                      <a:pt x="3756" y="37088"/>
                      <a:pt x="2578" y="36638"/>
                      <a:pt x="1798" y="35738"/>
                    </a:cubicBezTo>
                    <a:cubicBezTo>
                      <a:pt x="959" y="34775"/>
                      <a:pt x="639" y="33472"/>
                      <a:pt x="576" y="32223"/>
                    </a:cubicBezTo>
                    <a:cubicBezTo>
                      <a:pt x="519" y="31078"/>
                      <a:pt x="796" y="29871"/>
                      <a:pt x="1545" y="28978"/>
                    </a:cubicBezTo>
                    <a:cubicBezTo>
                      <a:pt x="2353" y="27963"/>
                      <a:pt x="3560" y="27363"/>
                      <a:pt x="4776" y="26986"/>
                    </a:cubicBezTo>
                    <a:cubicBezTo>
                      <a:pt x="6329" y="26512"/>
                      <a:pt x="7959" y="26353"/>
                      <a:pt x="9575" y="26302"/>
                    </a:cubicBezTo>
                    <a:cubicBezTo>
                      <a:pt x="9832" y="26295"/>
                      <a:pt x="10088" y="26292"/>
                      <a:pt x="10345" y="26292"/>
                    </a:cubicBezTo>
                    <a:close/>
                    <a:moveTo>
                      <a:pt x="28956" y="17469"/>
                    </a:moveTo>
                    <a:cubicBezTo>
                      <a:pt x="30234" y="17469"/>
                      <a:pt x="31512" y="17668"/>
                      <a:pt x="32720" y="18089"/>
                    </a:cubicBezTo>
                    <a:cubicBezTo>
                      <a:pt x="35189" y="18926"/>
                      <a:pt x="37349" y="20638"/>
                      <a:pt x="38734" y="22846"/>
                    </a:cubicBezTo>
                    <a:cubicBezTo>
                      <a:pt x="40176" y="25097"/>
                      <a:pt x="40774" y="27866"/>
                      <a:pt x="40416" y="30513"/>
                    </a:cubicBezTo>
                    <a:cubicBezTo>
                      <a:pt x="40119" y="32840"/>
                      <a:pt x="39080" y="35069"/>
                      <a:pt x="37482" y="36789"/>
                    </a:cubicBezTo>
                    <a:cubicBezTo>
                      <a:pt x="35361" y="39143"/>
                      <a:pt x="32220" y="40533"/>
                      <a:pt x="29053" y="40533"/>
                    </a:cubicBezTo>
                    <a:cubicBezTo>
                      <a:pt x="28877" y="40533"/>
                      <a:pt x="28702" y="40529"/>
                      <a:pt x="28526" y="40521"/>
                    </a:cubicBezTo>
                    <a:cubicBezTo>
                      <a:pt x="25915" y="40438"/>
                      <a:pt x="23349" y="39407"/>
                      <a:pt x="21393" y="37679"/>
                    </a:cubicBezTo>
                    <a:cubicBezTo>
                      <a:pt x="19308" y="35869"/>
                      <a:pt x="17908" y="33286"/>
                      <a:pt x="17555" y="30545"/>
                    </a:cubicBezTo>
                    <a:cubicBezTo>
                      <a:pt x="17185" y="27877"/>
                      <a:pt x="17792" y="25084"/>
                      <a:pt x="19250" y="22816"/>
                    </a:cubicBezTo>
                    <a:cubicBezTo>
                      <a:pt x="19963" y="21695"/>
                      <a:pt x="20872" y="20694"/>
                      <a:pt x="21926" y="19884"/>
                    </a:cubicBezTo>
                    <a:cubicBezTo>
                      <a:pt x="23599" y="18571"/>
                      <a:pt x="25648" y="17761"/>
                      <a:pt x="27759" y="17527"/>
                    </a:cubicBezTo>
                    <a:cubicBezTo>
                      <a:pt x="28156" y="17488"/>
                      <a:pt x="28556" y="17469"/>
                      <a:pt x="28956" y="17469"/>
                    </a:cubicBezTo>
                    <a:close/>
                    <a:moveTo>
                      <a:pt x="41110" y="31692"/>
                    </a:moveTo>
                    <a:cubicBezTo>
                      <a:pt x="41279" y="31692"/>
                      <a:pt x="41450" y="31729"/>
                      <a:pt x="41616" y="31747"/>
                    </a:cubicBezTo>
                    <a:cubicBezTo>
                      <a:pt x="43679" y="32037"/>
                      <a:pt x="45764" y="32246"/>
                      <a:pt x="47849" y="32246"/>
                    </a:cubicBezTo>
                    <a:cubicBezTo>
                      <a:pt x="48612" y="32246"/>
                      <a:pt x="49375" y="32218"/>
                      <a:pt x="50137" y="32156"/>
                    </a:cubicBezTo>
                    <a:cubicBezTo>
                      <a:pt x="50452" y="32162"/>
                      <a:pt x="50739" y="32323"/>
                      <a:pt x="51035" y="32417"/>
                    </a:cubicBezTo>
                    <a:cubicBezTo>
                      <a:pt x="52350" y="32891"/>
                      <a:pt x="53643" y="33514"/>
                      <a:pt x="54685" y="34460"/>
                    </a:cubicBezTo>
                    <a:cubicBezTo>
                      <a:pt x="55358" y="35084"/>
                      <a:pt x="55899" y="35884"/>
                      <a:pt x="56093" y="36791"/>
                    </a:cubicBezTo>
                    <a:cubicBezTo>
                      <a:pt x="56289" y="37685"/>
                      <a:pt x="56155" y="38620"/>
                      <a:pt x="55857" y="39475"/>
                    </a:cubicBezTo>
                    <a:cubicBezTo>
                      <a:pt x="55562" y="40314"/>
                      <a:pt x="55142" y="41123"/>
                      <a:pt x="54529" y="41775"/>
                    </a:cubicBezTo>
                    <a:cubicBezTo>
                      <a:pt x="53932" y="42423"/>
                      <a:pt x="53128" y="42868"/>
                      <a:pt x="52268" y="43050"/>
                    </a:cubicBezTo>
                    <a:cubicBezTo>
                      <a:pt x="51860" y="43142"/>
                      <a:pt x="51445" y="43182"/>
                      <a:pt x="51029" y="43182"/>
                    </a:cubicBezTo>
                    <a:cubicBezTo>
                      <a:pt x="50316" y="43182"/>
                      <a:pt x="49601" y="43065"/>
                      <a:pt x="48911" y="42896"/>
                    </a:cubicBezTo>
                    <a:cubicBezTo>
                      <a:pt x="47045" y="42414"/>
                      <a:pt x="45305" y="41546"/>
                      <a:pt x="43650" y="40576"/>
                    </a:cubicBezTo>
                    <a:cubicBezTo>
                      <a:pt x="42003" y="39596"/>
                      <a:pt x="40445" y="38477"/>
                      <a:pt x="38936" y="37297"/>
                    </a:cubicBezTo>
                    <a:cubicBezTo>
                      <a:pt x="38792" y="37183"/>
                      <a:pt x="38638" y="37080"/>
                      <a:pt x="38514" y="36944"/>
                    </a:cubicBezTo>
                    <a:cubicBezTo>
                      <a:pt x="38339" y="36747"/>
                      <a:pt x="38418" y="36446"/>
                      <a:pt x="38563" y="36257"/>
                    </a:cubicBezTo>
                    <a:cubicBezTo>
                      <a:pt x="38983" y="35733"/>
                      <a:pt x="39328" y="35155"/>
                      <a:pt x="39645" y="34566"/>
                    </a:cubicBezTo>
                    <a:cubicBezTo>
                      <a:pt x="39719" y="34375"/>
                      <a:pt x="39911" y="34185"/>
                      <a:pt x="40119" y="34185"/>
                    </a:cubicBezTo>
                    <a:cubicBezTo>
                      <a:pt x="40169" y="34185"/>
                      <a:pt x="40220" y="34196"/>
                      <a:pt x="40271" y="34221"/>
                    </a:cubicBezTo>
                    <a:cubicBezTo>
                      <a:pt x="42464" y="35034"/>
                      <a:pt x="44655" y="35855"/>
                      <a:pt x="46847" y="36670"/>
                    </a:cubicBezTo>
                    <a:cubicBezTo>
                      <a:pt x="47018" y="36729"/>
                      <a:pt x="47184" y="36812"/>
                      <a:pt x="47364" y="36846"/>
                    </a:cubicBezTo>
                    <a:cubicBezTo>
                      <a:pt x="47372" y="36846"/>
                      <a:pt x="47380" y="36847"/>
                      <a:pt x="47387" y="36847"/>
                    </a:cubicBezTo>
                    <a:cubicBezTo>
                      <a:pt x="47585" y="36847"/>
                      <a:pt x="47698" y="36564"/>
                      <a:pt x="47544" y="36430"/>
                    </a:cubicBezTo>
                    <a:cubicBezTo>
                      <a:pt x="47410" y="36336"/>
                      <a:pt x="47247" y="36299"/>
                      <a:pt x="47098" y="36239"/>
                    </a:cubicBezTo>
                    <a:cubicBezTo>
                      <a:pt x="44826" y="35391"/>
                      <a:pt x="42551" y="34546"/>
                      <a:pt x="40278" y="33696"/>
                    </a:cubicBezTo>
                    <a:cubicBezTo>
                      <a:pt x="40085" y="33279"/>
                      <a:pt x="40423" y="32876"/>
                      <a:pt x="40504" y="32474"/>
                    </a:cubicBezTo>
                    <a:cubicBezTo>
                      <a:pt x="40603" y="32221"/>
                      <a:pt x="40559" y="31834"/>
                      <a:pt x="40865" y="31725"/>
                    </a:cubicBezTo>
                    <a:cubicBezTo>
                      <a:pt x="40946" y="31701"/>
                      <a:pt x="41028" y="31692"/>
                      <a:pt x="41110" y="31692"/>
                    </a:cubicBezTo>
                    <a:close/>
                    <a:moveTo>
                      <a:pt x="17542" y="33222"/>
                    </a:moveTo>
                    <a:cubicBezTo>
                      <a:pt x="17610" y="33222"/>
                      <a:pt x="17678" y="33240"/>
                      <a:pt x="17744" y="33269"/>
                    </a:cubicBezTo>
                    <a:cubicBezTo>
                      <a:pt x="18052" y="34128"/>
                      <a:pt x="18499" y="34931"/>
                      <a:pt x="18991" y="35699"/>
                    </a:cubicBezTo>
                    <a:cubicBezTo>
                      <a:pt x="19142" y="35933"/>
                      <a:pt x="19042" y="36242"/>
                      <a:pt x="18830" y="36402"/>
                    </a:cubicBezTo>
                    <a:cubicBezTo>
                      <a:pt x="16975" y="37899"/>
                      <a:pt x="15099" y="39374"/>
                      <a:pt x="13246" y="40875"/>
                    </a:cubicBezTo>
                    <a:cubicBezTo>
                      <a:pt x="13050" y="41024"/>
                      <a:pt x="13220" y="41303"/>
                      <a:pt x="13412" y="41303"/>
                    </a:cubicBezTo>
                    <a:cubicBezTo>
                      <a:pt x="13459" y="41303"/>
                      <a:pt x="13508" y="41286"/>
                      <a:pt x="13553" y="41247"/>
                    </a:cubicBezTo>
                    <a:cubicBezTo>
                      <a:pt x="15474" y="39727"/>
                      <a:pt x="17382" y="38188"/>
                      <a:pt x="19299" y="36661"/>
                    </a:cubicBezTo>
                    <a:cubicBezTo>
                      <a:pt x="19350" y="36619"/>
                      <a:pt x="19414" y="36600"/>
                      <a:pt x="19480" y="36600"/>
                    </a:cubicBezTo>
                    <a:cubicBezTo>
                      <a:pt x="19588" y="36600"/>
                      <a:pt x="19700" y="36652"/>
                      <a:pt x="19769" y="36734"/>
                    </a:cubicBezTo>
                    <a:cubicBezTo>
                      <a:pt x="20050" y="37030"/>
                      <a:pt x="20311" y="37347"/>
                      <a:pt x="20605" y="37632"/>
                    </a:cubicBezTo>
                    <a:cubicBezTo>
                      <a:pt x="20732" y="37751"/>
                      <a:pt x="20739" y="37938"/>
                      <a:pt x="20721" y="38100"/>
                    </a:cubicBezTo>
                    <a:cubicBezTo>
                      <a:pt x="20639" y="38334"/>
                      <a:pt x="20466" y="38522"/>
                      <a:pt x="20320" y="38719"/>
                    </a:cubicBezTo>
                    <a:cubicBezTo>
                      <a:pt x="18704" y="40796"/>
                      <a:pt x="17201" y="42976"/>
                      <a:pt x="16034" y="45339"/>
                    </a:cubicBezTo>
                    <a:cubicBezTo>
                      <a:pt x="15940" y="45537"/>
                      <a:pt x="15867" y="45756"/>
                      <a:pt x="15692" y="45900"/>
                    </a:cubicBezTo>
                    <a:cubicBezTo>
                      <a:pt x="14706" y="46770"/>
                      <a:pt x="13651" y="47588"/>
                      <a:pt x="12447" y="48134"/>
                    </a:cubicBezTo>
                    <a:cubicBezTo>
                      <a:pt x="11717" y="48476"/>
                      <a:pt x="10905" y="48698"/>
                      <a:pt x="10095" y="48698"/>
                    </a:cubicBezTo>
                    <a:cubicBezTo>
                      <a:pt x="9704" y="48698"/>
                      <a:pt x="9313" y="48646"/>
                      <a:pt x="8932" y="48530"/>
                    </a:cubicBezTo>
                    <a:cubicBezTo>
                      <a:pt x="7784" y="48181"/>
                      <a:pt x="6875" y="47315"/>
                      <a:pt x="6197" y="46354"/>
                    </a:cubicBezTo>
                    <a:cubicBezTo>
                      <a:pt x="5477" y="45352"/>
                      <a:pt x="5013" y="44100"/>
                      <a:pt x="5199" y="42854"/>
                    </a:cubicBezTo>
                    <a:cubicBezTo>
                      <a:pt x="5354" y="41674"/>
                      <a:pt x="5984" y="40615"/>
                      <a:pt x="6747" y="39724"/>
                    </a:cubicBezTo>
                    <a:cubicBezTo>
                      <a:pt x="7657" y="38667"/>
                      <a:pt x="8764" y="37802"/>
                      <a:pt x="9913" y="37019"/>
                    </a:cubicBezTo>
                    <a:cubicBezTo>
                      <a:pt x="12236" y="35467"/>
                      <a:pt x="14786" y="34292"/>
                      <a:pt x="17376" y="33263"/>
                    </a:cubicBezTo>
                    <a:cubicBezTo>
                      <a:pt x="17430" y="33235"/>
                      <a:pt x="17486" y="33222"/>
                      <a:pt x="17542" y="33222"/>
                    </a:cubicBezTo>
                    <a:close/>
                    <a:moveTo>
                      <a:pt x="37969" y="37264"/>
                    </a:moveTo>
                    <a:cubicBezTo>
                      <a:pt x="38062" y="37264"/>
                      <a:pt x="38154" y="37296"/>
                      <a:pt x="38226" y="37360"/>
                    </a:cubicBezTo>
                    <a:cubicBezTo>
                      <a:pt x="40479" y="39146"/>
                      <a:pt x="42841" y="40824"/>
                      <a:pt x="45426" y="42097"/>
                    </a:cubicBezTo>
                    <a:cubicBezTo>
                      <a:pt x="45624" y="42191"/>
                      <a:pt x="45844" y="42264"/>
                      <a:pt x="45985" y="42442"/>
                    </a:cubicBezTo>
                    <a:cubicBezTo>
                      <a:pt x="46644" y="43191"/>
                      <a:pt x="47272" y="43975"/>
                      <a:pt x="47776" y="44839"/>
                    </a:cubicBezTo>
                    <a:cubicBezTo>
                      <a:pt x="48287" y="45712"/>
                      <a:pt x="48691" y="46676"/>
                      <a:pt x="48765" y="47695"/>
                    </a:cubicBezTo>
                    <a:cubicBezTo>
                      <a:pt x="48826" y="48436"/>
                      <a:pt x="48688" y="49193"/>
                      <a:pt x="48343" y="49854"/>
                    </a:cubicBezTo>
                    <a:cubicBezTo>
                      <a:pt x="47930" y="50661"/>
                      <a:pt x="47271" y="51318"/>
                      <a:pt x="46545" y="51851"/>
                    </a:cubicBezTo>
                    <a:cubicBezTo>
                      <a:pt x="45782" y="52414"/>
                      <a:pt x="44894" y="52842"/>
                      <a:pt x="43942" y="52944"/>
                    </a:cubicBezTo>
                    <a:cubicBezTo>
                      <a:pt x="43795" y="52960"/>
                      <a:pt x="43648" y="52968"/>
                      <a:pt x="43501" y="52968"/>
                    </a:cubicBezTo>
                    <a:cubicBezTo>
                      <a:pt x="42628" y="52968"/>
                      <a:pt x="41766" y="52686"/>
                      <a:pt x="41014" y="52249"/>
                    </a:cubicBezTo>
                    <a:cubicBezTo>
                      <a:pt x="39686" y="51471"/>
                      <a:pt x="38637" y="50308"/>
                      <a:pt x="37718" y="49090"/>
                    </a:cubicBezTo>
                    <a:cubicBezTo>
                      <a:pt x="35895" y="46619"/>
                      <a:pt x="34575" y="43821"/>
                      <a:pt x="33434" y="40981"/>
                    </a:cubicBezTo>
                    <a:cubicBezTo>
                      <a:pt x="33335" y="40730"/>
                      <a:pt x="33244" y="40402"/>
                      <a:pt x="33458" y="40184"/>
                    </a:cubicBezTo>
                    <a:cubicBezTo>
                      <a:pt x="34035" y="39903"/>
                      <a:pt x="34634" y="39660"/>
                      <a:pt x="35172" y="39307"/>
                    </a:cubicBezTo>
                    <a:cubicBezTo>
                      <a:pt x="35405" y="39179"/>
                      <a:pt x="35614" y="38990"/>
                      <a:pt x="35882" y="38940"/>
                    </a:cubicBezTo>
                    <a:cubicBezTo>
                      <a:pt x="36103" y="38955"/>
                      <a:pt x="36218" y="39158"/>
                      <a:pt x="36346" y="39310"/>
                    </a:cubicBezTo>
                    <a:cubicBezTo>
                      <a:pt x="37786" y="41054"/>
                      <a:pt x="39225" y="42798"/>
                      <a:pt x="40667" y="44541"/>
                    </a:cubicBezTo>
                    <a:cubicBezTo>
                      <a:pt x="40791" y="44678"/>
                      <a:pt x="40887" y="44850"/>
                      <a:pt x="41047" y="44952"/>
                    </a:cubicBezTo>
                    <a:cubicBezTo>
                      <a:pt x="41077" y="44964"/>
                      <a:pt x="41107" y="44970"/>
                      <a:pt x="41135" y="44970"/>
                    </a:cubicBezTo>
                    <a:cubicBezTo>
                      <a:pt x="41333" y="44970"/>
                      <a:pt x="41471" y="44693"/>
                      <a:pt x="41303" y="44542"/>
                    </a:cubicBezTo>
                    <a:cubicBezTo>
                      <a:pt x="39730" y="42631"/>
                      <a:pt x="38149" y="40725"/>
                      <a:pt x="36575" y="38814"/>
                    </a:cubicBezTo>
                    <a:cubicBezTo>
                      <a:pt x="36438" y="38687"/>
                      <a:pt x="36438" y="38457"/>
                      <a:pt x="36580" y="38336"/>
                    </a:cubicBezTo>
                    <a:cubicBezTo>
                      <a:pt x="36916" y="38028"/>
                      <a:pt x="37262" y="37728"/>
                      <a:pt x="37589" y="37410"/>
                    </a:cubicBezTo>
                    <a:cubicBezTo>
                      <a:pt x="37657" y="37341"/>
                      <a:pt x="37751" y="37307"/>
                      <a:pt x="37844" y="37284"/>
                    </a:cubicBezTo>
                    <a:cubicBezTo>
                      <a:pt x="37885" y="37271"/>
                      <a:pt x="37927" y="37264"/>
                      <a:pt x="37969" y="37264"/>
                    </a:cubicBezTo>
                    <a:close/>
                    <a:moveTo>
                      <a:pt x="21403" y="38408"/>
                    </a:moveTo>
                    <a:cubicBezTo>
                      <a:pt x="21559" y="38408"/>
                      <a:pt x="21666" y="38552"/>
                      <a:pt x="21792" y="38631"/>
                    </a:cubicBezTo>
                    <a:cubicBezTo>
                      <a:pt x="22253" y="39003"/>
                      <a:pt x="22771" y="39295"/>
                      <a:pt x="23280" y="39596"/>
                    </a:cubicBezTo>
                    <a:cubicBezTo>
                      <a:pt x="23527" y="39749"/>
                      <a:pt x="23887" y="39794"/>
                      <a:pt x="24003" y="40097"/>
                    </a:cubicBezTo>
                    <a:cubicBezTo>
                      <a:pt x="24041" y="40256"/>
                      <a:pt x="23946" y="40404"/>
                      <a:pt x="23898" y="40551"/>
                    </a:cubicBezTo>
                    <a:cubicBezTo>
                      <a:pt x="23035" y="42764"/>
                      <a:pt x="22164" y="44974"/>
                      <a:pt x="21304" y="47190"/>
                    </a:cubicBezTo>
                    <a:cubicBezTo>
                      <a:pt x="21205" y="47379"/>
                      <a:pt x="21380" y="47531"/>
                      <a:pt x="21543" y="47531"/>
                    </a:cubicBezTo>
                    <a:cubicBezTo>
                      <a:pt x="21632" y="47531"/>
                      <a:pt x="21717" y="47486"/>
                      <a:pt x="21751" y="47377"/>
                    </a:cubicBezTo>
                    <a:cubicBezTo>
                      <a:pt x="22604" y="45222"/>
                      <a:pt x="23442" y="43061"/>
                      <a:pt x="24290" y="40904"/>
                    </a:cubicBezTo>
                    <a:cubicBezTo>
                      <a:pt x="24381" y="40687"/>
                      <a:pt x="24428" y="40442"/>
                      <a:pt x="24610" y="40279"/>
                    </a:cubicBezTo>
                    <a:cubicBezTo>
                      <a:pt x="24624" y="40278"/>
                      <a:pt x="24638" y="40278"/>
                      <a:pt x="24652" y="40278"/>
                    </a:cubicBezTo>
                    <a:cubicBezTo>
                      <a:pt x="24813" y="40278"/>
                      <a:pt x="24969" y="40324"/>
                      <a:pt x="25118" y="40389"/>
                    </a:cubicBezTo>
                    <a:cubicBezTo>
                      <a:pt x="25460" y="40534"/>
                      <a:pt x="25830" y="40589"/>
                      <a:pt x="26183" y="40699"/>
                    </a:cubicBezTo>
                    <a:cubicBezTo>
                      <a:pt x="26472" y="40879"/>
                      <a:pt x="26412" y="41278"/>
                      <a:pt x="26377" y="41568"/>
                    </a:cubicBezTo>
                    <a:cubicBezTo>
                      <a:pt x="25991" y="44304"/>
                      <a:pt x="25751" y="47077"/>
                      <a:pt x="25957" y="49838"/>
                    </a:cubicBezTo>
                    <a:cubicBezTo>
                      <a:pt x="26029" y="50225"/>
                      <a:pt x="25838" y="50583"/>
                      <a:pt x="25716" y="50939"/>
                    </a:cubicBezTo>
                    <a:cubicBezTo>
                      <a:pt x="25243" y="52255"/>
                      <a:pt x="24623" y="53549"/>
                      <a:pt x="23678" y="54595"/>
                    </a:cubicBezTo>
                    <a:cubicBezTo>
                      <a:pt x="23004" y="55329"/>
                      <a:pt x="22115" y="55903"/>
                      <a:pt x="21118" y="56055"/>
                    </a:cubicBezTo>
                    <a:cubicBezTo>
                      <a:pt x="20899" y="56090"/>
                      <a:pt x="20680" y="56106"/>
                      <a:pt x="20462" y="56106"/>
                    </a:cubicBezTo>
                    <a:cubicBezTo>
                      <a:pt x="19580" y="56106"/>
                      <a:pt x="18705" y="55845"/>
                      <a:pt x="17909" y="55476"/>
                    </a:cubicBezTo>
                    <a:cubicBezTo>
                      <a:pt x="16899" y="55015"/>
                      <a:pt x="15973" y="54281"/>
                      <a:pt x="15463" y="53278"/>
                    </a:cubicBezTo>
                    <a:cubicBezTo>
                      <a:pt x="14855" y="52079"/>
                      <a:pt x="14848" y="50671"/>
                      <a:pt x="15111" y="49379"/>
                    </a:cubicBezTo>
                    <a:cubicBezTo>
                      <a:pt x="15321" y="48293"/>
                      <a:pt x="15711" y="47251"/>
                      <a:pt x="16156" y="46240"/>
                    </a:cubicBezTo>
                    <a:cubicBezTo>
                      <a:pt x="17408" y="43475"/>
                      <a:pt x="19163" y="40975"/>
                      <a:pt x="21035" y="38597"/>
                    </a:cubicBezTo>
                    <a:cubicBezTo>
                      <a:pt x="21110" y="38497"/>
                      <a:pt x="21217" y="38409"/>
                      <a:pt x="21348" y="38409"/>
                    </a:cubicBezTo>
                    <a:cubicBezTo>
                      <a:pt x="21355" y="38409"/>
                      <a:pt x="21361" y="38410"/>
                      <a:pt x="21368" y="38410"/>
                    </a:cubicBezTo>
                    <a:cubicBezTo>
                      <a:pt x="21380" y="38409"/>
                      <a:pt x="21392" y="38408"/>
                      <a:pt x="21403" y="38408"/>
                    </a:cubicBezTo>
                    <a:close/>
                    <a:moveTo>
                      <a:pt x="32468" y="40530"/>
                    </a:moveTo>
                    <a:cubicBezTo>
                      <a:pt x="32603" y="40530"/>
                      <a:pt x="32728" y="40584"/>
                      <a:pt x="32793" y="40727"/>
                    </a:cubicBezTo>
                    <a:cubicBezTo>
                      <a:pt x="33178" y="41615"/>
                      <a:pt x="33513" y="42528"/>
                      <a:pt x="33933" y="43402"/>
                    </a:cubicBezTo>
                    <a:cubicBezTo>
                      <a:pt x="34772" y="45297"/>
                      <a:pt x="35755" y="47134"/>
                      <a:pt x="36931" y="48842"/>
                    </a:cubicBezTo>
                    <a:cubicBezTo>
                      <a:pt x="37054" y="49114"/>
                      <a:pt x="37070" y="49420"/>
                      <a:pt x="37130" y="49710"/>
                    </a:cubicBezTo>
                    <a:cubicBezTo>
                      <a:pt x="37376" y="51079"/>
                      <a:pt x="37484" y="52499"/>
                      <a:pt x="37193" y="53869"/>
                    </a:cubicBezTo>
                    <a:cubicBezTo>
                      <a:pt x="36978" y="54844"/>
                      <a:pt x="36496" y="55793"/>
                      <a:pt x="35706" y="56425"/>
                    </a:cubicBezTo>
                    <a:cubicBezTo>
                      <a:pt x="34882" y="57094"/>
                      <a:pt x="33826" y="57403"/>
                      <a:pt x="32785" y="57514"/>
                    </a:cubicBezTo>
                    <a:cubicBezTo>
                      <a:pt x="32537" y="57542"/>
                      <a:pt x="32285" y="57557"/>
                      <a:pt x="32033" y="57557"/>
                    </a:cubicBezTo>
                    <a:cubicBezTo>
                      <a:pt x="31250" y="57557"/>
                      <a:pt x="30464" y="57411"/>
                      <a:pt x="29765" y="57050"/>
                    </a:cubicBezTo>
                    <a:cubicBezTo>
                      <a:pt x="28823" y="56563"/>
                      <a:pt x="28109" y="55717"/>
                      <a:pt x="27638" y="54781"/>
                    </a:cubicBezTo>
                    <a:cubicBezTo>
                      <a:pt x="27118" y="53762"/>
                      <a:pt x="26831" y="52642"/>
                      <a:pt x="26644" y="51520"/>
                    </a:cubicBezTo>
                    <a:cubicBezTo>
                      <a:pt x="26124" y="48154"/>
                      <a:pt x="26422" y="44727"/>
                      <a:pt x="26898" y="41375"/>
                    </a:cubicBezTo>
                    <a:cubicBezTo>
                      <a:pt x="26927" y="41226"/>
                      <a:pt x="26913" y="41028"/>
                      <a:pt x="27071" y="40949"/>
                    </a:cubicBezTo>
                    <a:cubicBezTo>
                      <a:pt x="27137" y="40916"/>
                      <a:pt x="27205" y="40905"/>
                      <a:pt x="27275" y="40905"/>
                    </a:cubicBezTo>
                    <a:cubicBezTo>
                      <a:pt x="27431" y="40905"/>
                      <a:pt x="27592" y="40963"/>
                      <a:pt x="27748" y="40968"/>
                    </a:cubicBezTo>
                    <a:cubicBezTo>
                      <a:pt x="28173" y="40993"/>
                      <a:pt x="28599" y="41028"/>
                      <a:pt x="29024" y="41028"/>
                    </a:cubicBezTo>
                    <a:cubicBezTo>
                      <a:pt x="29224" y="41028"/>
                      <a:pt x="29423" y="41021"/>
                      <a:pt x="29622" y="41001"/>
                    </a:cubicBezTo>
                    <a:cubicBezTo>
                      <a:pt x="29649" y="40995"/>
                      <a:pt x="29676" y="40993"/>
                      <a:pt x="29704" y="40993"/>
                    </a:cubicBezTo>
                    <a:cubicBezTo>
                      <a:pt x="29892" y="40993"/>
                      <a:pt x="30079" y="41113"/>
                      <a:pt x="30178" y="41264"/>
                    </a:cubicBezTo>
                    <a:cubicBezTo>
                      <a:pt x="30609" y="43730"/>
                      <a:pt x="31006" y="46204"/>
                      <a:pt x="31435" y="48671"/>
                    </a:cubicBezTo>
                    <a:cubicBezTo>
                      <a:pt x="31445" y="48795"/>
                      <a:pt x="31564" y="48878"/>
                      <a:pt x="31681" y="48878"/>
                    </a:cubicBezTo>
                    <a:cubicBezTo>
                      <a:pt x="31736" y="48878"/>
                      <a:pt x="31790" y="48860"/>
                      <a:pt x="31833" y="48819"/>
                    </a:cubicBezTo>
                    <a:cubicBezTo>
                      <a:pt x="31941" y="48740"/>
                      <a:pt x="31916" y="48594"/>
                      <a:pt x="31898" y="48482"/>
                    </a:cubicBezTo>
                    <a:cubicBezTo>
                      <a:pt x="31565" y="46507"/>
                      <a:pt x="31233" y="44531"/>
                      <a:pt x="30900" y="42555"/>
                    </a:cubicBezTo>
                    <a:cubicBezTo>
                      <a:pt x="30843" y="42077"/>
                      <a:pt x="30683" y="41606"/>
                      <a:pt x="30718" y="41122"/>
                    </a:cubicBezTo>
                    <a:cubicBezTo>
                      <a:pt x="30706" y="40933"/>
                      <a:pt x="30928" y="40878"/>
                      <a:pt x="31073" y="40844"/>
                    </a:cubicBezTo>
                    <a:cubicBezTo>
                      <a:pt x="31469" y="40792"/>
                      <a:pt x="31848" y="40675"/>
                      <a:pt x="32234" y="40577"/>
                    </a:cubicBezTo>
                    <a:cubicBezTo>
                      <a:pt x="32308" y="40548"/>
                      <a:pt x="32390" y="40530"/>
                      <a:pt x="32468" y="40530"/>
                    </a:cubicBezTo>
                    <a:close/>
                    <a:moveTo>
                      <a:pt x="26157" y="1"/>
                    </a:moveTo>
                    <a:cubicBezTo>
                      <a:pt x="25369" y="1"/>
                      <a:pt x="24578" y="138"/>
                      <a:pt x="23830" y="369"/>
                    </a:cubicBezTo>
                    <a:cubicBezTo>
                      <a:pt x="22632" y="744"/>
                      <a:pt x="21567" y="1579"/>
                      <a:pt x="21018" y="2719"/>
                    </a:cubicBezTo>
                    <a:cubicBezTo>
                      <a:pt x="20358" y="4035"/>
                      <a:pt x="20282" y="5555"/>
                      <a:pt x="20399" y="6998"/>
                    </a:cubicBezTo>
                    <a:cubicBezTo>
                      <a:pt x="20403" y="7237"/>
                      <a:pt x="20510" y="7486"/>
                      <a:pt x="20398" y="7715"/>
                    </a:cubicBezTo>
                    <a:cubicBezTo>
                      <a:pt x="20358" y="7727"/>
                      <a:pt x="20318" y="7733"/>
                      <a:pt x="20278" y="7733"/>
                    </a:cubicBezTo>
                    <a:cubicBezTo>
                      <a:pt x="20219" y="7733"/>
                      <a:pt x="20160" y="7721"/>
                      <a:pt x="20103" y="7704"/>
                    </a:cubicBezTo>
                    <a:cubicBezTo>
                      <a:pt x="19343" y="6798"/>
                      <a:pt x="18461" y="5979"/>
                      <a:pt x="17437" y="5380"/>
                    </a:cubicBezTo>
                    <a:cubicBezTo>
                      <a:pt x="16610" y="4889"/>
                      <a:pt x="15648" y="4590"/>
                      <a:pt x="14685" y="4590"/>
                    </a:cubicBezTo>
                    <a:cubicBezTo>
                      <a:pt x="14344" y="4590"/>
                      <a:pt x="14003" y="4628"/>
                      <a:pt x="13668" y="4707"/>
                    </a:cubicBezTo>
                    <a:cubicBezTo>
                      <a:pt x="12330" y="5021"/>
                      <a:pt x="11152" y="5834"/>
                      <a:pt x="10223" y="6829"/>
                    </a:cubicBezTo>
                    <a:cubicBezTo>
                      <a:pt x="9366" y="7754"/>
                      <a:pt x="8852" y="9016"/>
                      <a:pt x="8948" y="10286"/>
                    </a:cubicBezTo>
                    <a:cubicBezTo>
                      <a:pt x="9032" y="11700"/>
                      <a:pt x="9680" y="13008"/>
                      <a:pt x="10458" y="14164"/>
                    </a:cubicBezTo>
                    <a:cubicBezTo>
                      <a:pt x="10599" y="14400"/>
                      <a:pt x="10841" y="14603"/>
                      <a:pt x="10844" y="14898"/>
                    </a:cubicBezTo>
                    <a:cubicBezTo>
                      <a:pt x="10807" y="14991"/>
                      <a:pt x="10698" y="15007"/>
                      <a:pt x="10619" y="15047"/>
                    </a:cubicBezTo>
                    <a:cubicBezTo>
                      <a:pt x="9530" y="14663"/>
                      <a:pt x="8358" y="14381"/>
                      <a:pt x="7195" y="14381"/>
                    </a:cubicBezTo>
                    <a:cubicBezTo>
                      <a:pt x="6588" y="14381"/>
                      <a:pt x="5982" y="14458"/>
                      <a:pt x="5392" y="14637"/>
                    </a:cubicBezTo>
                    <a:cubicBezTo>
                      <a:pt x="4153" y="15005"/>
                      <a:pt x="3135" y="15927"/>
                      <a:pt x="2509" y="17042"/>
                    </a:cubicBezTo>
                    <a:cubicBezTo>
                      <a:pt x="1840" y="18236"/>
                      <a:pt x="1395" y="19621"/>
                      <a:pt x="1572" y="21002"/>
                    </a:cubicBezTo>
                    <a:cubicBezTo>
                      <a:pt x="1719" y="22179"/>
                      <a:pt x="2390" y="23236"/>
                      <a:pt x="3268" y="24009"/>
                    </a:cubicBezTo>
                    <a:cubicBezTo>
                      <a:pt x="4212" y="24863"/>
                      <a:pt x="5364" y="25440"/>
                      <a:pt x="6532" y="25923"/>
                    </a:cubicBezTo>
                    <a:cubicBezTo>
                      <a:pt x="6531" y="25962"/>
                      <a:pt x="6528" y="26040"/>
                      <a:pt x="6527" y="26080"/>
                    </a:cubicBezTo>
                    <a:cubicBezTo>
                      <a:pt x="5494" y="26258"/>
                      <a:pt x="4465" y="26510"/>
                      <a:pt x="3508" y="26944"/>
                    </a:cubicBezTo>
                    <a:cubicBezTo>
                      <a:pt x="2433" y="27417"/>
                      <a:pt x="1442" y="28147"/>
                      <a:pt x="815" y="29155"/>
                    </a:cubicBezTo>
                    <a:cubicBezTo>
                      <a:pt x="192" y="30161"/>
                      <a:pt x="1" y="31385"/>
                      <a:pt x="106" y="32551"/>
                    </a:cubicBezTo>
                    <a:cubicBezTo>
                      <a:pt x="184" y="33454"/>
                      <a:pt x="390" y="34358"/>
                      <a:pt x="815" y="35166"/>
                    </a:cubicBezTo>
                    <a:cubicBezTo>
                      <a:pt x="1307" y="36123"/>
                      <a:pt x="2159" y="36872"/>
                      <a:pt x="3154" y="37275"/>
                    </a:cubicBezTo>
                    <a:cubicBezTo>
                      <a:pt x="4063" y="37641"/>
                      <a:pt x="5034" y="37775"/>
                      <a:pt x="6010" y="37775"/>
                    </a:cubicBezTo>
                    <a:cubicBezTo>
                      <a:pt x="6635" y="37775"/>
                      <a:pt x="7262" y="37720"/>
                      <a:pt x="7876" y="37636"/>
                    </a:cubicBezTo>
                    <a:cubicBezTo>
                      <a:pt x="7907" y="37717"/>
                      <a:pt x="7997" y="37838"/>
                      <a:pt x="7897" y="37912"/>
                    </a:cubicBezTo>
                    <a:cubicBezTo>
                      <a:pt x="7174" y="38540"/>
                      <a:pt x="6478" y="39212"/>
                      <a:pt x="5918" y="39993"/>
                    </a:cubicBezTo>
                    <a:cubicBezTo>
                      <a:pt x="5192" y="40970"/>
                      <a:pt x="4683" y="42148"/>
                      <a:pt x="4668" y="43379"/>
                    </a:cubicBezTo>
                    <a:cubicBezTo>
                      <a:pt x="4662" y="44381"/>
                      <a:pt x="4991" y="45362"/>
                      <a:pt x="5516" y="46207"/>
                    </a:cubicBezTo>
                    <a:cubicBezTo>
                      <a:pt x="6153" y="47233"/>
                      <a:pt x="7002" y="48172"/>
                      <a:pt x="8093" y="48721"/>
                    </a:cubicBezTo>
                    <a:cubicBezTo>
                      <a:pt x="8716" y="49041"/>
                      <a:pt x="9407" y="49186"/>
                      <a:pt x="10102" y="49186"/>
                    </a:cubicBezTo>
                    <a:cubicBezTo>
                      <a:pt x="10681" y="49186"/>
                      <a:pt x="11263" y="49085"/>
                      <a:pt x="11809" y="48902"/>
                    </a:cubicBezTo>
                    <a:cubicBezTo>
                      <a:pt x="12993" y="48524"/>
                      <a:pt x="14055" y="47846"/>
                      <a:pt x="15034" y="47094"/>
                    </a:cubicBezTo>
                    <a:cubicBezTo>
                      <a:pt x="15145" y="47141"/>
                      <a:pt x="15227" y="47252"/>
                      <a:pt x="15167" y="47377"/>
                    </a:cubicBezTo>
                    <a:cubicBezTo>
                      <a:pt x="14849" y="48278"/>
                      <a:pt x="14595" y="49209"/>
                      <a:pt x="14503" y="50163"/>
                    </a:cubicBezTo>
                    <a:cubicBezTo>
                      <a:pt x="14366" y="51407"/>
                      <a:pt x="14538" y="52724"/>
                      <a:pt x="15199" y="53804"/>
                    </a:cubicBezTo>
                    <a:cubicBezTo>
                      <a:pt x="15798" y="54791"/>
                      <a:pt x="16762" y="55505"/>
                      <a:pt x="17807" y="55965"/>
                    </a:cubicBezTo>
                    <a:cubicBezTo>
                      <a:pt x="18636" y="56340"/>
                      <a:pt x="19545" y="56597"/>
                      <a:pt x="20459" y="56597"/>
                    </a:cubicBezTo>
                    <a:cubicBezTo>
                      <a:pt x="20698" y="56597"/>
                      <a:pt x="20936" y="56579"/>
                      <a:pt x="21173" y="56542"/>
                    </a:cubicBezTo>
                    <a:cubicBezTo>
                      <a:pt x="22281" y="56380"/>
                      <a:pt x="23273" y="55752"/>
                      <a:pt x="24021" y="54937"/>
                    </a:cubicBezTo>
                    <a:cubicBezTo>
                      <a:pt x="24821" y="54064"/>
                      <a:pt x="25404" y="53014"/>
                      <a:pt x="25858" y="51927"/>
                    </a:cubicBezTo>
                    <a:cubicBezTo>
                      <a:pt x="25891" y="51835"/>
                      <a:pt x="25959" y="51765"/>
                      <a:pt x="26025" y="51696"/>
                    </a:cubicBezTo>
                    <a:cubicBezTo>
                      <a:pt x="26091" y="51755"/>
                      <a:pt x="26205" y="51790"/>
                      <a:pt x="26212" y="51896"/>
                    </a:cubicBezTo>
                    <a:cubicBezTo>
                      <a:pt x="26455" y="53203"/>
                      <a:pt x="26846" y="54507"/>
                      <a:pt x="27568" y="55635"/>
                    </a:cubicBezTo>
                    <a:cubicBezTo>
                      <a:pt x="28092" y="56447"/>
                      <a:pt x="28813" y="57149"/>
                      <a:pt x="29695" y="57561"/>
                    </a:cubicBezTo>
                    <a:cubicBezTo>
                      <a:pt x="30423" y="57906"/>
                      <a:pt x="31228" y="58047"/>
                      <a:pt x="32031" y="58047"/>
                    </a:cubicBezTo>
                    <a:cubicBezTo>
                      <a:pt x="32263" y="58047"/>
                      <a:pt x="32494" y="58035"/>
                      <a:pt x="32723" y="58013"/>
                    </a:cubicBezTo>
                    <a:cubicBezTo>
                      <a:pt x="33730" y="57917"/>
                      <a:pt x="34743" y="57655"/>
                      <a:pt x="35601" y="57104"/>
                    </a:cubicBezTo>
                    <a:cubicBezTo>
                      <a:pt x="36281" y="56674"/>
                      <a:pt x="36830" y="56049"/>
                      <a:pt x="37188" y="55332"/>
                    </a:cubicBezTo>
                    <a:cubicBezTo>
                      <a:pt x="37779" y="54156"/>
                      <a:pt x="37906" y="52805"/>
                      <a:pt x="37835" y="51508"/>
                    </a:cubicBezTo>
                    <a:cubicBezTo>
                      <a:pt x="37837" y="51105"/>
                      <a:pt x="37739" y="50708"/>
                      <a:pt x="37755" y="50306"/>
                    </a:cubicBezTo>
                    <a:cubicBezTo>
                      <a:pt x="37807" y="50288"/>
                      <a:pt x="37911" y="50253"/>
                      <a:pt x="37963" y="50236"/>
                    </a:cubicBezTo>
                    <a:cubicBezTo>
                      <a:pt x="38131" y="50353"/>
                      <a:pt x="38246" y="50527"/>
                      <a:pt x="38385" y="50676"/>
                    </a:cubicBezTo>
                    <a:cubicBezTo>
                      <a:pt x="39187" y="51546"/>
                      <a:pt x="40091" y="52348"/>
                      <a:pt x="41158" y="52875"/>
                    </a:cubicBezTo>
                    <a:cubicBezTo>
                      <a:pt x="41884" y="53242"/>
                      <a:pt x="42696" y="53458"/>
                      <a:pt x="43511" y="53458"/>
                    </a:cubicBezTo>
                    <a:cubicBezTo>
                      <a:pt x="43719" y="53458"/>
                      <a:pt x="43927" y="53444"/>
                      <a:pt x="44134" y="53415"/>
                    </a:cubicBezTo>
                    <a:cubicBezTo>
                      <a:pt x="45128" y="53278"/>
                      <a:pt x="46054" y="52825"/>
                      <a:pt x="46853" y="52231"/>
                    </a:cubicBezTo>
                    <a:cubicBezTo>
                      <a:pt x="47495" y="51759"/>
                      <a:pt x="48081" y="51196"/>
                      <a:pt x="48518" y="50527"/>
                    </a:cubicBezTo>
                    <a:cubicBezTo>
                      <a:pt x="49055" y="49719"/>
                      <a:pt x="49322" y="48739"/>
                      <a:pt x="49259" y="47772"/>
                    </a:cubicBezTo>
                    <a:cubicBezTo>
                      <a:pt x="49157" y="46065"/>
                      <a:pt x="48261" y="44534"/>
                      <a:pt x="47256" y="43198"/>
                    </a:cubicBezTo>
                    <a:cubicBezTo>
                      <a:pt x="47301" y="43104"/>
                      <a:pt x="47381" y="42984"/>
                      <a:pt x="47492" y="42984"/>
                    </a:cubicBezTo>
                    <a:cubicBezTo>
                      <a:pt x="47514" y="42984"/>
                      <a:pt x="47536" y="42988"/>
                      <a:pt x="47560" y="42999"/>
                    </a:cubicBezTo>
                    <a:cubicBezTo>
                      <a:pt x="48666" y="43380"/>
                      <a:pt x="49845" y="43667"/>
                      <a:pt x="51020" y="43667"/>
                    </a:cubicBezTo>
                    <a:cubicBezTo>
                      <a:pt x="51535" y="43667"/>
                      <a:pt x="52049" y="43612"/>
                      <a:pt x="52556" y="43486"/>
                    </a:cubicBezTo>
                    <a:cubicBezTo>
                      <a:pt x="53511" y="43244"/>
                      <a:pt x="54387" y="42707"/>
                      <a:pt x="55027" y="41956"/>
                    </a:cubicBezTo>
                    <a:cubicBezTo>
                      <a:pt x="55612" y="41279"/>
                      <a:pt x="56027" y="40470"/>
                      <a:pt x="56321" y="39628"/>
                    </a:cubicBezTo>
                    <a:cubicBezTo>
                      <a:pt x="56657" y="38665"/>
                      <a:pt x="56795" y="37608"/>
                      <a:pt x="56553" y="36605"/>
                    </a:cubicBezTo>
                    <a:cubicBezTo>
                      <a:pt x="56325" y="35636"/>
                      <a:pt x="55745" y="34779"/>
                      <a:pt x="55020" y="34111"/>
                    </a:cubicBezTo>
                    <a:cubicBezTo>
                      <a:pt x="54200" y="33356"/>
                      <a:pt x="53220" y="32798"/>
                      <a:pt x="52205" y="32354"/>
                    </a:cubicBezTo>
                    <a:cubicBezTo>
                      <a:pt x="52031" y="32267"/>
                      <a:pt x="51733" y="32239"/>
                      <a:pt x="51807" y="31972"/>
                    </a:cubicBezTo>
                    <a:cubicBezTo>
                      <a:pt x="52422" y="31802"/>
                      <a:pt x="53061" y="31711"/>
                      <a:pt x="53666" y="31498"/>
                    </a:cubicBezTo>
                    <a:cubicBezTo>
                      <a:pt x="54925" y="31095"/>
                      <a:pt x="56166" y="30457"/>
                      <a:pt x="57012" y="29413"/>
                    </a:cubicBezTo>
                    <a:cubicBezTo>
                      <a:pt x="57767" y="28535"/>
                      <a:pt x="58110" y="27365"/>
                      <a:pt x="58128" y="26221"/>
                    </a:cubicBezTo>
                    <a:cubicBezTo>
                      <a:pt x="58126" y="25018"/>
                      <a:pt x="57906" y="23783"/>
                      <a:pt x="57305" y="22727"/>
                    </a:cubicBezTo>
                    <a:cubicBezTo>
                      <a:pt x="56825" y="21873"/>
                      <a:pt x="56051" y="21200"/>
                      <a:pt x="55151" y="20818"/>
                    </a:cubicBezTo>
                    <a:cubicBezTo>
                      <a:pt x="54220" y="20409"/>
                      <a:pt x="53203" y="20275"/>
                      <a:pt x="52190" y="20275"/>
                    </a:cubicBezTo>
                    <a:cubicBezTo>
                      <a:pt x="51845" y="20275"/>
                      <a:pt x="51500" y="20291"/>
                      <a:pt x="51159" y="20316"/>
                    </a:cubicBezTo>
                    <a:cubicBezTo>
                      <a:pt x="50963" y="20326"/>
                      <a:pt x="50766" y="20376"/>
                      <a:pt x="50570" y="20376"/>
                    </a:cubicBezTo>
                    <a:cubicBezTo>
                      <a:pt x="50493" y="20376"/>
                      <a:pt x="50417" y="20368"/>
                      <a:pt x="50341" y="20348"/>
                    </a:cubicBezTo>
                    <a:cubicBezTo>
                      <a:pt x="50276" y="20070"/>
                      <a:pt x="50552" y="19931"/>
                      <a:pt x="50720" y="19775"/>
                    </a:cubicBezTo>
                    <a:cubicBezTo>
                      <a:pt x="51292" y="19250"/>
                      <a:pt x="51834" y="18688"/>
                      <a:pt x="52288" y="18057"/>
                    </a:cubicBezTo>
                    <a:cubicBezTo>
                      <a:pt x="53039" y="17047"/>
                      <a:pt x="53560" y="15819"/>
                      <a:pt x="53538" y="14544"/>
                    </a:cubicBezTo>
                    <a:cubicBezTo>
                      <a:pt x="53517" y="13385"/>
                      <a:pt x="53044" y="12278"/>
                      <a:pt x="52367" y="11353"/>
                    </a:cubicBezTo>
                    <a:cubicBezTo>
                      <a:pt x="51702" y="10424"/>
                      <a:pt x="50836" y="9596"/>
                      <a:pt x="49762" y="9170"/>
                    </a:cubicBezTo>
                    <a:cubicBezTo>
                      <a:pt x="49238" y="8955"/>
                      <a:pt x="48676" y="8862"/>
                      <a:pt x="48112" y="8862"/>
                    </a:cubicBezTo>
                    <a:cubicBezTo>
                      <a:pt x="47865" y="8862"/>
                      <a:pt x="47618" y="8879"/>
                      <a:pt x="47374" y="8913"/>
                    </a:cubicBezTo>
                    <a:cubicBezTo>
                      <a:pt x="46026" y="9123"/>
                      <a:pt x="44796" y="9783"/>
                      <a:pt x="43697" y="10566"/>
                    </a:cubicBezTo>
                    <a:cubicBezTo>
                      <a:pt x="43517" y="10685"/>
                      <a:pt x="43356" y="10867"/>
                      <a:pt x="43128" y="10879"/>
                    </a:cubicBezTo>
                    <a:cubicBezTo>
                      <a:pt x="43098" y="10811"/>
                      <a:pt x="43067" y="10745"/>
                      <a:pt x="43038" y="10680"/>
                    </a:cubicBezTo>
                    <a:cubicBezTo>
                      <a:pt x="43244" y="10091"/>
                      <a:pt x="43429" y="9492"/>
                      <a:pt x="43549" y="8878"/>
                    </a:cubicBezTo>
                    <a:cubicBezTo>
                      <a:pt x="43855" y="7461"/>
                      <a:pt x="43857" y="5914"/>
                      <a:pt x="43202" y="4590"/>
                    </a:cubicBezTo>
                    <a:cubicBezTo>
                      <a:pt x="42640" y="3452"/>
                      <a:pt x="41599" y="2617"/>
                      <a:pt x="40456" y="2108"/>
                    </a:cubicBezTo>
                    <a:cubicBezTo>
                      <a:pt x="39610" y="1717"/>
                      <a:pt x="38678" y="1452"/>
                      <a:pt x="37743" y="1452"/>
                    </a:cubicBezTo>
                    <a:cubicBezTo>
                      <a:pt x="37434" y="1452"/>
                      <a:pt x="37125" y="1481"/>
                      <a:pt x="36819" y="1544"/>
                    </a:cubicBezTo>
                    <a:cubicBezTo>
                      <a:pt x="36039" y="1702"/>
                      <a:pt x="35320" y="2090"/>
                      <a:pt x="34716" y="2601"/>
                    </a:cubicBezTo>
                    <a:cubicBezTo>
                      <a:pt x="33755" y="3428"/>
                      <a:pt x="33078" y="4528"/>
                      <a:pt x="32546" y="5667"/>
                    </a:cubicBezTo>
                    <a:cubicBezTo>
                      <a:pt x="32442" y="5880"/>
                      <a:pt x="32387" y="6135"/>
                      <a:pt x="32183" y="6281"/>
                    </a:cubicBezTo>
                    <a:cubicBezTo>
                      <a:pt x="32110" y="6231"/>
                      <a:pt x="31999" y="6206"/>
                      <a:pt x="31987" y="6107"/>
                    </a:cubicBezTo>
                    <a:cubicBezTo>
                      <a:pt x="31737" y="4793"/>
                      <a:pt x="31341" y="3479"/>
                      <a:pt x="30599" y="2354"/>
                    </a:cubicBezTo>
                    <a:cubicBezTo>
                      <a:pt x="29968" y="1383"/>
                      <a:pt x="29028" y="593"/>
                      <a:pt x="27912" y="252"/>
                    </a:cubicBezTo>
                    <a:cubicBezTo>
                      <a:pt x="27342" y="78"/>
                      <a:pt x="26751" y="1"/>
                      <a:pt x="26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5460175" y="3345525"/>
                <a:ext cx="53600" cy="35150"/>
              </a:xfrm>
              <a:custGeom>
                <a:avLst/>
                <a:gdLst/>
                <a:ahLst/>
                <a:cxnLst/>
                <a:rect l="l" t="t" r="r" b="b"/>
                <a:pathLst>
                  <a:path w="2144" h="1406" extrusionOk="0">
                    <a:moveTo>
                      <a:pt x="1777" y="0"/>
                    </a:moveTo>
                    <a:cubicBezTo>
                      <a:pt x="1682" y="0"/>
                      <a:pt x="1586" y="16"/>
                      <a:pt x="1493" y="32"/>
                    </a:cubicBezTo>
                    <a:cubicBezTo>
                      <a:pt x="960" y="137"/>
                      <a:pt x="499" y="480"/>
                      <a:pt x="181" y="913"/>
                    </a:cubicBezTo>
                    <a:cubicBezTo>
                      <a:pt x="97" y="1012"/>
                      <a:pt x="0" y="1150"/>
                      <a:pt x="84" y="1281"/>
                    </a:cubicBezTo>
                    <a:cubicBezTo>
                      <a:pt x="125" y="1363"/>
                      <a:pt x="211" y="1405"/>
                      <a:pt x="297" y="1405"/>
                    </a:cubicBezTo>
                    <a:cubicBezTo>
                      <a:pt x="376" y="1405"/>
                      <a:pt x="456" y="1370"/>
                      <a:pt x="501" y="1298"/>
                    </a:cubicBezTo>
                    <a:cubicBezTo>
                      <a:pt x="778" y="915"/>
                      <a:pt x="1164" y="576"/>
                      <a:pt x="1649" y="513"/>
                    </a:cubicBezTo>
                    <a:cubicBezTo>
                      <a:pt x="1784" y="480"/>
                      <a:pt x="1967" y="518"/>
                      <a:pt x="2055" y="382"/>
                    </a:cubicBezTo>
                    <a:cubicBezTo>
                      <a:pt x="2144" y="256"/>
                      <a:pt x="2077" y="63"/>
                      <a:pt x="1933" y="17"/>
                    </a:cubicBezTo>
                    <a:cubicBezTo>
                      <a:pt x="1881" y="5"/>
                      <a:pt x="1829" y="0"/>
                      <a:pt x="1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5656200" y="3348075"/>
                <a:ext cx="53875" cy="35150"/>
              </a:xfrm>
              <a:custGeom>
                <a:avLst/>
                <a:gdLst/>
                <a:ahLst/>
                <a:cxnLst/>
                <a:rect l="l" t="t" r="r" b="b"/>
                <a:pathLst>
                  <a:path w="2155" h="1406" extrusionOk="0">
                    <a:moveTo>
                      <a:pt x="391" y="1"/>
                    </a:moveTo>
                    <a:cubicBezTo>
                      <a:pt x="341" y="1"/>
                      <a:pt x="291" y="3"/>
                      <a:pt x="241" y="8"/>
                    </a:cubicBezTo>
                    <a:cubicBezTo>
                      <a:pt x="0" y="66"/>
                      <a:pt x="32" y="466"/>
                      <a:pt x="284" y="474"/>
                    </a:cubicBezTo>
                    <a:cubicBezTo>
                      <a:pt x="770" y="494"/>
                      <a:pt x="1234" y="736"/>
                      <a:pt x="1526" y="1126"/>
                    </a:cubicBezTo>
                    <a:cubicBezTo>
                      <a:pt x="1618" y="1224"/>
                      <a:pt x="1684" y="1379"/>
                      <a:pt x="1833" y="1403"/>
                    </a:cubicBezTo>
                    <a:cubicBezTo>
                      <a:pt x="1846" y="1405"/>
                      <a:pt x="1858" y="1406"/>
                      <a:pt x="1871" y="1406"/>
                    </a:cubicBezTo>
                    <a:cubicBezTo>
                      <a:pt x="2027" y="1406"/>
                      <a:pt x="2155" y="1232"/>
                      <a:pt x="2099" y="1082"/>
                    </a:cubicBezTo>
                    <a:cubicBezTo>
                      <a:pt x="1739" y="494"/>
                      <a:pt x="1098"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5442575" y="3382925"/>
                <a:ext cx="285450" cy="289875"/>
              </a:xfrm>
              <a:custGeom>
                <a:avLst/>
                <a:gdLst/>
                <a:ahLst/>
                <a:cxnLst/>
                <a:rect l="l" t="t" r="r" b="b"/>
                <a:pathLst>
                  <a:path w="11418" h="11595" extrusionOk="0">
                    <a:moveTo>
                      <a:pt x="3435" y="490"/>
                    </a:moveTo>
                    <a:cubicBezTo>
                      <a:pt x="3576" y="490"/>
                      <a:pt x="3718" y="507"/>
                      <a:pt x="3856" y="544"/>
                    </a:cubicBezTo>
                    <a:cubicBezTo>
                      <a:pt x="4478" y="713"/>
                      <a:pt x="4963" y="1195"/>
                      <a:pt x="5294" y="1731"/>
                    </a:cubicBezTo>
                    <a:cubicBezTo>
                      <a:pt x="5402" y="1918"/>
                      <a:pt x="5563" y="2139"/>
                      <a:pt x="5449" y="2362"/>
                    </a:cubicBezTo>
                    <a:cubicBezTo>
                      <a:pt x="4750" y="3906"/>
                      <a:pt x="4663" y="5707"/>
                      <a:pt x="5150" y="7325"/>
                    </a:cubicBezTo>
                    <a:cubicBezTo>
                      <a:pt x="5096" y="7418"/>
                      <a:pt x="5040" y="7549"/>
                      <a:pt x="4917" y="7549"/>
                    </a:cubicBezTo>
                    <a:cubicBezTo>
                      <a:pt x="4911" y="7549"/>
                      <a:pt x="4905" y="7549"/>
                      <a:pt x="4899" y="7548"/>
                    </a:cubicBezTo>
                    <a:cubicBezTo>
                      <a:pt x="4036" y="7657"/>
                      <a:pt x="3132" y="8027"/>
                      <a:pt x="2647" y="8786"/>
                    </a:cubicBezTo>
                    <a:cubicBezTo>
                      <a:pt x="2573" y="8882"/>
                      <a:pt x="2450" y="8932"/>
                      <a:pt x="2336" y="8963"/>
                    </a:cubicBezTo>
                    <a:cubicBezTo>
                      <a:pt x="1853" y="8695"/>
                      <a:pt x="1518" y="8230"/>
                      <a:pt x="1253" y="7759"/>
                    </a:cubicBezTo>
                    <a:cubicBezTo>
                      <a:pt x="1935" y="7604"/>
                      <a:pt x="2363" y="6974"/>
                      <a:pt x="2610" y="6363"/>
                    </a:cubicBezTo>
                    <a:cubicBezTo>
                      <a:pt x="2721" y="6138"/>
                      <a:pt x="2752" y="5857"/>
                      <a:pt x="2617" y="5635"/>
                    </a:cubicBezTo>
                    <a:cubicBezTo>
                      <a:pt x="2328" y="5433"/>
                      <a:pt x="2018" y="5267"/>
                      <a:pt x="1719" y="5084"/>
                    </a:cubicBezTo>
                    <a:cubicBezTo>
                      <a:pt x="1749" y="4995"/>
                      <a:pt x="1788" y="4906"/>
                      <a:pt x="1861" y="4845"/>
                    </a:cubicBezTo>
                    <a:cubicBezTo>
                      <a:pt x="2185" y="4637"/>
                      <a:pt x="2645" y="4657"/>
                      <a:pt x="2901" y="4344"/>
                    </a:cubicBezTo>
                    <a:cubicBezTo>
                      <a:pt x="2893" y="3746"/>
                      <a:pt x="2721" y="3136"/>
                      <a:pt x="2371" y="2647"/>
                    </a:cubicBezTo>
                    <a:cubicBezTo>
                      <a:pt x="2159" y="2349"/>
                      <a:pt x="1816" y="2124"/>
                      <a:pt x="1448" y="2124"/>
                    </a:cubicBezTo>
                    <a:cubicBezTo>
                      <a:pt x="1389" y="2124"/>
                      <a:pt x="1330" y="2130"/>
                      <a:pt x="1271" y="2142"/>
                    </a:cubicBezTo>
                    <a:cubicBezTo>
                      <a:pt x="1559" y="1595"/>
                      <a:pt x="1951" y="1081"/>
                      <a:pt x="2489" y="760"/>
                    </a:cubicBezTo>
                    <a:cubicBezTo>
                      <a:pt x="2772" y="586"/>
                      <a:pt x="3103" y="490"/>
                      <a:pt x="3435" y="490"/>
                    </a:cubicBezTo>
                    <a:close/>
                    <a:moveTo>
                      <a:pt x="8133" y="738"/>
                    </a:moveTo>
                    <a:cubicBezTo>
                      <a:pt x="8213" y="738"/>
                      <a:pt x="8294" y="744"/>
                      <a:pt x="8375" y="757"/>
                    </a:cubicBezTo>
                    <a:cubicBezTo>
                      <a:pt x="8989" y="839"/>
                      <a:pt x="9493" y="1264"/>
                      <a:pt x="9850" y="1748"/>
                    </a:cubicBezTo>
                    <a:cubicBezTo>
                      <a:pt x="10451" y="2588"/>
                      <a:pt x="10715" y="3628"/>
                      <a:pt x="10768" y="4648"/>
                    </a:cubicBezTo>
                    <a:cubicBezTo>
                      <a:pt x="10817" y="5800"/>
                      <a:pt x="10609" y="6985"/>
                      <a:pt x="10043" y="7999"/>
                    </a:cubicBezTo>
                    <a:cubicBezTo>
                      <a:pt x="9763" y="8492"/>
                      <a:pt x="9386" y="8949"/>
                      <a:pt x="8888" y="9235"/>
                    </a:cubicBezTo>
                    <a:cubicBezTo>
                      <a:pt x="8868" y="9234"/>
                      <a:pt x="8847" y="9233"/>
                      <a:pt x="8826" y="9233"/>
                    </a:cubicBezTo>
                    <a:cubicBezTo>
                      <a:pt x="8790" y="9233"/>
                      <a:pt x="8753" y="9234"/>
                      <a:pt x="8716" y="9234"/>
                    </a:cubicBezTo>
                    <a:cubicBezTo>
                      <a:pt x="8584" y="9234"/>
                      <a:pt x="8453" y="9219"/>
                      <a:pt x="8401" y="9080"/>
                    </a:cubicBezTo>
                    <a:cubicBezTo>
                      <a:pt x="8258" y="8697"/>
                      <a:pt x="7989" y="8370"/>
                      <a:pt x="7648" y="8149"/>
                    </a:cubicBezTo>
                    <a:cubicBezTo>
                      <a:pt x="7473" y="8007"/>
                      <a:pt x="7259" y="7930"/>
                      <a:pt x="7083" y="7793"/>
                    </a:cubicBezTo>
                    <a:cubicBezTo>
                      <a:pt x="7084" y="7749"/>
                      <a:pt x="7086" y="7657"/>
                      <a:pt x="7087" y="7613"/>
                    </a:cubicBezTo>
                    <a:cubicBezTo>
                      <a:pt x="7445" y="7270"/>
                      <a:pt x="7678" y="6818"/>
                      <a:pt x="7834" y="6354"/>
                    </a:cubicBezTo>
                    <a:cubicBezTo>
                      <a:pt x="7875" y="6229"/>
                      <a:pt x="7863" y="6097"/>
                      <a:pt x="7865" y="5970"/>
                    </a:cubicBezTo>
                    <a:cubicBezTo>
                      <a:pt x="7571" y="5670"/>
                      <a:pt x="7162" y="5528"/>
                      <a:pt x="6821" y="5291"/>
                    </a:cubicBezTo>
                    <a:cubicBezTo>
                      <a:pt x="6982" y="4970"/>
                      <a:pt x="7364" y="4943"/>
                      <a:pt x="7660" y="4816"/>
                    </a:cubicBezTo>
                    <a:cubicBezTo>
                      <a:pt x="7827" y="4761"/>
                      <a:pt x="7935" y="4610"/>
                      <a:pt x="8052" y="4488"/>
                    </a:cubicBezTo>
                    <a:cubicBezTo>
                      <a:pt x="7985" y="3834"/>
                      <a:pt x="7806" y="3141"/>
                      <a:pt x="7322" y="2667"/>
                    </a:cubicBezTo>
                    <a:cubicBezTo>
                      <a:pt x="7128" y="2469"/>
                      <a:pt x="6855" y="2355"/>
                      <a:pt x="6581" y="2355"/>
                    </a:cubicBezTo>
                    <a:cubicBezTo>
                      <a:pt x="6448" y="2355"/>
                      <a:pt x="6315" y="2382"/>
                      <a:pt x="6191" y="2439"/>
                    </a:cubicBezTo>
                    <a:cubicBezTo>
                      <a:pt x="6161" y="2409"/>
                      <a:pt x="6098" y="2349"/>
                      <a:pt x="6065" y="2318"/>
                    </a:cubicBezTo>
                    <a:cubicBezTo>
                      <a:pt x="6187" y="1950"/>
                      <a:pt x="6451" y="1645"/>
                      <a:pt x="6723" y="1375"/>
                    </a:cubicBezTo>
                    <a:cubicBezTo>
                      <a:pt x="7094" y="1005"/>
                      <a:pt x="7604" y="738"/>
                      <a:pt x="8133" y="738"/>
                    </a:cubicBezTo>
                    <a:close/>
                    <a:moveTo>
                      <a:pt x="5463" y="8003"/>
                    </a:moveTo>
                    <a:cubicBezTo>
                      <a:pt x="6045" y="8003"/>
                      <a:pt x="6627" y="8124"/>
                      <a:pt x="7140" y="8402"/>
                    </a:cubicBezTo>
                    <a:cubicBezTo>
                      <a:pt x="7443" y="8582"/>
                      <a:pt x="7744" y="8806"/>
                      <a:pt x="7893" y="9137"/>
                    </a:cubicBezTo>
                    <a:cubicBezTo>
                      <a:pt x="8050" y="9455"/>
                      <a:pt x="8004" y="9849"/>
                      <a:pt x="7800" y="10136"/>
                    </a:cubicBezTo>
                    <a:cubicBezTo>
                      <a:pt x="7538" y="10513"/>
                      <a:pt x="7117" y="10746"/>
                      <a:pt x="6695" y="10905"/>
                    </a:cubicBezTo>
                    <a:cubicBezTo>
                      <a:pt x="6298" y="11041"/>
                      <a:pt x="5879" y="11105"/>
                      <a:pt x="5461" y="11105"/>
                    </a:cubicBezTo>
                    <a:cubicBezTo>
                      <a:pt x="5223" y="11105"/>
                      <a:pt x="4985" y="11084"/>
                      <a:pt x="4751" y="11044"/>
                    </a:cubicBezTo>
                    <a:cubicBezTo>
                      <a:pt x="4155" y="10930"/>
                      <a:pt x="3546" y="10680"/>
                      <a:pt x="3157" y="10197"/>
                    </a:cubicBezTo>
                    <a:cubicBezTo>
                      <a:pt x="2865" y="9845"/>
                      <a:pt x="2850" y="9307"/>
                      <a:pt x="3132" y="8944"/>
                    </a:cubicBezTo>
                    <a:cubicBezTo>
                      <a:pt x="3526" y="8424"/>
                      <a:pt x="4173" y="8169"/>
                      <a:pt x="4799" y="8055"/>
                    </a:cubicBezTo>
                    <a:cubicBezTo>
                      <a:pt x="5017" y="8021"/>
                      <a:pt x="5240" y="8003"/>
                      <a:pt x="5463" y="8003"/>
                    </a:cubicBezTo>
                    <a:close/>
                    <a:moveTo>
                      <a:pt x="3414" y="0"/>
                    </a:moveTo>
                    <a:cubicBezTo>
                      <a:pt x="3271" y="0"/>
                      <a:pt x="3129" y="14"/>
                      <a:pt x="2989" y="42"/>
                    </a:cubicBezTo>
                    <a:cubicBezTo>
                      <a:pt x="2101" y="236"/>
                      <a:pt x="1406" y="919"/>
                      <a:pt x="965" y="1686"/>
                    </a:cubicBezTo>
                    <a:cubicBezTo>
                      <a:pt x="213" y="3003"/>
                      <a:pt x="1" y="4586"/>
                      <a:pt x="215" y="6075"/>
                    </a:cubicBezTo>
                    <a:cubicBezTo>
                      <a:pt x="383" y="7162"/>
                      <a:pt x="793" y="8266"/>
                      <a:pt x="1610" y="9035"/>
                    </a:cubicBezTo>
                    <a:cubicBezTo>
                      <a:pt x="1818" y="9257"/>
                      <a:pt x="2136" y="9362"/>
                      <a:pt x="2282" y="9644"/>
                    </a:cubicBezTo>
                    <a:cubicBezTo>
                      <a:pt x="2505" y="10068"/>
                      <a:pt x="2709" y="10530"/>
                      <a:pt x="3096" y="10834"/>
                    </a:cubicBezTo>
                    <a:cubicBezTo>
                      <a:pt x="3757" y="11359"/>
                      <a:pt x="4594" y="11595"/>
                      <a:pt x="5434" y="11595"/>
                    </a:cubicBezTo>
                    <a:cubicBezTo>
                      <a:pt x="5885" y="11595"/>
                      <a:pt x="6336" y="11527"/>
                      <a:pt x="6761" y="11399"/>
                    </a:cubicBezTo>
                    <a:cubicBezTo>
                      <a:pt x="7403" y="11181"/>
                      <a:pt x="8049" y="10800"/>
                      <a:pt x="8344" y="10163"/>
                    </a:cubicBezTo>
                    <a:cubicBezTo>
                      <a:pt x="8398" y="10029"/>
                      <a:pt x="8508" y="9927"/>
                      <a:pt x="8646" y="9882"/>
                    </a:cubicBezTo>
                    <a:cubicBezTo>
                      <a:pt x="9560" y="9572"/>
                      <a:pt x="10225" y="8784"/>
                      <a:pt x="10630" y="7934"/>
                    </a:cubicBezTo>
                    <a:cubicBezTo>
                      <a:pt x="11278" y="6563"/>
                      <a:pt x="11418" y="4973"/>
                      <a:pt x="11113" y="3494"/>
                    </a:cubicBezTo>
                    <a:cubicBezTo>
                      <a:pt x="10891" y="2474"/>
                      <a:pt x="10435" y="1453"/>
                      <a:pt x="9605" y="786"/>
                    </a:cubicBezTo>
                    <a:cubicBezTo>
                      <a:pt x="9193" y="456"/>
                      <a:pt x="8672" y="247"/>
                      <a:pt x="8143" y="247"/>
                    </a:cubicBezTo>
                    <a:cubicBezTo>
                      <a:pt x="8047" y="247"/>
                      <a:pt x="7952" y="254"/>
                      <a:pt x="7856" y="268"/>
                    </a:cubicBezTo>
                    <a:cubicBezTo>
                      <a:pt x="7118" y="357"/>
                      <a:pt x="6489" y="837"/>
                      <a:pt x="6033" y="1402"/>
                    </a:cubicBezTo>
                    <a:cubicBezTo>
                      <a:pt x="5996" y="1462"/>
                      <a:pt x="5939" y="1487"/>
                      <a:pt x="5878" y="1487"/>
                    </a:cubicBezTo>
                    <a:cubicBezTo>
                      <a:pt x="5793" y="1487"/>
                      <a:pt x="5702" y="1438"/>
                      <a:pt x="5655" y="1368"/>
                    </a:cubicBezTo>
                    <a:cubicBezTo>
                      <a:pt x="5395" y="1013"/>
                      <a:pt x="5106" y="665"/>
                      <a:pt x="4734" y="422"/>
                    </a:cubicBezTo>
                    <a:cubicBezTo>
                      <a:pt x="4352" y="148"/>
                      <a:pt x="3883"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35"/>
            <p:cNvSpPr/>
            <p:nvPr/>
          </p:nvSpPr>
          <p:spPr>
            <a:xfrm rot="900166">
              <a:off x="784400" y="1947052"/>
              <a:ext cx="554513" cy="314333"/>
            </a:xfrm>
            <a:custGeom>
              <a:avLst/>
              <a:gdLst/>
              <a:ahLst/>
              <a:cxnLst/>
              <a:rect l="l" t="t" r="r" b="b"/>
              <a:pathLst>
                <a:path w="17431" h="9881" extrusionOk="0">
                  <a:moveTo>
                    <a:pt x="7480" y="6409"/>
                  </a:moveTo>
                  <a:cubicBezTo>
                    <a:pt x="7617" y="6409"/>
                    <a:pt x="7740" y="6512"/>
                    <a:pt x="7843" y="6597"/>
                  </a:cubicBezTo>
                  <a:cubicBezTo>
                    <a:pt x="7831" y="7191"/>
                    <a:pt x="7803" y="7785"/>
                    <a:pt x="7795" y="8378"/>
                  </a:cubicBezTo>
                  <a:cubicBezTo>
                    <a:pt x="7776" y="8518"/>
                    <a:pt x="7900" y="8645"/>
                    <a:pt x="8035" y="8645"/>
                  </a:cubicBezTo>
                  <a:cubicBezTo>
                    <a:pt x="8054" y="8645"/>
                    <a:pt x="8074" y="8643"/>
                    <a:pt x="8094" y="8637"/>
                  </a:cubicBezTo>
                  <a:cubicBezTo>
                    <a:pt x="8208" y="8614"/>
                    <a:pt x="8284" y="8499"/>
                    <a:pt x="8281" y="8388"/>
                  </a:cubicBezTo>
                  <a:cubicBezTo>
                    <a:pt x="8308" y="7816"/>
                    <a:pt x="8307" y="7244"/>
                    <a:pt x="8339" y="6674"/>
                  </a:cubicBezTo>
                  <a:cubicBezTo>
                    <a:pt x="8379" y="6512"/>
                    <a:pt x="8526" y="6475"/>
                    <a:pt x="8678" y="6475"/>
                  </a:cubicBezTo>
                  <a:cubicBezTo>
                    <a:pt x="8766" y="6475"/>
                    <a:pt x="8856" y="6487"/>
                    <a:pt x="8928" y="6495"/>
                  </a:cubicBezTo>
                  <a:cubicBezTo>
                    <a:pt x="9152" y="6658"/>
                    <a:pt x="9202" y="6959"/>
                    <a:pt x="9235" y="7217"/>
                  </a:cubicBezTo>
                  <a:cubicBezTo>
                    <a:pt x="9288" y="7718"/>
                    <a:pt x="9321" y="8245"/>
                    <a:pt x="9150" y="8729"/>
                  </a:cubicBezTo>
                  <a:cubicBezTo>
                    <a:pt x="9040" y="9047"/>
                    <a:pt x="8767" y="9321"/>
                    <a:pt x="8424" y="9367"/>
                  </a:cubicBezTo>
                  <a:cubicBezTo>
                    <a:pt x="8330" y="9380"/>
                    <a:pt x="8232" y="9387"/>
                    <a:pt x="8135" y="9387"/>
                  </a:cubicBezTo>
                  <a:cubicBezTo>
                    <a:pt x="7817" y="9387"/>
                    <a:pt x="7495" y="9310"/>
                    <a:pt x="7252" y="9103"/>
                  </a:cubicBezTo>
                  <a:cubicBezTo>
                    <a:pt x="6957" y="8846"/>
                    <a:pt x="6901" y="8428"/>
                    <a:pt x="6890" y="8059"/>
                  </a:cubicBezTo>
                  <a:cubicBezTo>
                    <a:pt x="6898" y="7601"/>
                    <a:pt x="6998" y="7148"/>
                    <a:pt x="7135" y="6712"/>
                  </a:cubicBezTo>
                  <a:cubicBezTo>
                    <a:pt x="7168" y="6581"/>
                    <a:pt x="7256" y="6454"/>
                    <a:pt x="7396" y="6423"/>
                  </a:cubicBezTo>
                  <a:cubicBezTo>
                    <a:pt x="7424" y="6413"/>
                    <a:pt x="7453" y="6409"/>
                    <a:pt x="7480" y="6409"/>
                  </a:cubicBezTo>
                  <a:close/>
                  <a:moveTo>
                    <a:pt x="15400" y="1"/>
                  </a:moveTo>
                  <a:cubicBezTo>
                    <a:pt x="15270" y="1"/>
                    <a:pt x="15146" y="115"/>
                    <a:pt x="15156" y="254"/>
                  </a:cubicBezTo>
                  <a:cubicBezTo>
                    <a:pt x="15189" y="570"/>
                    <a:pt x="15380" y="834"/>
                    <a:pt x="15487" y="1125"/>
                  </a:cubicBezTo>
                  <a:cubicBezTo>
                    <a:pt x="15570" y="1534"/>
                    <a:pt x="15329" y="1916"/>
                    <a:pt x="15132" y="2254"/>
                  </a:cubicBezTo>
                  <a:cubicBezTo>
                    <a:pt x="14136" y="4064"/>
                    <a:pt x="12323" y="5401"/>
                    <a:pt x="10294" y="5801"/>
                  </a:cubicBezTo>
                  <a:cubicBezTo>
                    <a:pt x="9714" y="5925"/>
                    <a:pt x="9117" y="5991"/>
                    <a:pt x="8521" y="5991"/>
                  </a:cubicBezTo>
                  <a:cubicBezTo>
                    <a:pt x="7572" y="5991"/>
                    <a:pt x="6626" y="5823"/>
                    <a:pt x="5752" y="5448"/>
                  </a:cubicBezTo>
                  <a:cubicBezTo>
                    <a:pt x="4448" y="4904"/>
                    <a:pt x="3334" y="3956"/>
                    <a:pt x="2500" y="2824"/>
                  </a:cubicBezTo>
                  <a:cubicBezTo>
                    <a:pt x="2242" y="2431"/>
                    <a:pt x="1917" y="2067"/>
                    <a:pt x="1787" y="1606"/>
                  </a:cubicBezTo>
                  <a:cubicBezTo>
                    <a:pt x="1917" y="1229"/>
                    <a:pt x="2202" y="918"/>
                    <a:pt x="2259" y="512"/>
                  </a:cubicBezTo>
                  <a:cubicBezTo>
                    <a:pt x="2300" y="367"/>
                    <a:pt x="2171" y="215"/>
                    <a:pt x="2028" y="215"/>
                  </a:cubicBezTo>
                  <a:cubicBezTo>
                    <a:pt x="2008" y="215"/>
                    <a:pt x="1988" y="218"/>
                    <a:pt x="1968" y="224"/>
                  </a:cubicBezTo>
                  <a:cubicBezTo>
                    <a:pt x="1806" y="249"/>
                    <a:pt x="1782" y="429"/>
                    <a:pt x="1740" y="556"/>
                  </a:cubicBezTo>
                  <a:cubicBezTo>
                    <a:pt x="1566" y="1134"/>
                    <a:pt x="1056" y="1599"/>
                    <a:pt x="458" y="1698"/>
                  </a:cubicBezTo>
                  <a:cubicBezTo>
                    <a:pt x="320" y="1736"/>
                    <a:pt x="129" y="1737"/>
                    <a:pt x="67" y="1892"/>
                  </a:cubicBezTo>
                  <a:cubicBezTo>
                    <a:pt x="0" y="2039"/>
                    <a:pt x="117" y="2228"/>
                    <a:pt x="280" y="2228"/>
                  </a:cubicBezTo>
                  <a:cubicBezTo>
                    <a:pt x="284" y="2228"/>
                    <a:pt x="287" y="2228"/>
                    <a:pt x="291" y="2228"/>
                  </a:cubicBezTo>
                  <a:cubicBezTo>
                    <a:pt x="611" y="2210"/>
                    <a:pt x="916" y="2099"/>
                    <a:pt x="1199" y="1956"/>
                  </a:cubicBezTo>
                  <a:cubicBezTo>
                    <a:pt x="1244" y="1968"/>
                    <a:pt x="1332" y="1995"/>
                    <a:pt x="1376" y="2009"/>
                  </a:cubicBezTo>
                  <a:cubicBezTo>
                    <a:pt x="1880" y="2835"/>
                    <a:pt x="2439" y="3639"/>
                    <a:pt x="3152" y="4300"/>
                  </a:cubicBezTo>
                  <a:cubicBezTo>
                    <a:pt x="4017" y="5131"/>
                    <a:pt x="5063" y="5779"/>
                    <a:pt x="6208" y="6141"/>
                  </a:cubicBezTo>
                  <a:cubicBezTo>
                    <a:pt x="6360" y="6185"/>
                    <a:pt x="6559" y="6200"/>
                    <a:pt x="6626" y="6375"/>
                  </a:cubicBezTo>
                  <a:cubicBezTo>
                    <a:pt x="6717" y="6516"/>
                    <a:pt x="6624" y="6678"/>
                    <a:pt x="6593" y="6825"/>
                  </a:cubicBezTo>
                  <a:cubicBezTo>
                    <a:pt x="6430" y="7422"/>
                    <a:pt x="6337" y="8060"/>
                    <a:pt x="6466" y="8671"/>
                  </a:cubicBezTo>
                  <a:cubicBezTo>
                    <a:pt x="6574" y="9174"/>
                    <a:pt x="6949" y="9614"/>
                    <a:pt x="7445" y="9767"/>
                  </a:cubicBezTo>
                  <a:cubicBezTo>
                    <a:pt x="7671" y="9837"/>
                    <a:pt x="7918" y="9880"/>
                    <a:pt x="8163" y="9880"/>
                  </a:cubicBezTo>
                  <a:cubicBezTo>
                    <a:pt x="8550" y="9880"/>
                    <a:pt x="8931" y="9774"/>
                    <a:pt x="9220" y="9505"/>
                  </a:cubicBezTo>
                  <a:cubicBezTo>
                    <a:pt x="9691" y="9057"/>
                    <a:pt x="9790" y="8358"/>
                    <a:pt x="9761" y="7738"/>
                  </a:cubicBezTo>
                  <a:cubicBezTo>
                    <a:pt x="9763" y="7387"/>
                    <a:pt x="9696" y="7043"/>
                    <a:pt x="9654" y="6697"/>
                  </a:cubicBezTo>
                  <a:cubicBezTo>
                    <a:pt x="9690" y="6535"/>
                    <a:pt x="9830" y="6383"/>
                    <a:pt x="9999" y="6358"/>
                  </a:cubicBezTo>
                  <a:cubicBezTo>
                    <a:pt x="11548" y="6121"/>
                    <a:pt x="13030" y="5411"/>
                    <a:pt x="14155" y="4315"/>
                  </a:cubicBezTo>
                  <a:cubicBezTo>
                    <a:pt x="14843" y="3665"/>
                    <a:pt x="15389" y="2881"/>
                    <a:pt x="15812" y="2038"/>
                  </a:cubicBezTo>
                  <a:cubicBezTo>
                    <a:pt x="15869" y="1873"/>
                    <a:pt x="16020" y="1786"/>
                    <a:pt x="16184" y="1752"/>
                  </a:cubicBezTo>
                  <a:cubicBezTo>
                    <a:pt x="16495" y="1859"/>
                    <a:pt x="16801" y="2002"/>
                    <a:pt x="17136" y="2014"/>
                  </a:cubicBezTo>
                  <a:cubicBezTo>
                    <a:pt x="17137" y="2014"/>
                    <a:pt x="17139" y="2014"/>
                    <a:pt x="17140" y="2014"/>
                  </a:cubicBezTo>
                  <a:cubicBezTo>
                    <a:pt x="17311" y="2014"/>
                    <a:pt x="17430" y="1807"/>
                    <a:pt x="17345" y="1660"/>
                  </a:cubicBezTo>
                  <a:cubicBezTo>
                    <a:pt x="17269" y="1513"/>
                    <a:pt x="17080" y="1518"/>
                    <a:pt x="16943" y="1479"/>
                  </a:cubicBezTo>
                  <a:cubicBezTo>
                    <a:pt x="16359" y="1373"/>
                    <a:pt x="15863" y="922"/>
                    <a:pt x="15689" y="358"/>
                  </a:cubicBezTo>
                  <a:cubicBezTo>
                    <a:pt x="15639" y="239"/>
                    <a:pt x="15632" y="71"/>
                    <a:pt x="15493" y="22"/>
                  </a:cubicBezTo>
                  <a:cubicBezTo>
                    <a:pt x="15463" y="7"/>
                    <a:pt x="15432" y="1"/>
                    <a:pt x="15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330232" y="2499053"/>
            <a:ext cx="2885714" cy="1914286"/>
          </a:xfrm>
          <a:prstGeom prst="rect">
            <a:avLst/>
          </a:prstGeom>
        </p:spPr>
      </p:pic>
      <p:pic>
        <p:nvPicPr>
          <p:cNvPr id="3" name="Picture 2"/>
          <p:cNvPicPr>
            <a:picLocks noChangeAspect="1"/>
          </p:cNvPicPr>
          <p:nvPr/>
        </p:nvPicPr>
        <p:blipFill>
          <a:blip r:embed="rId4"/>
          <a:stretch>
            <a:fillRect/>
          </a:stretch>
        </p:blipFill>
        <p:spPr>
          <a:xfrm>
            <a:off x="822927" y="1003327"/>
            <a:ext cx="1619048" cy="1628571"/>
          </a:xfrm>
          <a:prstGeom prst="rect">
            <a:avLst/>
          </a:prstGeom>
        </p:spPr>
      </p:pic>
      <p:sp>
        <p:nvSpPr>
          <p:cNvPr id="4" name="Rounded Rectangle 3"/>
          <p:cNvSpPr/>
          <p:nvPr/>
        </p:nvSpPr>
        <p:spPr>
          <a:xfrm>
            <a:off x="3215947" y="379460"/>
            <a:ext cx="5808784" cy="458259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1, Tác giả:</a:t>
            </a:r>
            <a:endParaRPr lang="en-US" sz="2400">
              <a:solidFill>
                <a:schemeClr val="tx1"/>
              </a:solidFill>
              <a:latin typeface="Times New Roman" panose="02020603050405020304" pitchFamily="18" charset="0"/>
              <a:cs typeface="Times New Roman" panose="02020603050405020304" pitchFamily="18" charset="0"/>
            </a:endParaRPr>
          </a:p>
          <a:p>
            <a:r>
              <a:rPr lang="en-US" sz="2400">
                <a:solidFill>
                  <a:schemeClr val="tx1"/>
                </a:solidFill>
                <a:latin typeface="Times New Roman" panose="02020603050405020304" pitchFamily="18" charset="0"/>
                <a:cs typeface="Times New Roman" panose="02020603050405020304" pitchFamily="18" charset="0"/>
              </a:rPr>
              <a:t>Daniel Gottlieb s</a:t>
            </a:r>
            <a:r>
              <a:rPr lang="vi-VN" sz="2400">
                <a:solidFill>
                  <a:schemeClr val="tx1"/>
                </a:solidFill>
                <a:latin typeface="Times New Roman" panose="02020603050405020304" pitchFamily="18" charset="0"/>
                <a:cs typeface="Times New Roman" panose="02020603050405020304" pitchFamily="18" charset="0"/>
              </a:rPr>
              <a:t>inh năm 1946, là nhà tâm lý học thực hành, bác sĩ điều trị tâm lý gia đình và chuyên gia sức khỏe tâm thần người M</a:t>
            </a:r>
            <a:r>
              <a:rPr lang="en-US" sz="2400">
                <a:solidFill>
                  <a:schemeClr val="tx1"/>
                </a:solidFill>
                <a:latin typeface="Times New Roman" panose="02020603050405020304" pitchFamily="18" charset="0"/>
                <a:cs typeface="Times New Roman" panose="02020603050405020304" pitchFamily="18" charset="0"/>
              </a:rPr>
              <a:t>ĩ</a:t>
            </a:r>
            <a:r>
              <a:rPr lang="vi-VN" sz="2400">
                <a:solidFill>
                  <a:schemeClr val="tx1"/>
                </a:solidFill>
                <a:latin typeface="Times New Roman" panose="02020603050405020304" pitchFamily="18" charset="0"/>
                <a:cs typeface="Times New Roman" panose="02020603050405020304" pitchFamily="18" charset="0"/>
              </a:rPr>
              <a:t>. Ông đã viết nhiều cuốn sách đúc kết kinh nghiệm hơn 30 năm nghiên cứu và tư vấn tâm l</a:t>
            </a:r>
            <a:r>
              <a:rPr lang="en-US" sz="2400">
                <a:solidFill>
                  <a:schemeClr val="tx1"/>
                </a:solidFill>
                <a:latin typeface="Times New Roman" panose="02020603050405020304" pitchFamily="18" charset="0"/>
                <a:cs typeface="Times New Roman" panose="02020603050405020304" pitchFamily="18" charset="0"/>
              </a:rPr>
              <a:t>í</a:t>
            </a:r>
            <a:r>
              <a:rPr lang="vi-VN" sz="2400">
                <a:solidFill>
                  <a:schemeClr val="tx1"/>
                </a:solidFill>
                <a:latin typeface="Times New Roman" panose="02020603050405020304" pitchFamily="18" charset="0"/>
                <a:cs typeface="Times New Roman" panose="02020603050405020304" pitchFamily="18" charset="0"/>
              </a:rPr>
              <a:t> của mình. Trong đó, nổi tiếng nhất có lẽ là cuốn </a:t>
            </a:r>
            <a:r>
              <a:rPr lang="en-US" sz="2400">
                <a:solidFill>
                  <a:schemeClr val="tx1"/>
                </a:solidFill>
                <a:latin typeface="Times New Roman" panose="02020603050405020304" pitchFamily="18" charset="0"/>
                <a:cs typeface="Times New Roman" panose="02020603050405020304" pitchFamily="18" charset="0"/>
              </a:rPr>
              <a:t>“N</a:t>
            </a:r>
            <a:r>
              <a:rPr lang="vi-VN" sz="2400">
                <a:solidFill>
                  <a:schemeClr val="tx1"/>
                </a:solidFill>
                <a:latin typeface="Times New Roman" panose="02020603050405020304" pitchFamily="18" charset="0"/>
                <a:cs typeface="Times New Roman" panose="02020603050405020304" pitchFamily="18" charset="0"/>
              </a:rPr>
              <a:t>hững bức thư gửi cháu Sam</a:t>
            </a:r>
            <a:r>
              <a:rPr lang="en-US" sz="240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 là tập hợp của những bức thư mà tác giả viết cho Sam</a:t>
            </a:r>
            <a:r>
              <a:rPr lang="en-US" sz="2400">
                <a:solidFill>
                  <a:schemeClr val="tx1"/>
                </a:solidFill>
                <a:latin typeface="Times New Roman" panose="02020603050405020304" pitchFamily="18" charset="0"/>
                <a:cs typeface="Times New Roman" panose="02020603050405020304" pitchFamily="18" charset="0"/>
              </a:rPr>
              <a:t>-</a:t>
            </a:r>
            <a:r>
              <a:rPr lang="vi-VN" sz="2400">
                <a:solidFill>
                  <a:schemeClr val="tx1"/>
                </a:solidFill>
                <a:latin typeface="Times New Roman" panose="02020603050405020304" pitchFamily="18" charset="0"/>
                <a:cs typeface="Times New Roman" panose="02020603050405020304" pitchFamily="18" charset="0"/>
              </a:rPr>
              <a:t> đứa cháu ngoại còn th</a:t>
            </a:r>
            <a:r>
              <a:rPr lang="en-US" sz="2400">
                <a:solidFill>
                  <a:schemeClr val="tx1"/>
                </a:solidFill>
                <a:latin typeface="Times New Roman" panose="02020603050405020304" pitchFamily="18" charset="0"/>
                <a:cs typeface="Times New Roman" panose="02020603050405020304" pitchFamily="18" charset="0"/>
              </a:rPr>
              <a:t>ơ</a:t>
            </a:r>
            <a:r>
              <a:rPr lang="vi-VN" sz="2400">
                <a:solidFill>
                  <a:schemeClr val="tx1"/>
                </a:solidFill>
                <a:latin typeface="Times New Roman" panose="02020603050405020304" pitchFamily="18" charset="0"/>
                <a:cs typeface="Times New Roman" panose="02020603050405020304" pitchFamily="18" charset="0"/>
              </a:rPr>
              <a:t> bé của mình</a:t>
            </a:r>
            <a:r>
              <a:rPr lang="en-US" sz="240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285797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grpSp>
        <p:nvGrpSpPr>
          <p:cNvPr id="1127" name="Google Shape;1127;p38"/>
          <p:cNvGrpSpPr/>
          <p:nvPr/>
        </p:nvGrpSpPr>
        <p:grpSpPr>
          <a:xfrm>
            <a:off x="7696214" y="-196828"/>
            <a:ext cx="2264145" cy="2262323"/>
            <a:chOff x="-33311" y="816847"/>
            <a:chExt cx="2264145" cy="2262323"/>
          </a:xfrm>
        </p:grpSpPr>
        <p:grpSp>
          <p:nvGrpSpPr>
            <p:cNvPr id="1128" name="Google Shape;1128;p38"/>
            <p:cNvGrpSpPr/>
            <p:nvPr/>
          </p:nvGrpSpPr>
          <p:grpSpPr>
            <a:xfrm rot="900166">
              <a:off x="174181" y="1024717"/>
              <a:ext cx="1849160" cy="1846583"/>
              <a:chOff x="4854975" y="2837100"/>
              <a:chExt cx="1453200" cy="1451175"/>
            </a:xfrm>
          </p:grpSpPr>
          <p:sp>
            <p:nvSpPr>
              <p:cNvPr id="1129" name="Google Shape;1129;p38"/>
              <p:cNvSpPr/>
              <p:nvPr/>
            </p:nvSpPr>
            <p:spPr>
              <a:xfrm>
                <a:off x="5473875" y="3395175"/>
                <a:ext cx="107800" cy="211825"/>
              </a:xfrm>
              <a:custGeom>
                <a:avLst/>
                <a:gdLst/>
                <a:ahLst/>
                <a:cxnLst/>
                <a:rect l="l" t="t" r="r" b="b"/>
                <a:pathLst>
                  <a:path w="4312" h="8473" extrusionOk="0">
                    <a:moveTo>
                      <a:pt x="2183" y="0"/>
                    </a:moveTo>
                    <a:cubicBezTo>
                      <a:pt x="1851" y="0"/>
                      <a:pt x="1520" y="96"/>
                      <a:pt x="1237" y="270"/>
                    </a:cubicBezTo>
                    <a:cubicBezTo>
                      <a:pt x="699" y="591"/>
                      <a:pt x="307" y="1105"/>
                      <a:pt x="19" y="1652"/>
                    </a:cubicBezTo>
                    <a:cubicBezTo>
                      <a:pt x="78" y="1640"/>
                      <a:pt x="137" y="1634"/>
                      <a:pt x="196" y="1634"/>
                    </a:cubicBezTo>
                    <a:cubicBezTo>
                      <a:pt x="564" y="1634"/>
                      <a:pt x="907" y="1859"/>
                      <a:pt x="1119" y="2157"/>
                    </a:cubicBezTo>
                    <a:cubicBezTo>
                      <a:pt x="1469" y="2646"/>
                      <a:pt x="1641" y="3256"/>
                      <a:pt x="1649" y="3854"/>
                    </a:cubicBezTo>
                    <a:cubicBezTo>
                      <a:pt x="1393" y="4167"/>
                      <a:pt x="933" y="4147"/>
                      <a:pt x="609" y="4355"/>
                    </a:cubicBezTo>
                    <a:cubicBezTo>
                      <a:pt x="536" y="4416"/>
                      <a:pt x="497" y="4505"/>
                      <a:pt x="467" y="4594"/>
                    </a:cubicBezTo>
                    <a:cubicBezTo>
                      <a:pt x="766" y="4777"/>
                      <a:pt x="1076" y="4943"/>
                      <a:pt x="1365" y="5145"/>
                    </a:cubicBezTo>
                    <a:cubicBezTo>
                      <a:pt x="1500" y="5367"/>
                      <a:pt x="1469" y="5648"/>
                      <a:pt x="1358" y="5873"/>
                    </a:cubicBezTo>
                    <a:cubicBezTo>
                      <a:pt x="1111" y="6484"/>
                      <a:pt x="683" y="7114"/>
                      <a:pt x="1" y="7269"/>
                    </a:cubicBezTo>
                    <a:cubicBezTo>
                      <a:pt x="266" y="7740"/>
                      <a:pt x="601" y="8205"/>
                      <a:pt x="1084" y="8473"/>
                    </a:cubicBezTo>
                    <a:cubicBezTo>
                      <a:pt x="1198" y="8442"/>
                      <a:pt x="1321" y="8392"/>
                      <a:pt x="1395" y="8296"/>
                    </a:cubicBezTo>
                    <a:cubicBezTo>
                      <a:pt x="1880" y="7537"/>
                      <a:pt x="2784" y="7167"/>
                      <a:pt x="3647" y="7058"/>
                    </a:cubicBezTo>
                    <a:cubicBezTo>
                      <a:pt x="3653" y="7059"/>
                      <a:pt x="3659" y="7059"/>
                      <a:pt x="3665" y="7059"/>
                    </a:cubicBezTo>
                    <a:cubicBezTo>
                      <a:pt x="3788" y="7059"/>
                      <a:pt x="3844" y="6928"/>
                      <a:pt x="3898" y="6835"/>
                    </a:cubicBezTo>
                    <a:cubicBezTo>
                      <a:pt x="3411" y="5217"/>
                      <a:pt x="3498" y="3416"/>
                      <a:pt x="4197" y="1872"/>
                    </a:cubicBezTo>
                    <a:cubicBezTo>
                      <a:pt x="4311" y="1649"/>
                      <a:pt x="4150" y="1428"/>
                      <a:pt x="4042" y="1241"/>
                    </a:cubicBezTo>
                    <a:cubicBezTo>
                      <a:pt x="3711" y="705"/>
                      <a:pt x="3226" y="223"/>
                      <a:pt x="2604" y="54"/>
                    </a:cubicBezTo>
                    <a:cubicBezTo>
                      <a:pt x="2466" y="17"/>
                      <a:pt x="2324" y="0"/>
                      <a:pt x="2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5594200" y="3401350"/>
                <a:ext cx="118825" cy="212450"/>
              </a:xfrm>
              <a:custGeom>
                <a:avLst/>
                <a:gdLst/>
                <a:ahLst/>
                <a:cxnLst/>
                <a:rect l="l" t="t" r="r" b="b"/>
                <a:pathLst>
                  <a:path w="4753" h="8498" extrusionOk="0">
                    <a:moveTo>
                      <a:pt x="2068" y="1"/>
                    </a:moveTo>
                    <a:cubicBezTo>
                      <a:pt x="1539" y="1"/>
                      <a:pt x="1029" y="268"/>
                      <a:pt x="658" y="638"/>
                    </a:cubicBezTo>
                    <a:cubicBezTo>
                      <a:pt x="386" y="908"/>
                      <a:pt x="122" y="1213"/>
                      <a:pt x="0" y="1581"/>
                    </a:cubicBezTo>
                    <a:cubicBezTo>
                      <a:pt x="33" y="1612"/>
                      <a:pt x="96" y="1672"/>
                      <a:pt x="126" y="1702"/>
                    </a:cubicBezTo>
                    <a:cubicBezTo>
                      <a:pt x="250" y="1645"/>
                      <a:pt x="383" y="1618"/>
                      <a:pt x="516" y="1618"/>
                    </a:cubicBezTo>
                    <a:cubicBezTo>
                      <a:pt x="790" y="1618"/>
                      <a:pt x="1063" y="1732"/>
                      <a:pt x="1258" y="1930"/>
                    </a:cubicBezTo>
                    <a:cubicBezTo>
                      <a:pt x="1741" y="2404"/>
                      <a:pt x="1920" y="3097"/>
                      <a:pt x="1987" y="3751"/>
                    </a:cubicBezTo>
                    <a:cubicBezTo>
                      <a:pt x="1870" y="3873"/>
                      <a:pt x="1762" y="4024"/>
                      <a:pt x="1595" y="4079"/>
                    </a:cubicBezTo>
                    <a:cubicBezTo>
                      <a:pt x="1299" y="4206"/>
                      <a:pt x="917" y="4233"/>
                      <a:pt x="756" y="4554"/>
                    </a:cubicBezTo>
                    <a:cubicBezTo>
                      <a:pt x="1097" y="4791"/>
                      <a:pt x="1506" y="4933"/>
                      <a:pt x="1800" y="5233"/>
                    </a:cubicBezTo>
                    <a:cubicBezTo>
                      <a:pt x="1798" y="5360"/>
                      <a:pt x="1810" y="5492"/>
                      <a:pt x="1769" y="5617"/>
                    </a:cubicBezTo>
                    <a:cubicBezTo>
                      <a:pt x="1613" y="6081"/>
                      <a:pt x="1380" y="6533"/>
                      <a:pt x="1022" y="6876"/>
                    </a:cubicBezTo>
                    <a:cubicBezTo>
                      <a:pt x="1021" y="6920"/>
                      <a:pt x="1019" y="7012"/>
                      <a:pt x="1018" y="7056"/>
                    </a:cubicBezTo>
                    <a:cubicBezTo>
                      <a:pt x="1194" y="7193"/>
                      <a:pt x="1408" y="7270"/>
                      <a:pt x="1583" y="7412"/>
                    </a:cubicBezTo>
                    <a:cubicBezTo>
                      <a:pt x="1924" y="7633"/>
                      <a:pt x="2193" y="7960"/>
                      <a:pt x="2336" y="8343"/>
                    </a:cubicBezTo>
                    <a:cubicBezTo>
                      <a:pt x="2388" y="8482"/>
                      <a:pt x="2519" y="8497"/>
                      <a:pt x="2651" y="8497"/>
                    </a:cubicBezTo>
                    <a:cubicBezTo>
                      <a:pt x="2688" y="8497"/>
                      <a:pt x="2725" y="8496"/>
                      <a:pt x="2761" y="8496"/>
                    </a:cubicBezTo>
                    <a:cubicBezTo>
                      <a:pt x="2782" y="8496"/>
                      <a:pt x="2803" y="8497"/>
                      <a:pt x="2823" y="8498"/>
                    </a:cubicBezTo>
                    <a:cubicBezTo>
                      <a:pt x="3321" y="8212"/>
                      <a:pt x="3698" y="7755"/>
                      <a:pt x="3978" y="7262"/>
                    </a:cubicBezTo>
                    <a:cubicBezTo>
                      <a:pt x="4544" y="6248"/>
                      <a:pt x="4752" y="5063"/>
                      <a:pt x="4703" y="3911"/>
                    </a:cubicBezTo>
                    <a:cubicBezTo>
                      <a:pt x="4651" y="2891"/>
                      <a:pt x="4386" y="1851"/>
                      <a:pt x="3785" y="1011"/>
                    </a:cubicBezTo>
                    <a:cubicBezTo>
                      <a:pt x="3428" y="527"/>
                      <a:pt x="2924" y="102"/>
                      <a:pt x="2310" y="20"/>
                    </a:cubicBezTo>
                    <a:cubicBezTo>
                      <a:pt x="2229" y="7"/>
                      <a:pt x="2148" y="1"/>
                      <a:pt x="20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5513800" y="3583000"/>
                <a:ext cx="130050" cy="77550"/>
              </a:xfrm>
              <a:custGeom>
                <a:avLst/>
                <a:gdLst/>
                <a:ahLst/>
                <a:cxnLst/>
                <a:rect l="l" t="t" r="r" b="b"/>
                <a:pathLst>
                  <a:path w="5202" h="3102" extrusionOk="0">
                    <a:moveTo>
                      <a:pt x="2614" y="0"/>
                    </a:moveTo>
                    <a:cubicBezTo>
                      <a:pt x="2391" y="0"/>
                      <a:pt x="2168" y="18"/>
                      <a:pt x="1950" y="52"/>
                    </a:cubicBezTo>
                    <a:cubicBezTo>
                      <a:pt x="1324" y="166"/>
                      <a:pt x="677" y="421"/>
                      <a:pt x="283" y="941"/>
                    </a:cubicBezTo>
                    <a:cubicBezTo>
                      <a:pt x="1" y="1304"/>
                      <a:pt x="16" y="1842"/>
                      <a:pt x="308" y="2194"/>
                    </a:cubicBezTo>
                    <a:cubicBezTo>
                      <a:pt x="697" y="2677"/>
                      <a:pt x="1306" y="2927"/>
                      <a:pt x="1902" y="3041"/>
                    </a:cubicBezTo>
                    <a:cubicBezTo>
                      <a:pt x="2136" y="3081"/>
                      <a:pt x="2374" y="3102"/>
                      <a:pt x="2612" y="3102"/>
                    </a:cubicBezTo>
                    <a:cubicBezTo>
                      <a:pt x="3030" y="3102"/>
                      <a:pt x="3449" y="3038"/>
                      <a:pt x="3846" y="2902"/>
                    </a:cubicBezTo>
                    <a:cubicBezTo>
                      <a:pt x="4268" y="2743"/>
                      <a:pt x="4689" y="2510"/>
                      <a:pt x="4951" y="2133"/>
                    </a:cubicBezTo>
                    <a:cubicBezTo>
                      <a:pt x="5155" y="1846"/>
                      <a:pt x="5201" y="1452"/>
                      <a:pt x="5044" y="1134"/>
                    </a:cubicBezTo>
                    <a:cubicBezTo>
                      <a:pt x="4895" y="803"/>
                      <a:pt x="4594" y="579"/>
                      <a:pt x="4291" y="399"/>
                    </a:cubicBezTo>
                    <a:cubicBezTo>
                      <a:pt x="3778" y="121"/>
                      <a:pt x="3196" y="0"/>
                      <a:pt x="2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5284575" y="3273800"/>
                <a:ext cx="589750" cy="576650"/>
              </a:xfrm>
              <a:custGeom>
                <a:avLst/>
                <a:gdLst/>
                <a:ahLst/>
                <a:cxnLst/>
                <a:rect l="l" t="t" r="r" b="b"/>
                <a:pathLst>
                  <a:path w="23590" h="23066" extrusionOk="0">
                    <a:moveTo>
                      <a:pt x="8801" y="2869"/>
                    </a:moveTo>
                    <a:cubicBezTo>
                      <a:pt x="8853" y="2869"/>
                      <a:pt x="8905" y="2874"/>
                      <a:pt x="8957" y="2886"/>
                    </a:cubicBezTo>
                    <a:cubicBezTo>
                      <a:pt x="9101" y="2932"/>
                      <a:pt x="9168" y="3125"/>
                      <a:pt x="9079" y="3251"/>
                    </a:cubicBezTo>
                    <a:cubicBezTo>
                      <a:pt x="8991" y="3387"/>
                      <a:pt x="8808" y="3349"/>
                      <a:pt x="8673" y="3382"/>
                    </a:cubicBezTo>
                    <a:cubicBezTo>
                      <a:pt x="8188" y="3445"/>
                      <a:pt x="7802" y="3784"/>
                      <a:pt x="7525" y="4167"/>
                    </a:cubicBezTo>
                    <a:cubicBezTo>
                      <a:pt x="7480" y="4239"/>
                      <a:pt x="7400" y="4274"/>
                      <a:pt x="7321" y="4274"/>
                    </a:cubicBezTo>
                    <a:cubicBezTo>
                      <a:pt x="7235" y="4274"/>
                      <a:pt x="7149" y="4232"/>
                      <a:pt x="7108" y="4150"/>
                    </a:cubicBezTo>
                    <a:cubicBezTo>
                      <a:pt x="7024" y="4019"/>
                      <a:pt x="7121" y="3881"/>
                      <a:pt x="7205" y="3782"/>
                    </a:cubicBezTo>
                    <a:cubicBezTo>
                      <a:pt x="7523" y="3349"/>
                      <a:pt x="7984" y="3006"/>
                      <a:pt x="8517" y="2901"/>
                    </a:cubicBezTo>
                    <a:cubicBezTo>
                      <a:pt x="8610" y="2885"/>
                      <a:pt x="8706" y="2869"/>
                      <a:pt x="8801" y="2869"/>
                    </a:cubicBezTo>
                    <a:close/>
                    <a:moveTo>
                      <a:pt x="15256" y="2972"/>
                    </a:moveTo>
                    <a:cubicBezTo>
                      <a:pt x="15963" y="2972"/>
                      <a:pt x="16604" y="3465"/>
                      <a:pt x="16964" y="4053"/>
                    </a:cubicBezTo>
                    <a:cubicBezTo>
                      <a:pt x="17020" y="4203"/>
                      <a:pt x="16892" y="4377"/>
                      <a:pt x="16736" y="4377"/>
                    </a:cubicBezTo>
                    <a:cubicBezTo>
                      <a:pt x="16723" y="4377"/>
                      <a:pt x="16711" y="4376"/>
                      <a:pt x="16698" y="4374"/>
                    </a:cubicBezTo>
                    <a:cubicBezTo>
                      <a:pt x="16549" y="4350"/>
                      <a:pt x="16483" y="4195"/>
                      <a:pt x="16391" y="4097"/>
                    </a:cubicBezTo>
                    <a:cubicBezTo>
                      <a:pt x="16099" y="3707"/>
                      <a:pt x="15635" y="3465"/>
                      <a:pt x="15149" y="3445"/>
                    </a:cubicBezTo>
                    <a:cubicBezTo>
                      <a:pt x="14897" y="3437"/>
                      <a:pt x="14864" y="3037"/>
                      <a:pt x="15106" y="2979"/>
                    </a:cubicBezTo>
                    <a:cubicBezTo>
                      <a:pt x="15156" y="2974"/>
                      <a:pt x="15206" y="2972"/>
                      <a:pt x="15256" y="2972"/>
                    </a:cubicBezTo>
                    <a:close/>
                    <a:moveTo>
                      <a:pt x="9734" y="4365"/>
                    </a:moveTo>
                    <a:cubicBezTo>
                      <a:pt x="10203" y="4365"/>
                      <a:pt x="10672" y="4513"/>
                      <a:pt x="11054" y="4787"/>
                    </a:cubicBezTo>
                    <a:cubicBezTo>
                      <a:pt x="11426" y="5030"/>
                      <a:pt x="11715" y="5378"/>
                      <a:pt x="11975" y="5733"/>
                    </a:cubicBezTo>
                    <a:cubicBezTo>
                      <a:pt x="12022" y="5803"/>
                      <a:pt x="12113" y="5852"/>
                      <a:pt x="12198" y="5852"/>
                    </a:cubicBezTo>
                    <a:cubicBezTo>
                      <a:pt x="12259" y="5852"/>
                      <a:pt x="12316" y="5827"/>
                      <a:pt x="12353" y="5767"/>
                    </a:cubicBezTo>
                    <a:cubicBezTo>
                      <a:pt x="12809" y="5202"/>
                      <a:pt x="13438" y="4722"/>
                      <a:pt x="14176" y="4633"/>
                    </a:cubicBezTo>
                    <a:cubicBezTo>
                      <a:pt x="14272" y="4619"/>
                      <a:pt x="14367" y="4612"/>
                      <a:pt x="14463" y="4612"/>
                    </a:cubicBezTo>
                    <a:cubicBezTo>
                      <a:pt x="14992" y="4612"/>
                      <a:pt x="15513" y="4821"/>
                      <a:pt x="15925" y="5151"/>
                    </a:cubicBezTo>
                    <a:cubicBezTo>
                      <a:pt x="16755" y="5818"/>
                      <a:pt x="17211" y="6839"/>
                      <a:pt x="17433" y="7859"/>
                    </a:cubicBezTo>
                    <a:cubicBezTo>
                      <a:pt x="17738" y="9338"/>
                      <a:pt x="17598" y="10928"/>
                      <a:pt x="16950" y="12299"/>
                    </a:cubicBezTo>
                    <a:cubicBezTo>
                      <a:pt x="16545" y="13149"/>
                      <a:pt x="15880" y="13937"/>
                      <a:pt x="14966" y="14247"/>
                    </a:cubicBezTo>
                    <a:cubicBezTo>
                      <a:pt x="14828" y="14292"/>
                      <a:pt x="14718" y="14394"/>
                      <a:pt x="14664" y="14528"/>
                    </a:cubicBezTo>
                    <a:cubicBezTo>
                      <a:pt x="14369" y="15165"/>
                      <a:pt x="13723" y="15546"/>
                      <a:pt x="13081" y="15764"/>
                    </a:cubicBezTo>
                    <a:cubicBezTo>
                      <a:pt x="12656" y="15892"/>
                      <a:pt x="12205" y="15960"/>
                      <a:pt x="11754" y="15960"/>
                    </a:cubicBezTo>
                    <a:cubicBezTo>
                      <a:pt x="10914" y="15960"/>
                      <a:pt x="10077" y="15724"/>
                      <a:pt x="9416" y="15199"/>
                    </a:cubicBezTo>
                    <a:cubicBezTo>
                      <a:pt x="9029" y="14895"/>
                      <a:pt x="8825" y="14433"/>
                      <a:pt x="8602" y="14009"/>
                    </a:cubicBezTo>
                    <a:cubicBezTo>
                      <a:pt x="8456" y="13727"/>
                      <a:pt x="8138" y="13622"/>
                      <a:pt x="7930" y="13400"/>
                    </a:cubicBezTo>
                    <a:cubicBezTo>
                      <a:pt x="7113" y="12631"/>
                      <a:pt x="6703" y="11527"/>
                      <a:pt x="6535" y="10440"/>
                    </a:cubicBezTo>
                    <a:cubicBezTo>
                      <a:pt x="6321" y="8951"/>
                      <a:pt x="6533" y="7368"/>
                      <a:pt x="7285" y="6051"/>
                    </a:cubicBezTo>
                    <a:cubicBezTo>
                      <a:pt x="7726" y="5284"/>
                      <a:pt x="8421" y="4601"/>
                      <a:pt x="9309" y="4407"/>
                    </a:cubicBezTo>
                    <a:cubicBezTo>
                      <a:pt x="9449" y="4379"/>
                      <a:pt x="9591" y="4365"/>
                      <a:pt x="9734" y="4365"/>
                    </a:cubicBezTo>
                    <a:close/>
                    <a:moveTo>
                      <a:pt x="18709" y="11661"/>
                    </a:moveTo>
                    <a:cubicBezTo>
                      <a:pt x="18741" y="11661"/>
                      <a:pt x="18772" y="11667"/>
                      <a:pt x="18802" y="11682"/>
                    </a:cubicBezTo>
                    <a:cubicBezTo>
                      <a:pt x="18941" y="11731"/>
                      <a:pt x="18948" y="11899"/>
                      <a:pt x="18998" y="12018"/>
                    </a:cubicBezTo>
                    <a:cubicBezTo>
                      <a:pt x="19172" y="12582"/>
                      <a:pt x="19668" y="13033"/>
                      <a:pt x="20252" y="13139"/>
                    </a:cubicBezTo>
                    <a:cubicBezTo>
                      <a:pt x="20389" y="13178"/>
                      <a:pt x="20578" y="13173"/>
                      <a:pt x="20654" y="13320"/>
                    </a:cubicBezTo>
                    <a:cubicBezTo>
                      <a:pt x="20739" y="13467"/>
                      <a:pt x="20620" y="13674"/>
                      <a:pt x="20449" y="13674"/>
                    </a:cubicBezTo>
                    <a:cubicBezTo>
                      <a:pt x="20448" y="13674"/>
                      <a:pt x="20446" y="13674"/>
                      <a:pt x="20445" y="13674"/>
                    </a:cubicBezTo>
                    <a:cubicBezTo>
                      <a:pt x="20110" y="13662"/>
                      <a:pt x="19804" y="13519"/>
                      <a:pt x="19493" y="13412"/>
                    </a:cubicBezTo>
                    <a:cubicBezTo>
                      <a:pt x="19329" y="13446"/>
                      <a:pt x="19178" y="13533"/>
                      <a:pt x="19121" y="13698"/>
                    </a:cubicBezTo>
                    <a:cubicBezTo>
                      <a:pt x="18698" y="14541"/>
                      <a:pt x="18152" y="15325"/>
                      <a:pt x="17464" y="15975"/>
                    </a:cubicBezTo>
                    <a:cubicBezTo>
                      <a:pt x="16339" y="17071"/>
                      <a:pt x="14857" y="17781"/>
                      <a:pt x="13308" y="18018"/>
                    </a:cubicBezTo>
                    <a:cubicBezTo>
                      <a:pt x="13139" y="18043"/>
                      <a:pt x="12999" y="18195"/>
                      <a:pt x="12963" y="18357"/>
                    </a:cubicBezTo>
                    <a:cubicBezTo>
                      <a:pt x="13005" y="18703"/>
                      <a:pt x="13072" y="19047"/>
                      <a:pt x="13070" y="19399"/>
                    </a:cubicBezTo>
                    <a:cubicBezTo>
                      <a:pt x="13099" y="20018"/>
                      <a:pt x="13000" y="20717"/>
                      <a:pt x="12529" y="21165"/>
                    </a:cubicBezTo>
                    <a:cubicBezTo>
                      <a:pt x="12240" y="21434"/>
                      <a:pt x="11859" y="21540"/>
                      <a:pt x="11472" y="21540"/>
                    </a:cubicBezTo>
                    <a:cubicBezTo>
                      <a:pt x="11227" y="21540"/>
                      <a:pt x="10980" y="21497"/>
                      <a:pt x="10754" y="21427"/>
                    </a:cubicBezTo>
                    <a:cubicBezTo>
                      <a:pt x="10258" y="21274"/>
                      <a:pt x="9883" y="20834"/>
                      <a:pt x="9775" y="20331"/>
                    </a:cubicBezTo>
                    <a:cubicBezTo>
                      <a:pt x="9646" y="19720"/>
                      <a:pt x="9739" y="19082"/>
                      <a:pt x="9902" y="18485"/>
                    </a:cubicBezTo>
                    <a:cubicBezTo>
                      <a:pt x="9933" y="18338"/>
                      <a:pt x="10026" y="18177"/>
                      <a:pt x="9935" y="18035"/>
                    </a:cubicBezTo>
                    <a:cubicBezTo>
                      <a:pt x="9868" y="17860"/>
                      <a:pt x="9669" y="17846"/>
                      <a:pt x="9517" y="17801"/>
                    </a:cubicBezTo>
                    <a:cubicBezTo>
                      <a:pt x="8372" y="17439"/>
                      <a:pt x="7326" y="16791"/>
                      <a:pt x="6461" y="15960"/>
                    </a:cubicBezTo>
                    <a:cubicBezTo>
                      <a:pt x="5748" y="15299"/>
                      <a:pt x="5189" y="14495"/>
                      <a:pt x="4685" y="13669"/>
                    </a:cubicBezTo>
                    <a:cubicBezTo>
                      <a:pt x="4641" y="13655"/>
                      <a:pt x="4553" y="13628"/>
                      <a:pt x="4508" y="13616"/>
                    </a:cubicBezTo>
                    <a:cubicBezTo>
                      <a:pt x="4225" y="13759"/>
                      <a:pt x="3920" y="13870"/>
                      <a:pt x="3600" y="13888"/>
                    </a:cubicBezTo>
                    <a:cubicBezTo>
                      <a:pt x="3596" y="13888"/>
                      <a:pt x="3593" y="13888"/>
                      <a:pt x="3589" y="13888"/>
                    </a:cubicBezTo>
                    <a:cubicBezTo>
                      <a:pt x="3426" y="13888"/>
                      <a:pt x="3309" y="13699"/>
                      <a:pt x="3376" y="13552"/>
                    </a:cubicBezTo>
                    <a:cubicBezTo>
                      <a:pt x="3438" y="13397"/>
                      <a:pt x="3629" y="13396"/>
                      <a:pt x="3767" y="13358"/>
                    </a:cubicBezTo>
                    <a:cubicBezTo>
                      <a:pt x="4365" y="13259"/>
                      <a:pt x="4875" y="12794"/>
                      <a:pt x="5049" y="12216"/>
                    </a:cubicBezTo>
                    <a:cubicBezTo>
                      <a:pt x="5091" y="12089"/>
                      <a:pt x="5115" y="11909"/>
                      <a:pt x="5277" y="11884"/>
                    </a:cubicBezTo>
                    <a:cubicBezTo>
                      <a:pt x="5297" y="11878"/>
                      <a:pt x="5317" y="11875"/>
                      <a:pt x="5336" y="11875"/>
                    </a:cubicBezTo>
                    <a:cubicBezTo>
                      <a:pt x="5480" y="11875"/>
                      <a:pt x="5609" y="12028"/>
                      <a:pt x="5568" y="12172"/>
                    </a:cubicBezTo>
                    <a:cubicBezTo>
                      <a:pt x="5511" y="12578"/>
                      <a:pt x="5226" y="12889"/>
                      <a:pt x="5096" y="13266"/>
                    </a:cubicBezTo>
                    <a:cubicBezTo>
                      <a:pt x="5226" y="13727"/>
                      <a:pt x="5551" y="14091"/>
                      <a:pt x="5809" y="14484"/>
                    </a:cubicBezTo>
                    <a:cubicBezTo>
                      <a:pt x="6643" y="15616"/>
                      <a:pt x="7757" y="16564"/>
                      <a:pt x="9061" y="17108"/>
                    </a:cubicBezTo>
                    <a:cubicBezTo>
                      <a:pt x="9935" y="17483"/>
                      <a:pt x="10881" y="17651"/>
                      <a:pt x="11830" y="17651"/>
                    </a:cubicBezTo>
                    <a:cubicBezTo>
                      <a:pt x="12426" y="17651"/>
                      <a:pt x="13023" y="17585"/>
                      <a:pt x="13603" y="17461"/>
                    </a:cubicBezTo>
                    <a:cubicBezTo>
                      <a:pt x="15632" y="17061"/>
                      <a:pt x="17445" y="15724"/>
                      <a:pt x="18441" y="13914"/>
                    </a:cubicBezTo>
                    <a:cubicBezTo>
                      <a:pt x="18638" y="13576"/>
                      <a:pt x="18879" y="13194"/>
                      <a:pt x="18796" y="12785"/>
                    </a:cubicBezTo>
                    <a:cubicBezTo>
                      <a:pt x="18689" y="12494"/>
                      <a:pt x="18498" y="12230"/>
                      <a:pt x="18465" y="11914"/>
                    </a:cubicBezTo>
                    <a:cubicBezTo>
                      <a:pt x="18455" y="11775"/>
                      <a:pt x="18579" y="11661"/>
                      <a:pt x="18709" y="11661"/>
                    </a:cubicBezTo>
                    <a:close/>
                    <a:moveTo>
                      <a:pt x="11772" y="1"/>
                    </a:moveTo>
                    <a:cubicBezTo>
                      <a:pt x="11372" y="1"/>
                      <a:pt x="10972" y="20"/>
                      <a:pt x="10575" y="59"/>
                    </a:cubicBezTo>
                    <a:cubicBezTo>
                      <a:pt x="8464" y="293"/>
                      <a:pt x="6415" y="1103"/>
                      <a:pt x="4742" y="2416"/>
                    </a:cubicBezTo>
                    <a:cubicBezTo>
                      <a:pt x="3688" y="3226"/>
                      <a:pt x="2779" y="4227"/>
                      <a:pt x="2066" y="5348"/>
                    </a:cubicBezTo>
                    <a:cubicBezTo>
                      <a:pt x="608" y="7616"/>
                      <a:pt x="1" y="10409"/>
                      <a:pt x="371" y="13077"/>
                    </a:cubicBezTo>
                    <a:cubicBezTo>
                      <a:pt x="724" y="15818"/>
                      <a:pt x="2124" y="18401"/>
                      <a:pt x="4209" y="20211"/>
                    </a:cubicBezTo>
                    <a:cubicBezTo>
                      <a:pt x="6165" y="21939"/>
                      <a:pt x="8731" y="22970"/>
                      <a:pt x="11342" y="23053"/>
                    </a:cubicBezTo>
                    <a:cubicBezTo>
                      <a:pt x="11518" y="23061"/>
                      <a:pt x="11693" y="23065"/>
                      <a:pt x="11869" y="23065"/>
                    </a:cubicBezTo>
                    <a:cubicBezTo>
                      <a:pt x="15036" y="23065"/>
                      <a:pt x="18177" y="21675"/>
                      <a:pt x="20298" y="19321"/>
                    </a:cubicBezTo>
                    <a:cubicBezTo>
                      <a:pt x="21896" y="17602"/>
                      <a:pt x="22935" y="15372"/>
                      <a:pt x="23232" y="13045"/>
                    </a:cubicBezTo>
                    <a:cubicBezTo>
                      <a:pt x="23590" y="10398"/>
                      <a:pt x="22992" y="7629"/>
                      <a:pt x="21550" y="5378"/>
                    </a:cubicBezTo>
                    <a:cubicBezTo>
                      <a:pt x="20165" y="3170"/>
                      <a:pt x="18005" y="1458"/>
                      <a:pt x="15536" y="621"/>
                    </a:cubicBezTo>
                    <a:cubicBezTo>
                      <a:pt x="14328" y="200"/>
                      <a:pt x="13050" y="1"/>
                      <a:pt x="1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5539550" y="3725500"/>
                <a:ext cx="60775" cy="74500"/>
              </a:xfrm>
              <a:custGeom>
                <a:avLst/>
                <a:gdLst/>
                <a:ahLst/>
                <a:cxnLst/>
                <a:rect l="l" t="t" r="r" b="b"/>
                <a:pathLst>
                  <a:path w="2431" h="2980" extrusionOk="0">
                    <a:moveTo>
                      <a:pt x="590" y="1"/>
                    </a:moveTo>
                    <a:cubicBezTo>
                      <a:pt x="563" y="1"/>
                      <a:pt x="534" y="5"/>
                      <a:pt x="506" y="15"/>
                    </a:cubicBezTo>
                    <a:cubicBezTo>
                      <a:pt x="366" y="46"/>
                      <a:pt x="278" y="173"/>
                      <a:pt x="245" y="304"/>
                    </a:cubicBezTo>
                    <a:cubicBezTo>
                      <a:pt x="108" y="740"/>
                      <a:pt x="8" y="1193"/>
                      <a:pt x="0" y="1651"/>
                    </a:cubicBezTo>
                    <a:cubicBezTo>
                      <a:pt x="11" y="2020"/>
                      <a:pt x="67" y="2438"/>
                      <a:pt x="362" y="2695"/>
                    </a:cubicBezTo>
                    <a:cubicBezTo>
                      <a:pt x="605" y="2902"/>
                      <a:pt x="927" y="2979"/>
                      <a:pt x="1245" y="2979"/>
                    </a:cubicBezTo>
                    <a:cubicBezTo>
                      <a:pt x="1342" y="2979"/>
                      <a:pt x="1440" y="2972"/>
                      <a:pt x="1534" y="2959"/>
                    </a:cubicBezTo>
                    <a:cubicBezTo>
                      <a:pt x="1877" y="2913"/>
                      <a:pt x="2150" y="2639"/>
                      <a:pt x="2260" y="2321"/>
                    </a:cubicBezTo>
                    <a:cubicBezTo>
                      <a:pt x="2431" y="1837"/>
                      <a:pt x="2398" y="1310"/>
                      <a:pt x="2345" y="809"/>
                    </a:cubicBezTo>
                    <a:cubicBezTo>
                      <a:pt x="2312" y="551"/>
                      <a:pt x="2262" y="250"/>
                      <a:pt x="2038" y="87"/>
                    </a:cubicBezTo>
                    <a:cubicBezTo>
                      <a:pt x="1966" y="79"/>
                      <a:pt x="1876" y="67"/>
                      <a:pt x="1788" y="67"/>
                    </a:cubicBezTo>
                    <a:cubicBezTo>
                      <a:pt x="1636" y="67"/>
                      <a:pt x="1489" y="104"/>
                      <a:pt x="1449" y="266"/>
                    </a:cubicBezTo>
                    <a:cubicBezTo>
                      <a:pt x="1417" y="836"/>
                      <a:pt x="1418" y="1408"/>
                      <a:pt x="1391" y="1980"/>
                    </a:cubicBezTo>
                    <a:cubicBezTo>
                      <a:pt x="1394" y="2091"/>
                      <a:pt x="1318" y="2206"/>
                      <a:pt x="1204" y="2229"/>
                    </a:cubicBezTo>
                    <a:cubicBezTo>
                      <a:pt x="1184" y="2235"/>
                      <a:pt x="1164" y="2237"/>
                      <a:pt x="1145" y="2237"/>
                    </a:cubicBezTo>
                    <a:cubicBezTo>
                      <a:pt x="1010" y="2237"/>
                      <a:pt x="886" y="2110"/>
                      <a:pt x="905" y="1970"/>
                    </a:cubicBezTo>
                    <a:cubicBezTo>
                      <a:pt x="913" y="1377"/>
                      <a:pt x="941" y="783"/>
                      <a:pt x="953" y="189"/>
                    </a:cubicBezTo>
                    <a:cubicBezTo>
                      <a:pt x="850" y="104"/>
                      <a:pt x="727" y="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34" name="Google Shape;1134;p38"/>
              <p:cNvSpPr/>
              <p:nvPr/>
            </p:nvSpPr>
            <p:spPr>
              <a:xfrm>
                <a:off x="5372100" y="2849325"/>
                <a:ext cx="276400" cy="423600"/>
              </a:xfrm>
              <a:custGeom>
                <a:avLst/>
                <a:gdLst/>
                <a:ahLst/>
                <a:cxnLst/>
                <a:rect l="l" t="t" r="r" b="b"/>
                <a:pathLst>
                  <a:path w="11056" h="16944" extrusionOk="0">
                    <a:moveTo>
                      <a:pt x="5510" y="1"/>
                    </a:moveTo>
                    <a:cubicBezTo>
                      <a:pt x="5428" y="1"/>
                      <a:pt x="5346" y="3"/>
                      <a:pt x="5264" y="6"/>
                    </a:cubicBezTo>
                    <a:cubicBezTo>
                      <a:pt x="4093" y="59"/>
                      <a:pt x="2883" y="331"/>
                      <a:pt x="1930" y="1046"/>
                    </a:cubicBezTo>
                    <a:cubicBezTo>
                      <a:pt x="1066" y="1686"/>
                      <a:pt x="539" y="2694"/>
                      <a:pt x="323" y="3731"/>
                    </a:cubicBezTo>
                    <a:cubicBezTo>
                      <a:pt x="0" y="5269"/>
                      <a:pt x="190" y="6858"/>
                      <a:pt x="488" y="8384"/>
                    </a:cubicBezTo>
                    <a:cubicBezTo>
                      <a:pt x="515" y="8500"/>
                      <a:pt x="536" y="8623"/>
                      <a:pt x="598" y="8729"/>
                    </a:cubicBezTo>
                    <a:cubicBezTo>
                      <a:pt x="2304" y="11194"/>
                      <a:pt x="3565" y="13932"/>
                      <a:pt x="4670" y="16708"/>
                    </a:cubicBezTo>
                    <a:cubicBezTo>
                      <a:pt x="4702" y="16848"/>
                      <a:pt x="4835" y="16943"/>
                      <a:pt x="4974" y="16943"/>
                    </a:cubicBezTo>
                    <a:cubicBezTo>
                      <a:pt x="5002" y="16943"/>
                      <a:pt x="5031" y="16939"/>
                      <a:pt x="5058" y="16931"/>
                    </a:cubicBezTo>
                    <a:cubicBezTo>
                      <a:pt x="5447" y="16842"/>
                      <a:pt x="5828" y="16709"/>
                      <a:pt x="6228" y="16669"/>
                    </a:cubicBezTo>
                    <a:cubicBezTo>
                      <a:pt x="6364" y="16644"/>
                      <a:pt x="6538" y="16649"/>
                      <a:pt x="6620" y="16514"/>
                    </a:cubicBezTo>
                    <a:cubicBezTo>
                      <a:pt x="6744" y="16315"/>
                      <a:pt x="6683" y="16074"/>
                      <a:pt x="6653" y="15859"/>
                    </a:cubicBezTo>
                    <a:cubicBezTo>
                      <a:pt x="6306" y="13583"/>
                      <a:pt x="5960" y="11305"/>
                      <a:pt x="5616" y="9029"/>
                    </a:cubicBezTo>
                    <a:cubicBezTo>
                      <a:pt x="5559" y="8869"/>
                      <a:pt x="5677" y="8679"/>
                      <a:pt x="5843" y="8679"/>
                    </a:cubicBezTo>
                    <a:cubicBezTo>
                      <a:pt x="5863" y="8679"/>
                      <a:pt x="5884" y="8682"/>
                      <a:pt x="5905" y="8688"/>
                    </a:cubicBezTo>
                    <a:cubicBezTo>
                      <a:pt x="6068" y="8717"/>
                      <a:pt x="6098" y="8896"/>
                      <a:pt x="6115" y="9033"/>
                    </a:cubicBezTo>
                    <a:cubicBezTo>
                      <a:pt x="6482" y="11497"/>
                      <a:pt x="6868" y="13959"/>
                      <a:pt x="7230" y="16425"/>
                    </a:cubicBezTo>
                    <a:cubicBezTo>
                      <a:pt x="7323" y="16498"/>
                      <a:pt x="7431" y="16517"/>
                      <a:pt x="7544" y="16517"/>
                    </a:cubicBezTo>
                    <a:cubicBezTo>
                      <a:pt x="7661" y="16517"/>
                      <a:pt x="7783" y="16497"/>
                      <a:pt x="7896" y="16497"/>
                    </a:cubicBezTo>
                    <a:cubicBezTo>
                      <a:pt x="7901" y="16497"/>
                      <a:pt x="7905" y="16497"/>
                      <a:pt x="7910" y="16497"/>
                    </a:cubicBezTo>
                    <a:cubicBezTo>
                      <a:pt x="8017" y="16485"/>
                      <a:pt x="8125" y="16481"/>
                      <a:pt x="8232" y="16481"/>
                    </a:cubicBezTo>
                    <a:cubicBezTo>
                      <a:pt x="8533" y="16481"/>
                      <a:pt x="8833" y="16515"/>
                      <a:pt x="9134" y="16515"/>
                    </a:cubicBezTo>
                    <a:cubicBezTo>
                      <a:pt x="9176" y="16515"/>
                      <a:pt x="9219" y="16514"/>
                      <a:pt x="9262" y="16513"/>
                    </a:cubicBezTo>
                    <a:cubicBezTo>
                      <a:pt x="9440" y="16443"/>
                      <a:pt x="9586" y="16257"/>
                      <a:pt x="9585" y="16061"/>
                    </a:cubicBezTo>
                    <a:cubicBezTo>
                      <a:pt x="9785" y="13300"/>
                      <a:pt x="10130" y="10534"/>
                      <a:pt x="10885" y="7863"/>
                    </a:cubicBezTo>
                    <a:cubicBezTo>
                      <a:pt x="10948" y="7633"/>
                      <a:pt x="11055" y="7404"/>
                      <a:pt x="11026" y="7161"/>
                    </a:cubicBezTo>
                    <a:cubicBezTo>
                      <a:pt x="10921" y="6204"/>
                      <a:pt x="10766" y="5250"/>
                      <a:pt x="10495" y="4325"/>
                    </a:cubicBezTo>
                    <a:cubicBezTo>
                      <a:pt x="10116" y="3070"/>
                      <a:pt x="9516" y="1816"/>
                      <a:pt x="8471" y="981"/>
                    </a:cubicBezTo>
                    <a:cubicBezTo>
                      <a:pt x="7653" y="292"/>
                      <a:pt x="6568" y="1"/>
                      <a:pt x="5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5787500" y="3070825"/>
                <a:ext cx="397350" cy="388075"/>
              </a:xfrm>
              <a:custGeom>
                <a:avLst/>
                <a:gdLst/>
                <a:ahLst/>
                <a:cxnLst/>
                <a:rect l="l" t="t" r="r" b="b"/>
                <a:pathLst>
                  <a:path w="15894" h="15523" extrusionOk="0">
                    <a:moveTo>
                      <a:pt x="10799" y="1"/>
                    </a:moveTo>
                    <a:cubicBezTo>
                      <a:pt x="10500" y="1"/>
                      <a:pt x="10200" y="31"/>
                      <a:pt x="9907" y="87"/>
                    </a:cubicBezTo>
                    <a:cubicBezTo>
                      <a:pt x="8298" y="418"/>
                      <a:pt x="6901" y="1371"/>
                      <a:pt x="5665" y="2414"/>
                    </a:cubicBezTo>
                    <a:cubicBezTo>
                      <a:pt x="5392" y="2653"/>
                      <a:pt x="5055" y="2860"/>
                      <a:pt x="4935" y="3223"/>
                    </a:cubicBezTo>
                    <a:cubicBezTo>
                      <a:pt x="3673" y="5838"/>
                      <a:pt x="1982" y="8217"/>
                      <a:pt x="190" y="10490"/>
                    </a:cubicBezTo>
                    <a:cubicBezTo>
                      <a:pt x="94" y="10629"/>
                      <a:pt x="0" y="10805"/>
                      <a:pt x="25" y="10977"/>
                    </a:cubicBezTo>
                    <a:cubicBezTo>
                      <a:pt x="372" y="11338"/>
                      <a:pt x="710" y="11709"/>
                      <a:pt x="1040" y="12087"/>
                    </a:cubicBezTo>
                    <a:cubicBezTo>
                      <a:pt x="1130" y="12184"/>
                      <a:pt x="1274" y="12249"/>
                      <a:pt x="1411" y="12249"/>
                    </a:cubicBezTo>
                    <a:cubicBezTo>
                      <a:pt x="1503" y="12249"/>
                      <a:pt x="1592" y="12220"/>
                      <a:pt x="1660" y="12151"/>
                    </a:cubicBezTo>
                    <a:cubicBezTo>
                      <a:pt x="3483" y="10640"/>
                      <a:pt x="5312" y="9136"/>
                      <a:pt x="7135" y="7626"/>
                    </a:cubicBezTo>
                    <a:cubicBezTo>
                      <a:pt x="7246" y="7544"/>
                      <a:pt x="7360" y="7401"/>
                      <a:pt x="7505" y="7401"/>
                    </a:cubicBezTo>
                    <a:cubicBezTo>
                      <a:pt x="7531" y="7401"/>
                      <a:pt x="7558" y="7406"/>
                      <a:pt x="7587" y="7416"/>
                    </a:cubicBezTo>
                    <a:cubicBezTo>
                      <a:pt x="7777" y="7478"/>
                      <a:pt x="7794" y="7756"/>
                      <a:pt x="7626" y="7857"/>
                    </a:cubicBezTo>
                    <a:cubicBezTo>
                      <a:pt x="5698" y="9456"/>
                      <a:pt x="3763" y="11047"/>
                      <a:pt x="1835" y="12644"/>
                    </a:cubicBezTo>
                    <a:cubicBezTo>
                      <a:pt x="1702" y="12745"/>
                      <a:pt x="1724" y="12946"/>
                      <a:pt x="1800" y="13078"/>
                    </a:cubicBezTo>
                    <a:cubicBezTo>
                      <a:pt x="1929" y="13439"/>
                      <a:pt x="2183" y="13733"/>
                      <a:pt x="2343" y="14080"/>
                    </a:cubicBezTo>
                    <a:cubicBezTo>
                      <a:pt x="2527" y="14479"/>
                      <a:pt x="2742" y="14863"/>
                      <a:pt x="2887" y="15279"/>
                    </a:cubicBezTo>
                    <a:cubicBezTo>
                      <a:pt x="2931" y="15431"/>
                      <a:pt x="3084" y="15523"/>
                      <a:pt x="3238" y="15523"/>
                    </a:cubicBezTo>
                    <a:cubicBezTo>
                      <a:pt x="3291" y="15523"/>
                      <a:pt x="3344" y="15512"/>
                      <a:pt x="3392" y="15489"/>
                    </a:cubicBezTo>
                    <a:cubicBezTo>
                      <a:pt x="5248" y="14763"/>
                      <a:pt x="7074" y="13953"/>
                      <a:pt x="8823" y="12995"/>
                    </a:cubicBezTo>
                    <a:cubicBezTo>
                      <a:pt x="10603" y="12005"/>
                      <a:pt x="12334" y="10878"/>
                      <a:pt x="13762" y="9414"/>
                    </a:cubicBezTo>
                    <a:cubicBezTo>
                      <a:pt x="14682" y="8446"/>
                      <a:pt x="15489" y="7284"/>
                      <a:pt x="15692" y="5939"/>
                    </a:cubicBezTo>
                    <a:cubicBezTo>
                      <a:pt x="15894" y="4797"/>
                      <a:pt x="15536" y="3623"/>
                      <a:pt x="14921" y="2661"/>
                    </a:cubicBezTo>
                    <a:cubicBezTo>
                      <a:pt x="14308" y="1708"/>
                      <a:pt x="13503" y="830"/>
                      <a:pt x="12457" y="352"/>
                    </a:cubicBezTo>
                    <a:cubicBezTo>
                      <a:pt x="11938" y="109"/>
                      <a:pt x="11369" y="1"/>
                      <a:pt x="10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4902175" y="3208775"/>
                <a:ext cx="443925" cy="286650"/>
              </a:xfrm>
              <a:custGeom>
                <a:avLst/>
                <a:gdLst/>
                <a:ahLst/>
                <a:cxnLst/>
                <a:rect l="l" t="t" r="r" b="b"/>
                <a:pathLst>
                  <a:path w="17757" h="11466" extrusionOk="0">
                    <a:moveTo>
                      <a:pt x="5288" y="0"/>
                    </a:moveTo>
                    <a:cubicBezTo>
                      <a:pt x="5019" y="0"/>
                      <a:pt x="4750" y="16"/>
                      <a:pt x="4481" y="50"/>
                    </a:cubicBezTo>
                    <a:cubicBezTo>
                      <a:pt x="4136" y="108"/>
                      <a:pt x="3789" y="172"/>
                      <a:pt x="3464" y="304"/>
                    </a:cubicBezTo>
                    <a:cubicBezTo>
                      <a:pt x="2343" y="682"/>
                      <a:pt x="1474" y="1587"/>
                      <a:pt x="935" y="2618"/>
                    </a:cubicBezTo>
                    <a:cubicBezTo>
                      <a:pt x="377" y="3692"/>
                      <a:pt x="1" y="4919"/>
                      <a:pt x="180" y="6138"/>
                    </a:cubicBezTo>
                    <a:cubicBezTo>
                      <a:pt x="342" y="7277"/>
                      <a:pt x="1052" y="8267"/>
                      <a:pt x="1930" y="8977"/>
                    </a:cubicBezTo>
                    <a:cubicBezTo>
                      <a:pt x="2991" y="9843"/>
                      <a:pt x="4260" y="10408"/>
                      <a:pt x="5543" y="10859"/>
                    </a:cubicBezTo>
                    <a:cubicBezTo>
                      <a:pt x="5735" y="10920"/>
                      <a:pt x="5924" y="11014"/>
                      <a:pt x="6128" y="11029"/>
                    </a:cubicBezTo>
                    <a:cubicBezTo>
                      <a:pt x="6907" y="10964"/>
                      <a:pt x="7687" y="10936"/>
                      <a:pt x="8467" y="10936"/>
                    </a:cubicBezTo>
                    <a:cubicBezTo>
                      <a:pt x="10600" y="10936"/>
                      <a:pt x="12732" y="11151"/>
                      <a:pt x="14841" y="11454"/>
                    </a:cubicBezTo>
                    <a:cubicBezTo>
                      <a:pt x="14877" y="11462"/>
                      <a:pt x="14913" y="11466"/>
                      <a:pt x="14948" y="11466"/>
                    </a:cubicBezTo>
                    <a:cubicBezTo>
                      <a:pt x="15242" y="11466"/>
                      <a:pt x="15499" y="11197"/>
                      <a:pt x="15514" y="10903"/>
                    </a:cubicBezTo>
                    <a:cubicBezTo>
                      <a:pt x="15586" y="10547"/>
                      <a:pt x="15736" y="10216"/>
                      <a:pt x="15851" y="9872"/>
                    </a:cubicBezTo>
                    <a:cubicBezTo>
                      <a:pt x="15931" y="9662"/>
                      <a:pt x="15722" y="9482"/>
                      <a:pt x="15541" y="9423"/>
                    </a:cubicBezTo>
                    <a:cubicBezTo>
                      <a:pt x="13317" y="8549"/>
                      <a:pt x="11087" y="7684"/>
                      <a:pt x="8865" y="6806"/>
                    </a:cubicBezTo>
                    <a:cubicBezTo>
                      <a:pt x="8601" y="6726"/>
                      <a:pt x="8703" y="6330"/>
                      <a:pt x="8935" y="6330"/>
                    </a:cubicBezTo>
                    <a:cubicBezTo>
                      <a:pt x="8962" y="6330"/>
                      <a:pt x="8992" y="6336"/>
                      <a:pt x="9023" y="6349"/>
                    </a:cubicBezTo>
                    <a:cubicBezTo>
                      <a:pt x="11309" y="7229"/>
                      <a:pt x="13587" y="8136"/>
                      <a:pt x="15872" y="9022"/>
                    </a:cubicBezTo>
                    <a:cubicBezTo>
                      <a:pt x="15911" y="9035"/>
                      <a:pt x="15947" y="9041"/>
                      <a:pt x="15981" y="9041"/>
                    </a:cubicBezTo>
                    <a:cubicBezTo>
                      <a:pt x="16230" y="9041"/>
                      <a:pt x="16363" y="8726"/>
                      <a:pt x="16456" y="8523"/>
                    </a:cubicBezTo>
                    <a:cubicBezTo>
                      <a:pt x="16722" y="8049"/>
                      <a:pt x="16993" y="7574"/>
                      <a:pt x="17319" y="7137"/>
                    </a:cubicBezTo>
                    <a:cubicBezTo>
                      <a:pt x="17491" y="6885"/>
                      <a:pt x="17757" y="6655"/>
                      <a:pt x="17757" y="6326"/>
                    </a:cubicBezTo>
                    <a:cubicBezTo>
                      <a:pt x="17757" y="6147"/>
                      <a:pt x="17592" y="6047"/>
                      <a:pt x="17470" y="5950"/>
                    </a:cubicBezTo>
                    <a:cubicBezTo>
                      <a:pt x="14838" y="3900"/>
                      <a:pt x="12052" y="1971"/>
                      <a:pt x="8921" y="762"/>
                    </a:cubicBezTo>
                    <a:cubicBezTo>
                      <a:pt x="7761" y="334"/>
                      <a:pt x="6531" y="0"/>
                      <a:pt x="5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5813450" y="3629400"/>
                <a:ext cx="448775" cy="287250"/>
              </a:xfrm>
              <a:custGeom>
                <a:avLst/>
                <a:gdLst/>
                <a:ahLst/>
                <a:cxnLst/>
                <a:rect l="l" t="t" r="r" b="b"/>
                <a:pathLst>
                  <a:path w="17951" h="11490" extrusionOk="0">
                    <a:moveTo>
                      <a:pt x="2771" y="0"/>
                    </a:moveTo>
                    <a:cubicBezTo>
                      <a:pt x="2689" y="0"/>
                      <a:pt x="2607" y="9"/>
                      <a:pt x="2526" y="33"/>
                    </a:cubicBezTo>
                    <a:cubicBezTo>
                      <a:pt x="2220" y="142"/>
                      <a:pt x="2264" y="529"/>
                      <a:pt x="2165" y="782"/>
                    </a:cubicBezTo>
                    <a:cubicBezTo>
                      <a:pt x="2084" y="1184"/>
                      <a:pt x="1746" y="1587"/>
                      <a:pt x="1939" y="2004"/>
                    </a:cubicBezTo>
                    <a:cubicBezTo>
                      <a:pt x="4212" y="2854"/>
                      <a:pt x="6487" y="3699"/>
                      <a:pt x="8759" y="4547"/>
                    </a:cubicBezTo>
                    <a:cubicBezTo>
                      <a:pt x="8908" y="4607"/>
                      <a:pt x="9071" y="4644"/>
                      <a:pt x="9205" y="4738"/>
                    </a:cubicBezTo>
                    <a:cubicBezTo>
                      <a:pt x="9359" y="4872"/>
                      <a:pt x="9246" y="5155"/>
                      <a:pt x="9048" y="5155"/>
                    </a:cubicBezTo>
                    <a:cubicBezTo>
                      <a:pt x="9041" y="5155"/>
                      <a:pt x="9033" y="5154"/>
                      <a:pt x="9025" y="5154"/>
                    </a:cubicBezTo>
                    <a:cubicBezTo>
                      <a:pt x="8845" y="5120"/>
                      <a:pt x="8679" y="5037"/>
                      <a:pt x="8508" y="4978"/>
                    </a:cubicBezTo>
                    <a:cubicBezTo>
                      <a:pt x="6316" y="4163"/>
                      <a:pt x="4125" y="3342"/>
                      <a:pt x="1932" y="2529"/>
                    </a:cubicBezTo>
                    <a:cubicBezTo>
                      <a:pt x="1881" y="2504"/>
                      <a:pt x="1830" y="2493"/>
                      <a:pt x="1780" y="2493"/>
                    </a:cubicBezTo>
                    <a:cubicBezTo>
                      <a:pt x="1572" y="2493"/>
                      <a:pt x="1380" y="2683"/>
                      <a:pt x="1306" y="2874"/>
                    </a:cubicBezTo>
                    <a:cubicBezTo>
                      <a:pt x="989" y="3463"/>
                      <a:pt x="644" y="4041"/>
                      <a:pt x="224" y="4565"/>
                    </a:cubicBezTo>
                    <a:cubicBezTo>
                      <a:pt x="79" y="4754"/>
                      <a:pt x="0" y="5055"/>
                      <a:pt x="175" y="5252"/>
                    </a:cubicBezTo>
                    <a:cubicBezTo>
                      <a:pt x="299" y="5388"/>
                      <a:pt x="453" y="5491"/>
                      <a:pt x="597" y="5605"/>
                    </a:cubicBezTo>
                    <a:cubicBezTo>
                      <a:pt x="2106" y="6785"/>
                      <a:pt x="3664" y="7904"/>
                      <a:pt x="5311" y="8884"/>
                    </a:cubicBezTo>
                    <a:cubicBezTo>
                      <a:pt x="6966" y="9854"/>
                      <a:pt x="8706" y="10722"/>
                      <a:pt x="10572" y="11204"/>
                    </a:cubicBezTo>
                    <a:cubicBezTo>
                      <a:pt x="11262" y="11374"/>
                      <a:pt x="11976" y="11490"/>
                      <a:pt x="12688" y="11490"/>
                    </a:cubicBezTo>
                    <a:cubicBezTo>
                      <a:pt x="13104" y="11490"/>
                      <a:pt x="13520" y="11450"/>
                      <a:pt x="13929" y="11358"/>
                    </a:cubicBezTo>
                    <a:cubicBezTo>
                      <a:pt x="14789" y="11176"/>
                      <a:pt x="15593" y="10731"/>
                      <a:pt x="16190" y="10083"/>
                    </a:cubicBezTo>
                    <a:cubicBezTo>
                      <a:pt x="16803" y="9431"/>
                      <a:pt x="17223" y="8622"/>
                      <a:pt x="17518" y="7783"/>
                    </a:cubicBezTo>
                    <a:cubicBezTo>
                      <a:pt x="17816" y="6928"/>
                      <a:pt x="17950" y="5993"/>
                      <a:pt x="17754" y="5099"/>
                    </a:cubicBezTo>
                    <a:cubicBezTo>
                      <a:pt x="17560" y="4192"/>
                      <a:pt x="17019" y="3392"/>
                      <a:pt x="16346" y="2768"/>
                    </a:cubicBezTo>
                    <a:cubicBezTo>
                      <a:pt x="15304" y="1822"/>
                      <a:pt x="14011" y="1199"/>
                      <a:pt x="12696" y="725"/>
                    </a:cubicBezTo>
                    <a:cubicBezTo>
                      <a:pt x="12400" y="631"/>
                      <a:pt x="12113" y="470"/>
                      <a:pt x="11798" y="464"/>
                    </a:cubicBezTo>
                    <a:cubicBezTo>
                      <a:pt x="11036" y="526"/>
                      <a:pt x="10273" y="554"/>
                      <a:pt x="9510" y="554"/>
                    </a:cubicBezTo>
                    <a:cubicBezTo>
                      <a:pt x="7425" y="554"/>
                      <a:pt x="5340" y="345"/>
                      <a:pt x="3277" y="55"/>
                    </a:cubicBezTo>
                    <a:cubicBezTo>
                      <a:pt x="3111" y="37"/>
                      <a:pt x="2940" y="0"/>
                      <a:pt x="2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4980300" y="3667650"/>
                <a:ext cx="393150" cy="386925"/>
              </a:xfrm>
              <a:custGeom>
                <a:avLst/>
                <a:gdLst/>
                <a:ahLst/>
                <a:cxnLst/>
                <a:rect l="l" t="t" r="r" b="b"/>
                <a:pathLst>
                  <a:path w="15726" h="15477" extrusionOk="0">
                    <a:moveTo>
                      <a:pt x="12529" y="0"/>
                    </a:moveTo>
                    <a:cubicBezTo>
                      <a:pt x="12473" y="0"/>
                      <a:pt x="12417" y="13"/>
                      <a:pt x="12363" y="41"/>
                    </a:cubicBezTo>
                    <a:cubicBezTo>
                      <a:pt x="9773" y="1070"/>
                      <a:pt x="7223" y="2245"/>
                      <a:pt x="4900" y="3797"/>
                    </a:cubicBezTo>
                    <a:cubicBezTo>
                      <a:pt x="3751" y="4580"/>
                      <a:pt x="2644" y="5445"/>
                      <a:pt x="1734" y="6502"/>
                    </a:cubicBezTo>
                    <a:cubicBezTo>
                      <a:pt x="971" y="7393"/>
                      <a:pt x="341" y="8452"/>
                      <a:pt x="186" y="9632"/>
                    </a:cubicBezTo>
                    <a:cubicBezTo>
                      <a:pt x="0" y="10878"/>
                      <a:pt x="464" y="12130"/>
                      <a:pt x="1184" y="13132"/>
                    </a:cubicBezTo>
                    <a:cubicBezTo>
                      <a:pt x="1862" y="14093"/>
                      <a:pt x="2771" y="14959"/>
                      <a:pt x="3919" y="15308"/>
                    </a:cubicBezTo>
                    <a:cubicBezTo>
                      <a:pt x="4300" y="15424"/>
                      <a:pt x="4691" y="15476"/>
                      <a:pt x="5082" y="15476"/>
                    </a:cubicBezTo>
                    <a:cubicBezTo>
                      <a:pt x="5892" y="15476"/>
                      <a:pt x="6704" y="15254"/>
                      <a:pt x="7434" y="14912"/>
                    </a:cubicBezTo>
                    <a:cubicBezTo>
                      <a:pt x="8638" y="14366"/>
                      <a:pt x="9693" y="13548"/>
                      <a:pt x="10679" y="12678"/>
                    </a:cubicBezTo>
                    <a:cubicBezTo>
                      <a:pt x="10854" y="12534"/>
                      <a:pt x="10927" y="12315"/>
                      <a:pt x="11021" y="12117"/>
                    </a:cubicBezTo>
                    <a:cubicBezTo>
                      <a:pt x="12188" y="9754"/>
                      <a:pt x="13691" y="7574"/>
                      <a:pt x="15307" y="5497"/>
                    </a:cubicBezTo>
                    <a:cubicBezTo>
                      <a:pt x="15453" y="5300"/>
                      <a:pt x="15626" y="5112"/>
                      <a:pt x="15708" y="4878"/>
                    </a:cubicBezTo>
                    <a:cubicBezTo>
                      <a:pt x="15726" y="4716"/>
                      <a:pt x="15719" y="4529"/>
                      <a:pt x="15592" y="4410"/>
                    </a:cubicBezTo>
                    <a:cubicBezTo>
                      <a:pt x="15298" y="4125"/>
                      <a:pt x="15037" y="3808"/>
                      <a:pt x="14756" y="3512"/>
                    </a:cubicBezTo>
                    <a:cubicBezTo>
                      <a:pt x="14687" y="3430"/>
                      <a:pt x="14575" y="3378"/>
                      <a:pt x="14467" y="3378"/>
                    </a:cubicBezTo>
                    <a:cubicBezTo>
                      <a:pt x="14401" y="3378"/>
                      <a:pt x="14337" y="3397"/>
                      <a:pt x="14286" y="3439"/>
                    </a:cubicBezTo>
                    <a:cubicBezTo>
                      <a:pt x="12369" y="4966"/>
                      <a:pt x="10461" y="6505"/>
                      <a:pt x="8540" y="8025"/>
                    </a:cubicBezTo>
                    <a:cubicBezTo>
                      <a:pt x="8495" y="8064"/>
                      <a:pt x="8446" y="8081"/>
                      <a:pt x="8399" y="8081"/>
                    </a:cubicBezTo>
                    <a:cubicBezTo>
                      <a:pt x="8207" y="8081"/>
                      <a:pt x="8037" y="7802"/>
                      <a:pt x="8233" y="7653"/>
                    </a:cubicBezTo>
                    <a:cubicBezTo>
                      <a:pt x="10086" y="6152"/>
                      <a:pt x="11962" y="4677"/>
                      <a:pt x="13817" y="3180"/>
                    </a:cubicBezTo>
                    <a:cubicBezTo>
                      <a:pt x="14029" y="3020"/>
                      <a:pt x="14129" y="2711"/>
                      <a:pt x="13978" y="2477"/>
                    </a:cubicBezTo>
                    <a:cubicBezTo>
                      <a:pt x="13486" y="1709"/>
                      <a:pt x="13039" y="906"/>
                      <a:pt x="12731" y="47"/>
                    </a:cubicBezTo>
                    <a:cubicBezTo>
                      <a:pt x="12665" y="18"/>
                      <a:pt x="12597" y="0"/>
                      <a:pt x="12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5508075" y="3850325"/>
                <a:ext cx="284025" cy="425725"/>
              </a:xfrm>
              <a:custGeom>
                <a:avLst/>
                <a:gdLst/>
                <a:ahLst/>
                <a:cxnLst/>
                <a:rect l="l" t="t" r="r" b="b"/>
                <a:pathLst>
                  <a:path w="11361" h="17029" extrusionOk="0">
                    <a:moveTo>
                      <a:pt x="6344" y="1"/>
                    </a:moveTo>
                    <a:cubicBezTo>
                      <a:pt x="6266" y="1"/>
                      <a:pt x="6184" y="19"/>
                      <a:pt x="6110" y="48"/>
                    </a:cubicBezTo>
                    <a:cubicBezTo>
                      <a:pt x="5724" y="146"/>
                      <a:pt x="5345" y="263"/>
                      <a:pt x="4949" y="315"/>
                    </a:cubicBezTo>
                    <a:cubicBezTo>
                      <a:pt x="4804" y="349"/>
                      <a:pt x="4582" y="404"/>
                      <a:pt x="4594" y="593"/>
                    </a:cubicBezTo>
                    <a:cubicBezTo>
                      <a:pt x="4559" y="1077"/>
                      <a:pt x="4719" y="1548"/>
                      <a:pt x="4776" y="2026"/>
                    </a:cubicBezTo>
                    <a:cubicBezTo>
                      <a:pt x="5109" y="4002"/>
                      <a:pt x="5441" y="5978"/>
                      <a:pt x="5774" y="7953"/>
                    </a:cubicBezTo>
                    <a:cubicBezTo>
                      <a:pt x="5792" y="8065"/>
                      <a:pt x="5817" y="8211"/>
                      <a:pt x="5709" y="8290"/>
                    </a:cubicBezTo>
                    <a:cubicBezTo>
                      <a:pt x="5666" y="8331"/>
                      <a:pt x="5612" y="8349"/>
                      <a:pt x="5557" y="8349"/>
                    </a:cubicBezTo>
                    <a:cubicBezTo>
                      <a:pt x="5440" y="8349"/>
                      <a:pt x="5321" y="8266"/>
                      <a:pt x="5311" y="8142"/>
                    </a:cubicBezTo>
                    <a:cubicBezTo>
                      <a:pt x="4882" y="5675"/>
                      <a:pt x="4485" y="3201"/>
                      <a:pt x="4054" y="735"/>
                    </a:cubicBezTo>
                    <a:cubicBezTo>
                      <a:pt x="3955" y="584"/>
                      <a:pt x="3768" y="464"/>
                      <a:pt x="3580" y="464"/>
                    </a:cubicBezTo>
                    <a:cubicBezTo>
                      <a:pt x="3552" y="464"/>
                      <a:pt x="3525" y="466"/>
                      <a:pt x="3498" y="472"/>
                    </a:cubicBezTo>
                    <a:cubicBezTo>
                      <a:pt x="3299" y="492"/>
                      <a:pt x="3100" y="499"/>
                      <a:pt x="2900" y="499"/>
                    </a:cubicBezTo>
                    <a:cubicBezTo>
                      <a:pt x="2475" y="499"/>
                      <a:pt x="2049" y="464"/>
                      <a:pt x="1624" y="439"/>
                    </a:cubicBezTo>
                    <a:cubicBezTo>
                      <a:pt x="1468" y="434"/>
                      <a:pt x="1307" y="376"/>
                      <a:pt x="1151" y="376"/>
                    </a:cubicBezTo>
                    <a:cubicBezTo>
                      <a:pt x="1081" y="376"/>
                      <a:pt x="1013" y="387"/>
                      <a:pt x="947" y="420"/>
                    </a:cubicBezTo>
                    <a:cubicBezTo>
                      <a:pt x="789" y="499"/>
                      <a:pt x="803" y="697"/>
                      <a:pt x="774" y="846"/>
                    </a:cubicBezTo>
                    <a:cubicBezTo>
                      <a:pt x="298" y="4198"/>
                      <a:pt x="0" y="7625"/>
                      <a:pt x="520" y="10991"/>
                    </a:cubicBezTo>
                    <a:cubicBezTo>
                      <a:pt x="707" y="12113"/>
                      <a:pt x="994" y="13233"/>
                      <a:pt x="1514" y="14252"/>
                    </a:cubicBezTo>
                    <a:cubicBezTo>
                      <a:pt x="1985" y="15188"/>
                      <a:pt x="2699" y="16034"/>
                      <a:pt x="3641" y="16521"/>
                    </a:cubicBezTo>
                    <a:cubicBezTo>
                      <a:pt x="4340" y="16882"/>
                      <a:pt x="5126" y="17028"/>
                      <a:pt x="5909" y="17028"/>
                    </a:cubicBezTo>
                    <a:cubicBezTo>
                      <a:pt x="6161" y="17028"/>
                      <a:pt x="6413" y="17013"/>
                      <a:pt x="6661" y="16985"/>
                    </a:cubicBezTo>
                    <a:cubicBezTo>
                      <a:pt x="7702" y="16874"/>
                      <a:pt x="8758" y="16565"/>
                      <a:pt x="9582" y="15896"/>
                    </a:cubicBezTo>
                    <a:cubicBezTo>
                      <a:pt x="10372" y="15264"/>
                      <a:pt x="10854" y="14315"/>
                      <a:pt x="11069" y="13340"/>
                    </a:cubicBezTo>
                    <a:cubicBezTo>
                      <a:pt x="11360" y="11970"/>
                      <a:pt x="11252" y="10550"/>
                      <a:pt x="11006" y="9181"/>
                    </a:cubicBezTo>
                    <a:cubicBezTo>
                      <a:pt x="10946" y="8891"/>
                      <a:pt x="10930" y="8585"/>
                      <a:pt x="10807" y="8313"/>
                    </a:cubicBezTo>
                    <a:cubicBezTo>
                      <a:pt x="9631" y="6605"/>
                      <a:pt x="8648" y="4768"/>
                      <a:pt x="7809" y="2873"/>
                    </a:cubicBezTo>
                    <a:cubicBezTo>
                      <a:pt x="7389" y="1999"/>
                      <a:pt x="7054" y="1086"/>
                      <a:pt x="6669" y="198"/>
                    </a:cubicBezTo>
                    <a:cubicBezTo>
                      <a:pt x="6604" y="55"/>
                      <a:pt x="6479" y="1"/>
                      <a:pt x="6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5623500" y="2885625"/>
                <a:ext cx="317150" cy="444350"/>
              </a:xfrm>
              <a:custGeom>
                <a:avLst/>
                <a:gdLst/>
                <a:ahLst/>
                <a:cxnLst/>
                <a:rect l="l" t="t" r="r" b="b"/>
                <a:pathLst>
                  <a:path w="12686" h="17774" extrusionOk="0">
                    <a:moveTo>
                      <a:pt x="7004" y="1"/>
                    </a:moveTo>
                    <a:cubicBezTo>
                      <a:pt x="6705" y="1"/>
                      <a:pt x="6406" y="31"/>
                      <a:pt x="6110" y="97"/>
                    </a:cubicBezTo>
                    <a:cubicBezTo>
                      <a:pt x="4927" y="360"/>
                      <a:pt x="3953" y="1190"/>
                      <a:pt x="3266" y="2158"/>
                    </a:cubicBezTo>
                    <a:cubicBezTo>
                      <a:pt x="2490" y="3229"/>
                      <a:pt x="1980" y="4464"/>
                      <a:pt x="1558" y="5709"/>
                    </a:cubicBezTo>
                    <a:cubicBezTo>
                      <a:pt x="1141" y="7005"/>
                      <a:pt x="821" y="8332"/>
                      <a:pt x="608" y="9676"/>
                    </a:cubicBezTo>
                    <a:cubicBezTo>
                      <a:pt x="305" y="11306"/>
                      <a:pt x="143" y="12958"/>
                      <a:pt x="18" y="14611"/>
                    </a:cubicBezTo>
                    <a:cubicBezTo>
                      <a:pt x="0" y="14808"/>
                      <a:pt x="31" y="15008"/>
                      <a:pt x="120" y="15187"/>
                    </a:cubicBezTo>
                    <a:cubicBezTo>
                      <a:pt x="936" y="15303"/>
                      <a:pt x="1738" y="15522"/>
                      <a:pt x="2507" y="15817"/>
                    </a:cubicBezTo>
                    <a:cubicBezTo>
                      <a:pt x="2569" y="15832"/>
                      <a:pt x="2640" y="15842"/>
                      <a:pt x="2712" y="15842"/>
                    </a:cubicBezTo>
                    <a:cubicBezTo>
                      <a:pt x="2903" y="15842"/>
                      <a:pt x="3101" y="15776"/>
                      <a:pt x="3158" y="15580"/>
                    </a:cubicBezTo>
                    <a:cubicBezTo>
                      <a:pt x="4004" y="13312"/>
                      <a:pt x="4849" y="11043"/>
                      <a:pt x="5696" y="8775"/>
                    </a:cubicBezTo>
                    <a:cubicBezTo>
                      <a:pt x="5723" y="8661"/>
                      <a:pt x="5829" y="8569"/>
                      <a:pt x="5943" y="8569"/>
                    </a:cubicBezTo>
                    <a:cubicBezTo>
                      <a:pt x="5974" y="8569"/>
                      <a:pt x="6006" y="8575"/>
                      <a:pt x="6036" y="8590"/>
                    </a:cubicBezTo>
                    <a:cubicBezTo>
                      <a:pt x="6183" y="8645"/>
                      <a:pt x="6216" y="8827"/>
                      <a:pt x="6151" y="8957"/>
                    </a:cubicBezTo>
                    <a:cubicBezTo>
                      <a:pt x="5314" y="11203"/>
                      <a:pt x="4479" y="13449"/>
                      <a:pt x="3639" y="15695"/>
                    </a:cubicBezTo>
                    <a:cubicBezTo>
                      <a:pt x="3590" y="15850"/>
                      <a:pt x="3478" y="16015"/>
                      <a:pt x="3560" y="16180"/>
                    </a:cubicBezTo>
                    <a:cubicBezTo>
                      <a:pt x="3615" y="16363"/>
                      <a:pt x="3832" y="16389"/>
                      <a:pt x="3973" y="16481"/>
                    </a:cubicBezTo>
                    <a:cubicBezTo>
                      <a:pt x="4470" y="16778"/>
                      <a:pt x="4977" y="17061"/>
                      <a:pt x="5428" y="17426"/>
                    </a:cubicBezTo>
                    <a:cubicBezTo>
                      <a:pt x="5624" y="17562"/>
                      <a:pt x="5819" y="17774"/>
                      <a:pt x="6069" y="17774"/>
                    </a:cubicBezTo>
                    <a:cubicBezTo>
                      <a:pt x="6103" y="17774"/>
                      <a:pt x="6137" y="17770"/>
                      <a:pt x="6173" y="17761"/>
                    </a:cubicBezTo>
                    <a:cubicBezTo>
                      <a:pt x="6402" y="17613"/>
                      <a:pt x="6535" y="17356"/>
                      <a:pt x="6710" y="17153"/>
                    </a:cubicBezTo>
                    <a:cubicBezTo>
                      <a:pt x="7438" y="16237"/>
                      <a:pt x="8115" y="15283"/>
                      <a:pt x="8783" y="14323"/>
                    </a:cubicBezTo>
                    <a:cubicBezTo>
                      <a:pt x="10235" y="12135"/>
                      <a:pt x="11568" y="9812"/>
                      <a:pt x="12240" y="7256"/>
                    </a:cubicBezTo>
                    <a:cubicBezTo>
                      <a:pt x="12565" y="5931"/>
                      <a:pt x="12686" y="4485"/>
                      <a:pt x="12166" y="3195"/>
                    </a:cubicBezTo>
                    <a:cubicBezTo>
                      <a:pt x="11723" y="2030"/>
                      <a:pt x="10716" y="1169"/>
                      <a:pt x="9608" y="655"/>
                    </a:cubicBezTo>
                    <a:cubicBezTo>
                      <a:pt x="8799" y="273"/>
                      <a:pt x="7903" y="1"/>
                      <a:pt x="7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5086600" y="2964075"/>
                <a:ext cx="392100" cy="390375"/>
              </a:xfrm>
              <a:custGeom>
                <a:avLst/>
                <a:gdLst/>
                <a:ahLst/>
                <a:cxnLst/>
                <a:rect l="l" t="t" r="r" b="b"/>
                <a:pathLst>
                  <a:path w="15684" h="15615" extrusionOk="0">
                    <a:moveTo>
                      <a:pt x="5439" y="0"/>
                    </a:moveTo>
                    <a:cubicBezTo>
                      <a:pt x="5402" y="0"/>
                      <a:pt x="5364" y="1"/>
                      <a:pt x="5327" y="2"/>
                    </a:cubicBezTo>
                    <a:cubicBezTo>
                      <a:pt x="4087" y="37"/>
                      <a:pt x="2938" y="644"/>
                      <a:pt x="2004" y="1426"/>
                    </a:cubicBezTo>
                    <a:cubicBezTo>
                      <a:pt x="1151" y="2127"/>
                      <a:pt x="440" y="3070"/>
                      <a:pt x="233" y="4175"/>
                    </a:cubicBezTo>
                    <a:cubicBezTo>
                      <a:pt x="1" y="5416"/>
                      <a:pt x="380" y="6680"/>
                      <a:pt x="964" y="7770"/>
                    </a:cubicBezTo>
                    <a:cubicBezTo>
                      <a:pt x="1530" y="8817"/>
                      <a:pt x="2262" y="9770"/>
                      <a:pt x="3071" y="10639"/>
                    </a:cubicBezTo>
                    <a:cubicBezTo>
                      <a:pt x="3495" y="10885"/>
                      <a:pt x="3953" y="11074"/>
                      <a:pt x="4381" y="11319"/>
                    </a:cubicBezTo>
                    <a:cubicBezTo>
                      <a:pt x="6611" y="12512"/>
                      <a:pt x="8672" y="13994"/>
                      <a:pt x="10654" y="15559"/>
                    </a:cubicBezTo>
                    <a:cubicBezTo>
                      <a:pt x="10711" y="15595"/>
                      <a:pt x="10783" y="15614"/>
                      <a:pt x="10857" y="15614"/>
                    </a:cubicBezTo>
                    <a:cubicBezTo>
                      <a:pt x="10952" y="15614"/>
                      <a:pt x="11049" y="15582"/>
                      <a:pt x="11113" y="15516"/>
                    </a:cubicBezTo>
                    <a:cubicBezTo>
                      <a:pt x="11447" y="15182"/>
                      <a:pt x="11811" y="14880"/>
                      <a:pt x="12153" y="14555"/>
                    </a:cubicBezTo>
                    <a:cubicBezTo>
                      <a:pt x="12270" y="14463"/>
                      <a:pt x="12225" y="14305"/>
                      <a:pt x="12234" y="14179"/>
                    </a:cubicBezTo>
                    <a:cubicBezTo>
                      <a:pt x="10696" y="12253"/>
                      <a:pt x="9152" y="10331"/>
                      <a:pt x="7620" y="8401"/>
                    </a:cubicBezTo>
                    <a:cubicBezTo>
                      <a:pt x="7471" y="8241"/>
                      <a:pt x="7628" y="8000"/>
                      <a:pt x="7811" y="8000"/>
                    </a:cubicBezTo>
                    <a:cubicBezTo>
                      <a:pt x="7848" y="8000"/>
                      <a:pt x="7886" y="8010"/>
                      <a:pt x="7923" y="8032"/>
                    </a:cubicBezTo>
                    <a:cubicBezTo>
                      <a:pt x="8129" y="8214"/>
                      <a:pt x="8274" y="8454"/>
                      <a:pt x="8453" y="8662"/>
                    </a:cubicBezTo>
                    <a:cubicBezTo>
                      <a:pt x="9791" y="10336"/>
                      <a:pt x="11130" y="12010"/>
                      <a:pt x="12468" y="13686"/>
                    </a:cubicBezTo>
                    <a:cubicBezTo>
                      <a:pt x="12561" y="13807"/>
                      <a:pt x="12673" y="13981"/>
                      <a:pt x="12835" y="13981"/>
                    </a:cubicBezTo>
                    <a:cubicBezTo>
                      <a:pt x="12865" y="13981"/>
                      <a:pt x="12898" y="13975"/>
                      <a:pt x="12933" y="13961"/>
                    </a:cubicBezTo>
                    <a:cubicBezTo>
                      <a:pt x="13311" y="13778"/>
                      <a:pt x="13649" y="13524"/>
                      <a:pt x="14020" y="13326"/>
                    </a:cubicBezTo>
                    <a:cubicBezTo>
                      <a:pt x="14529" y="13072"/>
                      <a:pt x="15041" y="12824"/>
                      <a:pt x="15575" y="12622"/>
                    </a:cubicBezTo>
                    <a:cubicBezTo>
                      <a:pt x="15627" y="12512"/>
                      <a:pt x="15684" y="12387"/>
                      <a:pt x="15621" y="12269"/>
                    </a:cubicBezTo>
                    <a:cubicBezTo>
                      <a:pt x="14486" y="9408"/>
                      <a:pt x="13176" y="6587"/>
                      <a:pt x="11372" y="4079"/>
                    </a:cubicBezTo>
                    <a:cubicBezTo>
                      <a:pt x="10602" y="3037"/>
                      <a:pt x="9754" y="2034"/>
                      <a:pt x="8715" y="1249"/>
                    </a:cubicBezTo>
                    <a:cubicBezTo>
                      <a:pt x="7781" y="525"/>
                      <a:pt x="6637" y="0"/>
                      <a:pt x="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5867925" y="3356100"/>
                <a:ext cx="429200" cy="274900"/>
              </a:xfrm>
              <a:custGeom>
                <a:avLst/>
                <a:gdLst/>
                <a:ahLst/>
                <a:cxnLst/>
                <a:rect l="l" t="t" r="r" b="b"/>
                <a:pathLst>
                  <a:path w="17168" h="10996" extrusionOk="0">
                    <a:moveTo>
                      <a:pt x="11678" y="0"/>
                    </a:moveTo>
                    <a:cubicBezTo>
                      <a:pt x="10795" y="0"/>
                      <a:pt x="9909" y="116"/>
                      <a:pt x="9044" y="277"/>
                    </a:cubicBezTo>
                    <a:cubicBezTo>
                      <a:pt x="8815" y="325"/>
                      <a:pt x="8566" y="338"/>
                      <a:pt x="8361" y="463"/>
                    </a:cubicBezTo>
                    <a:cubicBezTo>
                      <a:pt x="5893" y="2170"/>
                      <a:pt x="3148" y="3426"/>
                      <a:pt x="368" y="4533"/>
                    </a:cubicBezTo>
                    <a:cubicBezTo>
                      <a:pt x="214" y="4585"/>
                      <a:pt x="84" y="4686"/>
                      <a:pt x="1" y="4826"/>
                    </a:cubicBezTo>
                    <a:cubicBezTo>
                      <a:pt x="121" y="5315"/>
                      <a:pt x="275" y="5797"/>
                      <a:pt x="328" y="6300"/>
                    </a:cubicBezTo>
                    <a:cubicBezTo>
                      <a:pt x="330" y="6536"/>
                      <a:pt x="553" y="6686"/>
                      <a:pt x="772" y="6686"/>
                    </a:cubicBezTo>
                    <a:cubicBezTo>
                      <a:pt x="799" y="6686"/>
                      <a:pt x="826" y="6684"/>
                      <a:pt x="853" y="6679"/>
                    </a:cubicBezTo>
                    <a:cubicBezTo>
                      <a:pt x="3258" y="6278"/>
                      <a:pt x="5664" y="5870"/>
                      <a:pt x="8068" y="5466"/>
                    </a:cubicBezTo>
                    <a:cubicBezTo>
                      <a:pt x="8101" y="5455"/>
                      <a:pt x="8137" y="5450"/>
                      <a:pt x="8173" y="5450"/>
                    </a:cubicBezTo>
                    <a:cubicBezTo>
                      <a:pt x="8284" y="5450"/>
                      <a:pt x="8397" y="5502"/>
                      <a:pt x="8428" y="5619"/>
                    </a:cubicBezTo>
                    <a:cubicBezTo>
                      <a:pt x="8485" y="5777"/>
                      <a:pt x="8349" y="5935"/>
                      <a:pt x="8192" y="5943"/>
                    </a:cubicBezTo>
                    <a:cubicBezTo>
                      <a:pt x="5681" y="6368"/>
                      <a:pt x="3170" y="6788"/>
                      <a:pt x="661" y="7214"/>
                    </a:cubicBezTo>
                    <a:cubicBezTo>
                      <a:pt x="515" y="7340"/>
                      <a:pt x="450" y="7533"/>
                      <a:pt x="473" y="7724"/>
                    </a:cubicBezTo>
                    <a:cubicBezTo>
                      <a:pt x="525" y="8281"/>
                      <a:pt x="464" y="8842"/>
                      <a:pt x="441" y="9400"/>
                    </a:cubicBezTo>
                    <a:cubicBezTo>
                      <a:pt x="437" y="9636"/>
                      <a:pt x="324" y="9874"/>
                      <a:pt x="401" y="10106"/>
                    </a:cubicBezTo>
                    <a:cubicBezTo>
                      <a:pt x="475" y="10259"/>
                      <a:pt x="576" y="10442"/>
                      <a:pt x="771" y="10444"/>
                    </a:cubicBezTo>
                    <a:cubicBezTo>
                      <a:pt x="2931" y="10762"/>
                      <a:pt x="5117" y="10996"/>
                      <a:pt x="7303" y="10996"/>
                    </a:cubicBezTo>
                    <a:cubicBezTo>
                      <a:pt x="8250" y="10996"/>
                      <a:pt x="9197" y="10952"/>
                      <a:pt x="10142" y="10852"/>
                    </a:cubicBezTo>
                    <a:cubicBezTo>
                      <a:pt x="11455" y="10697"/>
                      <a:pt x="12773" y="10442"/>
                      <a:pt x="13986" y="9901"/>
                    </a:cubicBezTo>
                    <a:cubicBezTo>
                      <a:pt x="14805" y="9534"/>
                      <a:pt x="15581" y="9022"/>
                      <a:pt x="16143" y="8313"/>
                    </a:cubicBezTo>
                    <a:cubicBezTo>
                      <a:pt x="16890" y="7422"/>
                      <a:pt x="17167" y="6221"/>
                      <a:pt x="17114" y="5078"/>
                    </a:cubicBezTo>
                    <a:cubicBezTo>
                      <a:pt x="17055" y="3905"/>
                      <a:pt x="16777" y="2692"/>
                      <a:pt x="16051" y="1744"/>
                    </a:cubicBezTo>
                    <a:cubicBezTo>
                      <a:pt x="15445" y="939"/>
                      <a:pt x="14515" y="437"/>
                      <a:pt x="13549" y="201"/>
                    </a:cubicBezTo>
                    <a:cubicBezTo>
                      <a:pt x="12933" y="59"/>
                      <a:pt x="12307" y="0"/>
                      <a:pt x="11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4867950" y="3494375"/>
                <a:ext cx="424325" cy="274875"/>
              </a:xfrm>
              <a:custGeom>
                <a:avLst/>
                <a:gdLst/>
                <a:ahLst/>
                <a:cxnLst/>
                <a:rect l="l" t="t" r="r" b="b"/>
                <a:pathLst>
                  <a:path w="16973" h="10995" extrusionOk="0">
                    <a:moveTo>
                      <a:pt x="9826" y="1"/>
                    </a:moveTo>
                    <a:cubicBezTo>
                      <a:pt x="9569" y="1"/>
                      <a:pt x="9313" y="4"/>
                      <a:pt x="9056" y="11"/>
                    </a:cubicBezTo>
                    <a:cubicBezTo>
                      <a:pt x="7440" y="62"/>
                      <a:pt x="5810" y="221"/>
                      <a:pt x="4257" y="695"/>
                    </a:cubicBezTo>
                    <a:cubicBezTo>
                      <a:pt x="3041" y="1072"/>
                      <a:pt x="1834" y="1672"/>
                      <a:pt x="1026" y="2687"/>
                    </a:cubicBezTo>
                    <a:cubicBezTo>
                      <a:pt x="277" y="3580"/>
                      <a:pt x="0" y="4787"/>
                      <a:pt x="57" y="5932"/>
                    </a:cubicBezTo>
                    <a:cubicBezTo>
                      <a:pt x="120" y="7181"/>
                      <a:pt x="440" y="8484"/>
                      <a:pt x="1279" y="9447"/>
                    </a:cubicBezTo>
                    <a:cubicBezTo>
                      <a:pt x="2059" y="10347"/>
                      <a:pt x="3237" y="10797"/>
                      <a:pt x="4398" y="10934"/>
                    </a:cubicBezTo>
                    <a:cubicBezTo>
                      <a:pt x="4770" y="10976"/>
                      <a:pt x="5145" y="10995"/>
                      <a:pt x="5520" y="10995"/>
                    </a:cubicBezTo>
                    <a:cubicBezTo>
                      <a:pt x="6595" y="10995"/>
                      <a:pt x="7671" y="10837"/>
                      <a:pt x="8713" y="10586"/>
                    </a:cubicBezTo>
                    <a:cubicBezTo>
                      <a:pt x="9576" y="10017"/>
                      <a:pt x="10451" y="9457"/>
                      <a:pt x="11364" y="8965"/>
                    </a:cubicBezTo>
                    <a:cubicBezTo>
                      <a:pt x="13000" y="8068"/>
                      <a:pt x="14707" y="7308"/>
                      <a:pt x="16436" y="6611"/>
                    </a:cubicBezTo>
                    <a:cubicBezTo>
                      <a:pt x="16650" y="6473"/>
                      <a:pt x="16972" y="6298"/>
                      <a:pt x="16892" y="5990"/>
                    </a:cubicBezTo>
                    <a:cubicBezTo>
                      <a:pt x="16782" y="5526"/>
                      <a:pt x="16636" y="5069"/>
                      <a:pt x="16589" y="4593"/>
                    </a:cubicBezTo>
                    <a:cubicBezTo>
                      <a:pt x="16501" y="4518"/>
                      <a:pt x="16400" y="4442"/>
                      <a:pt x="16286" y="4442"/>
                    </a:cubicBezTo>
                    <a:cubicBezTo>
                      <a:pt x="16258" y="4442"/>
                      <a:pt x="16229" y="4446"/>
                      <a:pt x="16200" y="4457"/>
                    </a:cubicBezTo>
                    <a:cubicBezTo>
                      <a:pt x="13813" y="4816"/>
                      <a:pt x="11428" y="5183"/>
                      <a:pt x="9041" y="5540"/>
                    </a:cubicBezTo>
                    <a:cubicBezTo>
                      <a:pt x="9020" y="5547"/>
                      <a:pt x="8998" y="5550"/>
                      <a:pt x="8977" y="5550"/>
                    </a:cubicBezTo>
                    <a:cubicBezTo>
                      <a:pt x="8819" y="5550"/>
                      <a:pt x="8681" y="5379"/>
                      <a:pt x="8744" y="5223"/>
                    </a:cubicBezTo>
                    <a:cubicBezTo>
                      <a:pt x="8782" y="5097"/>
                      <a:pt x="8920" y="5056"/>
                      <a:pt x="9037" y="5044"/>
                    </a:cubicBezTo>
                    <a:cubicBezTo>
                      <a:pt x="11386" y="4691"/>
                      <a:pt x="13735" y="4331"/>
                      <a:pt x="16084" y="3977"/>
                    </a:cubicBezTo>
                    <a:cubicBezTo>
                      <a:pt x="16339" y="3947"/>
                      <a:pt x="16500" y="3653"/>
                      <a:pt x="16465" y="3413"/>
                    </a:cubicBezTo>
                    <a:cubicBezTo>
                      <a:pt x="16404" y="2617"/>
                      <a:pt x="16457" y="1815"/>
                      <a:pt x="16551" y="1024"/>
                    </a:cubicBezTo>
                    <a:cubicBezTo>
                      <a:pt x="16543" y="770"/>
                      <a:pt x="16314" y="568"/>
                      <a:pt x="16084" y="507"/>
                    </a:cubicBezTo>
                    <a:cubicBezTo>
                      <a:pt x="14011" y="209"/>
                      <a:pt x="11921" y="1"/>
                      <a:pt x="9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5686050" y="3768700"/>
                <a:ext cx="389575" cy="392625"/>
              </a:xfrm>
              <a:custGeom>
                <a:avLst/>
                <a:gdLst/>
                <a:ahLst/>
                <a:cxnLst/>
                <a:rect l="l" t="t" r="r" b="b"/>
                <a:pathLst>
                  <a:path w="15583" h="15705" extrusionOk="0">
                    <a:moveTo>
                      <a:pt x="4726" y="0"/>
                    </a:moveTo>
                    <a:cubicBezTo>
                      <a:pt x="4684" y="0"/>
                      <a:pt x="4642" y="7"/>
                      <a:pt x="4601" y="20"/>
                    </a:cubicBezTo>
                    <a:cubicBezTo>
                      <a:pt x="4508" y="43"/>
                      <a:pt x="4414" y="77"/>
                      <a:pt x="4346" y="146"/>
                    </a:cubicBezTo>
                    <a:cubicBezTo>
                      <a:pt x="4019" y="464"/>
                      <a:pt x="3673" y="764"/>
                      <a:pt x="3337" y="1072"/>
                    </a:cubicBezTo>
                    <a:cubicBezTo>
                      <a:pt x="3195" y="1193"/>
                      <a:pt x="3195" y="1423"/>
                      <a:pt x="3332" y="1550"/>
                    </a:cubicBezTo>
                    <a:cubicBezTo>
                      <a:pt x="4906" y="3461"/>
                      <a:pt x="6487" y="5367"/>
                      <a:pt x="8060" y="7278"/>
                    </a:cubicBezTo>
                    <a:cubicBezTo>
                      <a:pt x="8228" y="7429"/>
                      <a:pt x="8090" y="7706"/>
                      <a:pt x="7892" y="7706"/>
                    </a:cubicBezTo>
                    <a:cubicBezTo>
                      <a:pt x="7864" y="7706"/>
                      <a:pt x="7834" y="7700"/>
                      <a:pt x="7804" y="7688"/>
                    </a:cubicBezTo>
                    <a:cubicBezTo>
                      <a:pt x="7644" y="7586"/>
                      <a:pt x="7548" y="7414"/>
                      <a:pt x="7424" y="7277"/>
                    </a:cubicBezTo>
                    <a:cubicBezTo>
                      <a:pt x="5982" y="5534"/>
                      <a:pt x="4543" y="3790"/>
                      <a:pt x="3103" y="2046"/>
                    </a:cubicBezTo>
                    <a:cubicBezTo>
                      <a:pt x="2975" y="1894"/>
                      <a:pt x="2860" y="1691"/>
                      <a:pt x="2639" y="1676"/>
                    </a:cubicBezTo>
                    <a:cubicBezTo>
                      <a:pt x="2372" y="1726"/>
                      <a:pt x="2162" y="1915"/>
                      <a:pt x="1929" y="2043"/>
                    </a:cubicBezTo>
                    <a:cubicBezTo>
                      <a:pt x="1391" y="2396"/>
                      <a:pt x="792" y="2639"/>
                      <a:pt x="215" y="2920"/>
                    </a:cubicBezTo>
                    <a:cubicBezTo>
                      <a:pt x="1" y="3138"/>
                      <a:pt x="92" y="3466"/>
                      <a:pt x="191" y="3717"/>
                    </a:cubicBezTo>
                    <a:cubicBezTo>
                      <a:pt x="1332" y="6557"/>
                      <a:pt x="2652" y="9355"/>
                      <a:pt x="4475" y="11826"/>
                    </a:cubicBezTo>
                    <a:cubicBezTo>
                      <a:pt x="5394" y="13044"/>
                      <a:pt x="6443" y="14207"/>
                      <a:pt x="7771" y="14985"/>
                    </a:cubicBezTo>
                    <a:cubicBezTo>
                      <a:pt x="8523" y="15422"/>
                      <a:pt x="9385" y="15704"/>
                      <a:pt x="10258" y="15704"/>
                    </a:cubicBezTo>
                    <a:cubicBezTo>
                      <a:pt x="10405" y="15704"/>
                      <a:pt x="10552" y="15696"/>
                      <a:pt x="10699" y="15680"/>
                    </a:cubicBezTo>
                    <a:cubicBezTo>
                      <a:pt x="11651" y="15578"/>
                      <a:pt x="12539" y="15150"/>
                      <a:pt x="13302" y="14587"/>
                    </a:cubicBezTo>
                    <a:cubicBezTo>
                      <a:pt x="14028" y="14054"/>
                      <a:pt x="14687" y="13397"/>
                      <a:pt x="15100" y="12590"/>
                    </a:cubicBezTo>
                    <a:cubicBezTo>
                      <a:pt x="15445" y="11929"/>
                      <a:pt x="15583" y="11172"/>
                      <a:pt x="15522" y="10431"/>
                    </a:cubicBezTo>
                    <a:cubicBezTo>
                      <a:pt x="15448" y="9412"/>
                      <a:pt x="15044" y="8448"/>
                      <a:pt x="14533" y="7575"/>
                    </a:cubicBezTo>
                    <a:cubicBezTo>
                      <a:pt x="14029" y="6711"/>
                      <a:pt x="13401" y="5927"/>
                      <a:pt x="12742" y="5178"/>
                    </a:cubicBezTo>
                    <a:cubicBezTo>
                      <a:pt x="12601" y="5000"/>
                      <a:pt x="12381" y="4927"/>
                      <a:pt x="12183" y="4833"/>
                    </a:cubicBezTo>
                    <a:cubicBezTo>
                      <a:pt x="9598" y="3560"/>
                      <a:pt x="7236" y="1882"/>
                      <a:pt x="4983" y="96"/>
                    </a:cubicBezTo>
                    <a:cubicBezTo>
                      <a:pt x="4911" y="32"/>
                      <a:pt x="4819" y="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5226175" y="3797275"/>
                <a:ext cx="290600" cy="442475"/>
              </a:xfrm>
              <a:custGeom>
                <a:avLst/>
                <a:gdLst/>
                <a:ahLst/>
                <a:cxnLst/>
                <a:rect l="l" t="t" r="r" b="b"/>
                <a:pathLst>
                  <a:path w="11624" h="17699" extrusionOk="0">
                    <a:moveTo>
                      <a:pt x="6555" y="1"/>
                    </a:moveTo>
                    <a:cubicBezTo>
                      <a:pt x="6544" y="1"/>
                      <a:pt x="6532" y="2"/>
                      <a:pt x="6520" y="3"/>
                    </a:cubicBezTo>
                    <a:cubicBezTo>
                      <a:pt x="6513" y="3"/>
                      <a:pt x="6507" y="2"/>
                      <a:pt x="6500" y="2"/>
                    </a:cubicBezTo>
                    <a:cubicBezTo>
                      <a:pt x="6369" y="2"/>
                      <a:pt x="6262" y="90"/>
                      <a:pt x="6187" y="190"/>
                    </a:cubicBezTo>
                    <a:cubicBezTo>
                      <a:pt x="4315" y="2568"/>
                      <a:pt x="2560" y="5068"/>
                      <a:pt x="1308" y="7833"/>
                    </a:cubicBezTo>
                    <a:cubicBezTo>
                      <a:pt x="863" y="8844"/>
                      <a:pt x="473" y="9886"/>
                      <a:pt x="263" y="10972"/>
                    </a:cubicBezTo>
                    <a:cubicBezTo>
                      <a:pt x="0" y="12264"/>
                      <a:pt x="7" y="13672"/>
                      <a:pt x="615" y="14871"/>
                    </a:cubicBezTo>
                    <a:cubicBezTo>
                      <a:pt x="1125" y="15874"/>
                      <a:pt x="2051" y="16608"/>
                      <a:pt x="3061" y="17069"/>
                    </a:cubicBezTo>
                    <a:cubicBezTo>
                      <a:pt x="3857" y="17438"/>
                      <a:pt x="4732" y="17699"/>
                      <a:pt x="5614" y="17699"/>
                    </a:cubicBezTo>
                    <a:cubicBezTo>
                      <a:pt x="5832" y="17699"/>
                      <a:pt x="6051" y="17683"/>
                      <a:pt x="6270" y="17648"/>
                    </a:cubicBezTo>
                    <a:cubicBezTo>
                      <a:pt x="7267" y="17496"/>
                      <a:pt x="8156" y="16922"/>
                      <a:pt x="8830" y="16188"/>
                    </a:cubicBezTo>
                    <a:cubicBezTo>
                      <a:pt x="9775" y="15142"/>
                      <a:pt x="10395" y="13848"/>
                      <a:pt x="10868" y="12532"/>
                    </a:cubicBezTo>
                    <a:cubicBezTo>
                      <a:pt x="10990" y="12176"/>
                      <a:pt x="11181" y="11818"/>
                      <a:pt x="11109" y="11431"/>
                    </a:cubicBezTo>
                    <a:cubicBezTo>
                      <a:pt x="10903" y="8670"/>
                      <a:pt x="11143" y="5897"/>
                      <a:pt x="11529" y="3161"/>
                    </a:cubicBezTo>
                    <a:cubicBezTo>
                      <a:pt x="11564" y="2871"/>
                      <a:pt x="11624" y="2472"/>
                      <a:pt x="11335" y="2292"/>
                    </a:cubicBezTo>
                    <a:cubicBezTo>
                      <a:pt x="10982" y="2182"/>
                      <a:pt x="10612" y="2127"/>
                      <a:pt x="10270" y="1982"/>
                    </a:cubicBezTo>
                    <a:cubicBezTo>
                      <a:pt x="10121" y="1917"/>
                      <a:pt x="9965" y="1871"/>
                      <a:pt x="9804" y="1871"/>
                    </a:cubicBezTo>
                    <a:cubicBezTo>
                      <a:pt x="9790" y="1871"/>
                      <a:pt x="9776" y="1871"/>
                      <a:pt x="9762" y="1872"/>
                    </a:cubicBezTo>
                    <a:cubicBezTo>
                      <a:pt x="9580" y="2035"/>
                      <a:pt x="9533" y="2280"/>
                      <a:pt x="9442" y="2497"/>
                    </a:cubicBezTo>
                    <a:cubicBezTo>
                      <a:pt x="8594" y="4654"/>
                      <a:pt x="7756" y="6815"/>
                      <a:pt x="6903" y="8970"/>
                    </a:cubicBezTo>
                    <a:cubicBezTo>
                      <a:pt x="6869" y="9079"/>
                      <a:pt x="6784" y="9124"/>
                      <a:pt x="6695" y="9124"/>
                    </a:cubicBezTo>
                    <a:cubicBezTo>
                      <a:pt x="6532" y="9124"/>
                      <a:pt x="6357" y="8972"/>
                      <a:pt x="6456" y="8783"/>
                    </a:cubicBezTo>
                    <a:cubicBezTo>
                      <a:pt x="7316" y="6567"/>
                      <a:pt x="8187" y="4357"/>
                      <a:pt x="9050" y="2144"/>
                    </a:cubicBezTo>
                    <a:cubicBezTo>
                      <a:pt x="9098" y="1997"/>
                      <a:pt x="9193" y="1849"/>
                      <a:pt x="9155" y="1690"/>
                    </a:cubicBezTo>
                    <a:cubicBezTo>
                      <a:pt x="9039" y="1387"/>
                      <a:pt x="8679" y="1342"/>
                      <a:pt x="8432" y="1189"/>
                    </a:cubicBezTo>
                    <a:cubicBezTo>
                      <a:pt x="7923" y="888"/>
                      <a:pt x="7405" y="596"/>
                      <a:pt x="6944" y="224"/>
                    </a:cubicBezTo>
                    <a:cubicBezTo>
                      <a:pt x="6818" y="145"/>
                      <a:pt x="6711" y="1"/>
                      <a:pt x="6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4854975" y="2837100"/>
                <a:ext cx="1453200" cy="1451175"/>
              </a:xfrm>
              <a:custGeom>
                <a:avLst/>
                <a:gdLst/>
                <a:ahLst/>
                <a:cxnLst/>
                <a:rect l="l" t="t" r="r" b="b"/>
                <a:pathLst>
                  <a:path w="58128" h="58047" extrusionOk="0">
                    <a:moveTo>
                      <a:pt x="26195" y="490"/>
                    </a:moveTo>
                    <a:cubicBezTo>
                      <a:pt x="27253" y="490"/>
                      <a:pt x="28338" y="781"/>
                      <a:pt x="29156" y="1470"/>
                    </a:cubicBezTo>
                    <a:cubicBezTo>
                      <a:pt x="30201" y="2305"/>
                      <a:pt x="30801" y="3559"/>
                      <a:pt x="31180" y="4814"/>
                    </a:cubicBezTo>
                    <a:cubicBezTo>
                      <a:pt x="31451" y="5739"/>
                      <a:pt x="31606" y="6693"/>
                      <a:pt x="31711" y="7650"/>
                    </a:cubicBezTo>
                    <a:cubicBezTo>
                      <a:pt x="31740" y="7893"/>
                      <a:pt x="31633" y="8122"/>
                      <a:pt x="31570" y="8352"/>
                    </a:cubicBezTo>
                    <a:cubicBezTo>
                      <a:pt x="30815" y="11023"/>
                      <a:pt x="30470" y="13789"/>
                      <a:pt x="30270" y="16550"/>
                    </a:cubicBezTo>
                    <a:cubicBezTo>
                      <a:pt x="30271" y="16746"/>
                      <a:pt x="30125" y="16932"/>
                      <a:pt x="29947" y="17002"/>
                    </a:cubicBezTo>
                    <a:cubicBezTo>
                      <a:pt x="29904" y="17003"/>
                      <a:pt x="29861" y="17004"/>
                      <a:pt x="29819" y="17004"/>
                    </a:cubicBezTo>
                    <a:cubicBezTo>
                      <a:pt x="29518" y="17004"/>
                      <a:pt x="29218" y="16970"/>
                      <a:pt x="28917" y="16970"/>
                    </a:cubicBezTo>
                    <a:cubicBezTo>
                      <a:pt x="28810" y="16970"/>
                      <a:pt x="28702" y="16974"/>
                      <a:pt x="28595" y="16986"/>
                    </a:cubicBezTo>
                    <a:cubicBezTo>
                      <a:pt x="28590" y="16986"/>
                      <a:pt x="28586" y="16986"/>
                      <a:pt x="28581" y="16986"/>
                    </a:cubicBezTo>
                    <a:cubicBezTo>
                      <a:pt x="28468" y="16986"/>
                      <a:pt x="28346" y="17006"/>
                      <a:pt x="28229" y="17006"/>
                    </a:cubicBezTo>
                    <a:cubicBezTo>
                      <a:pt x="28116" y="17006"/>
                      <a:pt x="28008" y="16987"/>
                      <a:pt x="27915" y="16914"/>
                    </a:cubicBezTo>
                    <a:cubicBezTo>
                      <a:pt x="27553" y="14448"/>
                      <a:pt x="27167" y="11986"/>
                      <a:pt x="26800" y="9522"/>
                    </a:cubicBezTo>
                    <a:cubicBezTo>
                      <a:pt x="26783" y="9385"/>
                      <a:pt x="26753" y="9206"/>
                      <a:pt x="26590" y="9177"/>
                    </a:cubicBezTo>
                    <a:cubicBezTo>
                      <a:pt x="26569" y="9171"/>
                      <a:pt x="26548" y="9168"/>
                      <a:pt x="26528" y="9168"/>
                    </a:cubicBezTo>
                    <a:cubicBezTo>
                      <a:pt x="26362" y="9168"/>
                      <a:pt x="26244" y="9358"/>
                      <a:pt x="26301" y="9518"/>
                    </a:cubicBezTo>
                    <a:cubicBezTo>
                      <a:pt x="26645" y="11794"/>
                      <a:pt x="26991" y="14072"/>
                      <a:pt x="27338" y="16348"/>
                    </a:cubicBezTo>
                    <a:cubicBezTo>
                      <a:pt x="27368" y="16563"/>
                      <a:pt x="27429" y="16804"/>
                      <a:pt x="27305" y="17003"/>
                    </a:cubicBezTo>
                    <a:cubicBezTo>
                      <a:pt x="27223" y="17138"/>
                      <a:pt x="27049" y="17133"/>
                      <a:pt x="26913" y="17158"/>
                    </a:cubicBezTo>
                    <a:cubicBezTo>
                      <a:pt x="26513" y="17198"/>
                      <a:pt x="26132" y="17331"/>
                      <a:pt x="25743" y="17420"/>
                    </a:cubicBezTo>
                    <a:cubicBezTo>
                      <a:pt x="25716" y="17428"/>
                      <a:pt x="25687" y="17432"/>
                      <a:pt x="25659" y="17432"/>
                    </a:cubicBezTo>
                    <a:cubicBezTo>
                      <a:pt x="25520" y="17432"/>
                      <a:pt x="25387" y="17337"/>
                      <a:pt x="25355" y="17197"/>
                    </a:cubicBezTo>
                    <a:cubicBezTo>
                      <a:pt x="24250" y="14421"/>
                      <a:pt x="22989" y="11683"/>
                      <a:pt x="21283" y="9218"/>
                    </a:cubicBezTo>
                    <a:cubicBezTo>
                      <a:pt x="21221" y="9112"/>
                      <a:pt x="21200" y="8989"/>
                      <a:pt x="21173" y="8873"/>
                    </a:cubicBezTo>
                    <a:cubicBezTo>
                      <a:pt x="20875" y="7347"/>
                      <a:pt x="20685" y="5758"/>
                      <a:pt x="21008" y="4220"/>
                    </a:cubicBezTo>
                    <a:cubicBezTo>
                      <a:pt x="21224" y="3183"/>
                      <a:pt x="21751" y="2175"/>
                      <a:pt x="22615" y="1535"/>
                    </a:cubicBezTo>
                    <a:cubicBezTo>
                      <a:pt x="23568" y="820"/>
                      <a:pt x="24778" y="548"/>
                      <a:pt x="25949" y="495"/>
                    </a:cubicBezTo>
                    <a:cubicBezTo>
                      <a:pt x="26031" y="492"/>
                      <a:pt x="26113" y="490"/>
                      <a:pt x="26195" y="490"/>
                    </a:cubicBezTo>
                    <a:close/>
                    <a:moveTo>
                      <a:pt x="37745" y="1942"/>
                    </a:moveTo>
                    <a:cubicBezTo>
                      <a:pt x="38644" y="1942"/>
                      <a:pt x="39540" y="2214"/>
                      <a:pt x="40349" y="2596"/>
                    </a:cubicBezTo>
                    <a:cubicBezTo>
                      <a:pt x="41457" y="3110"/>
                      <a:pt x="42464" y="3971"/>
                      <a:pt x="42907" y="5136"/>
                    </a:cubicBezTo>
                    <a:cubicBezTo>
                      <a:pt x="43427" y="6426"/>
                      <a:pt x="43306" y="7872"/>
                      <a:pt x="42981" y="9197"/>
                    </a:cubicBezTo>
                    <a:cubicBezTo>
                      <a:pt x="42309" y="11753"/>
                      <a:pt x="40976" y="14076"/>
                      <a:pt x="39524" y="16264"/>
                    </a:cubicBezTo>
                    <a:cubicBezTo>
                      <a:pt x="38856" y="17224"/>
                      <a:pt x="38179" y="18178"/>
                      <a:pt x="37451" y="19094"/>
                    </a:cubicBezTo>
                    <a:cubicBezTo>
                      <a:pt x="37276" y="19297"/>
                      <a:pt x="37143" y="19554"/>
                      <a:pt x="36914" y="19702"/>
                    </a:cubicBezTo>
                    <a:cubicBezTo>
                      <a:pt x="36878" y="19711"/>
                      <a:pt x="36844" y="19715"/>
                      <a:pt x="36810" y="19715"/>
                    </a:cubicBezTo>
                    <a:cubicBezTo>
                      <a:pt x="36560" y="19715"/>
                      <a:pt x="36365" y="19503"/>
                      <a:pt x="36169" y="19367"/>
                    </a:cubicBezTo>
                    <a:cubicBezTo>
                      <a:pt x="35718" y="19002"/>
                      <a:pt x="35211" y="18719"/>
                      <a:pt x="34714" y="18422"/>
                    </a:cubicBezTo>
                    <a:cubicBezTo>
                      <a:pt x="34573" y="18330"/>
                      <a:pt x="34356" y="18304"/>
                      <a:pt x="34301" y="18121"/>
                    </a:cubicBezTo>
                    <a:cubicBezTo>
                      <a:pt x="34219" y="17956"/>
                      <a:pt x="34331" y="17791"/>
                      <a:pt x="34380" y="17636"/>
                    </a:cubicBezTo>
                    <a:cubicBezTo>
                      <a:pt x="35220" y="15390"/>
                      <a:pt x="36055" y="13144"/>
                      <a:pt x="36892" y="10898"/>
                    </a:cubicBezTo>
                    <a:cubicBezTo>
                      <a:pt x="36957" y="10768"/>
                      <a:pt x="36924" y="10586"/>
                      <a:pt x="36777" y="10531"/>
                    </a:cubicBezTo>
                    <a:cubicBezTo>
                      <a:pt x="36747" y="10516"/>
                      <a:pt x="36715" y="10510"/>
                      <a:pt x="36684" y="10510"/>
                    </a:cubicBezTo>
                    <a:cubicBezTo>
                      <a:pt x="36570" y="10510"/>
                      <a:pt x="36464" y="10602"/>
                      <a:pt x="36437" y="10716"/>
                    </a:cubicBezTo>
                    <a:cubicBezTo>
                      <a:pt x="35590" y="12984"/>
                      <a:pt x="34745" y="15253"/>
                      <a:pt x="33899" y="17521"/>
                    </a:cubicBezTo>
                    <a:cubicBezTo>
                      <a:pt x="33842" y="17717"/>
                      <a:pt x="33644" y="17783"/>
                      <a:pt x="33453" y="17783"/>
                    </a:cubicBezTo>
                    <a:cubicBezTo>
                      <a:pt x="33381" y="17783"/>
                      <a:pt x="33310" y="17773"/>
                      <a:pt x="33248" y="17758"/>
                    </a:cubicBezTo>
                    <a:cubicBezTo>
                      <a:pt x="32479" y="17463"/>
                      <a:pt x="31677" y="17244"/>
                      <a:pt x="30861" y="17128"/>
                    </a:cubicBezTo>
                    <a:cubicBezTo>
                      <a:pt x="30772" y="16949"/>
                      <a:pt x="30741" y="16749"/>
                      <a:pt x="30759" y="16552"/>
                    </a:cubicBezTo>
                    <a:cubicBezTo>
                      <a:pt x="30884" y="14899"/>
                      <a:pt x="31046" y="13247"/>
                      <a:pt x="31349" y="11617"/>
                    </a:cubicBezTo>
                    <a:cubicBezTo>
                      <a:pt x="31562" y="10273"/>
                      <a:pt x="31882" y="8946"/>
                      <a:pt x="32299" y="7650"/>
                    </a:cubicBezTo>
                    <a:cubicBezTo>
                      <a:pt x="32721" y="6405"/>
                      <a:pt x="33231" y="5170"/>
                      <a:pt x="34007" y="4099"/>
                    </a:cubicBezTo>
                    <a:cubicBezTo>
                      <a:pt x="34694" y="3131"/>
                      <a:pt x="35668" y="2301"/>
                      <a:pt x="36851" y="2038"/>
                    </a:cubicBezTo>
                    <a:cubicBezTo>
                      <a:pt x="37147" y="1972"/>
                      <a:pt x="37446" y="1942"/>
                      <a:pt x="37745" y="1942"/>
                    </a:cubicBezTo>
                    <a:close/>
                    <a:moveTo>
                      <a:pt x="14704" y="5079"/>
                    </a:moveTo>
                    <a:cubicBezTo>
                      <a:pt x="15902" y="5079"/>
                      <a:pt x="17046" y="5604"/>
                      <a:pt x="17980" y="6328"/>
                    </a:cubicBezTo>
                    <a:cubicBezTo>
                      <a:pt x="19019" y="7113"/>
                      <a:pt x="19867" y="8116"/>
                      <a:pt x="20637" y="9158"/>
                    </a:cubicBezTo>
                    <a:cubicBezTo>
                      <a:pt x="22441" y="11666"/>
                      <a:pt x="23751" y="14487"/>
                      <a:pt x="24886" y="17348"/>
                    </a:cubicBezTo>
                    <a:cubicBezTo>
                      <a:pt x="24949" y="17466"/>
                      <a:pt x="24892" y="17591"/>
                      <a:pt x="24840" y="17701"/>
                    </a:cubicBezTo>
                    <a:cubicBezTo>
                      <a:pt x="24306" y="17903"/>
                      <a:pt x="23794" y="18151"/>
                      <a:pt x="23285" y="18405"/>
                    </a:cubicBezTo>
                    <a:cubicBezTo>
                      <a:pt x="22914" y="18603"/>
                      <a:pt x="22576" y="18857"/>
                      <a:pt x="22198" y="19040"/>
                    </a:cubicBezTo>
                    <a:cubicBezTo>
                      <a:pt x="22163" y="19054"/>
                      <a:pt x="22130" y="19060"/>
                      <a:pt x="22100" y="19060"/>
                    </a:cubicBezTo>
                    <a:cubicBezTo>
                      <a:pt x="21938" y="19060"/>
                      <a:pt x="21826" y="18886"/>
                      <a:pt x="21733" y="18765"/>
                    </a:cubicBezTo>
                    <a:cubicBezTo>
                      <a:pt x="20395" y="17089"/>
                      <a:pt x="19056" y="15415"/>
                      <a:pt x="17718" y="13741"/>
                    </a:cubicBezTo>
                    <a:cubicBezTo>
                      <a:pt x="17539" y="13533"/>
                      <a:pt x="17394" y="13293"/>
                      <a:pt x="17188" y="13111"/>
                    </a:cubicBezTo>
                    <a:cubicBezTo>
                      <a:pt x="17151" y="13089"/>
                      <a:pt x="17113" y="13079"/>
                      <a:pt x="17076" y="13079"/>
                    </a:cubicBezTo>
                    <a:cubicBezTo>
                      <a:pt x="16893" y="13079"/>
                      <a:pt x="16736" y="13320"/>
                      <a:pt x="16885" y="13480"/>
                    </a:cubicBezTo>
                    <a:cubicBezTo>
                      <a:pt x="18417" y="15410"/>
                      <a:pt x="19961" y="17332"/>
                      <a:pt x="21499" y="19258"/>
                    </a:cubicBezTo>
                    <a:cubicBezTo>
                      <a:pt x="21490" y="19384"/>
                      <a:pt x="21535" y="19542"/>
                      <a:pt x="21418" y="19634"/>
                    </a:cubicBezTo>
                    <a:cubicBezTo>
                      <a:pt x="21076" y="19959"/>
                      <a:pt x="20712" y="20261"/>
                      <a:pt x="20378" y="20595"/>
                    </a:cubicBezTo>
                    <a:cubicBezTo>
                      <a:pt x="20314" y="20661"/>
                      <a:pt x="20217" y="20693"/>
                      <a:pt x="20122" y="20693"/>
                    </a:cubicBezTo>
                    <a:cubicBezTo>
                      <a:pt x="20048" y="20693"/>
                      <a:pt x="19976" y="20674"/>
                      <a:pt x="19919" y="20638"/>
                    </a:cubicBezTo>
                    <a:cubicBezTo>
                      <a:pt x="17937" y="19073"/>
                      <a:pt x="15876" y="17591"/>
                      <a:pt x="13646" y="16398"/>
                    </a:cubicBezTo>
                    <a:cubicBezTo>
                      <a:pt x="13218" y="16153"/>
                      <a:pt x="12760" y="15964"/>
                      <a:pt x="12336" y="15718"/>
                    </a:cubicBezTo>
                    <a:cubicBezTo>
                      <a:pt x="11527" y="14849"/>
                      <a:pt x="10795" y="13896"/>
                      <a:pt x="10229" y="12849"/>
                    </a:cubicBezTo>
                    <a:cubicBezTo>
                      <a:pt x="9645" y="11759"/>
                      <a:pt x="9266" y="10495"/>
                      <a:pt x="9498" y="9254"/>
                    </a:cubicBezTo>
                    <a:cubicBezTo>
                      <a:pt x="9705" y="8149"/>
                      <a:pt x="10416" y="7206"/>
                      <a:pt x="11269" y="6505"/>
                    </a:cubicBezTo>
                    <a:cubicBezTo>
                      <a:pt x="12203" y="5723"/>
                      <a:pt x="13352" y="5116"/>
                      <a:pt x="14592" y="5081"/>
                    </a:cubicBezTo>
                    <a:cubicBezTo>
                      <a:pt x="14629" y="5080"/>
                      <a:pt x="14667" y="5079"/>
                      <a:pt x="14704" y="5079"/>
                    </a:cubicBezTo>
                    <a:close/>
                    <a:moveTo>
                      <a:pt x="48100" y="9350"/>
                    </a:moveTo>
                    <a:cubicBezTo>
                      <a:pt x="48670" y="9350"/>
                      <a:pt x="49239" y="9458"/>
                      <a:pt x="49758" y="9701"/>
                    </a:cubicBezTo>
                    <a:cubicBezTo>
                      <a:pt x="50804" y="10179"/>
                      <a:pt x="51609" y="11057"/>
                      <a:pt x="52222" y="12010"/>
                    </a:cubicBezTo>
                    <a:cubicBezTo>
                      <a:pt x="52837" y="12972"/>
                      <a:pt x="53195" y="14146"/>
                      <a:pt x="52993" y="15288"/>
                    </a:cubicBezTo>
                    <a:cubicBezTo>
                      <a:pt x="52790" y="16633"/>
                      <a:pt x="51983" y="17795"/>
                      <a:pt x="51063" y="18763"/>
                    </a:cubicBezTo>
                    <a:cubicBezTo>
                      <a:pt x="49635" y="20227"/>
                      <a:pt x="47904" y="21354"/>
                      <a:pt x="46124" y="22344"/>
                    </a:cubicBezTo>
                    <a:cubicBezTo>
                      <a:pt x="44375" y="23302"/>
                      <a:pt x="42549" y="24112"/>
                      <a:pt x="40693" y="24838"/>
                    </a:cubicBezTo>
                    <a:cubicBezTo>
                      <a:pt x="40645" y="24861"/>
                      <a:pt x="40592" y="24872"/>
                      <a:pt x="40539" y="24872"/>
                    </a:cubicBezTo>
                    <a:cubicBezTo>
                      <a:pt x="40385" y="24872"/>
                      <a:pt x="40232" y="24780"/>
                      <a:pt x="40188" y="24628"/>
                    </a:cubicBezTo>
                    <a:cubicBezTo>
                      <a:pt x="40043" y="24212"/>
                      <a:pt x="39827" y="23828"/>
                      <a:pt x="39644" y="23429"/>
                    </a:cubicBezTo>
                    <a:cubicBezTo>
                      <a:pt x="39484" y="23082"/>
                      <a:pt x="39230" y="22788"/>
                      <a:pt x="39101" y="22427"/>
                    </a:cubicBezTo>
                    <a:cubicBezTo>
                      <a:pt x="39025" y="22295"/>
                      <a:pt x="39003" y="22094"/>
                      <a:pt x="39136" y="21993"/>
                    </a:cubicBezTo>
                    <a:cubicBezTo>
                      <a:pt x="41064" y="20396"/>
                      <a:pt x="42999" y="18805"/>
                      <a:pt x="44927" y="17206"/>
                    </a:cubicBezTo>
                    <a:cubicBezTo>
                      <a:pt x="45095" y="17105"/>
                      <a:pt x="45078" y="16827"/>
                      <a:pt x="44888" y="16765"/>
                    </a:cubicBezTo>
                    <a:cubicBezTo>
                      <a:pt x="44859" y="16755"/>
                      <a:pt x="44832" y="16750"/>
                      <a:pt x="44806" y="16750"/>
                    </a:cubicBezTo>
                    <a:cubicBezTo>
                      <a:pt x="44661" y="16750"/>
                      <a:pt x="44547" y="16893"/>
                      <a:pt x="44436" y="16975"/>
                    </a:cubicBezTo>
                    <a:cubicBezTo>
                      <a:pt x="42613" y="18485"/>
                      <a:pt x="40784" y="19989"/>
                      <a:pt x="38961" y="21500"/>
                    </a:cubicBezTo>
                    <a:cubicBezTo>
                      <a:pt x="38893" y="21569"/>
                      <a:pt x="38804" y="21598"/>
                      <a:pt x="38712" y="21598"/>
                    </a:cubicBezTo>
                    <a:cubicBezTo>
                      <a:pt x="38575" y="21598"/>
                      <a:pt x="38431" y="21533"/>
                      <a:pt x="38341" y="21436"/>
                    </a:cubicBezTo>
                    <a:cubicBezTo>
                      <a:pt x="38011" y="21058"/>
                      <a:pt x="37673" y="20687"/>
                      <a:pt x="37326" y="20326"/>
                    </a:cubicBezTo>
                    <a:cubicBezTo>
                      <a:pt x="37301" y="20154"/>
                      <a:pt x="37395" y="19978"/>
                      <a:pt x="37491" y="19839"/>
                    </a:cubicBezTo>
                    <a:cubicBezTo>
                      <a:pt x="39283" y="17566"/>
                      <a:pt x="40974" y="15187"/>
                      <a:pt x="42236" y="12572"/>
                    </a:cubicBezTo>
                    <a:cubicBezTo>
                      <a:pt x="42356" y="12209"/>
                      <a:pt x="42693" y="12002"/>
                      <a:pt x="42966" y="11763"/>
                    </a:cubicBezTo>
                    <a:cubicBezTo>
                      <a:pt x="44202" y="10720"/>
                      <a:pt x="45599" y="9767"/>
                      <a:pt x="47208" y="9436"/>
                    </a:cubicBezTo>
                    <a:cubicBezTo>
                      <a:pt x="47501" y="9380"/>
                      <a:pt x="47801" y="9350"/>
                      <a:pt x="48100" y="9350"/>
                    </a:cubicBezTo>
                    <a:close/>
                    <a:moveTo>
                      <a:pt x="7176" y="14867"/>
                    </a:moveTo>
                    <a:cubicBezTo>
                      <a:pt x="8419" y="14867"/>
                      <a:pt x="9649" y="15201"/>
                      <a:pt x="10809" y="15629"/>
                    </a:cubicBezTo>
                    <a:cubicBezTo>
                      <a:pt x="13940" y="16838"/>
                      <a:pt x="16726" y="18767"/>
                      <a:pt x="19358" y="20817"/>
                    </a:cubicBezTo>
                    <a:cubicBezTo>
                      <a:pt x="19480" y="20914"/>
                      <a:pt x="19645" y="21014"/>
                      <a:pt x="19645" y="21193"/>
                    </a:cubicBezTo>
                    <a:cubicBezTo>
                      <a:pt x="19645" y="21522"/>
                      <a:pt x="19379" y="21752"/>
                      <a:pt x="19207" y="22004"/>
                    </a:cubicBezTo>
                    <a:cubicBezTo>
                      <a:pt x="18881" y="22441"/>
                      <a:pt x="18610" y="22916"/>
                      <a:pt x="18344" y="23390"/>
                    </a:cubicBezTo>
                    <a:cubicBezTo>
                      <a:pt x="18251" y="23593"/>
                      <a:pt x="18118" y="23908"/>
                      <a:pt x="17869" y="23908"/>
                    </a:cubicBezTo>
                    <a:cubicBezTo>
                      <a:pt x="17835" y="23908"/>
                      <a:pt x="17799" y="23902"/>
                      <a:pt x="17760" y="23889"/>
                    </a:cubicBezTo>
                    <a:cubicBezTo>
                      <a:pt x="15475" y="23003"/>
                      <a:pt x="13197" y="22096"/>
                      <a:pt x="10911" y="21216"/>
                    </a:cubicBezTo>
                    <a:cubicBezTo>
                      <a:pt x="10880" y="21203"/>
                      <a:pt x="10850" y="21197"/>
                      <a:pt x="10823" y="21197"/>
                    </a:cubicBezTo>
                    <a:cubicBezTo>
                      <a:pt x="10591" y="21197"/>
                      <a:pt x="10489" y="21593"/>
                      <a:pt x="10753" y="21673"/>
                    </a:cubicBezTo>
                    <a:cubicBezTo>
                      <a:pt x="12975" y="22551"/>
                      <a:pt x="15205" y="23416"/>
                      <a:pt x="17429" y="24290"/>
                    </a:cubicBezTo>
                    <a:cubicBezTo>
                      <a:pt x="17610" y="24349"/>
                      <a:pt x="17819" y="24529"/>
                      <a:pt x="17739" y="24739"/>
                    </a:cubicBezTo>
                    <a:cubicBezTo>
                      <a:pt x="17624" y="25083"/>
                      <a:pt x="17474" y="25414"/>
                      <a:pt x="17402" y="25770"/>
                    </a:cubicBezTo>
                    <a:cubicBezTo>
                      <a:pt x="17387" y="26064"/>
                      <a:pt x="17130" y="26333"/>
                      <a:pt x="16836" y="26333"/>
                    </a:cubicBezTo>
                    <a:cubicBezTo>
                      <a:pt x="16801" y="26333"/>
                      <a:pt x="16765" y="26329"/>
                      <a:pt x="16729" y="26321"/>
                    </a:cubicBezTo>
                    <a:cubicBezTo>
                      <a:pt x="14620" y="26018"/>
                      <a:pt x="12488" y="25803"/>
                      <a:pt x="10355" y="25803"/>
                    </a:cubicBezTo>
                    <a:cubicBezTo>
                      <a:pt x="9575" y="25803"/>
                      <a:pt x="8795" y="25831"/>
                      <a:pt x="8016" y="25896"/>
                    </a:cubicBezTo>
                    <a:cubicBezTo>
                      <a:pt x="7812" y="25881"/>
                      <a:pt x="7623" y="25787"/>
                      <a:pt x="7431" y="25726"/>
                    </a:cubicBezTo>
                    <a:cubicBezTo>
                      <a:pt x="6148" y="25275"/>
                      <a:pt x="4879" y="24710"/>
                      <a:pt x="3818" y="23844"/>
                    </a:cubicBezTo>
                    <a:cubicBezTo>
                      <a:pt x="2940" y="23134"/>
                      <a:pt x="2230" y="22144"/>
                      <a:pt x="2068" y="21005"/>
                    </a:cubicBezTo>
                    <a:cubicBezTo>
                      <a:pt x="1889" y="19786"/>
                      <a:pt x="2265" y="18559"/>
                      <a:pt x="2823" y="17485"/>
                    </a:cubicBezTo>
                    <a:cubicBezTo>
                      <a:pt x="3362" y="16454"/>
                      <a:pt x="4231" y="15549"/>
                      <a:pt x="5352" y="15171"/>
                    </a:cubicBezTo>
                    <a:cubicBezTo>
                      <a:pt x="5677" y="15039"/>
                      <a:pt x="6024" y="14975"/>
                      <a:pt x="6369" y="14917"/>
                    </a:cubicBezTo>
                    <a:cubicBezTo>
                      <a:pt x="6638" y="14883"/>
                      <a:pt x="6907" y="14867"/>
                      <a:pt x="7176" y="14867"/>
                    </a:cubicBezTo>
                    <a:close/>
                    <a:moveTo>
                      <a:pt x="52195" y="20760"/>
                    </a:moveTo>
                    <a:cubicBezTo>
                      <a:pt x="52824" y="20760"/>
                      <a:pt x="53451" y="20818"/>
                      <a:pt x="54067" y="20961"/>
                    </a:cubicBezTo>
                    <a:cubicBezTo>
                      <a:pt x="55033" y="21197"/>
                      <a:pt x="55963" y="21699"/>
                      <a:pt x="56569" y="22504"/>
                    </a:cubicBezTo>
                    <a:cubicBezTo>
                      <a:pt x="57295" y="23452"/>
                      <a:pt x="57573" y="24665"/>
                      <a:pt x="57632" y="25838"/>
                    </a:cubicBezTo>
                    <a:cubicBezTo>
                      <a:pt x="57685" y="26981"/>
                      <a:pt x="57408" y="28182"/>
                      <a:pt x="56661" y="29073"/>
                    </a:cubicBezTo>
                    <a:cubicBezTo>
                      <a:pt x="56099" y="29782"/>
                      <a:pt x="55323" y="30294"/>
                      <a:pt x="54504" y="30661"/>
                    </a:cubicBezTo>
                    <a:cubicBezTo>
                      <a:pt x="53291" y="31202"/>
                      <a:pt x="51973" y="31457"/>
                      <a:pt x="50660" y="31612"/>
                    </a:cubicBezTo>
                    <a:cubicBezTo>
                      <a:pt x="49715" y="31712"/>
                      <a:pt x="48768" y="31756"/>
                      <a:pt x="47821" y="31756"/>
                    </a:cubicBezTo>
                    <a:cubicBezTo>
                      <a:pt x="45635" y="31756"/>
                      <a:pt x="43449" y="31522"/>
                      <a:pt x="41289" y="31204"/>
                    </a:cubicBezTo>
                    <a:cubicBezTo>
                      <a:pt x="41094" y="31202"/>
                      <a:pt x="40993" y="31019"/>
                      <a:pt x="40919" y="30866"/>
                    </a:cubicBezTo>
                    <a:cubicBezTo>
                      <a:pt x="40842" y="30634"/>
                      <a:pt x="40955" y="30396"/>
                      <a:pt x="40959" y="30160"/>
                    </a:cubicBezTo>
                    <a:cubicBezTo>
                      <a:pt x="40982" y="29602"/>
                      <a:pt x="41043" y="29041"/>
                      <a:pt x="40991" y="28483"/>
                    </a:cubicBezTo>
                    <a:cubicBezTo>
                      <a:pt x="40968" y="28293"/>
                      <a:pt x="41033" y="28100"/>
                      <a:pt x="41179" y="27974"/>
                    </a:cubicBezTo>
                    <a:cubicBezTo>
                      <a:pt x="43688" y="27548"/>
                      <a:pt x="46199" y="27128"/>
                      <a:pt x="48710" y="26703"/>
                    </a:cubicBezTo>
                    <a:cubicBezTo>
                      <a:pt x="48867" y="26695"/>
                      <a:pt x="49003" y="26537"/>
                      <a:pt x="48946" y="26379"/>
                    </a:cubicBezTo>
                    <a:cubicBezTo>
                      <a:pt x="48915" y="26262"/>
                      <a:pt x="48802" y="26210"/>
                      <a:pt x="48691" y="26210"/>
                    </a:cubicBezTo>
                    <a:cubicBezTo>
                      <a:pt x="48655" y="26210"/>
                      <a:pt x="48619" y="26215"/>
                      <a:pt x="48586" y="26226"/>
                    </a:cubicBezTo>
                    <a:cubicBezTo>
                      <a:pt x="46182" y="26630"/>
                      <a:pt x="43776" y="27038"/>
                      <a:pt x="41371" y="27439"/>
                    </a:cubicBezTo>
                    <a:cubicBezTo>
                      <a:pt x="41344" y="27444"/>
                      <a:pt x="41317" y="27446"/>
                      <a:pt x="41290" y="27446"/>
                    </a:cubicBezTo>
                    <a:cubicBezTo>
                      <a:pt x="41071" y="27446"/>
                      <a:pt x="40848" y="27296"/>
                      <a:pt x="40846" y="27060"/>
                    </a:cubicBezTo>
                    <a:cubicBezTo>
                      <a:pt x="40793" y="26557"/>
                      <a:pt x="40639" y="26075"/>
                      <a:pt x="40519" y="25586"/>
                    </a:cubicBezTo>
                    <a:cubicBezTo>
                      <a:pt x="40602" y="25446"/>
                      <a:pt x="40732" y="25345"/>
                      <a:pt x="40886" y="25293"/>
                    </a:cubicBezTo>
                    <a:cubicBezTo>
                      <a:pt x="43666" y="24186"/>
                      <a:pt x="46411" y="22930"/>
                      <a:pt x="48879" y="21223"/>
                    </a:cubicBezTo>
                    <a:cubicBezTo>
                      <a:pt x="49084" y="21098"/>
                      <a:pt x="49333" y="21085"/>
                      <a:pt x="49562" y="21037"/>
                    </a:cubicBezTo>
                    <a:cubicBezTo>
                      <a:pt x="50427" y="20875"/>
                      <a:pt x="51313" y="20760"/>
                      <a:pt x="52195" y="20760"/>
                    </a:cubicBezTo>
                    <a:close/>
                    <a:moveTo>
                      <a:pt x="10345" y="26292"/>
                    </a:moveTo>
                    <a:cubicBezTo>
                      <a:pt x="12440" y="26292"/>
                      <a:pt x="14530" y="26500"/>
                      <a:pt x="16603" y="26798"/>
                    </a:cubicBezTo>
                    <a:cubicBezTo>
                      <a:pt x="16833" y="26859"/>
                      <a:pt x="17062" y="27061"/>
                      <a:pt x="17070" y="27315"/>
                    </a:cubicBezTo>
                    <a:cubicBezTo>
                      <a:pt x="16976" y="28106"/>
                      <a:pt x="16923" y="28908"/>
                      <a:pt x="16984" y="29704"/>
                    </a:cubicBezTo>
                    <a:cubicBezTo>
                      <a:pt x="17019" y="29944"/>
                      <a:pt x="16858" y="30238"/>
                      <a:pt x="16603" y="30268"/>
                    </a:cubicBezTo>
                    <a:cubicBezTo>
                      <a:pt x="14254" y="30622"/>
                      <a:pt x="11905" y="30982"/>
                      <a:pt x="9556" y="31335"/>
                    </a:cubicBezTo>
                    <a:cubicBezTo>
                      <a:pt x="9439" y="31347"/>
                      <a:pt x="9301" y="31388"/>
                      <a:pt x="9263" y="31514"/>
                    </a:cubicBezTo>
                    <a:cubicBezTo>
                      <a:pt x="9200" y="31670"/>
                      <a:pt x="9338" y="31841"/>
                      <a:pt x="9496" y="31841"/>
                    </a:cubicBezTo>
                    <a:cubicBezTo>
                      <a:pt x="9517" y="31841"/>
                      <a:pt x="9539" y="31838"/>
                      <a:pt x="9560" y="31831"/>
                    </a:cubicBezTo>
                    <a:cubicBezTo>
                      <a:pt x="11947" y="31474"/>
                      <a:pt x="14332" y="31107"/>
                      <a:pt x="16719" y="30748"/>
                    </a:cubicBezTo>
                    <a:cubicBezTo>
                      <a:pt x="16748" y="30737"/>
                      <a:pt x="16777" y="30733"/>
                      <a:pt x="16805" y="30733"/>
                    </a:cubicBezTo>
                    <a:cubicBezTo>
                      <a:pt x="16919" y="30733"/>
                      <a:pt x="17020" y="30809"/>
                      <a:pt x="17108" y="30884"/>
                    </a:cubicBezTo>
                    <a:cubicBezTo>
                      <a:pt x="17155" y="31360"/>
                      <a:pt x="17301" y="31817"/>
                      <a:pt x="17411" y="32281"/>
                    </a:cubicBezTo>
                    <a:cubicBezTo>
                      <a:pt x="17491" y="32589"/>
                      <a:pt x="17169" y="32764"/>
                      <a:pt x="16955" y="32902"/>
                    </a:cubicBezTo>
                    <a:cubicBezTo>
                      <a:pt x="15226" y="33599"/>
                      <a:pt x="13519" y="34359"/>
                      <a:pt x="11883" y="35256"/>
                    </a:cubicBezTo>
                    <a:cubicBezTo>
                      <a:pt x="10970" y="35748"/>
                      <a:pt x="10095" y="36308"/>
                      <a:pt x="9232" y="36877"/>
                    </a:cubicBezTo>
                    <a:cubicBezTo>
                      <a:pt x="8190" y="37128"/>
                      <a:pt x="7114" y="37286"/>
                      <a:pt x="6039" y="37286"/>
                    </a:cubicBezTo>
                    <a:cubicBezTo>
                      <a:pt x="5664" y="37286"/>
                      <a:pt x="5289" y="37267"/>
                      <a:pt x="4917" y="37225"/>
                    </a:cubicBezTo>
                    <a:cubicBezTo>
                      <a:pt x="3756" y="37088"/>
                      <a:pt x="2578" y="36638"/>
                      <a:pt x="1798" y="35738"/>
                    </a:cubicBezTo>
                    <a:cubicBezTo>
                      <a:pt x="959" y="34775"/>
                      <a:pt x="639" y="33472"/>
                      <a:pt x="576" y="32223"/>
                    </a:cubicBezTo>
                    <a:cubicBezTo>
                      <a:pt x="519" y="31078"/>
                      <a:pt x="796" y="29871"/>
                      <a:pt x="1545" y="28978"/>
                    </a:cubicBezTo>
                    <a:cubicBezTo>
                      <a:pt x="2353" y="27963"/>
                      <a:pt x="3560" y="27363"/>
                      <a:pt x="4776" y="26986"/>
                    </a:cubicBezTo>
                    <a:cubicBezTo>
                      <a:pt x="6329" y="26512"/>
                      <a:pt x="7959" y="26353"/>
                      <a:pt x="9575" y="26302"/>
                    </a:cubicBezTo>
                    <a:cubicBezTo>
                      <a:pt x="9832" y="26295"/>
                      <a:pt x="10088" y="26292"/>
                      <a:pt x="10345" y="26292"/>
                    </a:cubicBezTo>
                    <a:close/>
                    <a:moveTo>
                      <a:pt x="28956" y="17469"/>
                    </a:moveTo>
                    <a:cubicBezTo>
                      <a:pt x="30234" y="17469"/>
                      <a:pt x="31512" y="17668"/>
                      <a:pt x="32720" y="18089"/>
                    </a:cubicBezTo>
                    <a:cubicBezTo>
                      <a:pt x="35189" y="18926"/>
                      <a:pt x="37349" y="20638"/>
                      <a:pt x="38734" y="22846"/>
                    </a:cubicBezTo>
                    <a:cubicBezTo>
                      <a:pt x="40176" y="25097"/>
                      <a:pt x="40774" y="27866"/>
                      <a:pt x="40416" y="30513"/>
                    </a:cubicBezTo>
                    <a:cubicBezTo>
                      <a:pt x="40119" y="32840"/>
                      <a:pt x="39080" y="35069"/>
                      <a:pt x="37482" y="36789"/>
                    </a:cubicBezTo>
                    <a:cubicBezTo>
                      <a:pt x="35361" y="39143"/>
                      <a:pt x="32220" y="40533"/>
                      <a:pt x="29053" y="40533"/>
                    </a:cubicBezTo>
                    <a:cubicBezTo>
                      <a:pt x="28877" y="40533"/>
                      <a:pt x="28702" y="40529"/>
                      <a:pt x="28526" y="40521"/>
                    </a:cubicBezTo>
                    <a:cubicBezTo>
                      <a:pt x="25915" y="40438"/>
                      <a:pt x="23349" y="39407"/>
                      <a:pt x="21393" y="37679"/>
                    </a:cubicBezTo>
                    <a:cubicBezTo>
                      <a:pt x="19308" y="35869"/>
                      <a:pt x="17908" y="33286"/>
                      <a:pt x="17555" y="30545"/>
                    </a:cubicBezTo>
                    <a:cubicBezTo>
                      <a:pt x="17185" y="27877"/>
                      <a:pt x="17792" y="25084"/>
                      <a:pt x="19250" y="22816"/>
                    </a:cubicBezTo>
                    <a:cubicBezTo>
                      <a:pt x="19963" y="21695"/>
                      <a:pt x="20872" y="20694"/>
                      <a:pt x="21926" y="19884"/>
                    </a:cubicBezTo>
                    <a:cubicBezTo>
                      <a:pt x="23599" y="18571"/>
                      <a:pt x="25648" y="17761"/>
                      <a:pt x="27759" y="17527"/>
                    </a:cubicBezTo>
                    <a:cubicBezTo>
                      <a:pt x="28156" y="17488"/>
                      <a:pt x="28556" y="17469"/>
                      <a:pt x="28956" y="17469"/>
                    </a:cubicBezTo>
                    <a:close/>
                    <a:moveTo>
                      <a:pt x="41110" y="31692"/>
                    </a:moveTo>
                    <a:cubicBezTo>
                      <a:pt x="41279" y="31692"/>
                      <a:pt x="41450" y="31729"/>
                      <a:pt x="41616" y="31747"/>
                    </a:cubicBezTo>
                    <a:cubicBezTo>
                      <a:pt x="43679" y="32037"/>
                      <a:pt x="45764" y="32246"/>
                      <a:pt x="47849" y="32246"/>
                    </a:cubicBezTo>
                    <a:cubicBezTo>
                      <a:pt x="48612" y="32246"/>
                      <a:pt x="49375" y="32218"/>
                      <a:pt x="50137" y="32156"/>
                    </a:cubicBezTo>
                    <a:cubicBezTo>
                      <a:pt x="50452" y="32162"/>
                      <a:pt x="50739" y="32323"/>
                      <a:pt x="51035" y="32417"/>
                    </a:cubicBezTo>
                    <a:cubicBezTo>
                      <a:pt x="52350" y="32891"/>
                      <a:pt x="53643" y="33514"/>
                      <a:pt x="54685" y="34460"/>
                    </a:cubicBezTo>
                    <a:cubicBezTo>
                      <a:pt x="55358" y="35084"/>
                      <a:pt x="55899" y="35884"/>
                      <a:pt x="56093" y="36791"/>
                    </a:cubicBezTo>
                    <a:cubicBezTo>
                      <a:pt x="56289" y="37685"/>
                      <a:pt x="56155" y="38620"/>
                      <a:pt x="55857" y="39475"/>
                    </a:cubicBezTo>
                    <a:cubicBezTo>
                      <a:pt x="55562" y="40314"/>
                      <a:pt x="55142" y="41123"/>
                      <a:pt x="54529" y="41775"/>
                    </a:cubicBezTo>
                    <a:cubicBezTo>
                      <a:pt x="53932" y="42423"/>
                      <a:pt x="53128" y="42868"/>
                      <a:pt x="52268" y="43050"/>
                    </a:cubicBezTo>
                    <a:cubicBezTo>
                      <a:pt x="51860" y="43142"/>
                      <a:pt x="51445" y="43182"/>
                      <a:pt x="51029" y="43182"/>
                    </a:cubicBezTo>
                    <a:cubicBezTo>
                      <a:pt x="50316" y="43182"/>
                      <a:pt x="49601" y="43065"/>
                      <a:pt x="48911" y="42896"/>
                    </a:cubicBezTo>
                    <a:cubicBezTo>
                      <a:pt x="47045" y="42414"/>
                      <a:pt x="45305" y="41546"/>
                      <a:pt x="43650" y="40576"/>
                    </a:cubicBezTo>
                    <a:cubicBezTo>
                      <a:pt x="42003" y="39596"/>
                      <a:pt x="40445" y="38477"/>
                      <a:pt x="38936" y="37297"/>
                    </a:cubicBezTo>
                    <a:cubicBezTo>
                      <a:pt x="38792" y="37183"/>
                      <a:pt x="38638" y="37080"/>
                      <a:pt x="38514" y="36944"/>
                    </a:cubicBezTo>
                    <a:cubicBezTo>
                      <a:pt x="38339" y="36747"/>
                      <a:pt x="38418" y="36446"/>
                      <a:pt x="38563" y="36257"/>
                    </a:cubicBezTo>
                    <a:cubicBezTo>
                      <a:pt x="38983" y="35733"/>
                      <a:pt x="39328" y="35155"/>
                      <a:pt x="39645" y="34566"/>
                    </a:cubicBezTo>
                    <a:cubicBezTo>
                      <a:pt x="39719" y="34375"/>
                      <a:pt x="39911" y="34185"/>
                      <a:pt x="40119" y="34185"/>
                    </a:cubicBezTo>
                    <a:cubicBezTo>
                      <a:pt x="40169" y="34185"/>
                      <a:pt x="40220" y="34196"/>
                      <a:pt x="40271" y="34221"/>
                    </a:cubicBezTo>
                    <a:cubicBezTo>
                      <a:pt x="42464" y="35034"/>
                      <a:pt x="44655" y="35855"/>
                      <a:pt x="46847" y="36670"/>
                    </a:cubicBezTo>
                    <a:cubicBezTo>
                      <a:pt x="47018" y="36729"/>
                      <a:pt x="47184" y="36812"/>
                      <a:pt x="47364" y="36846"/>
                    </a:cubicBezTo>
                    <a:cubicBezTo>
                      <a:pt x="47372" y="36846"/>
                      <a:pt x="47380" y="36847"/>
                      <a:pt x="47387" y="36847"/>
                    </a:cubicBezTo>
                    <a:cubicBezTo>
                      <a:pt x="47585" y="36847"/>
                      <a:pt x="47698" y="36564"/>
                      <a:pt x="47544" y="36430"/>
                    </a:cubicBezTo>
                    <a:cubicBezTo>
                      <a:pt x="47410" y="36336"/>
                      <a:pt x="47247" y="36299"/>
                      <a:pt x="47098" y="36239"/>
                    </a:cubicBezTo>
                    <a:cubicBezTo>
                      <a:pt x="44826" y="35391"/>
                      <a:pt x="42551" y="34546"/>
                      <a:pt x="40278" y="33696"/>
                    </a:cubicBezTo>
                    <a:cubicBezTo>
                      <a:pt x="40085" y="33279"/>
                      <a:pt x="40423" y="32876"/>
                      <a:pt x="40504" y="32474"/>
                    </a:cubicBezTo>
                    <a:cubicBezTo>
                      <a:pt x="40603" y="32221"/>
                      <a:pt x="40559" y="31834"/>
                      <a:pt x="40865" y="31725"/>
                    </a:cubicBezTo>
                    <a:cubicBezTo>
                      <a:pt x="40946" y="31701"/>
                      <a:pt x="41028" y="31692"/>
                      <a:pt x="41110" y="31692"/>
                    </a:cubicBezTo>
                    <a:close/>
                    <a:moveTo>
                      <a:pt x="17542" y="33222"/>
                    </a:moveTo>
                    <a:cubicBezTo>
                      <a:pt x="17610" y="33222"/>
                      <a:pt x="17678" y="33240"/>
                      <a:pt x="17744" y="33269"/>
                    </a:cubicBezTo>
                    <a:cubicBezTo>
                      <a:pt x="18052" y="34128"/>
                      <a:pt x="18499" y="34931"/>
                      <a:pt x="18991" y="35699"/>
                    </a:cubicBezTo>
                    <a:cubicBezTo>
                      <a:pt x="19142" y="35933"/>
                      <a:pt x="19042" y="36242"/>
                      <a:pt x="18830" y="36402"/>
                    </a:cubicBezTo>
                    <a:cubicBezTo>
                      <a:pt x="16975" y="37899"/>
                      <a:pt x="15099" y="39374"/>
                      <a:pt x="13246" y="40875"/>
                    </a:cubicBezTo>
                    <a:cubicBezTo>
                      <a:pt x="13050" y="41024"/>
                      <a:pt x="13220" y="41303"/>
                      <a:pt x="13412" y="41303"/>
                    </a:cubicBezTo>
                    <a:cubicBezTo>
                      <a:pt x="13459" y="41303"/>
                      <a:pt x="13508" y="41286"/>
                      <a:pt x="13553" y="41247"/>
                    </a:cubicBezTo>
                    <a:cubicBezTo>
                      <a:pt x="15474" y="39727"/>
                      <a:pt x="17382" y="38188"/>
                      <a:pt x="19299" y="36661"/>
                    </a:cubicBezTo>
                    <a:cubicBezTo>
                      <a:pt x="19350" y="36619"/>
                      <a:pt x="19414" y="36600"/>
                      <a:pt x="19480" y="36600"/>
                    </a:cubicBezTo>
                    <a:cubicBezTo>
                      <a:pt x="19588" y="36600"/>
                      <a:pt x="19700" y="36652"/>
                      <a:pt x="19769" y="36734"/>
                    </a:cubicBezTo>
                    <a:cubicBezTo>
                      <a:pt x="20050" y="37030"/>
                      <a:pt x="20311" y="37347"/>
                      <a:pt x="20605" y="37632"/>
                    </a:cubicBezTo>
                    <a:cubicBezTo>
                      <a:pt x="20732" y="37751"/>
                      <a:pt x="20739" y="37938"/>
                      <a:pt x="20721" y="38100"/>
                    </a:cubicBezTo>
                    <a:cubicBezTo>
                      <a:pt x="20639" y="38334"/>
                      <a:pt x="20466" y="38522"/>
                      <a:pt x="20320" y="38719"/>
                    </a:cubicBezTo>
                    <a:cubicBezTo>
                      <a:pt x="18704" y="40796"/>
                      <a:pt x="17201" y="42976"/>
                      <a:pt x="16034" y="45339"/>
                    </a:cubicBezTo>
                    <a:cubicBezTo>
                      <a:pt x="15940" y="45537"/>
                      <a:pt x="15867" y="45756"/>
                      <a:pt x="15692" y="45900"/>
                    </a:cubicBezTo>
                    <a:cubicBezTo>
                      <a:pt x="14706" y="46770"/>
                      <a:pt x="13651" y="47588"/>
                      <a:pt x="12447" y="48134"/>
                    </a:cubicBezTo>
                    <a:cubicBezTo>
                      <a:pt x="11717" y="48476"/>
                      <a:pt x="10905" y="48698"/>
                      <a:pt x="10095" y="48698"/>
                    </a:cubicBezTo>
                    <a:cubicBezTo>
                      <a:pt x="9704" y="48698"/>
                      <a:pt x="9313" y="48646"/>
                      <a:pt x="8932" y="48530"/>
                    </a:cubicBezTo>
                    <a:cubicBezTo>
                      <a:pt x="7784" y="48181"/>
                      <a:pt x="6875" y="47315"/>
                      <a:pt x="6197" y="46354"/>
                    </a:cubicBezTo>
                    <a:cubicBezTo>
                      <a:pt x="5477" y="45352"/>
                      <a:pt x="5013" y="44100"/>
                      <a:pt x="5199" y="42854"/>
                    </a:cubicBezTo>
                    <a:cubicBezTo>
                      <a:pt x="5354" y="41674"/>
                      <a:pt x="5984" y="40615"/>
                      <a:pt x="6747" y="39724"/>
                    </a:cubicBezTo>
                    <a:cubicBezTo>
                      <a:pt x="7657" y="38667"/>
                      <a:pt x="8764" y="37802"/>
                      <a:pt x="9913" y="37019"/>
                    </a:cubicBezTo>
                    <a:cubicBezTo>
                      <a:pt x="12236" y="35467"/>
                      <a:pt x="14786" y="34292"/>
                      <a:pt x="17376" y="33263"/>
                    </a:cubicBezTo>
                    <a:cubicBezTo>
                      <a:pt x="17430" y="33235"/>
                      <a:pt x="17486" y="33222"/>
                      <a:pt x="17542" y="33222"/>
                    </a:cubicBezTo>
                    <a:close/>
                    <a:moveTo>
                      <a:pt x="37969" y="37264"/>
                    </a:moveTo>
                    <a:cubicBezTo>
                      <a:pt x="38062" y="37264"/>
                      <a:pt x="38154" y="37296"/>
                      <a:pt x="38226" y="37360"/>
                    </a:cubicBezTo>
                    <a:cubicBezTo>
                      <a:pt x="40479" y="39146"/>
                      <a:pt x="42841" y="40824"/>
                      <a:pt x="45426" y="42097"/>
                    </a:cubicBezTo>
                    <a:cubicBezTo>
                      <a:pt x="45624" y="42191"/>
                      <a:pt x="45844" y="42264"/>
                      <a:pt x="45985" y="42442"/>
                    </a:cubicBezTo>
                    <a:cubicBezTo>
                      <a:pt x="46644" y="43191"/>
                      <a:pt x="47272" y="43975"/>
                      <a:pt x="47776" y="44839"/>
                    </a:cubicBezTo>
                    <a:cubicBezTo>
                      <a:pt x="48287" y="45712"/>
                      <a:pt x="48691" y="46676"/>
                      <a:pt x="48765" y="47695"/>
                    </a:cubicBezTo>
                    <a:cubicBezTo>
                      <a:pt x="48826" y="48436"/>
                      <a:pt x="48688" y="49193"/>
                      <a:pt x="48343" y="49854"/>
                    </a:cubicBezTo>
                    <a:cubicBezTo>
                      <a:pt x="47930" y="50661"/>
                      <a:pt x="47271" y="51318"/>
                      <a:pt x="46545" y="51851"/>
                    </a:cubicBezTo>
                    <a:cubicBezTo>
                      <a:pt x="45782" y="52414"/>
                      <a:pt x="44894" y="52842"/>
                      <a:pt x="43942" y="52944"/>
                    </a:cubicBezTo>
                    <a:cubicBezTo>
                      <a:pt x="43795" y="52960"/>
                      <a:pt x="43648" y="52968"/>
                      <a:pt x="43501" y="52968"/>
                    </a:cubicBezTo>
                    <a:cubicBezTo>
                      <a:pt x="42628" y="52968"/>
                      <a:pt x="41766" y="52686"/>
                      <a:pt x="41014" y="52249"/>
                    </a:cubicBezTo>
                    <a:cubicBezTo>
                      <a:pt x="39686" y="51471"/>
                      <a:pt x="38637" y="50308"/>
                      <a:pt x="37718" y="49090"/>
                    </a:cubicBezTo>
                    <a:cubicBezTo>
                      <a:pt x="35895" y="46619"/>
                      <a:pt x="34575" y="43821"/>
                      <a:pt x="33434" y="40981"/>
                    </a:cubicBezTo>
                    <a:cubicBezTo>
                      <a:pt x="33335" y="40730"/>
                      <a:pt x="33244" y="40402"/>
                      <a:pt x="33458" y="40184"/>
                    </a:cubicBezTo>
                    <a:cubicBezTo>
                      <a:pt x="34035" y="39903"/>
                      <a:pt x="34634" y="39660"/>
                      <a:pt x="35172" y="39307"/>
                    </a:cubicBezTo>
                    <a:cubicBezTo>
                      <a:pt x="35405" y="39179"/>
                      <a:pt x="35614" y="38990"/>
                      <a:pt x="35882" y="38940"/>
                    </a:cubicBezTo>
                    <a:cubicBezTo>
                      <a:pt x="36103" y="38955"/>
                      <a:pt x="36218" y="39158"/>
                      <a:pt x="36346" y="39310"/>
                    </a:cubicBezTo>
                    <a:cubicBezTo>
                      <a:pt x="37786" y="41054"/>
                      <a:pt x="39225" y="42798"/>
                      <a:pt x="40667" y="44541"/>
                    </a:cubicBezTo>
                    <a:cubicBezTo>
                      <a:pt x="40791" y="44678"/>
                      <a:pt x="40887" y="44850"/>
                      <a:pt x="41047" y="44952"/>
                    </a:cubicBezTo>
                    <a:cubicBezTo>
                      <a:pt x="41077" y="44964"/>
                      <a:pt x="41107" y="44970"/>
                      <a:pt x="41135" y="44970"/>
                    </a:cubicBezTo>
                    <a:cubicBezTo>
                      <a:pt x="41333" y="44970"/>
                      <a:pt x="41471" y="44693"/>
                      <a:pt x="41303" y="44542"/>
                    </a:cubicBezTo>
                    <a:cubicBezTo>
                      <a:pt x="39730" y="42631"/>
                      <a:pt x="38149" y="40725"/>
                      <a:pt x="36575" y="38814"/>
                    </a:cubicBezTo>
                    <a:cubicBezTo>
                      <a:pt x="36438" y="38687"/>
                      <a:pt x="36438" y="38457"/>
                      <a:pt x="36580" y="38336"/>
                    </a:cubicBezTo>
                    <a:cubicBezTo>
                      <a:pt x="36916" y="38028"/>
                      <a:pt x="37262" y="37728"/>
                      <a:pt x="37589" y="37410"/>
                    </a:cubicBezTo>
                    <a:cubicBezTo>
                      <a:pt x="37657" y="37341"/>
                      <a:pt x="37751" y="37307"/>
                      <a:pt x="37844" y="37284"/>
                    </a:cubicBezTo>
                    <a:cubicBezTo>
                      <a:pt x="37885" y="37271"/>
                      <a:pt x="37927" y="37264"/>
                      <a:pt x="37969" y="37264"/>
                    </a:cubicBezTo>
                    <a:close/>
                    <a:moveTo>
                      <a:pt x="21403" y="38408"/>
                    </a:moveTo>
                    <a:cubicBezTo>
                      <a:pt x="21559" y="38408"/>
                      <a:pt x="21666" y="38552"/>
                      <a:pt x="21792" y="38631"/>
                    </a:cubicBezTo>
                    <a:cubicBezTo>
                      <a:pt x="22253" y="39003"/>
                      <a:pt x="22771" y="39295"/>
                      <a:pt x="23280" y="39596"/>
                    </a:cubicBezTo>
                    <a:cubicBezTo>
                      <a:pt x="23527" y="39749"/>
                      <a:pt x="23887" y="39794"/>
                      <a:pt x="24003" y="40097"/>
                    </a:cubicBezTo>
                    <a:cubicBezTo>
                      <a:pt x="24041" y="40256"/>
                      <a:pt x="23946" y="40404"/>
                      <a:pt x="23898" y="40551"/>
                    </a:cubicBezTo>
                    <a:cubicBezTo>
                      <a:pt x="23035" y="42764"/>
                      <a:pt x="22164" y="44974"/>
                      <a:pt x="21304" y="47190"/>
                    </a:cubicBezTo>
                    <a:cubicBezTo>
                      <a:pt x="21205" y="47379"/>
                      <a:pt x="21380" y="47531"/>
                      <a:pt x="21543" y="47531"/>
                    </a:cubicBezTo>
                    <a:cubicBezTo>
                      <a:pt x="21632" y="47531"/>
                      <a:pt x="21717" y="47486"/>
                      <a:pt x="21751" y="47377"/>
                    </a:cubicBezTo>
                    <a:cubicBezTo>
                      <a:pt x="22604" y="45222"/>
                      <a:pt x="23442" y="43061"/>
                      <a:pt x="24290" y="40904"/>
                    </a:cubicBezTo>
                    <a:cubicBezTo>
                      <a:pt x="24381" y="40687"/>
                      <a:pt x="24428" y="40442"/>
                      <a:pt x="24610" y="40279"/>
                    </a:cubicBezTo>
                    <a:cubicBezTo>
                      <a:pt x="24624" y="40278"/>
                      <a:pt x="24638" y="40278"/>
                      <a:pt x="24652" y="40278"/>
                    </a:cubicBezTo>
                    <a:cubicBezTo>
                      <a:pt x="24813" y="40278"/>
                      <a:pt x="24969" y="40324"/>
                      <a:pt x="25118" y="40389"/>
                    </a:cubicBezTo>
                    <a:cubicBezTo>
                      <a:pt x="25460" y="40534"/>
                      <a:pt x="25830" y="40589"/>
                      <a:pt x="26183" y="40699"/>
                    </a:cubicBezTo>
                    <a:cubicBezTo>
                      <a:pt x="26472" y="40879"/>
                      <a:pt x="26412" y="41278"/>
                      <a:pt x="26377" y="41568"/>
                    </a:cubicBezTo>
                    <a:cubicBezTo>
                      <a:pt x="25991" y="44304"/>
                      <a:pt x="25751" y="47077"/>
                      <a:pt x="25957" y="49838"/>
                    </a:cubicBezTo>
                    <a:cubicBezTo>
                      <a:pt x="26029" y="50225"/>
                      <a:pt x="25838" y="50583"/>
                      <a:pt x="25716" y="50939"/>
                    </a:cubicBezTo>
                    <a:cubicBezTo>
                      <a:pt x="25243" y="52255"/>
                      <a:pt x="24623" y="53549"/>
                      <a:pt x="23678" y="54595"/>
                    </a:cubicBezTo>
                    <a:cubicBezTo>
                      <a:pt x="23004" y="55329"/>
                      <a:pt x="22115" y="55903"/>
                      <a:pt x="21118" y="56055"/>
                    </a:cubicBezTo>
                    <a:cubicBezTo>
                      <a:pt x="20899" y="56090"/>
                      <a:pt x="20680" y="56106"/>
                      <a:pt x="20462" y="56106"/>
                    </a:cubicBezTo>
                    <a:cubicBezTo>
                      <a:pt x="19580" y="56106"/>
                      <a:pt x="18705" y="55845"/>
                      <a:pt x="17909" y="55476"/>
                    </a:cubicBezTo>
                    <a:cubicBezTo>
                      <a:pt x="16899" y="55015"/>
                      <a:pt x="15973" y="54281"/>
                      <a:pt x="15463" y="53278"/>
                    </a:cubicBezTo>
                    <a:cubicBezTo>
                      <a:pt x="14855" y="52079"/>
                      <a:pt x="14848" y="50671"/>
                      <a:pt x="15111" y="49379"/>
                    </a:cubicBezTo>
                    <a:cubicBezTo>
                      <a:pt x="15321" y="48293"/>
                      <a:pt x="15711" y="47251"/>
                      <a:pt x="16156" y="46240"/>
                    </a:cubicBezTo>
                    <a:cubicBezTo>
                      <a:pt x="17408" y="43475"/>
                      <a:pt x="19163" y="40975"/>
                      <a:pt x="21035" y="38597"/>
                    </a:cubicBezTo>
                    <a:cubicBezTo>
                      <a:pt x="21110" y="38497"/>
                      <a:pt x="21217" y="38409"/>
                      <a:pt x="21348" y="38409"/>
                    </a:cubicBezTo>
                    <a:cubicBezTo>
                      <a:pt x="21355" y="38409"/>
                      <a:pt x="21361" y="38410"/>
                      <a:pt x="21368" y="38410"/>
                    </a:cubicBezTo>
                    <a:cubicBezTo>
                      <a:pt x="21380" y="38409"/>
                      <a:pt x="21392" y="38408"/>
                      <a:pt x="21403" y="38408"/>
                    </a:cubicBezTo>
                    <a:close/>
                    <a:moveTo>
                      <a:pt x="32468" y="40530"/>
                    </a:moveTo>
                    <a:cubicBezTo>
                      <a:pt x="32603" y="40530"/>
                      <a:pt x="32728" y="40584"/>
                      <a:pt x="32793" y="40727"/>
                    </a:cubicBezTo>
                    <a:cubicBezTo>
                      <a:pt x="33178" y="41615"/>
                      <a:pt x="33513" y="42528"/>
                      <a:pt x="33933" y="43402"/>
                    </a:cubicBezTo>
                    <a:cubicBezTo>
                      <a:pt x="34772" y="45297"/>
                      <a:pt x="35755" y="47134"/>
                      <a:pt x="36931" y="48842"/>
                    </a:cubicBezTo>
                    <a:cubicBezTo>
                      <a:pt x="37054" y="49114"/>
                      <a:pt x="37070" y="49420"/>
                      <a:pt x="37130" y="49710"/>
                    </a:cubicBezTo>
                    <a:cubicBezTo>
                      <a:pt x="37376" y="51079"/>
                      <a:pt x="37484" y="52499"/>
                      <a:pt x="37193" y="53869"/>
                    </a:cubicBezTo>
                    <a:cubicBezTo>
                      <a:pt x="36978" y="54844"/>
                      <a:pt x="36496" y="55793"/>
                      <a:pt x="35706" y="56425"/>
                    </a:cubicBezTo>
                    <a:cubicBezTo>
                      <a:pt x="34882" y="57094"/>
                      <a:pt x="33826" y="57403"/>
                      <a:pt x="32785" y="57514"/>
                    </a:cubicBezTo>
                    <a:cubicBezTo>
                      <a:pt x="32537" y="57542"/>
                      <a:pt x="32285" y="57557"/>
                      <a:pt x="32033" y="57557"/>
                    </a:cubicBezTo>
                    <a:cubicBezTo>
                      <a:pt x="31250" y="57557"/>
                      <a:pt x="30464" y="57411"/>
                      <a:pt x="29765" y="57050"/>
                    </a:cubicBezTo>
                    <a:cubicBezTo>
                      <a:pt x="28823" y="56563"/>
                      <a:pt x="28109" y="55717"/>
                      <a:pt x="27638" y="54781"/>
                    </a:cubicBezTo>
                    <a:cubicBezTo>
                      <a:pt x="27118" y="53762"/>
                      <a:pt x="26831" y="52642"/>
                      <a:pt x="26644" y="51520"/>
                    </a:cubicBezTo>
                    <a:cubicBezTo>
                      <a:pt x="26124" y="48154"/>
                      <a:pt x="26422" y="44727"/>
                      <a:pt x="26898" y="41375"/>
                    </a:cubicBezTo>
                    <a:cubicBezTo>
                      <a:pt x="26927" y="41226"/>
                      <a:pt x="26913" y="41028"/>
                      <a:pt x="27071" y="40949"/>
                    </a:cubicBezTo>
                    <a:cubicBezTo>
                      <a:pt x="27137" y="40916"/>
                      <a:pt x="27205" y="40905"/>
                      <a:pt x="27275" y="40905"/>
                    </a:cubicBezTo>
                    <a:cubicBezTo>
                      <a:pt x="27431" y="40905"/>
                      <a:pt x="27592" y="40963"/>
                      <a:pt x="27748" y="40968"/>
                    </a:cubicBezTo>
                    <a:cubicBezTo>
                      <a:pt x="28173" y="40993"/>
                      <a:pt x="28599" y="41028"/>
                      <a:pt x="29024" y="41028"/>
                    </a:cubicBezTo>
                    <a:cubicBezTo>
                      <a:pt x="29224" y="41028"/>
                      <a:pt x="29423" y="41021"/>
                      <a:pt x="29622" y="41001"/>
                    </a:cubicBezTo>
                    <a:cubicBezTo>
                      <a:pt x="29649" y="40995"/>
                      <a:pt x="29676" y="40993"/>
                      <a:pt x="29704" y="40993"/>
                    </a:cubicBezTo>
                    <a:cubicBezTo>
                      <a:pt x="29892" y="40993"/>
                      <a:pt x="30079" y="41113"/>
                      <a:pt x="30178" y="41264"/>
                    </a:cubicBezTo>
                    <a:cubicBezTo>
                      <a:pt x="30609" y="43730"/>
                      <a:pt x="31006" y="46204"/>
                      <a:pt x="31435" y="48671"/>
                    </a:cubicBezTo>
                    <a:cubicBezTo>
                      <a:pt x="31445" y="48795"/>
                      <a:pt x="31564" y="48878"/>
                      <a:pt x="31681" y="48878"/>
                    </a:cubicBezTo>
                    <a:cubicBezTo>
                      <a:pt x="31736" y="48878"/>
                      <a:pt x="31790" y="48860"/>
                      <a:pt x="31833" y="48819"/>
                    </a:cubicBezTo>
                    <a:cubicBezTo>
                      <a:pt x="31941" y="48740"/>
                      <a:pt x="31916" y="48594"/>
                      <a:pt x="31898" y="48482"/>
                    </a:cubicBezTo>
                    <a:cubicBezTo>
                      <a:pt x="31565" y="46507"/>
                      <a:pt x="31233" y="44531"/>
                      <a:pt x="30900" y="42555"/>
                    </a:cubicBezTo>
                    <a:cubicBezTo>
                      <a:pt x="30843" y="42077"/>
                      <a:pt x="30683" y="41606"/>
                      <a:pt x="30718" y="41122"/>
                    </a:cubicBezTo>
                    <a:cubicBezTo>
                      <a:pt x="30706" y="40933"/>
                      <a:pt x="30928" y="40878"/>
                      <a:pt x="31073" y="40844"/>
                    </a:cubicBezTo>
                    <a:cubicBezTo>
                      <a:pt x="31469" y="40792"/>
                      <a:pt x="31848" y="40675"/>
                      <a:pt x="32234" y="40577"/>
                    </a:cubicBezTo>
                    <a:cubicBezTo>
                      <a:pt x="32308" y="40548"/>
                      <a:pt x="32390" y="40530"/>
                      <a:pt x="32468" y="40530"/>
                    </a:cubicBezTo>
                    <a:close/>
                    <a:moveTo>
                      <a:pt x="26157" y="1"/>
                    </a:moveTo>
                    <a:cubicBezTo>
                      <a:pt x="25369" y="1"/>
                      <a:pt x="24578" y="138"/>
                      <a:pt x="23830" y="369"/>
                    </a:cubicBezTo>
                    <a:cubicBezTo>
                      <a:pt x="22632" y="744"/>
                      <a:pt x="21567" y="1579"/>
                      <a:pt x="21018" y="2719"/>
                    </a:cubicBezTo>
                    <a:cubicBezTo>
                      <a:pt x="20358" y="4035"/>
                      <a:pt x="20282" y="5555"/>
                      <a:pt x="20399" y="6998"/>
                    </a:cubicBezTo>
                    <a:cubicBezTo>
                      <a:pt x="20403" y="7237"/>
                      <a:pt x="20510" y="7486"/>
                      <a:pt x="20398" y="7715"/>
                    </a:cubicBezTo>
                    <a:cubicBezTo>
                      <a:pt x="20358" y="7727"/>
                      <a:pt x="20318" y="7733"/>
                      <a:pt x="20278" y="7733"/>
                    </a:cubicBezTo>
                    <a:cubicBezTo>
                      <a:pt x="20219" y="7733"/>
                      <a:pt x="20160" y="7721"/>
                      <a:pt x="20103" y="7704"/>
                    </a:cubicBezTo>
                    <a:cubicBezTo>
                      <a:pt x="19343" y="6798"/>
                      <a:pt x="18461" y="5979"/>
                      <a:pt x="17437" y="5380"/>
                    </a:cubicBezTo>
                    <a:cubicBezTo>
                      <a:pt x="16610" y="4889"/>
                      <a:pt x="15648" y="4590"/>
                      <a:pt x="14685" y="4590"/>
                    </a:cubicBezTo>
                    <a:cubicBezTo>
                      <a:pt x="14344" y="4590"/>
                      <a:pt x="14003" y="4628"/>
                      <a:pt x="13668" y="4707"/>
                    </a:cubicBezTo>
                    <a:cubicBezTo>
                      <a:pt x="12330" y="5021"/>
                      <a:pt x="11152" y="5834"/>
                      <a:pt x="10223" y="6829"/>
                    </a:cubicBezTo>
                    <a:cubicBezTo>
                      <a:pt x="9366" y="7754"/>
                      <a:pt x="8852" y="9016"/>
                      <a:pt x="8948" y="10286"/>
                    </a:cubicBezTo>
                    <a:cubicBezTo>
                      <a:pt x="9032" y="11700"/>
                      <a:pt x="9680" y="13008"/>
                      <a:pt x="10458" y="14164"/>
                    </a:cubicBezTo>
                    <a:cubicBezTo>
                      <a:pt x="10599" y="14400"/>
                      <a:pt x="10841" y="14603"/>
                      <a:pt x="10844" y="14898"/>
                    </a:cubicBezTo>
                    <a:cubicBezTo>
                      <a:pt x="10807" y="14991"/>
                      <a:pt x="10698" y="15007"/>
                      <a:pt x="10619" y="15047"/>
                    </a:cubicBezTo>
                    <a:cubicBezTo>
                      <a:pt x="9530" y="14663"/>
                      <a:pt x="8358" y="14381"/>
                      <a:pt x="7195" y="14381"/>
                    </a:cubicBezTo>
                    <a:cubicBezTo>
                      <a:pt x="6588" y="14381"/>
                      <a:pt x="5982" y="14458"/>
                      <a:pt x="5392" y="14637"/>
                    </a:cubicBezTo>
                    <a:cubicBezTo>
                      <a:pt x="4153" y="15005"/>
                      <a:pt x="3135" y="15927"/>
                      <a:pt x="2509" y="17042"/>
                    </a:cubicBezTo>
                    <a:cubicBezTo>
                      <a:pt x="1840" y="18236"/>
                      <a:pt x="1395" y="19621"/>
                      <a:pt x="1572" y="21002"/>
                    </a:cubicBezTo>
                    <a:cubicBezTo>
                      <a:pt x="1719" y="22179"/>
                      <a:pt x="2390" y="23236"/>
                      <a:pt x="3268" y="24009"/>
                    </a:cubicBezTo>
                    <a:cubicBezTo>
                      <a:pt x="4212" y="24863"/>
                      <a:pt x="5364" y="25440"/>
                      <a:pt x="6532" y="25923"/>
                    </a:cubicBezTo>
                    <a:cubicBezTo>
                      <a:pt x="6531" y="25962"/>
                      <a:pt x="6528" y="26040"/>
                      <a:pt x="6527" y="26080"/>
                    </a:cubicBezTo>
                    <a:cubicBezTo>
                      <a:pt x="5494" y="26258"/>
                      <a:pt x="4465" y="26510"/>
                      <a:pt x="3508" y="26944"/>
                    </a:cubicBezTo>
                    <a:cubicBezTo>
                      <a:pt x="2433" y="27417"/>
                      <a:pt x="1442" y="28147"/>
                      <a:pt x="815" y="29155"/>
                    </a:cubicBezTo>
                    <a:cubicBezTo>
                      <a:pt x="192" y="30161"/>
                      <a:pt x="1" y="31385"/>
                      <a:pt x="106" y="32551"/>
                    </a:cubicBezTo>
                    <a:cubicBezTo>
                      <a:pt x="184" y="33454"/>
                      <a:pt x="390" y="34358"/>
                      <a:pt x="815" y="35166"/>
                    </a:cubicBezTo>
                    <a:cubicBezTo>
                      <a:pt x="1307" y="36123"/>
                      <a:pt x="2159" y="36872"/>
                      <a:pt x="3154" y="37275"/>
                    </a:cubicBezTo>
                    <a:cubicBezTo>
                      <a:pt x="4063" y="37641"/>
                      <a:pt x="5034" y="37775"/>
                      <a:pt x="6010" y="37775"/>
                    </a:cubicBezTo>
                    <a:cubicBezTo>
                      <a:pt x="6635" y="37775"/>
                      <a:pt x="7262" y="37720"/>
                      <a:pt x="7876" y="37636"/>
                    </a:cubicBezTo>
                    <a:cubicBezTo>
                      <a:pt x="7907" y="37717"/>
                      <a:pt x="7997" y="37838"/>
                      <a:pt x="7897" y="37912"/>
                    </a:cubicBezTo>
                    <a:cubicBezTo>
                      <a:pt x="7174" y="38540"/>
                      <a:pt x="6478" y="39212"/>
                      <a:pt x="5918" y="39993"/>
                    </a:cubicBezTo>
                    <a:cubicBezTo>
                      <a:pt x="5192" y="40970"/>
                      <a:pt x="4683" y="42148"/>
                      <a:pt x="4668" y="43379"/>
                    </a:cubicBezTo>
                    <a:cubicBezTo>
                      <a:pt x="4662" y="44381"/>
                      <a:pt x="4991" y="45362"/>
                      <a:pt x="5516" y="46207"/>
                    </a:cubicBezTo>
                    <a:cubicBezTo>
                      <a:pt x="6153" y="47233"/>
                      <a:pt x="7002" y="48172"/>
                      <a:pt x="8093" y="48721"/>
                    </a:cubicBezTo>
                    <a:cubicBezTo>
                      <a:pt x="8716" y="49041"/>
                      <a:pt x="9407" y="49186"/>
                      <a:pt x="10102" y="49186"/>
                    </a:cubicBezTo>
                    <a:cubicBezTo>
                      <a:pt x="10681" y="49186"/>
                      <a:pt x="11263" y="49085"/>
                      <a:pt x="11809" y="48902"/>
                    </a:cubicBezTo>
                    <a:cubicBezTo>
                      <a:pt x="12993" y="48524"/>
                      <a:pt x="14055" y="47846"/>
                      <a:pt x="15034" y="47094"/>
                    </a:cubicBezTo>
                    <a:cubicBezTo>
                      <a:pt x="15145" y="47141"/>
                      <a:pt x="15227" y="47252"/>
                      <a:pt x="15167" y="47377"/>
                    </a:cubicBezTo>
                    <a:cubicBezTo>
                      <a:pt x="14849" y="48278"/>
                      <a:pt x="14595" y="49209"/>
                      <a:pt x="14503" y="50163"/>
                    </a:cubicBezTo>
                    <a:cubicBezTo>
                      <a:pt x="14366" y="51407"/>
                      <a:pt x="14538" y="52724"/>
                      <a:pt x="15199" y="53804"/>
                    </a:cubicBezTo>
                    <a:cubicBezTo>
                      <a:pt x="15798" y="54791"/>
                      <a:pt x="16762" y="55505"/>
                      <a:pt x="17807" y="55965"/>
                    </a:cubicBezTo>
                    <a:cubicBezTo>
                      <a:pt x="18636" y="56340"/>
                      <a:pt x="19545" y="56597"/>
                      <a:pt x="20459" y="56597"/>
                    </a:cubicBezTo>
                    <a:cubicBezTo>
                      <a:pt x="20698" y="56597"/>
                      <a:pt x="20936" y="56579"/>
                      <a:pt x="21173" y="56542"/>
                    </a:cubicBezTo>
                    <a:cubicBezTo>
                      <a:pt x="22281" y="56380"/>
                      <a:pt x="23273" y="55752"/>
                      <a:pt x="24021" y="54937"/>
                    </a:cubicBezTo>
                    <a:cubicBezTo>
                      <a:pt x="24821" y="54064"/>
                      <a:pt x="25404" y="53014"/>
                      <a:pt x="25858" y="51927"/>
                    </a:cubicBezTo>
                    <a:cubicBezTo>
                      <a:pt x="25891" y="51835"/>
                      <a:pt x="25959" y="51765"/>
                      <a:pt x="26025" y="51696"/>
                    </a:cubicBezTo>
                    <a:cubicBezTo>
                      <a:pt x="26091" y="51755"/>
                      <a:pt x="26205" y="51790"/>
                      <a:pt x="26212" y="51896"/>
                    </a:cubicBezTo>
                    <a:cubicBezTo>
                      <a:pt x="26455" y="53203"/>
                      <a:pt x="26846" y="54507"/>
                      <a:pt x="27568" y="55635"/>
                    </a:cubicBezTo>
                    <a:cubicBezTo>
                      <a:pt x="28092" y="56447"/>
                      <a:pt x="28813" y="57149"/>
                      <a:pt x="29695" y="57561"/>
                    </a:cubicBezTo>
                    <a:cubicBezTo>
                      <a:pt x="30423" y="57906"/>
                      <a:pt x="31228" y="58047"/>
                      <a:pt x="32031" y="58047"/>
                    </a:cubicBezTo>
                    <a:cubicBezTo>
                      <a:pt x="32263" y="58047"/>
                      <a:pt x="32494" y="58035"/>
                      <a:pt x="32723" y="58013"/>
                    </a:cubicBezTo>
                    <a:cubicBezTo>
                      <a:pt x="33730" y="57917"/>
                      <a:pt x="34743" y="57655"/>
                      <a:pt x="35601" y="57104"/>
                    </a:cubicBezTo>
                    <a:cubicBezTo>
                      <a:pt x="36281" y="56674"/>
                      <a:pt x="36830" y="56049"/>
                      <a:pt x="37188" y="55332"/>
                    </a:cubicBezTo>
                    <a:cubicBezTo>
                      <a:pt x="37779" y="54156"/>
                      <a:pt x="37906" y="52805"/>
                      <a:pt x="37835" y="51508"/>
                    </a:cubicBezTo>
                    <a:cubicBezTo>
                      <a:pt x="37837" y="51105"/>
                      <a:pt x="37739" y="50708"/>
                      <a:pt x="37755" y="50306"/>
                    </a:cubicBezTo>
                    <a:cubicBezTo>
                      <a:pt x="37807" y="50288"/>
                      <a:pt x="37911" y="50253"/>
                      <a:pt x="37963" y="50236"/>
                    </a:cubicBezTo>
                    <a:cubicBezTo>
                      <a:pt x="38131" y="50353"/>
                      <a:pt x="38246" y="50527"/>
                      <a:pt x="38385" y="50676"/>
                    </a:cubicBezTo>
                    <a:cubicBezTo>
                      <a:pt x="39187" y="51546"/>
                      <a:pt x="40091" y="52348"/>
                      <a:pt x="41158" y="52875"/>
                    </a:cubicBezTo>
                    <a:cubicBezTo>
                      <a:pt x="41884" y="53242"/>
                      <a:pt x="42696" y="53458"/>
                      <a:pt x="43511" y="53458"/>
                    </a:cubicBezTo>
                    <a:cubicBezTo>
                      <a:pt x="43719" y="53458"/>
                      <a:pt x="43927" y="53444"/>
                      <a:pt x="44134" y="53415"/>
                    </a:cubicBezTo>
                    <a:cubicBezTo>
                      <a:pt x="45128" y="53278"/>
                      <a:pt x="46054" y="52825"/>
                      <a:pt x="46853" y="52231"/>
                    </a:cubicBezTo>
                    <a:cubicBezTo>
                      <a:pt x="47495" y="51759"/>
                      <a:pt x="48081" y="51196"/>
                      <a:pt x="48518" y="50527"/>
                    </a:cubicBezTo>
                    <a:cubicBezTo>
                      <a:pt x="49055" y="49719"/>
                      <a:pt x="49322" y="48739"/>
                      <a:pt x="49259" y="47772"/>
                    </a:cubicBezTo>
                    <a:cubicBezTo>
                      <a:pt x="49157" y="46065"/>
                      <a:pt x="48261" y="44534"/>
                      <a:pt x="47256" y="43198"/>
                    </a:cubicBezTo>
                    <a:cubicBezTo>
                      <a:pt x="47301" y="43104"/>
                      <a:pt x="47381" y="42984"/>
                      <a:pt x="47492" y="42984"/>
                    </a:cubicBezTo>
                    <a:cubicBezTo>
                      <a:pt x="47514" y="42984"/>
                      <a:pt x="47536" y="42988"/>
                      <a:pt x="47560" y="42999"/>
                    </a:cubicBezTo>
                    <a:cubicBezTo>
                      <a:pt x="48666" y="43380"/>
                      <a:pt x="49845" y="43667"/>
                      <a:pt x="51020" y="43667"/>
                    </a:cubicBezTo>
                    <a:cubicBezTo>
                      <a:pt x="51535" y="43667"/>
                      <a:pt x="52049" y="43612"/>
                      <a:pt x="52556" y="43486"/>
                    </a:cubicBezTo>
                    <a:cubicBezTo>
                      <a:pt x="53511" y="43244"/>
                      <a:pt x="54387" y="42707"/>
                      <a:pt x="55027" y="41956"/>
                    </a:cubicBezTo>
                    <a:cubicBezTo>
                      <a:pt x="55612" y="41279"/>
                      <a:pt x="56027" y="40470"/>
                      <a:pt x="56321" y="39628"/>
                    </a:cubicBezTo>
                    <a:cubicBezTo>
                      <a:pt x="56657" y="38665"/>
                      <a:pt x="56795" y="37608"/>
                      <a:pt x="56553" y="36605"/>
                    </a:cubicBezTo>
                    <a:cubicBezTo>
                      <a:pt x="56325" y="35636"/>
                      <a:pt x="55745" y="34779"/>
                      <a:pt x="55020" y="34111"/>
                    </a:cubicBezTo>
                    <a:cubicBezTo>
                      <a:pt x="54200" y="33356"/>
                      <a:pt x="53220" y="32798"/>
                      <a:pt x="52205" y="32354"/>
                    </a:cubicBezTo>
                    <a:cubicBezTo>
                      <a:pt x="52031" y="32267"/>
                      <a:pt x="51733" y="32239"/>
                      <a:pt x="51807" y="31972"/>
                    </a:cubicBezTo>
                    <a:cubicBezTo>
                      <a:pt x="52422" y="31802"/>
                      <a:pt x="53061" y="31711"/>
                      <a:pt x="53666" y="31498"/>
                    </a:cubicBezTo>
                    <a:cubicBezTo>
                      <a:pt x="54925" y="31095"/>
                      <a:pt x="56166" y="30457"/>
                      <a:pt x="57012" y="29413"/>
                    </a:cubicBezTo>
                    <a:cubicBezTo>
                      <a:pt x="57767" y="28535"/>
                      <a:pt x="58110" y="27365"/>
                      <a:pt x="58128" y="26221"/>
                    </a:cubicBezTo>
                    <a:cubicBezTo>
                      <a:pt x="58126" y="25018"/>
                      <a:pt x="57906" y="23783"/>
                      <a:pt x="57305" y="22727"/>
                    </a:cubicBezTo>
                    <a:cubicBezTo>
                      <a:pt x="56825" y="21873"/>
                      <a:pt x="56051" y="21200"/>
                      <a:pt x="55151" y="20818"/>
                    </a:cubicBezTo>
                    <a:cubicBezTo>
                      <a:pt x="54220" y="20409"/>
                      <a:pt x="53203" y="20275"/>
                      <a:pt x="52190" y="20275"/>
                    </a:cubicBezTo>
                    <a:cubicBezTo>
                      <a:pt x="51845" y="20275"/>
                      <a:pt x="51500" y="20291"/>
                      <a:pt x="51159" y="20316"/>
                    </a:cubicBezTo>
                    <a:cubicBezTo>
                      <a:pt x="50963" y="20326"/>
                      <a:pt x="50766" y="20376"/>
                      <a:pt x="50570" y="20376"/>
                    </a:cubicBezTo>
                    <a:cubicBezTo>
                      <a:pt x="50493" y="20376"/>
                      <a:pt x="50417" y="20368"/>
                      <a:pt x="50341" y="20348"/>
                    </a:cubicBezTo>
                    <a:cubicBezTo>
                      <a:pt x="50276" y="20070"/>
                      <a:pt x="50552" y="19931"/>
                      <a:pt x="50720" y="19775"/>
                    </a:cubicBezTo>
                    <a:cubicBezTo>
                      <a:pt x="51292" y="19250"/>
                      <a:pt x="51834" y="18688"/>
                      <a:pt x="52288" y="18057"/>
                    </a:cubicBezTo>
                    <a:cubicBezTo>
                      <a:pt x="53039" y="17047"/>
                      <a:pt x="53560" y="15819"/>
                      <a:pt x="53538" y="14544"/>
                    </a:cubicBezTo>
                    <a:cubicBezTo>
                      <a:pt x="53517" y="13385"/>
                      <a:pt x="53044" y="12278"/>
                      <a:pt x="52367" y="11353"/>
                    </a:cubicBezTo>
                    <a:cubicBezTo>
                      <a:pt x="51702" y="10424"/>
                      <a:pt x="50836" y="9596"/>
                      <a:pt x="49762" y="9170"/>
                    </a:cubicBezTo>
                    <a:cubicBezTo>
                      <a:pt x="49238" y="8955"/>
                      <a:pt x="48676" y="8862"/>
                      <a:pt x="48112" y="8862"/>
                    </a:cubicBezTo>
                    <a:cubicBezTo>
                      <a:pt x="47865" y="8862"/>
                      <a:pt x="47618" y="8879"/>
                      <a:pt x="47374" y="8913"/>
                    </a:cubicBezTo>
                    <a:cubicBezTo>
                      <a:pt x="46026" y="9123"/>
                      <a:pt x="44796" y="9783"/>
                      <a:pt x="43697" y="10566"/>
                    </a:cubicBezTo>
                    <a:cubicBezTo>
                      <a:pt x="43517" y="10685"/>
                      <a:pt x="43356" y="10867"/>
                      <a:pt x="43128" y="10879"/>
                    </a:cubicBezTo>
                    <a:cubicBezTo>
                      <a:pt x="43098" y="10811"/>
                      <a:pt x="43067" y="10745"/>
                      <a:pt x="43038" y="10680"/>
                    </a:cubicBezTo>
                    <a:cubicBezTo>
                      <a:pt x="43244" y="10091"/>
                      <a:pt x="43429" y="9492"/>
                      <a:pt x="43549" y="8878"/>
                    </a:cubicBezTo>
                    <a:cubicBezTo>
                      <a:pt x="43855" y="7461"/>
                      <a:pt x="43857" y="5914"/>
                      <a:pt x="43202" y="4590"/>
                    </a:cubicBezTo>
                    <a:cubicBezTo>
                      <a:pt x="42640" y="3452"/>
                      <a:pt x="41599" y="2617"/>
                      <a:pt x="40456" y="2108"/>
                    </a:cubicBezTo>
                    <a:cubicBezTo>
                      <a:pt x="39610" y="1717"/>
                      <a:pt x="38678" y="1452"/>
                      <a:pt x="37743" y="1452"/>
                    </a:cubicBezTo>
                    <a:cubicBezTo>
                      <a:pt x="37434" y="1452"/>
                      <a:pt x="37125" y="1481"/>
                      <a:pt x="36819" y="1544"/>
                    </a:cubicBezTo>
                    <a:cubicBezTo>
                      <a:pt x="36039" y="1702"/>
                      <a:pt x="35320" y="2090"/>
                      <a:pt x="34716" y="2601"/>
                    </a:cubicBezTo>
                    <a:cubicBezTo>
                      <a:pt x="33755" y="3428"/>
                      <a:pt x="33078" y="4528"/>
                      <a:pt x="32546" y="5667"/>
                    </a:cubicBezTo>
                    <a:cubicBezTo>
                      <a:pt x="32442" y="5880"/>
                      <a:pt x="32387" y="6135"/>
                      <a:pt x="32183" y="6281"/>
                    </a:cubicBezTo>
                    <a:cubicBezTo>
                      <a:pt x="32110" y="6231"/>
                      <a:pt x="31999" y="6206"/>
                      <a:pt x="31987" y="6107"/>
                    </a:cubicBezTo>
                    <a:cubicBezTo>
                      <a:pt x="31737" y="4793"/>
                      <a:pt x="31341" y="3479"/>
                      <a:pt x="30599" y="2354"/>
                    </a:cubicBezTo>
                    <a:cubicBezTo>
                      <a:pt x="29968" y="1383"/>
                      <a:pt x="29028" y="593"/>
                      <a:pt x="27912" y="252"/>
                    </a:cubicBezTo>
                    <a:cubicBezTo>
                      <a:pt x="27342" y="78"/>
                      <a:pt x="26751" y="1"/>
                      <a:pt x="26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5460175" y="3345525"/>
                <a:ext cx="53600" cy="35150"/>
              </a:xfrm>
              <a:custGeom>
                <a:avLst/>
                <a:gdLst/>
                <a:ahLst/>
                <a:cxnLst/>
                <a:rect l="l" t="t" r="r" b="b"/>
                <a:pathLst>
                  <a:path w="2144" h="1406" extrusionOk="0">
                    <a:moveTo>
                      <a:pt x="1777" y="0"/>
                    </a:moveTo>
                    <a:cubicBezTo>
                      <a:pt x="1682" y="0"/>
                      <a:pt x="1586" y="16"/>
                      <a:pt x="1493" y="32"/>
                    </a:cubicBezTo>
                    <a:cubicBezTo>
                      <a:pt x="960" y="137"/>
                      <a:pt x="499" y="480"/>
                      <a:pt x="181" y="913"/>
                    </a:cubicBezTo>
                    <a:cubicBezTo>
                      <a:pt x="97" y="1012"/>
                      <a:pt x="0" y="1150"/>
                      <a:pt x="84" y="1281"/>
                    </a:cubicBezTo>
                    <a:cubicBezTo>
                      <a:pt x="125" y="1363"/>
                      <a:pt x="211" y="1405"/>
                      <a:pt x="297" y="1405"/>
                    </a:cubicBezTo>
                    <a:cubicBezTo>
                      <a:pt x="376" y="1405"/>
                      <a:pt x="456" y="1370"/>
                      <a:pt x="501" y="1298"/>
                    </a:cubicBezTo>
                    <a:cubicBezTo>
                      <a:pt x="778" y="915"/>
                      <a:pt x="1164" y="576"/>
                      <a:pt x="1649" y="513"/>
                    </a:cubicBezTo>
                    <a:cubicBezTo>
                      <a:pt x="1784" y="480"/>
                      <a:pt x="1967" y="518"/>
                      <a:pt x="2055" y="382"/>
                    </a:cubicBezTo>
                    <a:cubicBezTo>
                      <a:pt x="2144" y="256"/>
                      <a:pt x="2077" y="63"/>
                      <a:pt x="1933" y="17"/>
                    </a:cubicBezTo>
                    <a:cubicBezTo>
                      <a:pt x="1881" y="5"/>
                      <a:pt x="1829" y="0"/>
                      <a:pt x="1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5656200" y="3348075"/>
                <a:ext cx="53875" cy="35150"/>
              </a:xfrm>
              <a:custGeom>
                <a:avLst/>
                <a:gdLst/>
                <a:ahLst/>
                <a:cxnLst/>
                <a:rect l="l" t="t" r="r" b="b"/>
                <a:pathLst>
                  <a:path w="2155" h="1406" extrusionOk="0">
                    <a:moveTo>
                      <a:pt x="391" y="1"/>
                    </a:moveTo>
                    <a:cubicBezTo>
                      <a:pt x="341" y="1"/>
                      <a:pt x="291" y="3"/>
                      <a:pt x="241" y="8"/>
                    </a:cubicBezTo>
                    <a:cubicBezTo>
                      <a:pt x="0" y="66"/>
                      <a:pt x="32" y="466"/>
                      <a:pt x="284" y="474"/>
                    </a:cubicBezTo>
                    <a:cubicBezTo>
                      <a:pt x="770" y="494"/>
                      <a:pt x="1234" y="736"/>
                      <a:pt x="1526" y="1126"/>
                    </a:cubicBezTo>
                    <a:cubicBezTo>
                      <a:pt x="1618" y="1224"/>
                      <a:pt x="1684" y="1379"/>
                      <a:pt x="1833" y="1403"/>
                    </a:cubicBezTo>
                    <a:cubicBezTo>
                      <a:pt x="1846" y="1405"/>
                      <a:pt x="1858" y="1406"/>
                      <a:pt x="1871" y="1406"/>
                    </a:cubicBezTo>
                    <a:cubicBezTo>
                      <a:pt x="2027" y="1406"/>
                      <a:pt x="2155" y="1232"/>
                      <a:pt x="2099" y="1082"/>
                    </a:cubicBezTo>
                    <a:cubicBezTo>
                      <a:pt x="1739" y="494"/>
                      <a:pt x="1098"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5442575" y="3382925"/>
                <a:ext cx="285450" cy="289875"/>
              </a:xfrm>
              <a:custGeom>
                <a:avLst/>
                <a:gdLst/>
                <a:ahLst/>
                <a:cxnLst/>
                <a:rect l="l" t="t" r="r" b="b"/>
                <a:pathLst>
                  <a:path w="11418" h="11595" extrusionOk="0">
                    <a:moveTo>
                      <a:pt x="3435" y="490"/>
                    </a:moveTo>
                    <a:cubicBezTo>
                      <a:pt x="3576" y="490"/>
                      <a:pt x="3718" y="507"/>
                      <a:pt x="3856" y="544"/>
                    </a:cubicBezTo>
                    <a:cubicBezTo>
                      <a:pt x="4478" y="713"/>
                      <a:pt x="4963" y="1195"/>
                      <a:pt x="5294" y="1731"/>
                    </a:cubicBezTo>
                    <a:cubicBezTo>
                      <a:pt x="5402" y="1918"/>
                      <a:pt x="5563" y="2139"/>
                      <a:pt x="5449" y="2362"/>
                    </a:cubicBezTo>
                    <a:cubicBezTo>
                      <a:pt x="4750" y="3906"/>
                      <a:pt x="4663" y="5707"/>
                      <a:pt x="5150" y="7325"/>
                    </a:cubicBezTo>
                    <a:cubicBezTo>
                      <a:pt x="5096" y="7418"/>
                      <a:pt x="5040" y="7549"/>
                      <a:pt x="4917" y="7549"/>
                    </a:cubicBezTo>
                    <a:cubicBezTo>
                      <a:pt x="4911" y="7549"/>
                      <a:pt x="4905" y="7549"/>
                      <a:pt x="4899" y="7548"/>
                    </a:cubicBezTo>
                    <a:cubicBezTo>
                      <a:pt x="4036" y="7657"/>
                      <a:pt x="3132" y="8027"/>
                      <a:pt x="2647" y="8786"/>
                    </a:cubicBezTo>
                    <a:cubicBezTo>
                      <a:pt x="2573" y="8882"/>
                      <a:pt x="2450" y="8932"/>
                      <a:pt x="2336" y="8963"/>
                    </a:cubicBezTo>
                    <a:cubicBezTo>
                      <a:pt x="1853" y="8695"/>
                      <a:pt x="1518" y="8230"/>
                      <a:pt x="1253" y="7759"/>
                    </a:cubicBezTo>
                    <a:cubicBezTo>
                      <a:pt x="1935" y="7604"/>
                      <a:pt x="2363" y="6974"/>
                      <a:pt x="2610" y="6363"/>
                    </a:cubicBezTo>
                    <a:cubicBezTo>
                      <a:pt x="2721" y="6138"/>
                      <a:pt x="2752" y="5857"/>
                      <a:pt x="2617" y="5635"/>
                    </a:cubicBezTo>
                    <a:cubicBezTo>
                      <a:pt x="2328" y="5433"/>
                      <a:pt x="2018" y="5267"/>
                      <a:pt x="1719" y="5084"/>
                    </a:cubicBezTo>
                    <a:cubicBezTo>
                      <a:pt x="1749" y="4995"/>
                      <a:pt x="1788" y="4906"/>
                      <a:pt x="1861" y="4845"/>
                    </a:cubicBezTo>
                    <a:cubicBezTo>
                      <a:pt x="2185" y="4637"/>
                      <a:pt x="2645" y="4657"/>
                      <a:pt x="2901" y="4344"/>
                    </a:cubicBezTo>
                    <a:cubicBezTo>
                      <a:pt x="2893" y="3746"/>
                      <a:pt x="2721" y="3136"/>
                      <a:pt x="2371" y="2647"/>
                    </a:cubicBezTo>
                    <a:cubicBezTo>
                      <a:pt x="2159" y="2349"/>
                      <a:pt x="1816" y="2124"/>
                      <a:pt x="1448" y="2124"/>
                    </a:cubicBezTo>
                    <a:cubicBezTo>
                      <a:pt x="1389" y="2124"/>
                      <a:pt x="1330" y="2130"/>
                      <a:pt x="1271" y="2142"/>
                    </a:cubicBezTo>
                    <a:cubicBezTo>
                      <a:pt x="1559" y="1595"/>
                      <a:pt x="1951" y="1081"/>
                      <a:pt x="2489" y="760"/>
                    </a:cubicBezTo>
                    <a:cubicBezTo>
                      <a:pt x="2772" y="586"/>
                      <a:pt x="3103" y="490"/>
                      <a:pt x="3435" y="490"/>
                    </a:cubicBezTo>
                    <a:close/>
                    <a:moveTo>
                      <a:pt x="8133" y="738"/>
                    </a:moveTo>
                    <a:cubicBezTo>
                      <a:pt x="8213" y="738"/>
                      <a:pt x="8294" y="744"/>
                      <a:pt x="8375" y="757"/>
                    </a:cubicBezTo>
                    <a:cubicBezTo>
                      <a:pt x="8989" y="839"/>
                      <a:pt x="9493" y="1264"/>
                      <a:pt x="9850" y="1748"/>
                    </a:cubicBezTo>
                    <a:cubicBezTo>
                      <a:pt x="10451" y="2588"/>
                      <a:pt x="10715" y="3628"/>
                      <a:pt x="10768" y="4648"/>
                    </a:cubicBezTo>
                    <a:cubicBezTo>
                      <a:pt x="10817" y="5800"/>
                      <a:pt x="10609" y="6985"/>
                      <a:pt x="10043" y="7999"/>
                    </a:cubicBezTo>
                    <a:cubicBezTo>
                      <a:pt x="9763" y="8492"/>
                      <a:pt x="9386" y="8949"/>
                      <a:pt x="8888" y="9235"/>
                    </a:cubicBezTo>
                    <a:cubicBezTo>
                      <a:pt x="8868" y="9234"/>
                      <a:pt x="8847" y="9233"/>
                      <a:pt x="8826" y="9233"/>
                    </a:cubicBezTo>
                    <a:cubicBezTo>
                      <a:pt x="8790" y="9233"/>
                      <a:pt x="8753" y="9234"/>
                      <a:pt x="8716" y="9234"/>
                    </a:cubicBezTo>
                    <a:cubicBezTo>
                      <a:pt x="8584" y="9234"/>
                      <a:pt x="8453" y="9219"/>
                      <a:pt x="8401" y="9080"/>
                    </a:cubicBezTo>
                    <a:cubicBezTo>
                      <a:pt x="8258" y="8697"/>
                      <a:pt x="7989" y="8370"/>
                      <a:pt x="7648" y="8149"/>
                    </a:cubicBezTo>
                    <a:cubicBezTo>
                      <a:pt x="7473" y="8007"/>
                      <a:pt x="7259" y="7930"/>
                      <a:pt x="7083" y="7793"/>
                    </a:cubicBezTo>
                    <a:cubicBezTo>
                      <a:pt x="7084" y="7749"/>
                      <a:pt x="7086" y="7657"/>
                      <a:pt x="7087" y="7613"/>
                    </a:cubicBezTo>
                    <a:cubicBezTo>
                      <a:pt x="7445" y="7270"/>
                      <a:pt x="7678" y="6818"/>
                      <a:pt x="7834" y="6354"/>
                    </a:cubicBezTo>
                    <a:cubicBezTo>
                      <a:pt x="7875" y="6229"/>
                      <a:pt x="7863" y="6097"/>
                      <a:pt x="7865" y="5970"/>
                    </a:cubicBezTo>
                    <a:cubicBezTo>
                      <a:pt x="7571" y="5670"/>
                      <a:pt x="7162" y="5528"/>
                      <a:pt x="6821" y="5291"/>
                    </a:cubicBezTo>
                    <a:cubicBezTo>
                      <a:pt x="6982" y="4970"/>
                      <a:pt x="7364" y="4943"/>
                      <a:pt x="7660" y="4816"/>
                    </a:cubicBezTo>
                    <a:cubicBezTo>
                      <a:pt x="7827" y="4761"/>
                      <a:pt x="7935" y="4610"/>
                      <a:pt x="8052" y="4488"/>
                    </a:cubicBezTo>
                    <a:cubicBezTo>
                      <a:pt x="7985" y="3834"/>
                      <a:pt x="7806" y="3141"/>
                      <a:pt x="7322" y="2667"/>
                    </a:cubicBezTo>
                    <a:cubicBezTo>
                      <a:pt x="7128" y="2469"/>
                      <a:pt x="6855" y="2355"/>
                      <a:pt x="6581" y="2355"/>
                    </a:cubicBezTo>
                    <a:cubicBezTo>
                      <a:pt x="6448" y="2355"/>
                      <a:pt x="6315" y="2382"/>
                      <a:pt x="6191" y="2439"/>
                    </a:cubicBezTo>
                    <a:cubicBezTo>
                      <a:pt x="6161" y="2409"/>
                      <a:pt x="6098" y="2349"/>
                      <a:pt x="6065" y="2318"/>
                    </a:cubicBezTo>
                    <a:cubicBezTo>
                      <a:pt x="6187" y="1950"/>
                      <a:pt x="6451" y="1645"/>
                      <a:pt x="6723" y="1375"/>
                    </a:cubicBezTo>
                    <a:cubicBezTo>
                      <a:pt x="7094" y="1005"/>
                      <a:pt x="7604" y="738"/>
                      <a:pt x="8133" y="738"/>
                    </a:cubicBezTo>
                    <a:close/>
                    <a:moveTo>
                      <a:pt x="5463" y="8003"/>
                    </a:moveTo>
                    <a:cubicBezTo>
                      <a:pt x="6045" y="8003"/>
                      <a:pt x="6627" y="8124"/>
                      <a:pt x="7140" y="8402"/>
                    </a:cubicBezTo>
                    <a:cubicBezTo>
                      <a:pt x="7443" y="8582"/>
                      <a:pt x="7744" y="8806"/>
                      <a:pt x="7893" y="9137"/>
                    </a:cubicBezTo>
                    <a:cubicBezTo>
                      <a:pt x="8050" y="9455"/>
                      <a:pt x="8004" y="9849"/>
                      <a:pt x="7800" y="10136"/>
                    </a:cubicBezTo>
                    <a:cubicBezTo>
                      <a:pt x="7538" y="10513"/>
                      <a:pt x="7117" y="10746"/>
                      <a:pt x="6695" y="10905"/>
                    </a:cubicBezTo>
                    <a:cubicBezTo>
                      <a:pt x="6298" y="11041"/>
                      <a:pt x="5879" y="11105"/>
                      <a:pt x="5461" y="11105"/>
                    </a:cubicBezTo>
                    <a:cubicBezTo>
                      <a:pt x="5223" y="11105"/>
                      <a:pt x="4985" y="11084"/>
                      <a:pt x="4751" y="11044"/>
                    </a:cubicBezTo>
                    <a:cubicBezTo>
                      <a:pt x="4155" y="10930"/>
                      <a:pt x="3546" y="10680"/>
                      <a:pt x="3157" y="10197"/>
                    </a:cubicBezTo>
                    <a:cubicBezTo>
                      <a:pt x="2865" y="9845"/>
                      <a:pt x="2850" y="9307"/>
                      <a:pt x="3132" y="8944"/>
                    </a:cubicBezTo>
                    <a:cubicBezTo>
                      <a:pt x="3526" y="8424"/>
                      <a:pt x="4173" y="8169"/>
                      <a:pt x="4799" y="8055"/>
                    </a:cubicBezTo>
                    <a:cubicBezTo>
                      <a:pt x="5017" y="8021"/>
                      <a:pt x="5240" y="8003"/>
                      <a:pt x="5463" y="8003"/>
                    </a:cubicBezTo>
                    <a:close/>
                    <a:moveTo>
                      <a:pt x="3414" y="0"/>
                    </a:moveTo>
                    <a:cubicBezTo>
                      <a:pt x="3271" y="0"/>
                      <a:pt x="3129" y="14"/>
                      <a:pt x="2989" y="42"/>
                    </a:cubicBezTo>
                    <a:cubicBezTo>
                      <a:pt x="2101" y="236"/>
                      <a:pt x="1406" y="919"/>
                      <a:pt x="965" y="1686"/>
                    </a:cubicBezTo>
                    <a:cubicBezTo>
                      <a:pt x="213" y="3003"/>
                      <a:pt x="1" y="4586"/>
                      <a:pt x="215" y="6075"/>
                    </a:cubicBezTo>
                    <a:cubicBezTo>
                      <a:pt x="383" y="7162"/>
                      <a:pt x="793" y="8266"/>
                      <a:pt x="1610" y="9035"/>
                    </a:cubicBezTo>
                    <a:cubicBezTo>
                      <a:pt x="1818" y="9257"/>
                      <a:pt x="2136" y="9362"/>
                      <a:pt x="2282" y="9644"/>
                    </a:cubicBezTo>
                    <a:cubicBezTo>
                      <a:pt x="2505" y="10068"/>
                      <a:pt x="2709" y="10530"/>
                      <a:pt x="3096" y="10834"/>
                    </a:cubicBezTo>
                    <a:cubicBezTo>
                      <a:pt x="3757" y="11359"/>
                      <a:pt x="4594" y="11595"/>
                      <a:pt x="5434" y="11595"/>
                    </a:cubicBezTo>
                    <a:cubicBezTo>
                      <a:pt x="5885" y="11595"/>
                      <a:pt x="6336" y="11527"/>
                      <a:pt x="6761" y="11399"/>
                    </a:cubicBezTo>
                    <a:cubicBezTo>
                      <a:pt x="7403" y="11181"/>
                      <a:pt x="8049" y="10800"/>
                      <a:pt x="8344" y="10163"/>
                    </a:cubicBezTo>
                    <a:cubicBezTo>
                      <a:pt x="8398" y="10029"/>
                      <a:pt x="8508" y="9927"/>
                      <a:pt x="8646" y="9882"/>
                    </a:cubicBezTo>
                    <a:cubicBezTo>
                      <a:pt x="9560" y="9572"/>
                      <a:pt x="10225" y="8784"/>
                      <a:pt x="10630" y="7934"/>
                    </a:cubicBezTo>
                    <a:cubicBezTo>
                      <a:pt x="11278" y="6563"/>
                      <a:pt x="11418" y="4973"/>
                      <a:pt x="11113" y="3494"/>
                    </a:cubicBezTo>
                    <a:cubicBezTo>
                      <a:pt x="10891" y="2474"/>
                      <a:pt x="10435" y="1453"/>
                      <a:pt x="9605" y="786"/>
                    </a:cubicBezTo>
                    <a:cubicBezTo>
                      <a:pt x="9193" y="456"/>
                      <a:pt x="8672" y="247"/>
                      <a:pt x="8143" y="247"/>
                    </a:cubicBezTo>
                    <a:cubicBezTo>
                      <a:pt x="8047" y="247"/>
                      <a:pt x="7952" y="254"/>
                      <a:pt x="7856" y="268"/>
                    </a:cubicBezTo>
                    <a:cubicBezTo>
                      <a:pt x="7118" y="357"/>
                      <a:pt x="6489" y="837"/>
                      <a:pt x="6033" y="1402"/>
                    </a:cubicBezTo>
                    <a:cubicBezTo>
                      <a:pt x="5996" y="1462"/>
                      <a:pt x="5939" y="1487"/>
                      <a:pt x="5878" y="1487"/>
                    </a:cubicBezTo>
                    <a:cubicBezTo>
                      <a:pt x="5793" y="1487"/>
                      <a:pt x="5702" y="1438"/>
                      <a:pt x="5655" y="1368"/>
                    </a:cubicBezTo>
                    <a:cubicBezTo>
                      <a:pt x="5395" y="1013"/>
                      <a:pt x="5106" y="665"/>
                      <a:pt x="4734" y="422"/>
                    </a:cubicBezTo>
                    <a:cubicBezTo>
                      <a:pt x="4352" y="148"/>
                      <a:pt x="3883"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38"/>
            <p:cNvSpPr/>
            <p:nvPr/>
          </p:nvSpPr>
          <p:spPr>
            <a:xfrm rot="900166">
              <a:off x="784400" y="1947052"/>
              <a:ext cx="554513" cy="314333"/>
            </a:xfrm>
            <a:custGeom>
              <a:avLst/>
              <a:gdLst/>
              <a:ahLst/>
              <a:cxnLst/>
              <a:rect l="l" t="t" r="r" b="b"/>
              <a:pathLst>
                <a:path w="17431" h="9881" extrusionOk="0">
                  <a:moveTo>
                    <a:pt x="7480" y="6409"/>
                  </a:moveTo>
                  <a:cubicBezTo>
                    <a:pt x="7617" y="6409"/>
                    <a:pt x="7740" y="6512"/>
                    <a:pt x="7843" y="6597"/>
                  </a:cubicBezTo>
                  <a:cubicBezTo>
                    <a:pt x="7831" y="7191"/>
                    <a:pt x="7803" y="7785"/>
                    <a:pt x="7795" y="8378"/>
                  </a:cubicBezTo>
                  <a:cubicBezTo>
                    <a:pt x="7776" y="8518"/>
                    <a:pt x="7900" y="8645"/>
                    <a:pt x="8035" y="8645"/>
                  </a:cubicBezTo>
                  <a:cubicBezTo>
                    <a:pt x="8054" y="8645"/>
                    <a:pt x="8074" y="8643"/>
                    <a:pt x="8094" y="8637"/>
                  </a:cubicBezTo>
                  <a:cubicBezTo>
                    <a:pt x="8208" y="8614"/>
                    <a:pt x="8284" y="8499"/>
                    <a:pt x="8281" y="8388"/>
                  </a:cubicBezTo>
                  <a:cubicBezTo>
                    <a:pt x="8308" y="7816"/>
                    <a:pt x="8307" y="7244"/>
                    <a:pt x="8339" y="6674"/>
                  </a:cubicBezTo>
                  <a:cubicBezTo>
                    <a:pt x="8379" y="6512"/>
                    <a:pt x="8526" y="6475"/>
                    <a:pt x="8678" y="6475"/>
                  </a:cubicBezTo>
                  <a:cubicBezTo>
                    <a:pt x="8766" y="6475"/>
                    <a:pt x="8856" y="6487"/>
                    <a:pt x="8928" y="6495"/>
                  </a:cubicBezTo>
                  <a:cubicBezTo>
                    <a:pt x="9152" y="6658"/>
                    <a:pt x="9202" y="6959"/>
                    <a:pt x="9235" y="7217"/>
                  </a:cubicBezTo>
                  <a:cubicBezTo>
                    <a:pt x="9288" y="7718"/>
                    <a:pt x="9321" y="8245"/>
                    <a:pt x="9150" y="8729"/>
                  </a:cubicBezTo>
                  <a:cubicBezTo>
                    <a:pt x="9040" y="9047"/>
                    <a:pt x="8767" y="9321"/>
                    <a:pt x="8424" y="9367"/>
                  </a:cubicBezTo>
                  <a:cubicBezTo>
                    <a:pt x="8330" y="9380"/>
                    <a:pt x="8232" y="9387"/>
                    <a:pt x="8135" y="9387"/>
                  </a:cubicBezTo>
                  <a:cubicBezTo>
                    <a:pt x="7817" y="9387"/>
                    <a:pt x="7495" y="9310"/>
                    <a:pt x="7252" y="9103"/>
                  </a:cubicBezTo>
                  <a:cubicBezTo>
                    <a:pt x="6957" y="8846"/>
                    <a:pt x="6901" y="8428"/>
                    <a:pt x="6890" y="8059"/>
                  </a:cubicBezTo>
                  <a:cubicBezTo>
                    <a:pt x="6898" y="7601"/>
                    <a:pt x="6998" y="7148"/>
                    <a:pt x="7135" y="6712"/>
                  </a:cubicBezTo>
                  <a:cubicBezTo>
                    <a:pt x="7168" y="6581"/>
                    <a:pt x="7256" y="6454"/>
                    <a:pt x="7396" y="6423"/>
                  </a:cubicBezTo>
                  <a:cubicBezTo>
                    <a:pt x="7424" y="6413"/>
                    <a:pt x="7453" y="6409"/>
                    <a:pt x="7480" y="6409"/>
                  </a:cubicBezTo>
                  <a:close/>
                  <a:moveTo>
                    <a:pt x="15400" y="1"/>
                  </a:moveTo>
                  <a:cubicBezTo>
                    <a:pt x="15270" y="1"/>
                    <a:pt x="15146" y="115"/>
                    <a:pt x="15156" y="254"/>
                  </a:cubicBezTo>
                  <a:cubicBezTo>
                    <a:pt x="15189" y="570"/>
                    <a:pt x="15380" y="834"/>
                    <a:pt x="15487" y="1125"/>
                  </a:cubicBezTo>
                  <a:cubicBezTo>
                    <a:pt x="15570" y="1534"/>
                    <a:pt x="15329" y="1916"/>
                    <a:pt x="15132" y="2254"/>
                  </a:cubicBezTo>
                  <a:cubicBezTo>
                    <a:pt x="14136" y="4064"/>
                    <a:pt x="12323" y="5401"/>
                    <a:pt x="10294" y="5801"/>
                  </a:cubicBezTo>
                  <a:cubicBezTo>
                    <a:pt x="9714" y="5925"/>
                    <a:pt x="9117" y="5991"/>
                    <a:pt x="8521" y="5991"/>
                  </a:cubicBezTo>
                  <a:cubicBezTo>
                    <a:pt x="7572" y="5991"/>
                    <a:pt x="6626" y="5823"/>
                    <a:pt x="5752" y="5448"/>
                  </a:cubicBezTo>
                  <a:cubicBezTo>
                    <a:pt x="4448" y="4904"/>
                    <a:pt x="3334" y="3956"/>
                    <a:pt x="2500" y="2824"/>
                  </a:cubicBezTo>
                  <a:cubicBezTo>
                    <a:pt x="2242" y="2431"/>
                    <a:pt x="1917" y="2067"/>
                    <a:pt x="1787" y="1606"/>
                  </a:cubicBezTo>
                  <a:cubicBezTo>
                    <a:pt x="1917" y="1229"/>
                    <a:pt x="2202" y="918"/>
                    <a:pt x="2259" y="512"/>
                  </a:cubicBezTo>
                  <a:cubicBezTo>
                    <a:pt x="2300" y="367"/>
                    <a:pt x="2171" y="215"/>
                    <a:pt x="2028" y="215"/>
                  </a:cubicBezTo>
                  <a:cubicBezTo>
                    <a:pt x="2008" y="215"/>
                    <a:pt x="1988" y="218"/>
                    <a:pt x="1968" y="224"/>
                  </a:cubicBezTo>
                  <a:cubicBezTo>
                    <a:pt x="1806" y="249"/>
                    <a:pt x="1782" y="429"/>
                    <a:pt x="1740" y="556"/>
                  </a:cubicBezTo>
                  <a:cubicBezTo>
                    <a:pt x="1566" y="1134"/>
                    <a:pt x="1056" y="1599"/>
                    <a:pt x="458" y="1698"/>
                  </a:cubicBezTo>
                  <a:cubicBezTo>
                    <a:pt x="320" y="1736"/>
                    <a:pt x="129" y="1737"/>
                    <a:pt x="67" y="1892"/>
                  </a:cubicBezTo>
                  <a:cubicBezTo>
                    <a:pt x="0" y="2039"/>
                    <a:pt x="117" y="2228"/>
                    <a:pt x="280" y="2228"/>
                  </a:cubicBezTo>
                  <a:cubicBezTo>
                    <a:pt x="284" y="2228"/>
                    <a:pt x="287" y="2228"/>
                    <a:pt x="291" y="2228"/>
                  </a:cubicBezTo>
                  <a:cubicBezTo>
                    <a:pt x="611" y="2210"/>
                    <a:pt x="916" y="2099"/>
                    <a:pt x="1199" y="1956"/>
                  </a:cubicBezTo>
                  <a:cubicBezTo>
                    <a:pt x="1244" y="1968"/>
                    <a:pt x="1332" y="1995"/>
                    <a:pt x="1376" y="2009"/>
                  </a:cubicBezTo>
                  <a:cubicBezTo>
                    <a:pt x="1880" y="2835"/>
                    <a:pt x="2439" y="3639"/>
                    <a:pt x="3152" y="4300"/>
                  </a:cubicBezTo>
                  <a:cubicBezTo>
                    <a:pt x="4017" y="5131"/>
                    <a:pt x="5063" y="5779"/>
                    <a:pt x="6208" y="6141"/>
                  </a:cubicBezTo>
                  <a:cubicBezTo>
                    <a:pt x="6360" y="6185"/>
                    <a:pt x="6559" y="6200"/>
                    <a:pt x="6626" y="6375"/>
                  </a:cubicBezTo>
                  <a:cubicBezTo>
                    <a:pt x="6717" y="6516"/>
                    <a:pt x="6624" y="6678"/>
                    <a:pt x="6593" y="6825"/>
                  </a:cubicBezTo>
                  <a:cubicBezTo>
                    <a:pt x="6430" y="7422"/>
                    <a:pt x="6337" y="8060"/>
                    <a:pt x="6466" y="8671"/>
                  </a:cubicBezTo>
                  <a:cubicBezTo>
                    <a:pt x="6574" y="9174"/>
                    <a:pt x="6949" y="9614"/>
                    <a:pt x="7445" y="9767"/>
                  </a:cubicBezTo>
                  <a:cubicBezTo>
                    <a:pt x="7671" y="9837"/>
                    <a:pt x="7918" y="9880"/>
                    <a:pt x="8163" y="9880"/>
                  </a:cubicBezTo>
                  <a:cubicBezTo>
                    <a:pt x="8550" y="9880"/>
                    <a:pt x="8931" y="9774"/>
                    <a:pt x="9220" y="9505"/>
                  </a:cubicBezTo>
                  <a:cubicBezTo>
                    <a:pt x="9691" y="9057"/>
                    <a:pt x="9790" y="8358"/>
                    <a:pt x="9761" y="7738"/>
                  </a:cubicBezTo>
                  <a:cubicBezTo>
                    <a:pt x="9763" y="7387"/>
                    <a:pt x="9696" y="7043"/>
                    <a:pt x="9654" y="6697"/>
                  </a:cubicBezTo>
                  <a:cubicBezTo>
                    <a:pt x="9690" y="6535"/>
                    <a:pt x="9830" y="6383"/>
                    <a:pt x="9999" y="6358"/>
                  </a:cubicBezTo>
                  <a:cubicBezTo>
                    <a:pt x="11548" y="6121"/>
                    <a:pt x="13030" y="5411"/>
                    <a:pt x="14155" y="4315"/>
                  </a:cubicBezTo>
                  <a:cubicBezTo>
                    <a:pt x="14843" y="3665"/>
                    <a:pt x="15389" y="2881"/>
                    <a:pt x="15812" y="2038"/>
                  </a:cubicBezTo>
                  <a:cubicBezTo>
                    <a:pt x="15869" y="1873"/>
                    <a:pt x="16020" y="1786"/>
                    <a:pt x="16184" y="1752"/>
                  </a:cubicBezTo>
                  <a:cubicBezTo>
                    <a:pt x="16495" y="1859"/>
                    <a:pt x="16801" y="2002"/>
                    <a:pt x="17136" y="2014"/>
                  </a:cubicBezTo>
                  <a:cubicBezTo>
                    <a:pt x="17137" y="2014"/>
                    <a:pt x="17139" y="2014"/>
                    <a:pt x="17140" y="2014"/>
                  </a:cubicBezTo>
                  <a:cubicBezTo>
                    <a:pt x="17311" y="2014"/>
                    <a:pt x="17430" y="1807"/>
                    <a:pt x="17345" y="1660"/>
                  </a:cubicBezTo>
                  <a:cubicBezTo>
                    <a:pt x="17269" y="1513"/>
                    <a:pt x="17080" y="1518"/>
                    <a:pt x="16943" y="1479"/>
                  </a:cubicBezTo>
                  <a:cubicBezTo>
                    <a:pt x="16359" y="1373"/>
                    <a:pt x="15863" y="922"/>
                    <a:pt x="15689" y="358"/>
                  </a:cubicBezTo>
                  <a:cubicBezTo>
                    <a:pt x="15639" y="239"/>
                    <a:pt x="15632" y="71"/>
                    <a:pt x="15493" y="22"/>
                  </a:cubicBezTo>
                  <a:cubicBezTo>
                    <a:pt x="15463" y="7"/>
                    <a:pt x="15432" y="1"/>
                    <a:pt x="15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38"/>
          <p:cNvGrpSpPr/>
          <p:nvPr/>
        </p:nvGrpSpPr>
        <p:grpSpPr>
          <a:xfrm>
            <a:off x="7213220" y="-91731"/>
            <a:ext cx="1481781" cy="1513041"/>
            <a:chOff x="1386120" y="734369"/>
            <a:chExt cx="1726652" cy="1513041"/>
          </a:xfrm>
        </p:grpSpPr>
        <p:grpSp>
          <p:nvGrpSpPr>
            <p:cNvPr id="1152" name="Google Shape;1152;p38"/>
            <p:cNvGrpSpPr/>
            <p:nvPr/>
          </p:nvGrpSpPr>
          <p:grpSpPr>
            <a:xfrm rot="-900166">
              <a:off x="1578656" y="919016"/>
              <a:ext cx="1354104" cy="1140455"/>
              <a:chOff x="1316575" y="3131425"/>
              <a:chExt cx="1064150" cy="896250"/>
            </a:xfrm>
          </p:grpSpPr>
          <p:sp>
            <p:nvSpPr>
              <p:cNvPr id="1153" name="Google Shape;1153;p38"/>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38"/>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38"/>
          <p:cNvGrpSpPr/>
          <p:nvPr/>
        </p:nvGrpSpPr>
        <p:grpSpPr>
          <a:xfrm>
            <a:off x="184865" y="3728152"/>
            <a:ext cx="543716" cy="584287"/>
            <a:chOff x="4258850" y="2424625"/>
            <a:chExt cx="317350" cy="341050"/>
          </a:xfrm>
        </p:grpSpPr>
        <p:sp>
          <p:nvSpPr>
            <p:cNvPr id="1170" name="Google Shape;1170;p38"/>
            <p:cNvSpPr/>
            <p:nvPr/>
          </p:nvSpPr>
          <p:spPr>
            <a:xfrm>
              <a:off x="4258850" y="2424625"/>
              <a:ext cx="317350" cy="341050"/>
            </a:xfrm>
            <a:custGeom>
              <a:avLst/>
              <a:gdLst/>
              <a:ahLst/>
              <a:cxnLst/>
              <a:rect l="l" t="t" r="r" b="b"/>
              <a:pathLst>
                <a:path w="12694" h="13642" extrusionOk="0">
                  <a:moveTo>
                    <a:pt x="6929" y="807"/>
                  </a:moveTo>
                  <a:cubicBezTo>
                    <a:pt x="7077" y="807"/>
                    <a:pt x="7211" y="812"/>
                    <a:pt x="7329" y="819"/>
                  </a:cubicBezTo>
                  <a:cubicBezTo>
                    <a:pt x="8475" y="893"/>
                    <a:pt x="9607" y="1375"/>
                    <a:pt x="10434" y="2145"/>
                  </a:cubicBezTo>
                  <a:cubicBezTo>
                    <a:pt x="11391" y="3034"/>
                    <a:pt x="11897" y="4249"/>
                    <a:pt x="11897" y="5656"/>
                  </a:cubicBezTo>
                  <a:cubicBezTo>
                    <a:pt x="11897" y="8265"/>
                    <a:pt x="10369" y="9627"/>
                    <a:pt x="9900" y="9983"/>
                  </a:cubicBezTo>
                  <a:cubicBezTo>
                    <a:pt x="9704" y="10132"/>
                    <a:pt x="9587" y="10369"/>
                    <a:pt x="9587" y="10615"/>
                  </a:cubicBezTo>
                  <a:lnTo>
                    <a:pt x="9587" y="12841"/>
                  </a:lnTo>
                  <a:lnTo>
                    <a:pt x="4915" y="12841"/>
                  </a:lnTo>
                  <a:lnTo>
                    <a:pt x="4915" y="11930"/>
                  </a:lnTo>
                  <a:cubicBezTo>
                    <a:pt x="4915" y="11490"/>
                    <a:pt x="4554" y="11132"/>
                    <a:pt x="4111" y="11132"/>
                  </a:cubicBezTo>
                  <a:lnTo>
                    <a:pt x="2782" y="11132"/>
                  </a:lnTo>
                  <a:cubicBezTo>
                    <a:pt x="2412" y="11132"/>
                    <a:pt x="2112" y="10833"/>
                    <a:pt x="2112" y="10467"/>
                  </a:cubicBezTo>
                  <a:lnTo>
                    <a:pt x="2112" y="8755"/>
                  </a:lnTo>
                  <a:cubicBezTo>
                    <a:pt x="2112" y="8534"/>
                    <a:pt x="1933" y="8356"/>
                    <a:pt x="1711" y="8356"/>
                  </a:cubicBezTo>
                  <a:lnTo>
                    <a:pt x="1042" y="8356"/>
                  </a:lnTo>
                  <a:cubicBezTo>
                    <a:pt x="938" y="8356"/>
                    <a:pt x="885" y="8287"/>
                    <a:pt x="867" y="8258"/>
                  </a:cubicBezTo>
                  <a:cubicBezTo>
                    <a:pt x="849" y="8229"/>
                    <a:pt x="813" y="8150"/>
                    <a:pt x="860" y="8058"/>
                  </a:cubicBezTo>
                  <a:lnTo>
                    <a:pt x="1956" y="5952"/>
                  </a:lnTo>
                  <a:cubicBezTo>
                    <a:pt x="2022" y="5825"/>
                    <a:pt x="2059" y="5683"/>
                    <a:pt x="2060" y="5540"/>
                  </a:cubicBezTo>
                  <a:cubicBezTo>
                    <a:pt x="2083" y="4024"/>
                    <a:pt x="2544" y="2841"/>
                    <a:pt x="3432" y="2026"/>
                  </a:cubicBezTo>
                  <a:cubicBezTo>
                    <a:pt x="3938" y="1561"/>
                    <a:pt x="4573" y="1222"/>
                    <a:pt x="5321" y="1017"/>
                  </a:cubicBezTo>
                  <a:cubicBezTo>
                    <a:pt x="5923" y="853"/>
                    <a:pt x="6486" y="807"/>
                    <a:pt x="6929" y="807"/>
                  </a:cubicBezTo>
                  <a:close/>
                  <a:moveTo>
                    <a:pt x="6939" y="0"/>
                  </a:moveTo>
                  <a:cubicBezTo>
                    <a:pt x="6318" y="0"/>
                    <a:pt x="5695" y="82"/>
                    <a:pt x="5116" y="240"/>
                  </a:cubicBezTo>
                  <a:cubicBezTo>
                    <a:pt x="4245" y="479"/>
                    <a:pt x="3498" y="880"/>
                    <a:pt x="2899" y="1433"/>
                  </a:cubicBezTo>
                  <a:cubicBezTo>
                    <a:pt x="1845" y="2404"/>
                    <a:pt x="1297" y="3781"/>
                    <a:pt x="1272" y="5527"/>
                  </a:cubicBezTo>
                  <a:cubicBezTo>
                    <a:pt x="1272" y="5546"/>
                    <a:pt x="1267" y="5567"/>
                    <a:pt x="1257" y="5584"/>
                  </a:cubicBezTo>
                  <a:lnTo>
                    <a:pt x="163" y="7693"/>
                  </a:lnTo>
                  <a:cubicBezTo>
                    <a:pt x="1" y="8006"/>
                    <a:pt x="14" y="8374"/>
                    <a:pt x="198" y="8675"/>
                  </a:cubicBezTo>
                  <a:cubicBezTo>
                    <a:pt x="381" y="8977"/>
                    <a:pt x="703" y="9157"/>
                    <a:pt x="1057" y="9157"/>
                  </a:cubicBezTo>
                  <a:lnTo>
                    <a:pt x="1311" y="9157"/>
                  </a:lnTo>
                  <a:lnTo>
                    <a:pt x="1311" y="10469"/>
                  </a:lnTo>
                  <a:cubicBezTo>
                    <a:pt x="1311" y="11276"/>
                    <a:pt x="1974" y="11933"/>
                    <a:pt x="2788" y="11933"/>
                  </a:cubicBezTo>
                  <a:lnTo>
                    <a:pt x="4141" y="11933"/>
                  </a:lnTo>
                  <a:lnTo>
                    <a:pt x="4141" y="13241"/>
                  </a:lnTo>
                  <a:cubicBezTo>
                    <a:pt x="4141" y="13462"/>
                    <a:pt x="4320" y="13641"/>
                    <a:pt x="4542" y="13641"/>
                  </a:cubicBezTo>
                  <a:lnTo>
                    <a:pt x="9987" y="13641"/>
                  </a:lnTo>
                  <a:cubicBezTo>
                    <a:pt x="10208" y="13641"/>
                    <a:pt x="10387" y="13462"/>
                    <a:pt x="10387" y="13241"/>
                  </a:cubicBezTo>
                  <a:lnTo>
                    <a:pt x="10387" y="10620"/>
                  </a:lnTo>
                  <a:cubicBezTo>
                    <a:pt x="10930" y="10206"/>
                    <a:pt x="12693" y="8629"/>
                    <a:pt x="12693" y="5655"/>
                  </a:cubicBezTo>
                  <a:cubicBezTo>
                    <a:pt x="12693" y="4019"/>
                    <a:pt x="12100" y="2601"/>
                    <a:pt x="10979" y="1555"/>
                  </a:cubicBezTo>
                  <a:cubicBezTo>
                    <a:pt x="10021" y="661"/>
                    <a:pt x="8710" y="100"/>
                    <a:pt x="7384" y="14"/>
                  </a:cubicBezTo>
                  <a:cubicBezTo>
                    <a:pt x="7236" y="5"/>
                    <a:pt x="7087" y="0"/>
                    <a:pt x="69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4375350" y="2490700"/>
              <a:ext cx="118200" cy="126825"/>
            </a:xfrm>
            <a:custGeom>
              <a:avLst/>
              <a:gdLst/>
              <a:ahLst/>
              <a:cxnLst/>
              <a:rect l="l" t="t" r="r" b="b"/>
              <a:pathLst>
                <a:path w="4728" h="5073" extrusionOk="0">
                  <a:moveTo>
                    <a:pt x="2364" y="806"/>
                  </a:moveTo>
                  <a:cubicBezTo>
                    <a:pt x="2732" y="806"/>
                    <a:pt x="3031" y="1106"/>
                    <a:pt x="3031" y="1473"/>
                  </a:cubicBezTo>
                  <a:cubicBezTo>
                    <a:pt x="3031" y="1842"/>
                    <a:pt x="2732" y="2141"/>
                    <a:pt x="2364" y="2141"/>
                  </a:cubicBezTo>
                  <a:cubicBezTo>
                    <a:pt x="1996" y="2141"/>
                    <a:pt x="1697" y="1842"/>
                    <a:pt x="1697" y="1473"/>
                  </a:cubicBezTo>
                  <a:cubicBezTo>
                    <a:pt x="1697" y="1106"/>
                    <a:pt x="1996" y="806"/>
                    <a:pt x="2364" y="806"/>
                  </a:cubicBezTo>
                  <a:close/>
                  <a:moveTo>
                    <a:pt x="3000" y="2937"/>
                  </a:moveTo>
                  <a:cubicBezTo>
                    <a:pt x="3306" y="2937"/>
                    <a:pt x="3572" y="3144"/>
                    <a:pt x="3647" y="3442"/>
                  </a:cubicBezTo>
                  <a:lnTo>
                    <a:pt x="3854" y="4272"/>
                  </a:lnTo>
                  <a:lnTo>
                    <a:pt x="875" y="4272"/>
                  </a:lnTo>
                  <a:lnTo>
                    <a:pt x="1081" y="3442"/>
                  </a:lnTo>
                  <a:cubicBezTo>
                    <a:pt x="1156" y="3144"/>
                    <a:pt x="1422" y="2937"/>
                    <a:pt x="1728" y="2937"/>
                  </a:cubicBezTo>
                  <a:close/>
                  <a:moveTo>
                    <a:pt x="2364" y="0"/>
                  </a:moveTo>
                  <a:cubicBezTo>
                    <a:pt x="1555" y="0"/>
                    <a:pt x="895" y="659"/>
                    <a:pt x="895" y="1469"/>
                  </a:cubicBezTo>
                  <a:cubicBezTo>
                    <a:pt x="895" y="1761"/>
                    <a:pt x="982" y="2034"/>
                    <a:pt x="1130" y="2263"/>
                  </a:cubicBezTo>
                  <a:cubicBezTo>
                    <a:pt x="728" y="2442"/>
                    <a:pt x="416" y="2799"/>
                    <a:pt x="304" y="3249"/>
                  </a:cubicBezTo>
                  <a:lnTo>
                    <a:pt x="56" y="4244"/>
                  </a:lnTo>
                  <a:cubicBezTo>
                    <a:pt x="1" y="4467"/>
                    <a:pt x="62" y="4700"/>
                    <a:pt x="225" y="4870"/>
                  </a:cubicBezTo>
                  <a:cubicBezTo>
                    <a:pt x="352" y="5002"/>
                    <a:pt x="532" y="5072"/>
                    <a:pt x="716" y="5072"/>
                  </a:cubicBezTo>
                  <a:lnTo>
                    <a:pt x="4012" y="5072"/>
                  </a:lnTo>
                  <a:cubicBezTo>
                    <a:pt x="4196" y="5072"/>
                    <a:pt x="4376" y="5002"/>
                    <a:pt x="4503" y="4870"/>
                  </a:cubicBezTo>
                  <a:cubicBezTo>
                    <a:pt x="4667" y="4700"/>
                    <a:pt x="4728" y="4467"/>
                    <a:pt x="4672" y="4244"/>
                  </a:cubicBezTo>
                  <a:lnTo>
                    <a:pt x="4424" y="3249"/>
                  </a:lnTo>
                  <a:cubicBezTo>
                    <a:pt x="4312" y="2799"/>
                    <a:pt x="4000" y="2442"/>
                    <a:pt x="3598" y="2263"/>
                  </a:cubicBezTo>
                  <a:cubicBezTo>
                    <a:pt x="3758" y="2014"/>
                    <a:pt x="3847" y="1713"/>
                    <a:pt x="3830" y="1392"/>
                  </a:cubicBezTo>
                  <a:cubicBezTo>
                    <a:pt x="3792" y="642"/>
                    <a:pt x="3182" y="36"/>
                    <a:pt x="2432" y="2"/>
                  </a:cubicBezTo>
                  <a:cubicBezTo>
                    <a:pt x="2409" y="1"/>
                    <a:pt x="2386" y="0"/>
                    <a:pt x="2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2" name="Google Shape;1172;p38"/>
          <p:cNvSpPr/>
          <p:nvPr/>
        </p:nvSpPr>
        <p:spPr>
          <a:xfrm>
            <a:off x="8247844" y="3364761"/>
            <a:ext cx="595415" cy="585229"/>
          </a:xfrm>
          <a:custGeom>
            <a:avLst/>
            <a:gdLst/>
            <a:ahLst/>
            <a:cxnLst/>
            <a:rect l="l" t="t" r="r" b="b"/>
            <a:pathLst>
              <a:path w="13901" h="13664" extrusionOk="0">
                <a:moveTo>
                  <a:pt x="6949" y="1816"/>
                </a:moveTo>
                <a:cubicBezTo>
                  <a:pt x="7464" y="1816"/>
                  <a:pt x="7884" y="2235"/>
                  <a:pt x="7884" y="2750"/>
                </a:cubicBezTo>
                <a:cubicBezTo>
                  <a:pt x="7884" y="3265"/>
                  <a:pt x="7464" y="3685"/>
                  <a:pt x="6949" y="3685"/>
                </a:cubicBezTo>
                <a:cubicBezTo>
                  <a:pt x="6434" y="3685"/>
                  <a:pt x="6015" y="3265"/>
                  <a:pt x="6015" y="2750"/>
                </a:cubicBezTo>
                <a:cubicBezTo>
                  <a:pt x="6015" y="2235"/>
                  <a:pt x="6434" y="1816"/>
                  <a:pt x="6949" y="1816"/>
                </a:cubicBezTo>
                <a:close/>
                <a:moveTo>
                  <a:pt x="12582" y="796"/>
                </a:moveTo>
                <a:cubicBezTo>
                  <a:pt x="12699" y="796"/>
                  <a:pt x="12816" y="847"/>
                  <a:pt x="12896" y="948"/>
                </a:cubicBezTo>
                <a:cubicBezTo>
                  <a:pt x="13025" y="1108"/>
                  <a:pt x="13003" y="1342"/>
                  <a:pt x="12858" y="1487"/>
                </a:cubicBezTo>
                <a:lnTo>
                  <a:pt x="9069" y="5275"/>
                </a:lnTo>
                <a:cubicBezTo>
                  <a:pt x="8994" y="5351"/>
                  <a:pt x="8952" y="5453"/>
                  <a:pt x="8952" y="5558"/>
                </a:cubicBezTo>
                <a:lnTo>
                  <a:pt x="8952" y="12453"/>
                </a:lnTo>
                <a:cubicBezTo>
                  <a:pt x="8952" y="12541"/>
                  <a:pt x="8927" y="12628"/>
                  <a:pt x="8875" y="12698"/>
                </a:cubicBezTo>
                <a:cubicBezTo>
                  <a:pt x="8797" y="12804"/>
                  <a:pt x="8678" y="12862"/>
                  <a:pt x="8551" y="12862"/>
                </a:cubicBezTo>
                <a:cubicBezTo>
                  <a:pt x="8548" y="12862"/>
                  <a:pt x="8544" y="12862"/>
                  <a:pt x="8540" y="12862"/>
                </a:cubicBezTo>
                <a:cubicBezTo>
                  <a:pt x="8325" y="12856"/>
                  <a:pt x="8152" y="12669"/>
                  <a:pt x="8152" y="12445"/>
                </a:cubicBezTo>
                <a:lnTo>
                  <a:pt x="8152" y="9152"/>
                </a:lnTo>
                <a:cubicBezTo>
                  <a:pt x="8152" y="8930"/>
                  <a:pt x="7972" y="8751"/>
                  <a:pt x="7751" y="8751"/>
                </a:cubicBezTo>
                <a:lnTo>
                  <a:pt x="6150" y="8751"/>
                </a:lnTo>
                <a:cubicBezTo>
                  <a:pt x="5928" y="8751"/>
                  <a:pt x="5749" y="8930"/>
                  <a:pt x="5749" y="9152"/>
                </a:cubicBezTo>
                <a:lnTo>
                  <a:pt x="5749" y="12453"/>
                </a:lnTo>
                <a:cubicBezTo>
                  <a:pt x="5749" y="12542"/>
                  <a:pt x="5723" y="12631"/>
                  <a:pt x="5669" y="12701"/>
                </a:cubicBezTo>
                <a:cubicBezTo>
                  <a:pt x="5590" y="12805"/>
                  <a:pt x="5474" y="12862"/>
                  <a:pt x="5348" y="12862"/>
                </a:cubicBezTo>
                <a:cubicBezTo>
                  <a:pt x="5344" y="12862"/>
                  <a:pt x="5340" y="12862"/>
                  <a:pt x="5337" y="12862"/>
                </a:cubicBezTo>
                <a:cubicBezTo>
                  <a:pt x="5123" y="12856"/>
                  <a:pt x="4948" y="12669"/>
                  <a:pt x="4948" y="12446"/>
                </a:cubicBezTo>
                <a:lnTo>
                  <a:pt x="4948" y="5558"/>
                </a:lnTo>
                <a:cubicBezTo>
                  <a:pt x="4948" y="5453"/>
                  <a:pt x="4906" y="5351"/>
                  <a:pt x="4831" y="5275"/>
                </a:cubicBezTo>
                <a:lnTo>
                  <a:pt x="1035" y="1479"/>
                </a:lnTo>
                <a:cubicBezTo>
                  <a:pt x="868" y="1312"/>
                  <a:pt x="879" y="1034"/>
                  <a:pt x="1070" y="882"/>
                </a:cubicBezTo>
                <a:cubicBezTo>
                  <a:pt x="1141" y="825"/>
                  <a:pt x="1227" y="798"/>
                  <a:pt x="1313" y="798"/>
                </a:cubicBezTo>
                <a:cubicBezTo>
                  <a:pt x="1420" y="798"/>
                  <a:pt x="1528" y="840"/>
                  <a:pt x="1608" y="921"/>
                </a:cubicBezTo>
                <a:lnTo>
                  <a:pt x="4895" y="4207"/>
                </a:lnTo>
                <a:cubicBezTo>
                  <a:pt x="5071" y="4383"/>
                  <a:pt x="5306" y="4481"/>
                  <a:pt x="5555" y="4481"/>
                </a:cubicBezTo>
                <a:lnTo>
                  <a:pt x="8345" y="4481"/>
                </a:lnTo>
                <a:cubicBezTo>
                  <a:pt x="8594" y="4481"/>
                  <a:pt x="8829" y="4383"/>
                  <a:pt x="9006" y="4207"/>
                </a:cubicBezTo>
                <a:lnTo>
                  <a:pt x="12299" y="913"/>
                </a:lnTo>
                <a:cubicBezTo>
                  <a:pt x="12377" y="835"/>
                  <a:pt x="12480" y="796"/>
                  <a:pt x="12582" y="796"/>
                </a:cubicBezTo>
                <a:close/>
                <a:moveTo>
                  <a:pt x="1318" y="1"/>
                </a:moveTo>
                <a:cubicBezTo>
                  <a:pt x="1010" y="1"/>
                  <a:pt x="702" y="118"/>
                  <a:pt x="468" y="352"/>
                </a:cubicBezTo>
                <a:cubicBezTo>
                  <a:pt x="0" y="821"/>
                  <a:pt x="0" y="1582"/>
                  <a:pt x="468" y="2051"/>
                </a:cubicBezTo>
                <a:lnTo>
                  <a:pt x="4147" y="5729"/>
                </a:lnTo>
                <a:lnTo>
                  <a:pt x="4147" y="12445"/>
                </a:lnTo>
                <a:cubicBezTo>
                  <a:pt x="4147" y="13099"/>
                  <a:pt x="4671" y="13644"/>
                  <a:pt x="5315" y="13663"/>
                </a:cubicBezTo>
                <a:cubicBezTo>
                  <a:pt x="5325" y="13663"/>
                  <a:pt x="5336" y="13663"/>
                  <a:pt x="5347" y="13663"/>
                </a:cubicBezTo>
                <a:cubicBezTo>
                  <a:pt x="5676" y="13663"/>
                  <a:pt x="5985" y="13533"/>
                  <a:pt x="6215" y="13293"/>
                </a:cubicBezTo>
                <a:cubicBezTo>
                  <a:pt x="6434" y="13066"/>
                  <a:pt x="6549" y="12757"/>
                  <a:pt x="6549" y="12441"/>
                </a:cubicBezTo>
                <a:lnTo>
                  <a:pt x="6549" y="9552"/>
                </a:lnTo>
                <a:lnTo>
                  <a:pt x="7350" y="9552"/>
                </a:lnTo>
                <a:lnTo>
                  <a:pt x="7350" y="12445"/>
                </a:lnTo>
                <a:cubicBezTo>
                  <a:pt x="7350" y="13099"/>
                  <a:pt x="7874" y="13644"/>
                  <a:pt x="8518" y="13663"/>
                </a:cubicBezTo>
                <a:lnTo>
                  <a:pt x="8552" y="13663"/>
                </a:lnTo>
                <a:cubicBezTo>
                  <a:pt x="8885" y="13663"/>
                  <a:pt x="9197" y="13528"/>
                  <a:pt x="9428" y="13284"/>
                </a:cubicBezTo>
                <a:cubicBezTo>
                  <a:pt x="9641" y="13057"/>
                  <a:pt x="9753" y="12754"/>
                  <a:pt x="9753" y="12443"/>
                </a:cubicBezTo>
                <a:lnTo>
                  <a:pt x="9753" y="5729"/>
                </a:lnTo>
                <a:lnTo>
                  <a:pt x="13431" y="2051"/>
                </a:lnTo>
                <a:cubicBezTo>
                  <a:pt x="13900" y="1582"/>
                  <a:pt x="13900" y="821"/>
                  <a:pt x="13431" y="352"/>
                </a:cubicBezTo>
                <a:cubicBezTo>
                  <a:pt x="13197" y="118"/>
                  <a:pt x="12890" y="1"/>
                  <a:pt x="12582" y="1"/>
                </a:cubicBezTo>
                <a:cubicBezTo>
                  <a:pt x="12275" y="1"/>
                  <a:pt x="11967" y="118"/>
                  <a:pt x="11733" y="352"/>
                </a:cubicBezTo>
                <a:lnTo>
                  <a:pt x="8439" y="3646"/>
                </a:lnTo>
                <a:cubicBezTo>
                  <a:pt x="8438" y="3644"/>
                  <a:pt x="8438" y="3645"/>
                  <a:pt x="8436" y="3644"/>
                </a:cubicBezTo>
                <a:cubicBezTo>
                  <a:pt x="8613" y="3353"/>
                  <a:pt x="8705" y="3006"/>
                  <a:pt x="8682" y="2638"/>
                </a:cubicBezTo>
                <a:cubicBezTo>
                  <a:pt x="8626" y="1762"/>
                  <a:pt x="7911" y="1058"/>
                  <a:pt x="7034" y="1017"/>
                </a:cubicBezTo>
                <a:cubicBezTo>
                  <a:pt x="7006" y="1016"/>
                  <a:pt x="6978" y="1015"/>
                  <a:pt x="6950" y="1015"/>
                </a:cubicBezTo>
                <a:cubicBezTo>
                  <a:pt x="5994" y="1015"/>
                  <a:pt x="5215" y="1793"/>
                  <a:pt x="5215" y="2750"/>
                </a:cubicBezTo>
                <a:cubicBezTo>
                  <a:pt x="5215" y="3077"/>
                  <a:pt x="5306" y="3382"/>
                  <a:pt x="5463" y="3644"/>
                </a:cubicBezTo>
                <a:cubicBezTo>
                  <a:pt x="5461" y="3645"/>
                  <a:pt x="5462" y="3644"/>
                  <a:pt x="5461" y="3646"/>
                </a:cubicBezTo>
                <a:lnTo>
                  <a:pt x="2167" y="352"/>
                </a:lnTo>
                <a:cubicBezTo>
                  <a:pt x="1933" y="118"/>
                  <a:pt x="1626"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57525" y="125399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3875099" y="4831017"/>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38"/>
          <p:cNvGrpSpPr/>
          <p:nvPr/>
        </p:nvGrpSpPr>
        <p:grpSpPr>
          <a:xfrm rot="900166">
            <a:off x="71818" y="148298"/>
            <a:ext cx="450265" cy="415813"/>
            <a:chOff x="1381575" y="5040050"/>
            <a:chExt cx="353850" cy="326775"/>
          </a:xfrm>
        </p:grpSpPr>
        <p:sp>
          <p:nvSpPr>
            <p:cNvPr id="1176" name="Google Shape;1176;p38"/>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38"/>
          <p:cNvGrpSpPr/>
          <p:nvPr/>
        </p:nvGrpSpPr>
        <p:grpSpPr>
          <a:xfrm rot="-900166">
            <a:off x="353971" y="2711505"/>
            <a:ext cx="459331" cy="579548"/>
            <a:chOff x="5191200" y="4689525"/>
            <a:chExt cx="360975" cy="455450"/>
          </a:xfrm>
        </p:grpSpPr>
        <p:sp>
          <p:nvSpPr>
            <p:cNvPr id="1179" name="Google Shape;1179;p38"/>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Rounded Rectangle 3"/>
          <p:cNvSpPr/>
          <p:nvPr/>
        </p:nvSpPr>
        <p:spPr>
          <a:xfrm>
            <a:off x="57526" y="115967"/>
            <a:ext cx="8873510" cy="48785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en-US" sz="2700" smtClean="0">
              <a:solidFill>
                <a:schemeClr val="tx1"/>
              </a:solidFill>
              <a:latin typeface="Times New Roman" panose="02020603050405020304" pitchFamily="18" charset="0"/>
              <a:cs typeface="Times New Roman" panose="02020603050405020304" pitchFamily="18" charset="0"/>
            </a:endParaRPr>
          </a:p>
          <a:p>
            <a:r>
              <a:rPr lang="en-US" sz="2700" smtClean="0">
                <a:solidFill>
                  <a:schemeClr val="tx1"/>
                </a:solidFill>
                <a:latin typeface="Times New Roman" panose="02020603050405020304" pitchFamily="18" charset="0"/>
                <a:cs typeface="Times New Roman" panose="02020603050405020304" pitchFamily="18" charset="0"/>
              </a:rPr>
              <a:t>2</a:t>
            </a:r>
            <a:r>
              <a:rPr lang="en-US" sz="2700">
                <a:solidFill>
                  <a:schemeClr val="tx1"/>
                </a:solidFill>
                <a:latin typeface="Times New Roman" panose="02020603050405020304" pitchFamily="18" charset="0"/>
                <a:cs typeface="Times New Roman" panose="02020603050405020304" pitchFamily="18" charset="0"/>
              </a:rPr>
              <a:t>. </a:t>
            </a:r>
            <a:r>
              <a:rPr lang="en-US" sz="2700" b="1">
                <a:solidFill>
                  <a:schemeClr val="tx1"/>
                </a:solidFill>
                <a:latin typeface="Times New Roman" panose="02020603050405020304" pitchFamily="18" charset="0"/>
                <a:cs typeface="Times New Roman" panose="02020603050405020304" pitchFamily="18" charset="0"/>
              </a:rPr>
              <a:t>Văn bản</a:t>
            </a:r>
            <a:endParaRPr lang="en-US" sz="2700">
              <a:solidFill>
                <a:schemeClr val="tx1"/>
              </a:solidFill>
              <a:latin typeface="Times New Roman" panose="02020603050405020304" pitchFamily="18" charset="0"/>
              <a:cs typeface="Times New Roman" panose="02020603050405020304" pitchFamily="18" charset="0"/>
            </a:endParaRPr>
          </a:p>
          <a:p>
            <a:r>
              <a:rPr lang="en-US" sz="2700" b="1">
                <a:solidFill>
                  <a:schemeClr val="tx1"/>
                </a:solidFill>
                <a:latin typeface="Times New Roman" panose="02020603050405020304" pitchFamily="18" charset="0"/>
                <a:cs typeface="Times New Roman" panose="02020603050405020304" pitchFamily="18" charset="0"/>
              </a:rPr>
              <a:t>+ Kiểu văn bản: </a:t>
            </a:r>
            <a:r>
              <a:rPr lang="en-US" sz="2700">
                <a:solidFill>
                  <a:schemeClr val="tx1"/>
                </a:solidFill>
                <a:latin typeface="Times New Roman" panose="02020603050405020304" pitchFamily="18" charset="0"/>
                <a:cs typeface="Times New Roman" panose="02020603050405020304" pitchFamily="18" charset="0"/>
              </a:rPr>
              <a:t>Nghị luận xã hội</a:t>
            </a:r>
          </a:p>
          <a:p>
            <a:r>
              <a:rPr lang="en-US" sz="2700">
                <a:solidFill>
                  <a:schemeClr val="tx1"/>
                </a:solidFill>
                <a:latin typeface="Times New Roman" panose="02020603050405020304" pitchFamily="18" charset="0"/>
                <a:cs typeface="Times New Roman" panose="02020603050405020304" pitchFamily="18" charset="0"/>
              </a:rPr>
              <a:t>+ </a:t>
            </a:r>
            <a:r>
              <a:rPr lang="en-US" sz="2700" b="1">
                <a:solidFill>
                  <a:schemeClr val="tx1"/>
                </a:solidFill>
                <a:latin typeface="Times New Roman" panose="02020603050405020304" pitchFamily="18" charset="0"/>
                <a:cs typeface="Times New Roman" panose="02020603050405020304" pitchFamily="18" charset="0"/>
              </a:rPr>
              <a:t>Hình thức của văn bản l</a:t>
            </a:r>
            <a:r>
              <a:rPr lang="en-US" sz="2700">
                <a:solidFill>
                  <a:schemeClr val="tx1"/>
                </a:solidFill>
                <a:latin typeface="Times New Roman" panose="02020603050405020304" pitchFamily="18" charset="0"/>
                <a:cs typeface="Times New Roman" panose="02020603050405020304" pitchFamily="18" charset="0"/>
              </a:rPr>
              <a:t>à bức thư của ông gửi cho cháu. Giọng văn gần gũi, ấm áp yêu thương, bên cạnh yếu tố chính nghị luận (trình bày quan điểm, suy nghĩ), văn bản còn sử dụng yếu tố tự sự (kể chuyện) và biểu cảm.</a:t>
            </a:r>
          </a:p>
          <a:p>
            <a:r>
              <a:rPr lang="en-US" sz="2700">
                <a:solidFill>
                  <a:schemeClr val="tx1"/>
                </a:solidFill>
                <a:latin typeface="Times New Roman" panose="02020603050405020304" pitchFamily="18" charset="0"/>
                <a:cs typeface="Times New Roman" panose="02020603050405020304" pitchFamily="18" charset="0"/>
              </a:rPr>
              <a:t>+  </a:t>
            </a:r>
            <a:r>
              <a:rPr lang="en-US" sz="2700" b="1">
                <a:solidFill>
                  <a:schemeClr val="tx1"/>
                </a:solidFill>
                <a:latin typeface="Times New Roman" panose="02020603050405020304" pitchFamily="18" charset="0"/>
                <a:cs typeface="Times New Roman" panose="02020603050405020304" pitchFamily="18" charset="0"/>
              </a:rPr>
              <a:t>Vấn đề nghị luận</a:t>
            </a:r>
            <a:r>
              <a:rPr lang="en-US" sz="2700">
                <a:solidFill>
                  <a:schemeClr val="tx1"/>
                </a:solidFill>
                <a:latin typeface="Times New Roman" panose="02020603050405020304" pitchFamily="18" charset="0"/>
                <a:cs typeface="Times New Roman" panose="02020603050405020304" pitchFamily="18" charset="0"/>
              </a:rPr>
              <a:t>: tấm “Bản đồ dẫn đường” của mỗi người- hay đúng hơn, cách nhìn nhận của mỗi người về thế giới xung quanh, về bản thân mình để từ đó có lối sống phù hợp với bản thân.</a:t>
            </a:r>
          </a:p>
          <a:p>
            <a:r>
              <a:rPr lang="en-US" sz="2700" smtClean="0">
                <a:solidFill>
                  <a:schemeClr val="tx1"/>
                </a:solidFill>
                <a:latin typeface="Times New Roman" panose="02020603050405020304" pitchFamily="18" charset="0"/>
                <a:cs typeface="Times New Roman" panose="02020603050405020304" pitchFamily="18" charset="0"/>
              </a:rPr>
              <a:t> </a:t>
            </a:r>
            <a:endParaRPr lang="en-US" sz="27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circle(in)">
                                      <p:cBhvr>
                                        <p:cTn id="18" dur="2000"/>
                                        <p:tgtEl>
                                          <p:spTgt spid="4">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circle(in)">
                                      <p:cBhvr>
                                        <p:cTn id="21"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3266902" y="211975"/>
            <a:ext cx="2001290" cy="89154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BỐ CỤC</a:t>
            </a:r>
          </a:p>
        </p:txBody>
      </p:sp>
      <p:sp>
        <p:nvSpPr>
          <p:cNvPr id="3" name="Rounded Rectangle 2"/>
          <p:cNvSpPr/>
          <p:nvPr/>
        </p:nvSpPr>
        <p:spPr>
          <a:xfrm>
            <a:off x="380309" y="1504604"/>
            <a:ext cx="2690205" cy="18650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Phần </a:t>
            </a:r>
            <a:r>
              <a:rPr lang="en-US" sz="2800" b="1" smtClean="0">
                <a:latin typeface="Times New Roman" panose="02020603050405020304" pitchFamily="18" charset="0"/>
                <a:cs typeface="Times New Roman" panose="02020603050405020304" pitchFamily="18" charset="0"/>
              </a:rPr>
              <a:t>một</a:t>
            </a:r>
            <a:r>
              <a:rPr lang="en-US" sz="2800" smtClean="0">
                <a:latin typeface="Times New Roman" panose="02020603050405020304" pitchFamily="18" charset="0"/>
                <a:cs typeface="Times New Roman" panose="02020603050405020304" pitchFamily="18" charset="0"/>
              </a:rPr>
              <a:t>: Từ </a:t>
            </a:r>
            <a:r>
              <a:rPr lang="en-US" sz="2800">
                <a:latin typeface="Times New Roman" panose="02020603050405020304" pitchFamily="18" charset="0"/>
                <a:cs typeface="Times New Roman" panose="02020603050405020304" pitchFamily="18" charset="0"/>
              </a:rPr>
              <a:t>đầu đến “ phải bước vào bóng tối</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4" name="Rounded Rectangle 3"/>
          <p:cNvSpPr/>
          <p:nvPr/>
        </p:nvSpPr>
        <p:spPr>
          <a:xfrm>
            <a:off x="3149884" y="1456735"/>
            <a:ext cx="3160795" cy="191291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Phần hai</a:t>
            </a:r>
            <a:r>
              <a:rPr lang="en-US" sz="2800">
                <a:latin typeface="Times New Roman" panose="02020603050405020304" pitchFamily="18" charset="0"/>
                <a:cs typeface="Times New Roman" panose="02020603050405020304" pitchFamily="18" charset="0"/>
              </a:rPr>
              <a:t>: Tiếp...”ý nghĩa của cuộc sống là gì</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6390049" y="1396540"/>
            <a:ext cx="2512883" cy="19205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Phần ba:</a:t>
            </a:r>
            <a:r>
              <a:rPr lang="en-US" sz="2400">
                <a:latin typeface="Times New Roman" panose="02020603050405020304" pitchFamily="18" charset="0"/>
                <a:cs typeface="Times New Roman" panose="02020603050405020304" pitchFamily="18" charset="0"/>
              </a:rPr>
              <a:t>  còn lại. </a:t>
            </a:r>
          </a:p>
        </p:txBody>
      </p:sp>
      <p:sp>
        <p:nvSpPr>
          <p:cNvPr id="6" name="TextBox 5"/>
          <p:cNvSpPr txBox="1"/>
          <p:nvPr/>
        </p:nvSpPr>
        <p:spPr>
          <a:xfrm>
            <a:off x="441095" y="3369652"/>
            <a:ext cx="2568632" cy="954107"/>
          </a:xfrm>
          <a:prstGeom prst="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a:solidFill>
                  <a:schemeClr val="tx1"/>
                </a:solidFill>
                <a:latin typeface="Times New Roman" panose="02020603050405020304" pitchFamily="18" charset="0"/>
                <a:cs typeface="Times New Roman" panose="02020603050405020304" pitchFamily="18" charset="0"/>
              </a:rPr>
              <a:t>Giới thiệu vấn đề”</a:t>
            </a:r>
          </a:p>
        </p:txBody>
      </p:sp>
      <p:sp>
        <p:nvSpPr>
          <p:cNvPr id="7" name="TextBox 6"/>
          <p:cNvSpPr txBox="1"/>
          <p:nvPr/>
        </p:nvSpPr>
        <p:spPr>
          <a:xfrm>
            <a:off x="3471863" y="3369652"/>
            <a:ext cx="2437467" cy="1200329"/>
          </a:xfrm>
          <a:prstGeom prst="rect">
            <a:avLst/>
          </a:prstGeom>
          <a:solidFill>
            <a:srgbClr val="00B050"/>
          </a:solidFill>
        </p:spPr>
        <p:txBody>
          <a:bodyPr wrap="square" rtlCol="0">
            <a:spAutoFit/>
          </a:bodyPr>
          <a:lstStyle/>
          <a:p>
            <a:r>
              <a:rPr lang="en-US" sz="2400">
                <a:latin typeface="Times New Roman" panose="02020603050405020304" pitchFamily="18" charset="0"/>
                <a:cs typeface="Times New Roman" panose="02020603050405020304" pitchFamily="18" charset="0"/>
              </a:rPr>
              <a:t>Trình bày những ý kiến, lí lẽ, bằng chứng về vấn đề</a:t>
            </a:r>
          </a:p>
        </p:txBody>
      </p:sp>
      <p:sp>
        <p:nvSpPr>
          <p:cNvPr id="8" name="TextBox 7"/>
          <p:cNvSpPr txBox="1"/>
          <p:nvPr/>
        </p:nvSpPr>
        <p:spPr>
          <a:xfrm>
            <a:off x="6450835" y="3317065"/>
            <a:ext cx="2503979" cy="1384995"/>
          </a:xfrm>
          <a:prstGeom prst="rect">
            <a:avLst/>
          </a:prstGeom>
          <a:solidFill>
            <a:srgbClr val="00B050"/>
          </a:solidFill>
        </p:spPr>
        <p:txBody>
          <a:bodyPr wrap="square" rtlCol="0">
            <a:spAutoFit/>
          </a:bodyPr>
          <a:lstStyle/>
          <a:p>
            <a:r>
              <a:rPr lang="en-US" sz="2800">
                <a:latin typeface="Times New Roman" panose="02020603050405020304" pitchFamily="18" charset="0"/>
                <a:cs typeface="Times New Roman" panose="02020603050405020304" pitchFamily="18" charset="0"/>
              </a:rPr>
              <a:t>Khẳng định lại ý kiến về vấn đề.</a:t>
            </a:r>
          </a:p>
        </p:txBody>
      </p:sp>
    </p:spTree>
    <p:extLst>
      <p:ext uri="{BB962C8B-B14F-4D97-AF65-F5344CB8AC3E}">
        <p14:creationId xmlns:p14="http://schemas.microsoft.com/office/powerpoint/2010/main" xmlns="" val="225273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ppt_w</p:attrName>
                                        </p:attrNameLst>
                                      </p:cBhvr>
                                      <p:tavLst>
                                        <p:tav tm="0" fmla="#ppt_w*sin(2.5*pi*$)">
                                          <p:val>
                                            <p:fltVal val="0"/>
                                          </p:val>
                                        </p:tav>
                                        <p:tav tm="100000">
                                          <p:val>
                                            <p:fltVal val="1"/>
                                          </p:val>
                                        </p:tav>
                                      </p:tavLst>
                                    </p:anim>
                                    <p:anim calcmode="lin" valueType="num">
                                      <p:cBhvr>
                                        <p:cTn id="3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endParaRPr lang="en-US"/>
          </a:p>
        </p:txBody>
      </p:sp>
      <p:sp>
        <p:nvSpPr>
          <p:cNvPr id="3" name="Right Arrow 2"/>
          <p:cNvSpPr/>
          <p:nvPr/>
        </p:nvSpPr>
        <p:spPr>
          <a:xfrm>
            <a:off x="1988659" y="1110802"/>
            <a:ext cx="6205061" cy="1805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II. KHÁM PHÁ VĂN BẢN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21929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ight Arrow 1"/>
          <p:cNvSpPr/>
          <p:nvPr/>
        </p:nvSpPr>
        <p:spPr>
          <a:xfrm>
            <a:off x="2421582" y="489293"/>
            <a:ext cx="4887311" cy="1150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smtClean="0">
                <a:solidFill>
                  <a:schemeClr val="tx1"/>
                </a:solidFill>
                <a:latin typeface="Times New Roman" panose="02020603050405020304" pitchFamily="18" charset="0"/>
                <a:cs typeface="Times New Roman" panose="02020603050405020304" pitchFamily="18" charset="0"/>
              </a:rPr>
              <a:t>1. Giới </a:t>
            </a:r>
            <a:r>
              <a:rPr lang="en-US" sz="3200" b="1">
                <a:solidFill>
                  <a:schemeClr val="tx1"/>
                </a:solidFill>
                <a:latin typeface="Times New Roman" panose="02020603050405020304" pitchFamily="18" charset="0"/>
                <a:cs typeface="Times New Roman" panose="02020603050405020304" pitchFamily="18" charset="0"/>
              </a:rPr>
              <a:t>thiệu vấn đề</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500877" y="147041"/>
            <a:ext cx="6986395" cy="1569660"/>
          </a:xfrm>
          <a:prstGeom prst="rect">
            <a:avLst/>
          </a:prstGeom>
          <a:noFill/>
        </p:spPr>
        <p:txBody>
          <a:bodyPr wrap="square" rtlCol="0">
            <a:spAutoFit/>
          </a:bodyPr>
          <a:lstStyle/>
          <a:p>
            <a:r>
              <a:rPr lang="vi-VN" sz="3200">
                <a:latin typeface="+mj-lt"/>
              </a:rPr>
              <a:t>P</a:t>
            </a:r>
            <a:r>
              <a:rPr lang="vi-VN" sz="3200" b="1">
                <a:latin typeface="+mj-lt"/>
              </a:rPr>
              <a:t>HIẾU HỌC TẬP </a:t>
            </a:r>
            <a:r>
              <a:rPr lang="en-US" sz="3200" b="1">
                <a:latin typeface="+mj-lt"/>
              </a:rPr>
              <a:t>SỐ </a:t>
            </a:r>
            <a:r>
              <a:rPr lang="en-US" sz="3200" b="1">
                <a:latin typeface="Times New Roman" panose="02020603050405020304" pitchFamily="18" charset="0"/>
                <a:cs typeface="Times New Roman" panose="02020603050405020304" pitchFamily="18" charset="0"/>
              </a:rPr>
              <a:t>3: </a:t>
            </a:r>
            <a:r>
              <a:rPr lang="vi-VN" sz="3200" b="1">
                <a:latin typeface="Times New Roman" panose="02020603050405020304" pitchFamily="18" charset="0"/>
                <a:cs typeface="Times New Roman" panose="02020603050405020304" pitchFamily="18" charset="0"/>
              </a:rPr>
              <a:t>Tìm hiểu </a:t>
            </a:r>
            <a:r>
              <a:rPr lang="en-US" sz="3200" b="1">
                <a:latin typeface="Times New Roman" panose="02020603050405020304" pitchFamily="18" charset="0"/>
                <a:cs typeface="Times New Roman" panose="02020603050405020304" pitchFamily="18" charset="0"/>
              </a:rPr>
              <a:t>g</a:t>
            </a:r>
            <a:r>
              <a:rPr lang="en-US" sz="3200" b="1" smtClean="0">
                <a:latin typeface="Times New Roman" panose="02020603050405020304" pitchFamily="18" charset="0"/>
                <a:cs typeface="Times New Roman" panose="02020603050405020304" pitchFamily="18" charset="0"/>
              </a:rPr>
              <a:t>iới </a:t>
            </a:r>
            <a:r>
              <a:rPr lang="en-US" sz="3200" b="1">
                <a:latin typeface="Times New Roman" panose="02020603050405020304" pitchFamily="18" charset="0"/>
                <a:cs typeface="Times New Roman" panose="02020603050405020304" pitchFamily="18" charset="0"/>
              </a:rPr>
              <a:t>thiệu vấn đề</a:t>
            </a:r>
          </a:p>
          <a:p>
            <a:endParaRPr lang="en-US" sz="3200">
              <a:latin typeface="+mj-lt"/>
            </a:endParaRPr>
          </a:p>
        </p:txBody>
      </p:sp>
      <p:graphicFrame>
        <p:nvGraphicFramePr>
          <p:cNvPr id="3" name="Table 2"/>
          <p:cNvGraphicFramePr>
            <a:graphicFrameLocks noGrp="1"/>
          </p:cNvGraphicFramePr>
          <p:nvPr/>
        </p:nvGraphicFramePr>
        <p:xfrm>
          <a:off x="87559" y="1228639"/>
          <a:ext cx="8974460" cy="3652901"/>
        </p:xfrm>
        <a:graphic>
          <a:graphicData uri="http://schemas.openxmlformats.org/drawingml/2006/table">
            <a:tbl>
              <a:tblPr firstRow="1" firstCol="1" bandRow="1">
                <a:tableStyleId>{C80E1D78-2188-4BD0-9025-78ECC0E8865C}</a:tableStyleId>
              </a:tblPr>
              <a:tblGrid>
                <a:gridCol w="5191603">
                  <a:extLst>
                    <a:ext uri="{9D8B030D-6E8A-4147-A177-3AD203B41FA5}">
                      <a16:colId xmlns:a16="http://schemas.microsoft.com/office/drawing/2014/main" xmlns="" val="3731741691"/>
                    </a:ext>
                  </a:extLst>
                </a:gridCol>
                <a:gridCol w="3782857">
                  <a:extLst>
                    <a:ext uri="{9D8B030D-6E8A-4147-A177-3AD203B41FA5}">
                      <a16:colId xmlns:a16="http://schemas.microsoft.com/office/drawing/2014/main" xmlns="" val="3853207590"/>
                    </a:ext>
                  </a:extLst>
                </a:gridCol>
              </a:tblGrid>
              <a:tr h="0">
                <a:tc>
                  <a:txBody>
                    <a:bodyPr/>
                    <a:lstStyle/>
                    <a:p>
                      <a:pPr algn="ctr">
                        <a:lnSpc>
                          <a:spcPct val="107000"/>
                        </a:lnSpc>
                        <a:spcAft>
                          <a:spcPts val="0"/>
                        </a:spcAft>
                      </a:pPr>
                      <a:r>
                        <a:rPr lang="en-US" sz="3200" b="1" kern="100">
                          <a:solidFill>
                            <a:schemeClr val="tx1"/>
                          </a:solidFill>
                          <a:effectLst/>
                          <a:latin typeface="Times New Roman" panose="02020603050405020304" pitchFamily="18" charset="0"/>
                          <a:cs typeface="Times New Roman" panose="02020603050405020304" pitchFamily="18" charset="0"/>
                        </a:rPr>
                        <a:t>Câu hỏi</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US" sz="3200" b="1" kern="100">
                          <a:solidFill>
                            <a:schemeClr val="tx1"/>
                          </a:solidFill>
                          <a:effectLst/>
                          <a:latin typeface="Times New Roman" panose="02020603050405020304" pitchFamily="18" charset="0"/>
                          <a:cs typeface="Times New Roman" panose="02020603050405020304" pitchFamily="18" charset="0"/>
                        </a:rPr>
                        <a:t>Câu trả lời</a:t>
                      </a:r>
                      <a:endParaRPr lang="en-US"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181519"/>
                  </a:ext>
                </a:extLst>
              </a:tr>
              <a:tr h="0">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1. Tác giả đã mở đầu văn bản bằng cách nào? Theo em tác dụng của cách mở đầu như vậy là gì?</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853271921"/>
                  </a:ext>
                </a:extLst>
              </a:tr>
              <a:tr h="0">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2. Từ cách mở đầu đó tác giả đã liên hệ đến vấn đề gì?</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7000"/>
                        </a:lnSpc>
                        <a:spcAft>
                          <a:spcPts val="0"/>
                        </a:spcAft>
                      </a:pPr>
                      <a:r>
                        <a:rPr lang="en-US" sz="3200" kern="1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839579176"/>
                  </a:ext>
                </a:extLst>
              </a:tr>
            </a:tbl>
          </a:graphicData>
        </a:graphic>
      </p:graphicFrame>
    </p:spTree>
    <p:extLst>
      <p:ext uri="{BB962C8B-B14F-4D97-AF65-F5344CB8AC3E}">
        <p14:creationId xmlns:p14="http://schemas.microsoft.com/office/powerpoint/2010/main" xmlns="" val="1648991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636773" y="45965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ight Arrow 1"/>
          <p:cNvSpPr/>
          <p:nvPr/>
        </p:nvSpPr>
        <p:spPr>
          <a:xfrm>
            <a:off x="1176773" y="1031577"/>
            <a:ext cx="6660302" cy="1155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TÌM HIỂU TRI THỨC NGỮ VĂN</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2776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765738" y="1594358"/>
            <a:ext cx="6621433" cy="156966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**Tác giả mở đầu văn bản bằng một câu chuyện nhỏ</a:t>
            </a:r>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mang tính chất ngụ ngôn</a:t>
            </a:r>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24736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935031" y="1068378"/>
            <a:ext cx="5424361" cy="178352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3200" smtClean="0">
                <a:solidFill>
                  <a:schemeClr val="tx1"/>
                </a:solidFill>
                <a:latin typeface="Times New Roman" panose="02020603050405020304" pitchFamily="18" charset="0"/>
                <a:cs typeface="Times New Roman" panose="02020603050405020304" pitchFamily="18" charset="0"/>
              </a:rPr>
              <a:t>một </a:t>
            </a:r>
            <a:r>
              <a:rPr lang="en-US" sz="3200">
                <a:solidFill>
                  <a:schemeClr val="tx1"/>
                </a:solidFill>
                <a:latin typeface="Times New Roman" panose="02020603050405020304" pitchFamily="18" charset="0"/>
                <a:cs typeface="Times New Roman" panose="02020603050405020304" pitchFamily="18" charset="0"/>
              </a:rPr>
              <a:t>người đàn ông đi làm về khuya và để quên chìa khóa ở nhà công ty. </a:t>
            </a:r>
          </a:p>
        </p:txBody>
      </p:sp>
      <p:sp>
        <p:nvSpPr>
          <p:cNvPr id="3" name="Right Arrow 2"/>
          <p:cNvSpPr/>
          <p:nvPr/>
        </p:nvSpPr>
        <p:spPr>
          <a:xfrm>
            <a:off x="182458" y="1068378"/>
            <a:ext cx="2810124" cy="193750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Tình huống:</a:t>
            </a:r>
            <a:endParaRPr 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935031" y="454622"/>
            <a:ext cx="6112260" cy="431560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3200" dirty="0" err="1">
                <a:solidFill>
                  <a:schemeClr val="tx1"/>
                </a:solidFill>
                <a:latin typeface="Times New Roman" panose="02020603050405020304" pitchFamily="18" charset="0"/>
                <a:cs typeface="Times New Roman" panose="02020603050405020304" pitchFamily="18" charset="0"/>
              </a:rPr>
              <a:t>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chìa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khóa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phòng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nhưng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ở </a:t>
            </a:r>
            <a:r>
              <a:rPr lang="en-US" sz="3200" dirty="0" err="1">
                <a:solidFill>
                  <a:schemeClr val="tx1"/>
                </a:solidFill>
                <a:latin typeface="Times New Roman" panose="02020603050405020304" pitchFamily="18" charset="0"/>
                <a:cs typeface="Times New Roman" panose="02020603050405020304" pitchFamily="18" charset="0"/>
              </a:rPr>
              <a:t>quanh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cửa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ra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vì</a:t>
            </a:r>
            <a:r>
              <a:rPr lang="en-US" sz="3200" dirty="0">
                <a:solidFill>
                  <a:schemeClr val="tx1"/>
                </a:solidFill>
                <a:latin typeface="Times New Roman" panose="02020603050405020304" pitchFamily="18" charset="0"/>
                <a:cs typeface="Times New Roman" panose="02020603050405020304" pitchFamily="18" charset="0"/>
              </a:rPr>
              <a:t> ở </a:t>
            </a:r>
            <a:r>
              <a:rPr lang="en-US" sz="3200" dirty="0" err="1">
                <a:solidFill>
                  <a:schemeClr val="tx1"/>
                </a:solidFill>
                <a:latin typeface="Times New Roman" panose="02020603050405020304" pitchFamily="18" charset="0"/>
                <a:cs typeface="Times New Roman" panose="02020603050405020304" pitchFamily="18" charset="0"/>
              </a:rPr>
              <a:t>đó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ở </a:t>
            </a:r>
            <a:r>
              <a:rPr lang="en-US" sz="3200" dirty="0" err="1">
                <a:solidFill>
                  <a:schemeClr val="tx1"/>
                </a:solidFill>
                <a:latin typeface="Times New Roman" panose="02020603050405020304" pitchFamily="18" charset="0"/>
                <a:cs typeface="Times New Roman" panose="02020603050405020304" pitchFamily="18" charset="0"/>
              </a:rPr>
              <a:t>gần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ngọn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đèn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đường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Thậm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chí</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những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xóm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giúp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cũng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quanh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đèn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ông</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3" name="Right Arrow 2"/>
          <p:cNvSpPr/>
          <p:nvPr/>
        </p:nvSpPr>
        <p:spPr>
          <a:xfrm>
            <a:off x="275532" y="1567644"/>
            <a:ext cx="2810124" cy="193750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Cách xử lí kì khôi</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838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923535" y="1592984"/>
            <a:ext cx="6112260" cy="196292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3200" dirty="0" err="1">
                <a:solidFill>
                  <a:schemeClr val="tx1"/>
                </a:solidFill>
                <a:latin typeface="Times New Roman" panose="02020603050405020304" pitchFamily="18" charset="0"/>
                <a:cs typeface="Times New Roman" panose="02020603050405020304" pitchFamily="18" charset="0"/>
              </a:rPr>
              <a:t>họ</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thấy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chìa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khóa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đèn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Right Arrow 2"/>
          <p:cNvSpPr/>
          <p:nvPr/>
        </p:nvSpPr>
        <p:spPr>
          <a:xfrm>
            <a:off x="275532" y="1567644"/>
            <a:ext cx="2810124" cy="193750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Kết quả</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5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ight Arrow 1"/>
          <p:cNvSpPr/>
          <p:nvPr/>
        </p:nvSpPr>
        <p:spPr>
          <a:xfrm>
            <a:off x="2436250" y="146643"/>
            <a:ext cx="4477407" cy="1147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a:t>
            </a:r>
            <a:r>
              <a:rPr lang="en-US" sz="2800" b="1" smtClean="0">
                <a:solidFill>
                  <a:schemeClr val="tx1"/>
                </a:solidFill>
                <a:latin typeface="Times New Roman" panose="02020603050405020304" pitchFamily="18" charset="0"/>
                <a:cs typeface="Times New Roman" panose="02020603050405020304" pitchFamily="18" charset="0"/>
              </a:rPr>
              <a:t>ấm </a:t>
            </a:r>
            <a:r>
              <a:rPr lang="en-US" sz="2800" b="1">
                <a:solidFill>
                  <a:schemeClr val="tx1"/>
                </a:solidFill>
                <a:latin typeface="Times New Roman" panose="02020603050405020304" pitchFamily="18" charset="0"/>
                <a:cs typeface="Times New Roman" panose="02020603050405020304" pitchFamily="18" charset="0"/>
              </a:rPr>
              <a:t>bản đồ dẫn đường </a:t>
            </a:r>
          </a:p>
        </p:txBody>
      </p:sp>
      <p:sp>
        <p:nvSpPr>
          <p:cNvPr id="3" name="Rounded Rectangle 2"/>
          <p:cNvSpPr/>
          <p:nvPr/>
        </p:nvSpPr>
        <p:spPr>
          <a:xfrm>
            <a:off x="87560" y="1294373"/>
            <a:ext cx="9030878" cy="36970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smtClean="0">
                <a:solidFill>
                  <a:schemeClr val="tx1"/>
                </a:solidFill>
                <a:latin typeface="Times New Roman" panose="02020603050405020304" pitchFamily="18" charset="0"/>
                <a:cs typeface="Times New Roman" panose="02020603050405020304" pitchFamily="18" charset="0"/>
              </a:rPr>
              <a:t>+ Từ </a:t>
            </a:r>
            <a:r>
              <a:rPr lang="en-US" sz="2800">
                <a:solidFill>
                  <a:schemeClr val="tx1"/>
                </a:solidFill>
                <a:latin typeface="Times New Roman" panose="02020603050405020304" pitchFamily="18" charset="0"/>
                <a:cs typeface="Times New Roman" panose="02020603050405020304" pitchFamily="18" charset="0"/>
              </a:rPr>
              <a:t>câu chuyện tác giả liên tưởng đến vấn đề “tấm bản đồ dẫn đường” cho mỗi người, “bản đồ” này chính là quan niệm, cách thức hành động mà ta vạch ra trong đầu, nó sẽ giúp ta tìm ra thứ ta cần trong cuộc sống.</a:t>
            </a:r>
          </a:p>
          <a:p>
            <a:r>
              <a:rPr lang="en-US" sz="2800">
                <a:solidFill>
                  <a:schemeClr val="tx1"/>
                </a:solidFill>
                <a:latin typeface="Times New Roman" panose="02020603050405020304" pitchFamily="18" charset="0"/>
                <a:cs typeface="Times New Roman" panose="02020603050405020304" pitchFamily="18" charset="0"/>
              </a:rPr>
              <a:t> </a:t>
            </a:r>
            <a:r>
              <a:rPr lang="en-US" sz="2800" smtClean="0">
                <a:solidFill>
                  <a:schemeClr val="tx1"/>
                </a:solidFill>
                <a:latin typeface="Times New Roman" panose="02020603050405020304" pitchFamily="18" charset="0"/>
                <a:cs typeface="Times New Roman" panose="02020603050405020304" pitchFamily="18" charset="0"/>
              </a:rPr>
              <a:t>+ Và </a:t>
            </a:r>
            <a:r>
              <a:rPr lang="en-US" sz="2800">
                <a:solidFill>
                  <a:schemeClr val="tx1"/>
                </a:solidFill>
                <a:latin typeface="Times New Roman" panose="02020603050405020304" pitchFamily="18" charset="0"/>
                <a:cs typeface="Times New Roman" panose="02020603050405020304" pitchFamily="18" charset="0"/>
              </a:rPr>
              <a:t>tác giả khẳng định, câu trả lời cho câu hỏi về nơi có thứ ta muốn tìm  nhiều khi không ở ngoài ánh sáng mà nằm trong bóng tối. Muốn biết, ta phải dũng cảm bước vào bóng tối.</a:t>
            </a:r>
          </a:p>
        </p:txBody>
      </p:sp>
    </p:spTree>
    <p:extLst>
      <p:ext uri="{BB962C8B-B14F-4D97-AF65-F5344CB8AC3E}">
        <p14:creationId xmlns:p14="http://schemas.microsoft.com/office/powerpoint/2010/main" xmlns="" val="156617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76733" y="454622"/>
            <a:ext cx="1822405" cy="362500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Tác dụng của cách mở đầu văn bản bằng câu chuyện ngụ ngôn.</a:t>
            </a:r>
          </a:p>
        </p:txBody>
      </p:sp>
      <p:sp>
        <p:nvSpPr>
          <p:cNvPr id="3" name="Rounded Rectangle 2"/>
          <p:cNvSpPr/>
          <p:nvPr/>
        </p:nvSpPr>
        <p:spPr>
          <a:xfrm>
            <a:off x="2626318" y="133782"/>
            <a:ext cx="6331639" cy="227101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400" smtClean="0">
                <a:solidFill>
                  <a:schemeClr val="tx1"/>
                </a:solidFill>
                <a:latin typeface="Times New Roman" panose="02020603050405020304" pitchFamily="18" charset="0"/>
                <a:cs typeface="Times New Roman" panose="02020603050405020304" pitchFamily="18" charset="0"/>
              </a:rPr>
              <a:t>  </a:t>
            </a:r>
          </a:p>
          <a:p>
            <a:r>
              <a:rPr lang="en-US" sz="2400" smtClean="0">
                <a:solidFill>
                  <a:schemeClr val="tx1"/>
                </a:solidFill>
                <a:latin typeface="Times New Roman" panose="02020603050405020304" pitchFamily="18" charset="0"/>
                <a:cs typeface="Times New Roman" panose="02020603050405020304" pitchFamily="18" charset="0"/>
              </a:rPr>
              <a:t>Cách </a:t>
            </a:r>
            <a:r>
              <a:rPr lang="en-US" sz="2400">
                <a:solidFill>
                  <a:schemeClr val="tx1"/>
                </a:solidFill>
                <a:latin typeface="Times New Roman" panose="02020603050405020304" pitchFamily="18" charset="0"/>
                <a:cs typeface="Times New Roman" panose="02020603050405020304" pitchFamily="18" charset="0"/>
              </a:rPr>
              <a:t>vào đề rất tự nhiên, tạo sự hứng thú, lôi cuốn với người đọc. Từ một tình huống thông thường trong cuộc sống, câu chuyện đã đặt ra nhiều vấn đề sâu sắc, khiến người đọc phải suy ngẫm cùng tác giả và đọc tiếp phần sau của văn bản.</a:t>
            </a:r>
          </a:p>
          <a:p>
            <a:r>
              <a:rPr lang="en-US" sz="2800">
                <a:solidFill>
                  <a:schemeClr val="tx1"/>
                </a:solidFill>
                <a:latin typeface="Times New Roman" panose="02020603050405020304" pitchFamily="18" charset="0"/>
                <a:cs typeface="Times New Roman" panose="02020603050405020304" pitchFamily="18" charset="0"/>
              </a:rPr>
              <a:t> </a:t>
            </a:r>
          </a:p>
        </p:txBody>
      </p:sp>
      <p:sp>
        <p:nvSpPr>
          <p:cNvPr id="4" name="Rounded Rectangle 3"/>
          <p:cNvSpPr/>
          <p:nvPr/>
        </p:nvSpPr>
        <p:spPr>
          <a:xfrm>
            <a:off x="2711228" y="2834091"/>
            <a:ext cx="6322968" cy="170711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Câu chuyện gắn kết với vấn đề cần nghị luận, vừa khéo léo giới thiệu được vấn đề </a:t>
            </a:r>
            <a:r>
              <a:rPr lang="en-US" sz="2400" b="1">
                <a:solidFill>
                  <a:schemeClr val="tx1"/>
                </a:solidFill>
                <a:latin typeface="Times New Roman" panose="02020603050405020304" pitchFamily="18" charset="0"/>
                <a:cs typeface="Times New Roman" panose="02020603050405020304" pitchFamily="18" charset="0"/>
              </a:rPr>
              <a:t>“tấm bản đồ dẫn đường”</a:t>
            </a:r>
            <a:r>
              <a:rPr lang="en-US" sz="2400">
                <a:solidFill>
                  <a:schemeClr val="tx1"/>
                </a:solidFill>
                <a:latin typeface="Times New Roman" panose="02020603050405020304" pitchFamily="18" charset="0"/>
                <a:cs typeface="Times New Roman" panose="02020603050405020304" pitchFamily="18" charset="0"/>
              </a:rPr>
              <a:t> vừa gợi ra những phương diện khác nhau của vấn đề.</a:t>
            </a:r>
          </a:p>
        </p:txBody>
      </p:sp>
      <p:cxnSp>
        <p:nvCxnSpPr>
          <p:cNvPr id="35" name="Straight Arrow Connector 34">
            <a:extLst>
              <a:ext uri="{FF2B5EF4-FFF2-40B4-BE49-F238E27FC236}">
                <a16:creationId xmlns:a16="http://schemas.microsoft.com/office/drawing/2014/main" xmlns="" id="{EA278526-4C74-B970-5FA7-2D4F747F3840}"/>
              </a:ext>
            </a:extLst>
          </p:cNvPr>
          <p:cNvCxnSpPr>
            <a:cxnSpLocks/>
            <a:stCxn id="2" idx="3"/>
          </p:cNvCxnSpPr>
          <p:nvPr/>
        </p:nvCxnSpPr>
        <p:spPr>
          <a:xfrm flipV="1">
            <a:off x="1899138" y="1049445"/>
            <a:ext cx="727180" cy="121768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EA278526-4C74-B970-5FA7-2D4F747F3840}"/>
              </a:ext>
            </a:extLst>
          </p:cNvPr>
          <p:cNvCxnSpPr>
            <a:cxnSpLocks/>
            <a:stCxn id="2" idx="3"/>
            <a:endCxn id="4" idx="1"/>
          </p:cNvCxnSpPr>
          <p:nvPr/>
        </p:nvCxnSpPr>
        <p:spPr>
          <a:xfrm>
            <a:off x="1899138" y="2267127"/>
            <a:ext cx="812090" cy="142052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7514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in)">
                                      <p:cBhvr>
                                        <p:cTn id="13" dur="20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ppt_w</p:attrName>
                                        </p:attrNameLst>
                                      </p:cBhvr>
                                      <p:tavLst>
                                        <p:tav tm="0" fmla="#ppt_w*sin(2.5*pi*$)">
                                          <p:val>
                                            <p:fltVal val="0"/>
                                          </p:val>
                                        </p:tav>
                                        <p:tav tm="100000">
                                          <p:val>
                                            <p:fltVal val="1"/>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ight Arrow 1"/>
          <p:cNvSpPr/>
          <p:nvPr/>
        </p:nvSpPr>
        <p:spPr>
          <a:xfrm>
            <a:off x="2421582" y="489293"/>
            <a:ext cx="4887311" cy="3282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2. </a:t>
            </a:r>
            <a:r>
              <a:rPr lang="en-US" sz="3200" b="1" dirty="0" err="1" smtClean="0">
                <a:solidFill>
                  <a:schemeClr val="tx1"/>
                </a:solidFill>
                <a:latin typeface="Times New Roman" panose="02020603050405020304" pitchFamily="18" charset="0"/>
                <a:cs typeface="Times New Roman" panose="02020603050405020304" pitchFamily="18" charset="0"/>
              </a:rPr>
              <a:t>Trình</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bày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ý </a:t>
            </a:r>
            <a:r>
              <a:rPr lang="en-US" sz="3200" b="1" dirty="0" err="1">
                <a:solidFill>
                  <a:schemeClr val="tx1"/>
                </a:solidFill>
                <a:latin typeface="Times New Roman" panose="02020603050405020304" pitchFamily="18" charset="0"/>
                <a:cs typeface="Times New Roman" panose="02020603050405020304" pitchFamily="18" charset="0"/>
              </a:rPr>
              <a:t>kiến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lí</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lẽ</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bằng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chứng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vấn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đề</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71129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1257" name="Google Shape;1257;p41"/>
          <p:cNvPicPr preferRelativeResize="0"/>
          <p:nvPr/>
        </p:nvPicPr>
        <p:blipFill rotWithShape="1">
          <a:blip r:embed="rId3">
            <a:alphaModFix/>
          </a:blip>
          <a:srcRect l="29115" r="15888"/>
          <a:stretch/>
        </p:blipFill>
        <p:spPr>
          <a:xfrm flipH="1">
            <a:off x="57407" y="438807"/>
            <a:ext cx="1852672" cy="3122099"/>
          </a:xfrm>
          <a:prstGeom prst="rect">
            <a:avLst/>
          </a:prstGeom>
          <a:noFill/>
          <a:ln w="19050" cap="flat" cmpd="sng">
            <a:solidFill>
              <a:schemeClr val="dk1"/>
            </a:solidFill>
            <a:prstDash val="solid"/>
            <a:round/>
            <a:headEnd type="none" w="sm" len="sm"/>
            <a:tailEnd type="none" w="sm" len="sm"/>
          </a:ln>
        </p:spPr>
      </p:pic>
      <p:sp>
        <p:nvSpPr>
          <p:cNvPr id="1258" name="Google Shape;1258;p41"/>
          <p:cNvSpPr/>
          <p:nvPr/>
        </p:nvSpPr>
        <p:spPr>
          <a:xfrm>
            <a:off x="1832676" y="12445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41"/>
          <p:cNvGrpSpPr/>
          <p:nvPr/>
        </p:nvGrpSpPr>
        <p:grpSpPr>
          <a:xfrm rot="900166">
            <a:off x="190481" y="3789428"/>
            <a:ext cx="450265" cy="415813"/>
            <a:chOff x="1381575" y="5040050"/>
            <a:chExt cx="353850" cy="326775"/>
          </a:xfrm>
        </p:grpSpPr>
        <p:sp>
          <p:nvSpPr>
            <p:cNvPr id="1260" name="Google Shape;1260;p41"/>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1"/>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41"/>
          <p:cNvGrpSpPr/>
          <p:nvPr/>
        </p:nvGrpSpPr>
        <p:grpSpPr>
          <a:xfrm rot="-900166">
            <a:off x="754078" y="149033"/>
            <a:ext cx="459331" cy="579548"/>
            <a:chOff x="5191200" y="4689525"/>
            <a:chExt cx="360975" cy="455450"/>
          </a:xfrm>
        </p:grpSpPr>
        <p:sp>
          <p:nvSpPr>
            <p:cNvPr id="1263" name="Google Shape;1263;p41"/>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1"/>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5" name="Google Shape;1265;p41"/>
          <p:cNvSpPr/>
          <p:nvPr/>
        </p:nvSpPr>
        <p:spPr>
          <a:xfrm>
            <a:off x="843770" y="3948627"/>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2063545" y="230007"/>
            <a:ext cx="6816437" cy="6330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smtClean="0">
              <a:solidFill>
                <a:schemeClr val="tx1"/>
              </a:solidFill>
              <a:latin typeface="+mj-lt"/>
            </a:endParaRPr>
          </a:p>
          <a:p>
            <a:r>
              <a:rPr lang="vi-VN" sz="2800" smtClean="0">
                <a:solidFill>
                  <a:schemeClr val="tx1"/>
                </a:solidFill>
                <a:latin typeface="+mj-lt"/>
              </a:rPr>
              <a:t>PHIẾU </a:t>
            </a:r>
            <a:r>
              <a:rPr lang="vi-VN" sz="2800">
                <a:solidFill>
                  <a:schemeClr val="tx1"/>
                </a:solidFill>
                <a:latin typeface="+mj-lt"/>
              </a:rPr>
              <a:t>HỌC TẬP SỐ </a:t>
            </a:r>
            <a:r>
              <a:rPr lang="en-US" sz="2800">
                <a:solidFill>
                  <a:schemeClr val="tx1"/>
                </a:solidFill>
                <a:latin typeface="+mj-lt"/>
              </a:rPr>
              <a:t>4</a:t>
            </a:r>
            <a:r>
              <a:rPr lang="vi-VN" sz="2800">
                <a:solidFill>
                  <a:schemeClr val="tx1"/>
                </a:solidFill>
                <a:latin typeface="+mj-lt"/>
              </a:rPr>
              <a:t>: </a:t>
            </a:r>
            <a:r>
              <a:rPr lang="en-US" sz="2800">
                <a:solidFill>
                  <a:schemeClr val="tx1"/>
                </a:solidFill>
                <a:latin typeface="Times New Roman" panose="02020603050405020304" pitchFamily="18" charset="0"/>
                <a:cs typeface="Times New Roman" panose="02020603050405020304" pitchFamily="18" charset="0"/>
              </a:rPr>
              <a:t>Tìm hiểu chi tiết</a:t>
            </a:r>
          </a:p>
          <a:p>
            <a:r>
              <a:rPr lang="en-US" sz="2800">
                <a:solidFill>
                  <a:schemeClr val="tx1"/>
                </a:solidFill>
                <a:latin typeface="Times New Roman" panose="02020603050405020304" pitchFamily="18" charset="0"/>
                <a:cs typeface="Times New Roman" panose="02020603050405020304" pitchFamily="18" charset="0"/>
              </a:rPr>
              <a:t> </a:t>
            </a:r>
          </a:p>
        </p:txBody>
      </p:sp>
      <p:graphicFrame>
        <p:nvGraphicFramePr>
          <p:cNvPr id="4" name="Table 3"/>
          <p:cNvGraphicFramePr>
            <a:graphicFrameLocks noGrp="1"/>
          </p:cNvGraphicFramePr>
          <p:nvPr>
            <p:extLst>
              <p:ext uri="{D42A27DB-BD31-4B8C-83A1-F6EECF244321}">
                <p14:modId xmlns:p14="http://schemas.microsoft.com/office/powerpoint/2010/main" xmlns="" val="2132189571"/>
              </p:ext>
            </p:extLst>
          </p:nvPr>
        </p:nvGraphicFramePr>
        <p:xfrm>
          <a:off x="1991360" y="1057768"/>
          <a:ext cx="6960809" cy="3391916"/>
        </p:xfrm>
        <a:graphic>
          <a:graphicData uri="http://schemas.openxmlformats.org/drawingml/2006/table">
            <a:tbl>
              <a:tblPr firstRow="1" firstCol="1" bandRow="1">
                <a:tableStyleId>{C80E1D78-2188-4BD0-9025-78ECC0E8865C}</a:tableStyleId>
              </a:tblPr>
              <a:tblGrid>
                <a:gridCol w="1259182">
                  <a:extLst>
                    <a:ext uri="{9D8B030D-6E8A-4147-A177-3AD203B41FA5}">
                      <a16:colId xmlns:a16="http://schemas.microsoft.com/office/drawing/2014/main" xmlns="" val="3842633488"/>
                    </a:ext>
                  </a:extLst>
                </a:gridCol>
                <a:gridCol w="2849721">
                  <a:extLst>
                    <a:ext uri="{9D8B030D-6E8A-4147-A177-3AD203B41FA5}">
                      <a16:colId xmlns:a16="http://schemas.microsoft.com/office/drawing/2014/main" xmlns="" val="1925712407"/>
                    </a:ext>
                  </a:extLst>
                </a:gridCol>
                <a:gridCol w="2851906">
                  <a:extLst>
                    <a:ext uri="{9D8B030D-6E8A-4147-A177-3AD203B41FA5}">
                      <a16:colId xmlns:a16="http://schemas.microsoft.com/office/drawing/2014/main" xmlns="" val="1752243913"/>
                    </a:ext>
                  </a:extLst>
                </a:gridCol>
              </a:tblGrid>
              <a:tr h="0">
                <a:tc rowSpan="3">
                  <a:txBody>
                    <a:bodyPr/>
                    <a:lstStyle/>
                    <a:p>
                      <a:pPr algn="just">
                        <a:lnSpc>
                          <a:spcPct val="107000"/>
                        </a:lnSpc>
                        <a:spcAft>
                          <a:spcPts val="0"/>
                        </a:spcAft>
                      </a:pPr>
                      <a:endParaRPr lang="en-US" sz="2600" kern="100" smtClean="0">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2600" kern="100" smtClean="0">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2600" kern="100" smtClean="0">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2600" kern="100" smtClean="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600" kern="100" smtClean="0">
                          <a:effectLst/>
                          <a:latin typeface="Times New Roman" panose="02020603050405020304" pitchFamily="18" charset="0"/>
                          <a:cs typeface="Times New Roman" panose="02020603050405020304" pitchFamily="18" charset="0"/>
                        </a:rPr>
                        <a:t>Tấm </a:t>
                      </a:r>
                      <a:r>
                        <a:rPr lang="en-US" sz="2600" kern="100">
                          <a:effectLst/>
                          <a:latin typeface="Times New Roman" panose="02020603050405020304" pitchFamily="18" charset="0"/>
                          <a:cs typeface="Times New Roman" panose="02020603050405020304" pitchFamily="18" charset="0"/>
                        </a:rPr>
                        <a:t>bản đồ</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600" kern="100">
                          <a:effectLst/>
                          <a:latin typeface="Times New Roman" panose="02020603050405020304" pitchFamily="18" charset="0"/>
                          <a:cs typeface="Times New Roman" panose="02020603050405020304" pitchFamily="18" charset="0"/>
                        </a:rPr>
                        <a:t>Cách nhìn về cuộc đời, con người</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600" kern="100">
                          <a:effectLst/>
                          <a:latin typeface="Times New Roman" panose="02020603050405020304" pitchFamily="18" charset="0"/>
                          <a:cs typeface="Times New Roman" panose="02020603050405020304" pitchFamily="18" charset="0"/>
                        </a:rPr>
                        <a:t>Dẫn chứng:........</a:t>
                      </a:r>
                      <a:endParaRPr lang="en-US" sz="26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600" kern="100">
                          <a:effectLst/>
                          <a:latin typeface="Times New Roman" panose="02020603050405020304" pitchFamily="18" charset="0"/>
                          <a:cs typeface="Times New Roman" panose="02020603050405020304" pitchFamily="18" charset="0"/>
                        </a:rPr>
                        <a:t>Lí lẽ:..............</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50415972"/>
                  </a:ext>
                </a:extLst>
              </a:tr>
              <a:tr h="0">
                <a:tc vMerge="1">
                  <a:txBody>
                    <a:bodyPr/>
                    <a:lstStyle/>
                    <a:p>
                      <a:endParaRPr lang="en-US"/>
                    </a:p>
                  </a:txBody>
                  <a:tcPr/>
                </a:tc>
                <a:tc>
                  <a:txBody>
                    <a:bodyPr/>
                    <a:lstStyle/>
                    <a:p>
                      <a:pPr algn="just">
                        <a:lnSpc>
                          <a:spcPct val="107000"/>
                        </a:lnSpc>
                        <a:spcAft>
                          <a:spcPts val="0"/>
                        </a:spcAft>
                      </a:pPr>
                      <a:r>
                        <a:rPr lang="en-US" sz="2600" kern="100">
                          <a:effectLst/>
                          <a:latin typeface="Times New Roman" panose="02020603050405020304" pitchFamily="18" charset="0"/>
                          <a:cs typeface="Times New Roman" panose="02020603050405020304" pitchFamily="18" charset="0"/>
                        </a:rPr>
                        <a:t>Cách nhìn nhận về bản thân</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600" kern="100">
                          <a:effectLst/>
                          <a:latin typeface="Times New Roman" panose="02020603050405020304" pitchFamily="18" charset="0"/>
                          <a:cs typeface="Times New Roman" panose="02020603050405020304" pitchFamily="18" charset="0"/>
                        </a:rPr>
                        <a:t>Dẫn chứng:........</a:t>
                      </a:r>
                      <a:endParaRPr lang="en-US" sz="26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600" kern="100">
                          <a:effectLst/>
                          <a:latin typeface="Times New Roman" panose="02020603050405020304" pitchFamily="18" charset="0"/>
                          <a:cs typeface="Times New Roman" panose="02020603050405020304" pitchFamily="18" charset="0"/>
                        </a:rPr>
                        <a:t>Lí lẽ:..............</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70047069"/>
                  </a:ext>
                </a:extLst>
              </a:tr>
              <a:tr h="0">
                <a:tc vMerge="1">
                  <a:txBody>
                    <a:bodyPr/>
                    <a:lstStyle/>
                    <a:p>
                      <a:endParaRPr lang="en-US"/>
                    </a:p>
                  </a:txBody>
                  <a:tcPr/>
                </a:tc>
                <a:tc gridSpan="2">
                  <a:txBody>
                    <a:bodyPr/>
                    <a:lstStyle/>
                    <a:p>
                      <a:pPr algn="just">
                        <a:lnSpc>
                          <a:spcPct val="107000"/>
                        </a:lnSpc>
                        <a:spcAft>
                          <a:spcPts val="0"/>
                        </a:spcAft>
                      </a:pPr>
                      <a:r>
                        <a:rPr lang="en-US" sz="2600" kern="100">
                          <a:effectLst/>
                          <a:latin typeface="Times New Roman" panose="02020603050405020304" pitchFamily="18" charset="0"/>
                          <a:cs typeface="Times New Roman" panose="02020603050405020304" pitchFamily="18" charset="0"/>
                        </a:rPr>
                        <a:t>Vai trò của tấm bản đồ dẫn đường là ..............</a:t>
                      </a:r>
                      <a:endParaRPr lang="en-US" sz="26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600" kern="100">
                          <a:effectLst/>
                          <a:latin typeface="Times New Roman" panose="02020603050405020304" pitchFamily="18" charset="0"/>
                          <a:cs typeface="Times New Roman" panose="02020603050405020304" pitchFamily="18" charset="0"/>
                        </a:rPr>
                        <a:t>Những khó khăn khi tìm kiếm tấm bản đồ cho riêng mình..........</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2688679281"/>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54682" y="635958"/>
            <a:ext cx="3319792" cy="293095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400" b="1" smtClean="0">
                <a:solidFill>
                  <a:schemeClr val="tx1"/>
                </a:solidFill>
                <a:latin typeface="Times New Roman" panose="02020603050405020304" pitchFamily="18" charset="0"/>
                <a:cs typeface="Times New Roman" panose="02020603050405020304" pitchFamily="18" charset="0"/>
              </a:rPr>
              <a:t>Ý kiến </a:t>
            </a:r>
            <a:r>
              <a:rPr lang="en-US" sz="2400" b="1">
                <a:solidFill>
                  <a:schemeClr val="tx1"/>
                </a:solidFill>
                <a:latin typeface="Times New Roman" panose="02020603050405020304" pitchFamily="18" charset="0"/>
                <a:cs typeface="Times New Roman" panose="02020603050405020304" pitchFamily="18" charset="0"/>
              </a:rPr>
              <a:t>1:</a:t>
            </a:r>
            <a:r>
              <a:rPr lang="en-US" sz="2400">
                <a:solidFill>
                  <a:schemeClr val="tx1"/>
                </a:solidFill>
                <a:latin typeface="Times New Roman" panose="02020603050405020304" pitchFamily="18" charset="0"/>
                <a:cs typeface="Times New Roman" panose="02020603050405020304" pitchFamily="18" charset="0"/>
              </a:rPr>
              <a:t> Tấm bản đồ là cách ta nhìn nhận về cuộc đời, về thế giới xung quanh và về mọi người</a:t>
            </a:r>
            <a:r>
              <a:rPr lang="en-US" sz="3200">
                <a:solidFill>
                  <a:schemeClr val="tx1"/>
                </a:solidFill>
                <a:latin typeface="Times New Roman" panose="02020603050405020304" pitchFamily="18" charset="0"/>
                <a:cs typeface="Times New Roman" panose="02020603050405020304" pitchFamily="18" charset="0"/>
              </a:rPr>
              <a:t>.</a:t>
            </a:r>
          </a:p>
        </p:txBody>
      </p:sp>
      <p:sp>
        <p:nvSpPr>
          <p:cNvPr id="3" name="Rounded Rectangle 2"/>
          <p:cNvSpPr/>
          <p:nvPr/>
        </p:nvSpPr>
        <p:spPr>
          <a:xfrm>
            <a:off x="3574474" y="780974"/>
            <a:ext cx="5248055" cy="33313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Lí lẽ 1:</a:t>
            </a:r>
            <a:r>
              <a:rPr lang="en-US" sz="2400">
                <a:solidFill>
                  <a:schemeClr val="tx1"/>
                </a:solidFill>
                <a:latin typeface="Times New Roman" panose="02020603050405020304" pitchFamily="18" charset="0"/>
                <a:cs typeface="Times New Roman" panose="02020603050405020304" pitchFamily="18" charset="0"/>
              </a:rPr>
              <a:t>  Cách nhìn nhận về cuộc đời, về con người được hình thành từ khi ta còn thơ bé, được truyền từ bố mẹ, gia đình và được điều chỉnh theo hoàn cảnh sống, theo tôn giáo hay những kinh nghiệm của bản thân ta. </a:t>
            </a:r>
          </a:p>
        </p:txBody>
      </p:sp>
    </p:spTree>
    <p:extLst>
      <p:ext uri="{BB962C8B-B14F-4D97-AF65-F5344CB8AC3E}">
        <p14:creationId xmlns:p14="http://schemas.microsoft.com/office/powerpoint/2010/main" xmlns="" val="334763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54682" y="635958"/>
            <a:ext cx="3319792" cy="293095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400" b="1" smtClean="0">
                <a:solidFill>
                  <a:schemeClr val="tx1"/>
                </a:solidFill>
                <a:latin typeface="Times New Roman" panose="02020603050405020304" pitchFamily="18" charset="0"/>
                <a:cs typeface="Times New Roman" panose="02020603050405020304" pitchFamily="18" charset="0"/>
              </a:rPr>
              <a:t>Ý kiến </a:t>
            </a:r>
            <a:r>
              <a:rPr lang="en-US" sz="2400" b="1">
                <a:solidFill>
                  <a:schemeClr val="tx1"/>
                </a:solidFill>
                <a:latin typeface="Times New Roman" panose="02020603050405020304" pitchFamily="18" charset="0"/>
                <a:cs typeface="Times New Roman" panose="02020603050405020304" pitchFamily="18" charset="0"/>
              </a:rPr>
              <a:t>1:</a:t>
            </a:r>
            <a:r>
              <a:rPr lang="en-US" sz="2400">
                <a:solidFill>
                  <a:schemeClr val="tx1"/>
                </a:solidFill>
                <a:latin typeface="Times New Roman" panose="02020603050405020304" pitchFamily="18" charset="0"/>
                <a:cs typeface="Times New Roman" panose="02020603050405020304" pitchFamily="18" charset="0"/>
              </a:rPr>
              <a:t> Tấm bản đồ là cách ta nhìn nhận về cuộc đời, về thế giới xung quanh và về mọi người</a:t>
            </a:r>
            <a:r>
              <a:rPr lang="en-US" sz="3200">
                <a:solidFill>
                  <a:schemeClr val="tx1"/>
                </a:solidFill>
                <a:latin typeface="Times New Roman" panose="02020603050405020304" pitchFamily="18" charset="0"/>
                <a:cs typeface="Times New Roman" panose="02020603050405020304" pitchFamily="18" charset="0"/>
              </a:rPr>
              <a:t>.</a:t>
            </a:r>
          </a:p>
        </p:txBody>
      </p:sp>
      <p:sp>
        <p:nvSpPr>
          <p:cNvPr id="3" name="Rounded Rectangle 2"/>
          <p:cNvSpPr/>
          <p:nvPr/>
        </p:nvSpPr>
        <p:spPr>
          <a:xfrm>
            <a:off x="3574474" y="780974"/>
            <a:ext cx="5248055" cy="33313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Lí lẽ 2:</a:t>
            </a:r>
            <a:r>
              <a:rPr lang="en-US" sz="2400">
                <a:solidFill>
                  <a:schemeClr val="tx1"/>
                </a:solidFill>
                <a:latin typeface="Times New Roman" panose="02020603050405020304" pitchFamily="18" charset="0"/>
                <a:cs typeface="Times New Roman" panose="02020603050405020304" pitchFamily="18" charset="0"/>
              </a:rPr>
              <a:t>  Vì mỗi người có những hoàn cảnh và trải nghiệm khác nhau, nên sẽ có những cách nhìn khác nhau về cuộc đời, từ đó dẫn đến thái độ ứng xử, lối sống và thậm chí số phận mỗi người cũng khác nhau.</a:t>
            </a:r>
          </a:p>
        </p:txBody>
      </p:sp>
    </p:spTree>
    <p:extLst>
      <p:ext uri="{BB962C8B-B14F-4D97-AF65-F5344CB8AC3E}">
        <p14:creationId xmlns:p14="http://schemas.microsoft.com/office/powerpoint/2010/main" xmlns="" val="81302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3254752" y="459205"/>
            <a:ext cx="2551368" cy="1305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Văn bản nghị luận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80" name="Rounded Rectangle 79"/>
          <p:cNvSpPr/>
          <p:nvPr/>
        </p:nvSpPr>
        <p:spPr>
          <a:xfrm>
            <a:off x="1194299" y="2419820"/>
            <a:ext cx="2551368" cy="130565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 Nghị luận xã hội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81" name="Rounded Rectangle 80"/>
          <p:cNvSpPr/>
          <p:nvPr/>
        </p:nvSpPr>
        <p:spPr>
          <a:xfrm>
            <a:off x="4659455" y="2430375"/>
            <a:ext cx="2551368" cy="130565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 Nghị luận văn học</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82" name="Straight Arrow Connector 81">
            <a:extLst>
              <a:ext uri="{FF2B5EF4-FFF2-40B4-BE49-F238E27FC236}">
                <a16:creationId xmlns:a16="http://schemas.microsoft.com/office/drawing/2014/main" xmlns="" id="{EA278526-4C74-B970-5FA7-2D4F747F3840}"/>
              </a:ext>
            </a:extLst>
          </p:cNvPr>
          <p:cNvCxnSpPr>
            <a:cxnSpLocks/>
            <a:stCxn id="2" idx="2"/>
          </p:cNvCxnSpPr>
          <p:nvPr/>
        </p:nvCxnSpPr>
        <p:spPr>
          <a:xfrm>
            <a:off x="4530436" y="1764856"/>
            <a:ext cx="1404703" cy="70249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xmlns="" id="{EA278526-4C74-B970-5FA7-2D4F747F3840}"/>
              </a:ext>
            </a:extLst>
          </p:cNvPr>
          <p:cNvCxnSpPr>
            <a:cxnSpLocks/>
            <a:stCxn id="2" idx="2"/>
            <a:endCxn id="80" idx="0"/>
          </p:cNvCxnSpPr>
          <p:nvPr/>
        </p:nvCxnSpPr>
        <p:spPr>
          <a:xfrm flipH="1">
            <a:off x="2469983" y="1764856"/>
            <a:ext cx="2060453" cy="65496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randombar(horizontal)">
                                      <p:cBhvr>
                                        <p:cTn id="13" dur="500"/>
                                        <p:tgtEl>
                                          <p:spTgt spid="8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down)">
                                      <p:cBhvr>
                                        <p:cTn id="18" dur="580">
                                          <p:stCondLst>
                                            <p:cond delay="0"/>
                                          </p:stCondLst>
                                        </p:cTn>
                                        <p:tgtEl>
                                          <p:spTgt spid="82"/>
                                        </p:tgtEl>
                                      </p:cBhvr>
                                    </p:animEffect>
                                    <p:anim calcmode="lin" valueType="num">
                                      <p:cBhvr>
                                        <p:cTn id="19"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24" dur="26">
                                          <p:stCondLst>
                                            <p:cond delay="650"/>
                                          </p:stCondLst>
                                        </p:cTn>
                                        <p:tgtEl>
                                          <p:spTgt spid="82"/>
                                        </p:tgtEl>
                                      </p:cBhvr>
                                      <p:to x="100000" y="60000"/>
                                    </p:animScale>
                                    <p:animScale>
                                      <p:cBhvr>
                                        <p:cTn id="25" dur="166" decel="50000">
                                          <p:stCondLst>
                                            <p:cond delay="676"/>
                                          </p:stCondLst>
                                        </p:cTn>
                                        <p:tgtEl>
                                          <p:spTgt spid="82"/>
                                        </p:tgtEl>
                                      </p:cBhvr>
                                      <p:to x="100000" y="100000"/>
                                    </p:animScale>
                                    <p:animScale>
                                      <p:cBhvr>
                                        <p:cTn id="26" dur="26">
                                          <p:stCondLst>
                                            <p:cond delay="1312"/>
                                          </p:stCondLst>
                                        </p:cTn>
                                        <p:tgtEl>
                                          <p:spTgt spid="82"/>
                                        </p:tgtEl>
                                      </p:cBhvr>
                                      <p:to x="100000" y="80000"/>
                                    </p:animScale>
                                    <p:animScale>
                                      <p:cBhvr>
                                        <p:cTn id="27" dur="166" decel="50000">
                                          <p:stCondLst>
                                            <p:cond delay="1338"/>
                                          </p:stCondLst>
                                        </p:cTn>
                                        <p:tgtEl>
                                          <p:spTgt spid="82"/>
                                        </p:tgtEl>
                                      </p:cBhvr>
                                      <p:to x="100000" y="100000"/>
                                    </p:animScale>
                                    <p:animScale>
                                      <p:cBhvr>
                                        <p:cTn id="28" dur="26">
                                          <p:stCondLst>
                                            <p:cond delay="1642"/>
                                          </p:stCondLst>
                                        </p:cTn>
                                        <p:tgtEl>
                                          <p:spTgt spid="82"/>
                                        </p:tgtEl>
                                      </p:cBhvr>
                                      <p:to x="100000" y="90000"/>
                                    </p:animScale>
                                    <p:animScale>
                                      <p:cBhvr>
                                        <p:cTn id="29" dur="166" decel="50000">
                                          <p:stCondLst>
                                            <p:cond delay="1668"/>
                                          </p:stCondLst>
                                        </p:cTn>
                                        <p:tgtEl>
                                          <p:spTgt spid="82"/>
                                        </p:tgtEl>
                                      </p:cBhvr>
                                      <p:to x="100000" y="100000"/>
                                    </p:animScale>
                                    <p:animScale>
                                      <p:cBhvr>
                                        <p:cTn id="30" dur="26">
                                          <p:stCondLst>
                                            <p:cond delay="1808"/>
                                          </p:stCondLst>
                                        </p:cTn>
                                        <p:tgtEl>
                                          <p:spTgt spid="82"/>
                                        </p:tgtEl>
                                      </p:cBhvr>
                                      <p:to x="100000" y="95000"/>
                                    </p:animScale>
                                    <p:animScale>
                                      <p:cBhvr>
                                        <p:cTn id="31" dur="166" decel="50000">
                                          <p:stCondLst>
                                            <p:cond delay="1834"/>
                                          </p:stCondLst>
                                        </p:cTn>
                                        <p:tgtEl>
                                          <p:spTgt spid="8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down)">
                                      <p:cBhvr>
                                        <p:cTn id="36" dur="580">
                                          <p:stCondLst>
                                            <p:cond delay="0"/>
                                          </p:stCondLst>
                                        </p:cTn>
                                        <p:tgtEl>
                                          <p:spTgt spid="81"/>
                                        </p:tgtEl>
                                      </p:cBhvr>
                                    </p:animEffect>
                                    <p:anim calcmode="lin" valueType="num">
                                      <p:cBhvr>
                                        <p:cTn id="37"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42" dur="26">
                                          <p:stCondLst>
                                            <p:cond delay="650"/>
                                          </p:stCondLst>
                                        </p:cTn>
                                        <p:tgtEl>
                                          <p:spTgt spid="81"/>
                                        </p:tgtEl>
                                      </p:cBhvr>
                                      <p:to x="100000" y="60000"/>
                                    </p:animScale>
                                    <p:animScale>
                                      <p:cBhvr>
                                        <p:cTn id="43" dur="166" decel="50000">
                                          <p:stCondLst>
                                            <p:cond delay="676"/>
                                          </p:stCondLst>
                                        </p:cTn>
                                        <p:tgtEl>
                                          <p:spTgt spid="81"/>
                                        </p:tgtEl>
                                      </p:cBhvr>
                                      <p:to x="100000" y="100000"/>
                                    </p:animScale>
                                    <p:animScale>
                                      <p:cBhvr>
                                        <p:cTn id="44" dur="26">
                                          <p:stCondLst>
                                            <p:cond delay="1312"/>
                                          </p:stCondLst>
                                        </p:cTn>
                                        <p:tgtEl>
                                          <p:spTgt spid="81"/>
                                        </p:tgtEl>
                                      </p:cBhvr>
                                      <p:to x="100000" y="80000"/>
                                    </p:animScale>
                                    <p:animScale>
                                      <p:cBhvr>
                                        <p:cTn id="45" dur="166" decel="50000">
                                          <p:stCondLst>
                                            <p:cond delay="1338"/>
                                          </p:stCondLst>
                                        </p:cTn>
                                        <p:tgtEl>
                                          <p:spTgt spid="81"/>
                                        </p:tgtEl>
                                      </p:cBhvr>
                                      <p:to x="100000" y="100000"/>
                                    </p:animScale>
                                    <p:animScale>
                                      <p:cBhvr>
                                        <p:cTn id="46" dur="26">
                                          <p:stCondLst>
                                            <p:cond delay="1642"/>
                                          </p:stCondLst>
                                        </p:cTn>
                                        <p:tgtEl>
                                          <p:spTgt spid="81"/>
                                        </p:tgtEl>
                                      </p:cBhvr>
                                      <p:to x="100000" y="90000"/>
                                    </p:animScale>
                                    <p:animScale>
                                      <p:cBhvr>
                                        <p:cTn id="47" dur="166" decel="50000">
                                          <p:stCondLst>
                                            <p:cond delay="1668"/>
                                          </p:stCondLst>
                                        </p:cTn>
                                        <p:tgtEl>
                                          <p:spTgt spid="81"/>
                                        </p:tgtEl>
                                      </p:cBhvr>
                                      <p:to x="100000" y="100000"/>
                                    </p:animScale>
                                    <p:animScale>
                                      <p:cBhvr>
                                        <p:cTn id="48" dur="26">
                                          <p:stCondLst>
                                            <p:cond delay="1808"/>
                                          </p:stCondLst>
                                        </p:cTn>
                                        <p:tgtEl>
                                          <p:spTgt spid="81"/>
                                        </p:tgtEl>
                                      </p:cBhvr>
                                      <p:to x="100000" y="95000"/>
                                    </p:animScale>
                                    <p:animScale>
                                      <p:cBhvr>
                                        <p:cTn id="49" dur="166" decel="50000">
                                          <p:stCondLst>
                                            <p:cond delay="1834"/>
                                          </p:stCondLst>
                                        </p:cTn>
                                        <p:tgtEl>
                                          <p:spTgt spid="8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54682" y="635958"/>
            <a:ext cx="3319792" cy="293095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400" b="1" smtClean="0">
                <a:solidFill>
                  <a:schemeClr val="tx1"/>
                </a:solidFill>
                <a:latin typeface="Times New Roman" panose="02020603050405020304" pitchFamily="18" charset="0"/>
                <a:cs typeface="Times New Roman" panose="02020603050405020304" pitchFamily="18" charset="0"/>
              </a:rPr>
              <a:t>Ý kiến </a:t>
            </a:r>
            <a:r>
              <a:rPr lang="en-US" sz="2400" b="1">
                <a:solidFill>
                  <a:schemeClr val="tx1"/>
                </a:solidFill>
                <a:latin typeface="Times New Roman" panose="02020603050405020304" pitchFamily="18" charset="0"/>
                <a:cs typeface="Times New Roman" panose="02020603050405020304" pitchFamily="18" charset="0"/>
              </a:rPr>
              <a:t>1:</a:t>
            </a:r>
            <a:r>
              <a:rPr lang="en-US" sz="2400">
                <a:solidFill>
                  <a:schemeClr val="tx1"/>
                </a:solidFill>
                <a:latin typeface="Times New Roman" panose="02020603050405020304" pitchFamily="18" charset="0"/>
                <a:cs typeface="Times New Roman" panose="02020603050405020304" pitchFamily="18" charset="0"/>
              </a:rPr>
              <a:t> Tấm bản đồ là cách ta nhìn nhận </a:t>
            </a:r>
            <a:r>
              <a:rPr lang="en-US" sz="2400" smtClean="0">
                <a:solidFill>
                  <a:schemeClr val="tx1"/>
                </a:solidFill>
                <a:latin typeface="Times New Roman" panose="02020603050405020304" pitchFamily="18" charset="0"/>
                <a:cs typeface="Times New Roman" panose="02020603050405020304" pitchFamily="18" charset="0"/>
              </a:rPr>
              <a:t>với </a:t>
            </a:r>
            <a:r>
              <a:rPr lang="en-US" sz="2400">
                <a:solidFill>
                  <a:schemeClr val="tx1"/>
                </a:solidFill>
                <a:latin typeface="Times New Roman" panose="02020603050405020304" pitchFamily="18" charset="0"/>
                <a:cs typeface="Times New Roman" panose="02020603050405020304" pitchFamily="18" charset="0"/>
              </a:rPr>
              <a:t>cuộc đời, về thế giới xung quanh và về mọi người</a:t>
            </a:r>
            <a:r>
              <a:rPr lang="en-US" sz="3200">
                <a:solidFill>
                  <a:schemeClr val="tx1"/>
                </a:solidFill>
                <a:latin typeface="Times New Roman" panose="02020603050405020304" pitchFamily="18" charset="0"/>
                <a:cs typeface="Times New Roman" panose="02020603050405020304" pitchFamily="18" charset="0"/>
              </a:rPr>
              <a:t>.</a:t>
            </a:r>
          </a:p>
        </p:txBody>
      </p:sp>
      <p:sp>
        <p:nvSpPr>
          <p:cNvPr id="3" name="Rounded Rectangle 2"/>
          <p:cNvSpPr/>
          <p:nvPr/>
        </p:nvSpPr>
        <p:spPr>
          <a:xfrm>
            <a:off x="3574474" y="780974"/>
            <a:ext cx="5248055" cy="333133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Bằng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chứng</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nhìn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mẹ</a:t>
            </a:r>
            <a:r>
              <a:rPr lang="en-US" sz="2800" smtClean="0">
                <a:solidFill>
                  <a:schemeClr val="tx1"/>
                </a:solidFill>
                <a:latin typeface="Times New Roman" panose="02020603050405020304" pitchFamily="18" charset="0"/>
                <a:cs typeface="Times New Roman" panose="02020603050405020304" pitchFamily="18" charset="0"/>
              </a:rPr>
              <a:t> ông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dẫn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nhau</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73355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54682" y="635958"/>
            <a:ext cx="2819156" cy="293095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200" b="1" smtClean="0">
                <a:solidFill>
                  <a:schemeClr val="tx1"/>
                </a:solidFill>
                <a:latin typeface="Times New Roman" panose="02020603050405020304" pitchFamily="18" charset="0"/>
                <a:cs typeface="Times New Roman" panose="02020603050405020304" pitchFamily="18" charset="0"/>
              </a:rPr>
              <a:t>Ý kiến </a:t>
            </a:r>
            <a:r>
              <a:rPr lang="en-US" sz="2200" b="1">
                <a:solidFill>
                  <a:schemeClr val="tx1"/>
                </a:solidFill>
                <a:latin typeface="Times New Roman" panose="02020603050405020304" pitchFamily="18" charset="0"/>
                <a:cs typeface="Times New Roman" panose="02020603050405020304" pitchFamily="18" charset="0"/>
              </a:rPr>
              <a:t>1:</a:t>
            </a:r>
            <a:r>
              <a:rPr lang="en-US" sz="2200">
                <a:solidFill>
                  <a:schemeClr val="tx1"/>
                </a:solidFill>
                <a:latin typeface="Times New Roman" panose="02020603050405020304" pitchFamily="18" charset="0"/>
                <a:cs typeface="Times New Roman" panose="02020603050405020304" pitchFamily="18" charset="0"/>
              </a:rPr>
              <a:t> Tấm bản đồ là cách ta nhìn nhận </a:t>
            </a:r>
            <a:r>
              <a:rPr lang="en-US" sz="2200" smtClean="0">
                <a:solidFill>
                  <a:schemeClr val="tx1"/>
                </a:solidFill>
                <a:latin typeface="Times New Roman" panose="02020603050405020304" pitchFamily="18" charset="0"/>
                <a:cs typeface="Times New Roman" panose="02020603050405020304" pitchFamily="18" charset="0"/>
              </a:rPr>
              <a:t>với </a:t>
            </a:r>
            <a:r>
              <a:rPr lang="en-US" sz="2200">
                <a:solidFill>
                  <a:schemeClr val="tx1"/>
                </a:solidFill>
                <a:latin typeface="Times New Roman" panose="02020603050405020304" pitchFamily="18" charset="0"/>
                <a:cs typeface="Times New Roman" panose="02020603050405020304" pitchFamily="18" charset="0"/>
              </a:rPr>
              <a:t>cuộc đời, về thế giới xung quanh và về mọi người.</a:t>
            </a:r>
          </a:p>
        </p:txBody>
      </p:sp>
      <p:sp>
        <p:nvSpPr>
          <p:cNvPr id="3" name="Rounded Rectangle 2"/>
          <p:cNvSpPr/>
          <p:nvPr/>
        </p:nvSpPr>
        <p:spPr>
          <a:xfrm>
            <a:off x="3073838" y="780974"/>
            <a:ext cx="5748691" cy="40404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chemeClr val="tx1"/>
                </a:solidFill>
                <a:latin typeface="Times New Roman" panose="02020603050405020304" pitchFamily="18" charset="0"/>
                <a:cs typeface="Times New Roman" panose="02020603050405020304" pitchFamily="18" charset="0"/>
              </a:rPr>
              <a:t>Quan điểm của người mẹ: </a:t>
            </a:r>
            <a:r>
              <a:rPr lang="en-US" sz="2200">
                <a:solidFill>
                  <a:srgbClr val="FF0000"/>
                </a:solidFill>
                <a:latin typeface="Times New Roman" panose="02020603050405020304" pitchFamily="18" charset="0"/>
                <a:cs typeface="Times New Roman" panose="02020603050405020304" pitchFamily="18" charset="0"/>
              </a:rPr>
              <a:t>“cuộc đời này hết sức nguy hiểm, phải chiến đấu hết sức mới mong sống sót” </a:t>
            </a:r>
            <a:r>
              <a:rPr lang="en-US" sz="2200">
                <a:solidFill>
                  <a:schemeClr val="tx1"/>
                </a:solidFill>
                <a:latin typeface="Times New Roman" panose="02020603050405020304" pitchFamily="18" charset="0"/>
                <a:cs typeface="Times New Roman" panose="02020603050405020304" pitchFamily="18" charset="0"/>
              </a:rPr>
              <a:t>hay</a:t>
            </a:r>
            <a:r>
              <a:rPr lang="en-US" sz="2200">
                <a:solidFill>
                  <a:srgbClr val="FF0000"/>
                </a:solidFill>
                <a:latin typeface="Times New Roman" panose="02020603050405020304" pitchFamily="18" charset="0"/>
                <a:cs typeface="Times New Roman" panose="02020603050405020304" pitchFamily="18" charset="0"/>
              </a:rPr>
              <a:t> “cuộc sống chỉ toàn những chuỗi lo âu, đau khổ, còn niềm vui thì hiếm hoi và dễ dàng vụt mất như cánh chim trời”. </a:t>
            </a:r>
            <a:r>
              <a:rPr lang="en-US" sz="2200">
                <a:solidFill>
                  <a:schemeClr val="tx1"/>
                </a:solidFill>
                <a:latin typeface="Times New Roman" panose="02020603050405020304" pitchFamily="18" charset="0"/>
                <a:cs typeface="Times New Roman" panose="02020603050405020304" pitchFamily="18" charset="0"/>
              </a:rPr>
              <a:t>Nếu lựa chọn cách nhìn này, ta sẽ sống cảnh giác, đề phòng với mọi người xung quanh, chấp nhận những lo âu và đau khổ như một phần tất yếu của cuộc sống, phải mạnh mẽ chiến đấu để giành lấy hạnh phúc và trân quý từng khoảnh khắc khi có được niềm vui.</a:t>
            </a:r>
          </a:p>
        </p:txBody>
      </p:sp>
    </p:spTree>
    <p:extLst>
      <p:ext uri="{BB962C8B-B14F-4D97-AF65-F5344CB8AC3E}">
        <p14:creationId xmlns:p14="http://schemas.microsoft.com/office/powerpoint/2010/main" xmlns="" val="89101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54682" y="635958"/>
            <a:ext cx="2819156" cy="293095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200" b="1" smtClean="0">
                <a:solidFill>
                  <a:schemeClr val="tx1"/>
                </a:solidFill>
                <a:latin typeface="Times New Roman" panose="02020603050405020304" pitchFamily="18" charset="0"/>
                <a:cs typeface="Times New Roman" panose="02020603050405020304" pitchFamily="18" charset="0"/>
              </a:rPr>
              <a:t>Ý kiến </a:t>
            </a:r>
            <a:r>
              <a:rPr lang="en-US" sz="2200" b="1">
                <a:solidFill>
                  <a:schemeClr val="tx1"/>
                </a:solidFill>
                <a:latin typeface="Times New Roman" panose="02020603050405020304" pitchFamily="18" charset="0"/>
                <a:cs typeface="Times New Roman" panose="02020603050405020304" pitchFamily="18" charset="0"/>
              </a:rPr>
              <a:t>1:</a:t>
            </a:r>
            <a:r>
              <a:rPr lang="en-US" sz="2200">
                <a:solidFill>
                  <a:schemeClr val="tx1"/>
                </a:solidFill>
                <a:latin typeface="Times New Roman" panose="02020603050405020304" pitchFamily="18" charset="0"/>
                <a:cs typeface="Times New Roman" panose="02020603050405020304" pitchFamily="18" charset="0"/>
              </a:rPr>
              <a:t> Tấm bản đồ là cách ta nhìn nhận </a:t>
            </a:r>
            <a:r>
              <a:rPr lang="en-US" sz="2200" smtClean="0">
                <a:solidFill>
                  <a:schemeClr val="tx1"/>
                </a:solidFill>
                <a:latin typeface="Times New Roman" panose="02020603050405020304" pitchFamily="18" charset="0"/>
                <a:cs typeface="Times New Roman" panose="02020603050405020304" pitchFamily="18" charset="0"/>
              </a:rPr>
              <a:t>với </a:t>
            </a:r>
            <a:r>
              <a:rPr lang="en-US" sz="2200">
                <a:solidFill>
                  <a:schemeClr val="tx1"/>
                </a:solidFill>
                <a:latin typeface="Times New Roman" panose="02020603050405020304" pitchFamily="18" charset="0"/>
                <a:cs typeface="Times New Roman" panose="02020603050405020304" pitchFamily="18" charset="0"/>
              </a:rPr>
              <a:t>cuộc đời, về thế giới xung quanh và về mọi người.</a:t>
            </a:r>
          </a:p>
        </p:txBody>
      </p:sp>
      <p:sp>
        <p:nvSpPr>
          <p:cNvPr id="3" name="Rounded Rectangle 2"/>
          <p:cNvSpPr/>
          <p:nvPr/>
        </p:nvSpPr>
        <p:spPr>
          <a:xfrm>
            <a:off x="3073838" y="780974"/>
            <a:ext cx="5748691" cy="40404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Quan điểm của “ông”:</a:t>
            </a:r>
            <a:r>
              <a:rPr lang="en-US" sz="2400">
                <a:solidFill>
                  <a:schemeClr val="tx1"/>
                </a:solidFill>
                <a:latin typeface="Times New Roman" panose="02020603050405020304" pitchFamily="18" charset="0"/>
                <a:cs typeface="Times New Roman" panose="02020603050405020304" pitchFamily="18" charset="0"/>
              </a:rPr>
              <a:t> bản chất con người đều tốt cả. Càng thân thiết với nhiều người bao nhiêu càng tốt bấy nhiêu” và “cuộc sống là một món quà quý mà ta cần trân trọng”. Lựa chọn cách nhìn này, ta sẽ sống với sự lạc quan, niềm hân hoan tận hưởng những vẻ đẹp của cuộc sống; ta tin tưởng ở mọi người, tin vào những gì tốt đẹp, nhân ái; ta gắn kết với cộng đồng.</a:t>
            </a:r>
          </a:p>
        </p:txBody>
      </p:sp>
    </p:spTree>
    <p:extLst>
      <p:ext uri="{BB962C8B-B14F-4D97-AF65-F5344CB8AC3E}">
        <p14:creationId xmlns:p14="http://schemas.microsoft.com/office/powerpoint/2010/main" xmlns="" val="28379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grpSp>
        <p:nvGrpSpPr>
          <p:cNvPr id="1270" name="Google Shape;1270;p42"/>
          <p:cNvGrpSpPr/>
          <p:nvPr/>
        </p:nvGrpSpPr>
        <p:grpSpPr>
          <a:xfrm>
            <a:off x="5102237" y="31094"/>
            <a:ext cx="584758" cy="585366"/>
            <a:chOff x="3111350" y="3522525"/>
            <a:chExt cx="341325" cy="341700"/>
          </a:xfrm>
        </p:grpSpPr>
        <p:sp>
          <p:nvSpPr>
            <p:cNvPr id="1271" name="Google Shape;1271;p42"/>
            <p:cNvSpPr/>
            <p:nvPr/>
          </p:nvSpPr>
          <p:spPr>
            <a:xfrm>
              <a:off x="3209950" y="3522525"/>
              <a:ext cx="144075" cy="148175"/>
            </a:xfrm>
            <a:custGeom>
              <a:avLst/>
              <a:gdLst/>
              <a:ahLst/>
              <a:cxnLst/>
              <a:rect l="l" t="t" r="r" b="b"/>
              <a:pathLst>
                <a:path w="5763" h="5927" extrusionOk="0">
                  <a:moveTo>
                    <a:pt x="2873" y="806"/>
                  </a:moveTo>
                  <a:cubicBezTo>
                    <a:pt x="3318" y="806"/>
                    <a:pt x="3679" y="1168"/>
                    <a:pt x="3679" y="1612"/>
                  </a:cubicBezTo>
                  <a:cubicBezTo>
                    <a:pt x="3679" y="2056"/>
                    <a:pt x="3318" y="2417"/>
                    <a:pt x="2873" y="2417"/>
                  </a:cubicBezTo>
                  <a:cubicBezTo>
                    <a:pt x="2430" y="2417"/>
                    <a:pt x="2068" y="2056"/>
                    <a:pt x="2068" y="1612"/>
                  </a:cubicBezTo>
                  <a:cubicBezTo>
                    <a:pt x="2068" y="1168"/>
                    <a:pt x="2430" y="806"/>
                    <a:pt x="2873" y="806"/>
                  </a:cubicBezTo>
                  <a:close/>
                  <a:moveTo>
                    <a:pt x="3685" y="3204"/>
                  </a:moveTo>
                  <a:cubicBezTo>
                    <a:pt x="4127" y="3204"/>
                    <a:pt x="4511" y="3503"/>
                    <a:pt x="4617" y="3932"/>
                  </a:cubicBezTo>
                  <a:lnTo>
                    <a:pt x="4915" y="5126"/>
                  </a:lnTo>
                  <a:lnTo>
                    <a:pt x="833" y="5126"/>
                  </a:lnTo>
                  <a:lnTo>
                    <a:pt x="1131" y="3929"/>
                  </a:lnTo>
                  <a:cubicBezTo>
                    <a:pt x="1237" y="3503"/>
                    <a:pt x="1620" y="3204"/>
                    <a:pt x="2059" y="3204"/>
                  </a:cubicBezTo>
                  <a:close/>
                  <a:moveTo>
                    <a:pt x="2874" y="0"/>
                  </a:moveTo>
                  <a:cubicBezTo>
                    <a:pt x="1988" y="0"/>
                    <a:pt x="1268" y="721"/>
                    <a:pt x="1268" y="1607"/>
                  </a:cubicBezTo>
                  <a:cubicBezTo>
                    <a:pt x="1268" y="1934"/>
                    <a:pt x="1366" y="2240"/>
                    <a:pt x="1536" y="2494"/>
                  </a:cubicBezTo>
                  <a:cubicBezTo>
                    <a:pt x="966" y="2675"/>
                    <a:pt x="512" y="3138"/>
                    <a:pt x="361" y="3744"/>
                  </a:cubicBezTo>
                  <a:lnTo>
                    <a:pt x="50" y="4994"/>
                  </a:lnTo>
                  <a:cubicBezTo>
                    <a:pt x="1" y="5192"/>
                    <a:pt x="27" y="5404"/>
                    <a:pt x="136" y="5577"/>
                  </a:cubicBezTo>
                  <a:cubicBezTo>
                    <a:pt x="274" y="5798"/>
                    <a:pt x="509" y="5926"/>
                    <a:pt x="764" y="5926"/>
                  </a:cubicBezTo>
                  <a:lnTo>
                    <a:pt x="4969" y="5926"/>
                  </a:lnTo>
                  <a:cubicBezTo>
                    <a:pt x="5173" y="5926"/>
                    <a:pt x="5372" y="5850"/>
                    <a:pt x="5514" y="5702"/>
                  </a:cubicBezTo>
                  <a:cubicBezTo>
                    <a:pt x="5695" y="5515"/>
                    <a:pt x="5763" y="5256"/>
                    <a:pt x="5701" y="5008"/>
                  </a:cubicBezTo>
                  <a:lnTo>
                    <a:pt x="5386" y="3744"/>
                  </a:lnTo>
                  <a:cubicBezTo>
                    <a:pt x="5235" y="3138"/>
                    <a:pt x="4782" y="2675"/>
                    <a:pt x="4212" y="2494"/>
                  </a:cubicBezTo>
                  <a:cubicBezTo>
                    <a:pt x="4402" y="2208"/>
                    <a:pt x="4504" y="1856"/>
                    <a:pt x="4476" y="1480"/>
                  </a:cubicBezTo>
                  <a:cubicBezTo>
                    <a:pt x="4414" y="679"/>
                    <a:pt x="3754" y="40"/>
                    <a:pt x="2950" y="2"/>
                  </a:cubicBezTo>
                  <a:cubicBezTo>
                    <a:pt x="2925" y="1"/>
                    <a:pt x="2899" y="0"/>
                    <a:pt x="2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3111350" y="3593700"/>
              <a:ext cx="341325" cy="270525"/>
            </a:xfrm>
            <a:custGeom>
              <a:avLst/>
              <a:gdLst/>
              <a:ahLst/>
              <a:cxnLst/>
              <a:rect l="l" t="t" r="r" b="b"/>
              <a:pathLst>
                <a:path w="13653" h="10821" extrusionOk="0">
                  <a:moveTo>
                    <a:pt x="1219" y="802"/>
                  </a:moveTo>
                  <a:cubicBezTo>
                    <a:pt x="1333" y="802"/>
                    <a:pt x="1442" y="848"/>
                    <a:pt x="1525" y="935"/>
                  </a:cubicBezTo>
                  <a:cubicBezTo>
                    <a:pt x="1600" y="1014"/>
                    <a:pt x="1639" y="1123"/>
                    <a:pt x="1639" y="1233"/>
                  </a:cubicBezTo>
                  <a:lnTo>
                    <a:pt x="1639" y="3550"/>
                  </a:lnTo>
                  <a:cubicBezTo>
                    <a:pt x="1303" y="3920"/>
                    <a:pt x="1225" y="4469"/>
                    <a:pt x="1497" y="4974"/>
                  </a:cubicBezTo>
                  <a:cubicBezTo>
                    <a:pt x="1516" y="5011"/>
                    <a:pt x="1541" y="5044"/>
                    <a:pt x="1570" y="5073"/>
                  </a:cubicBezTo>
                  <a:lnTo>
                    <a:pt x="3271" y="6775"/>
                  </a:lnTo>
                  <a:cubicBezTo>
                    <a:pt x="3296" y="6801"/>
                    <a:pt x="3331" y="6816"/>
                    <a:pt x="3368" y="6816"/>
                  </a:cubicBezTo>
                  <a:cubicBezTo>
                    <a:pt x="3853" y="6812"/>
                    <a:pt x="3977" y="6349"/>
                    <a:pt x="3740" y="6112"/>
                  </a:cubicBezTo>
                  <a:lnTo>
                    <a:pt x="2245" y="4616"/>
                  </a:lnTo>
                  <a:cubicBezTo>
                    <a:pt x="2096" y="4467"/>
                    <a:pt x="2096" y="4224"/>
                    <a:pt x="2245" y="4075"/>
                  </a:cubicBezTo>
                  <a:cubicBezTo>
                    <a:pt x="2320" y="4000"/>
                    <a:pt x="2418" y="3963"/>
                    <a:pt x="2515" y="3963"/>
                  </a:cubicBezTo>
                  <a:cubicBezTo>
                    <a:pt x="2613" y="3963"/>
                    <a:pt x="2711" y="4000"/>
                    <a:pt x="2785" y="4075"/>
                  </a:cubicBezTo>
                  <a:lnTo>
                    <a:pt x="3835" y="5124"/>
                  </a:lnTo>
                  <a:cubicBezTo>
                    <a:pt x="3995" y="5285"/>
                    <a:pt x="4209" y="5373"/>
                    <a:pt x="4433" y="5373"/>
                  </a:cubicBezTo>
                  <a:cubicBezTo>
                    <a:pt x="4461" y="5373"/>
                    <a:pt x="4489" y="5372"/>
                    <a:pt x="4518" y="5369"/>
                  </a:cubicBezTo>
                  <a:lnTo>
                    <a:pt x="4989" y="5340"/>
                  </a:lnTo>
                  <a:cubicBezTo>
                    <a:pt x="5029" y="5338"/>
                    <a:pt x="5069" y="5329"/>
                    <a:pt x="5105" y="5315"/>
                  </a:cubicBezTo>
                  <a:cubicBezTo>
                    <a:pt x="5127" y="5307"/>
                    <a:pt x="5149" y="5303"/>
                    <a:pt x="5171" y="5303"/>
                  </a:cubicBezTo>
                  <a:cubicBezTo>
                    <a:pt x="5214" y="5303"/>
                    <a:pt x="5257" y="5319"/>
                    <a:pt x="5289" y="5351"/>
                  </a:cubicBezTo>
                  <a:lnTo>
                    <a:pt x="6066" y="6129"/>
                  </a:lnTo>
                  <a:cubicBezTo>
                    <a:pt x="6293" y="6356"/>
                    <a:pt x="6418" y="6657"/>
                    <a:pt x="6418" y="6979"/>
                  </a:cubicBezTo>
                  <a:lnTo>
                    <a:pt x="6418" y="10020"/>
                  </a:lnTo>
                  <a:lnTo>
                    <a:pt x="3855" y="10020"/>
                  </a:lnTo>
                  <a:lnTo>
                    <a:pt x="3855" y="9259"/>
                  </a:lnTo>
                  <a:cubicBezTo>
                    <a:pt x="3855" y="9153"/>
                    <a:pt x="3812" y="9051"/>
                    <a:pt x="3737" y="8976"/>
                  </a:cubicBezTo>
                  <a:lnTo>
                    <a:pt x="1061" y="6300"/>
                  </a:lnTo>
                  <a:cubicBezTo>
                    <a:pt x="885" y="6123"/>
                    <a:pt x="784" y="5880"/>
                    <a:pt x="785" y="5631"/>
                  </a:cubicBezTo>
                  <a:lnTo>
                    <a:pt x="795" y="1223"/>
                  </a:lnTo>
                  <a:cubicBezTo>
                    <a:pt x="795" y="1013"/>
                    <a:pt x="953" y="833"/>
                    <a:pt x="1162" y="806"/>
                  </a:cubicBezTo>
                  <a:cubicBezTo>
                    <a:pt x="1181" y="803"/>
                    <a:pt x="1200" y="802"/>
                    <a:pt x="1219" y="802"/>
                  </a:cubicBezTo>
                  <a:close/>
                  <a:moveTo>
                    <a:pt x="12407" y="806"/>
                  </a:moveTo>
                  <a:cubicBezTo>
                    <a:pt x="12425" y="806"/>
                    <a:pt x="12444" y="808"/>
                    <a:pt x="12463" y="810"/>
                  </a:cubicBezTo>
                  <a:cubicBezTo>
                    <a:pt x="12668" y="836"/>
                    <a:pt x="12823" y="1013"/>
                    <a:pt x="12824" y="1219"/>
                  </a:cubicBezTo>
                  <a:lnTo>
                    <a:pt x="12833" y="5631"/>
                  </a:lnTo>
                  <a:cubicBezTo>
                    <a:pt x="12834" y="5880"/>
                    <a:pt x="12734" y="6123"/>
                    <a:pt x="12559" y="6300"/>
                  </a:cubicBezTo>
                  <a:lnTo>
                    <a:pt x="9897" y="8976"/>
                  </a:lnTo>
                  <a:cubicBezTo>
                    <a:pt x="9823" y="9051"/>
                    <a:pt x="9781" y="9152"/>
                    <a:pt x="9781" y="9258"/>
                  </a:cubicBezTo>
                  <a:lnTo>
                    <a:pt x="9781" y="10020"/>
                  </a:lnTo>
                  <a:lnTo>
                    <a:pt x="7218" y="10020"/>
                  </a:lnTo>
                  <a:lnTo>
                    <a:pt x="7218" y="6979"/>
                  </a:lnTo>
                  <a:cubicBezTo>
                    <a:pt x="7218" y="6657"/>
                    <a:pt x="7343" y="6356"/>
                    <a:pt x="7570" y="6129"/>
                  </a:cubicBezTo>
                  <a:lnTo>
                    <a:pt x="8221" y="5477"/>
                  </a:lnTo>
                  <a:cubicBezTo>
                    <a:pt x="8314" y="5384"/>
                    <a:pt x="8440" y="5335"/>
                    <a:pt x="8571" y="5335"/>
                  </a:cubicBezTo>
                  <a:cubicBezTo>
                    <a:pt x="8589" y="5335"/>
                    <a:pt x="8608" y="5336"/>
                    <a:pt x="8627" y="5338"/>
                  </a:cubicBezTo>
                  <a:cubicBezTo>
                    <a:pt x="8633" y="5339"/>
                    <a:pt x="8640" y="5340"/>
                    <a:pt x="8647" y="5340"/>
                  </a:cubicBezTo>
                  <a:lnTo>
                    <a:pt x="9117" y="5369"/>
                  </a:lnTo>
                  <a:cubicBezTo>
                    <a:pt x="9146" y="5372"/>
                    <a:pt x="9174" y="5373"/>
                    <a:pt x="9202" y="5373"/>
                  </a:cubicBezTo>
                  <a:cubicBezTo>
                    <a:pt x="9426" y="5373"/>
                    <a:pt x="9640" y="5285"/>
                    <a:pt x="9801" y="5124"/>
                  </a:cubicBezTo>
                  <a:lnTo>
                    <a:pt x="10850" y="4075"/>
                  </a:lnTo>
                  <a:cubicBezTo>
                    <a:pt x="10924" y="4000"/>
                    <a:pt x="11022" y="3963"/>
                    <a:pt x="11120" y="3963"/>
                  </a:cubicBezTo>
                  <a:cubicBezTo>
                    <a:pt x="11218" y="3963"/>
                    <a:pt x="11316" y="4000"/>
                    <a:pt x="11391" y="4075"/>
                  </a:cubicBezTo>
                  <a:cubicBezTo>
                    <a:pt x="11539" y="4224"/>
                    <a:pt x="11539" y="4467"/>
                    <a:pt x="11391" y="4616"/>
                  </a:cubicBezTo>
                  <a:lnTo>
                    <a:pt x="9896" y="6112"/>
                  </a:lnTo>
                  <a:cubicBezTo>
                    <a:pt x="9740" y="6268"/>
                    <a:pt x="9740" y="6521"/>
                    <a:pt x="9896" y="6678"/>
                  </a:cubicBezTo>
                  <a:cubicBezTo>
                    <a:pt x="9974" y="6756"/>
                    <a:pt x="10077" y="6795"/>
                    <a:pt x="10179" y="6795"/>
                  </a:cubicBezTo>
                  <a:cubicBezTo>
                    <a:pt x="10281" y="6795"/>
                    <a:pt x="10384" y="6756"/>
                    <a:pt x="10462" y="6678"/>
                  </a:cubicBezTo>
                  <a:lnTo>
                    <a:pt x="11942" y="5197"/>
                  </a:lnTo>
                  <a:cubicBezTo>
                    <a:pt x="12146" y="4992"/>
                    <a:pt x="12278" y="4724"/>
                    <a:pt x="12299" y="4437"/>
                  </a:cubicBezTo>
                  <a:cubicBezTo>
                    <a:pt x="12324" y="4106"/>
                    <a:pt x="12214" y="3791"/>
                    <a:pt x="11996" y="3550"/>
                  </a:cubicBezTo>
                  <a:lnTo>
                    <a:pt x="11996" y="1233"/>
                  </a:lnTo>
                  <a:cubicBezTo>
                    <a:pt x="11996" y="1106"/>
                    <a:pt x="12048" y="983"/>
                    <a:pt x="12145" y="902"/>
                  </a:cubicBezTo>
                  <a:cubicBezTo>
                    <a:pt x="12221" y="840"/>
                    <a:pt x="12311" y="806"/>
                    <a:pt x="12407" y="806"/>
                  </a:cubicBezTo>
                  <a:close/>
                  <a:moveTo>
                    <a:pt x="12419" y="1"/>
                  </a:moveTo>
                  <a:cubicBezTo>
                    <a:pt x="12123" y="1"/>
                    <a:pt x="11836" y="108"/>
                    <a:pt x="11612" y="305"/>
                  </a:cubicBezTo>
                  <a:cubicBezTo>
                    <a:pt x="11347" y="538"/>
                    <a:pt x="11195" y="872"/>
                    <a:pt x="11195" y="1224"/>
                  </a:cubicBezTo>
                  <a:lnTo>
                    <a:pt x="11195" y="3170"/>
                  </a:lnTo>
                  <a:cubicBezTo>
                    <a:pt x="11170" y="3168"/>
                    <a:pt x="11145" y="3168"/>
                    <a:pt x="11119" y="3168"/>
                  </a:cubicBezTo>
                  <a:cubicBezTo>
                    <a:pt x="10803" y="3168"/>
                    <a:pt x="10506" y="3291"/>
                    <a:pt x="10283" y="3514"/>
                  </a:cubicBezTo>
                  <a:lnTo>
                    <a:pt x="9234" y="4563"/>
                  </a:lnTo>
                  <a:cubicBezTo>
                    <a:pt x="9226" y="4572"/>
                    <a:pt x="9214" y="4576"/>
                    <a:pt x="9202" y="4576"/>
                  </a:cubicBezTo>
                  <a:cubicBezTo>
                    <a:pt x="9200" y="4576"/>
                    <a:pt x="9198" y="4576"/>
                    <a:pt x="9196" y="4576"/>
                  </a:cubicBezTo>
                  <a:cubicBezTo>
                    <a:pt x="9189" y="4575"/>
                    <a:pt x="9181" y="4575"/>
                    <a:pt x="9174" y="4574"/>
                  </a:cubicBezTo>
                  <a:lnTo>
                    <a:pt x="8703" y="4546"/>
                  </a:lnTo>
                  <a:cubicBezTo>
                    <a:pt x="8657" y="4541"/>
                    <a:pt x="8611" y="4539"/>
                    <a:pt x="8566" y="4539"/>
                  </a:cubicBezTo>
                  <a:cubicBezTo>
                    <a:pt x="8224" y="4539"/>
                    <a:pt x="7898" y="4673"/>
                    <a:pt x="7652" y="4918"/>
                  </a:cubicBezTo>
                  <a:lnTo>
                    <a:pt x="7003" y="5567"/>
                  </a:lnTo>
                  <a:cubicBezTo>
                    <a:pt x="6936" y="5634"/>
                    <a:pt x="6874" y="5706"/>
                    <a:pt x="6817" y="5781"/>
                  </a:cubicBezTo>
                  <a:cubicBezTo>
                    <a:pt x="6762" y="5706"/>
                    <a:pt x="6700" y="5634"/>
                    <a:pt x="6631" y="5567"/>
                  </a:cubicBezTo>
                  <a:lnTo>
                    <a:pt x="5984" y="4918"/>
                  </a:lnTo>
                  <a:cubicBezTo>
                    <a:pt x="5738" y="4673"/>
                    <a:pt x="5412" y="4539"/>
                    <a:pt x="5070" y="4539"/>
                  </a:cubicBezTo>
                  <a:cubicBezTo>
                    <a:pt x="5024" y="4539"/>
                    <a:pt x="4978" y="4541"/>
                    <a:pt x="4931" y="4546"/>
                  </a:cubicBezTo>
                  <a:lnTo>
                    <a:pt x="4462" y="4574"/>
                  </a:lnTo>
                  <a:cubicBezTo>
                    <a:pt x="4454" y="4575"/>
                    <a:pt x="4447" y="4575"/>
                    <a:pt x="4440" y="4576"/>
                  </a:cubicBezTo>
                  <a:cubicBezTo>
                    <a:pt x="4438" y="4576"/>
                    <a:pt x="4436" y="4576"/>
                    <a:pt x="4434" y="4576"/>
                  </a:cubicBezTo>
                  <a:cubicBezTo>
                    <a:pt x="4421" y="4576"/>
                    <a:pt x="4410" y="4572"/>
                    <a:pt x="4401" y="4563"/>
                  </a:cubicBezTo>
                  <a:lnTo>
                    <a:pt x="3352" y="3514"/>
                  </a:lnTo>
                  <a:cubicBezTo>
                    <a:pt x="3128" y="3291"/>
                    <a:pt x="2832" y="3168"/>
                    <a:pt x="2516" y="3168"/>
                  </a:cubicBezTo>
                  <a:cubicBezTo>
                    <a:pt x="2490" y="3168"/>
                    <a:pt x="2465" y="3168"/>
                    <a:pt x="2440" y="3170"/>
                  </a:cubicBezTo>
                  <a:lnTo>
                    <a:pt x="2440" y="1220"/>
                  </a:lnTo>
                  <a:cubicBezTo>
                    <a:pt x="2440" y="870"/>
                    <a:pt x="2289" y="538"/>
                    <a:pt x="2027" y="307"/>
                  </a:cubicBezTo>
                  <a:cubicBezTo>
                    <a:pt x="1804" y="112"/>
                    <a:pt x="1519" y="5"/>
                    <a:pt x="1226" y="5"/>
                  </a:cubicBezTo>
                  <a:cubicBezTo>
                    <a:pt x="1174" y="5"/>
                    <a:pt x="1121" y="9"/>
                    <a:pt x="1069" y="16"/>
                  </a:cubicBezTo>
                  <a:cubicBezTo>
                    <a:pt x="467" y="94"/>
                    <a:pt x="12" y="610"/>
                    <a:pt x="11" y="1217"/>
                  </a:cubicBezTo>
                  <a:lnTo>
                    <a:pt x="1" y="5629"/>
                  </a:lnTo>
                  <a:cubicBezTo>
                    <a:pt x="0" y="6089"/>
                    <a:pt x="185" y="6540"/>
                    <a:pt x="508" y="6865"/>
                  </a:cubicBezTo>
                  <a:lnTo>
                    <a:pt x="3054" y="9424"/>
                  </a:lnTo>
                  <a:lnTo>
                    <a:pt x="3054" y="10154"/>
                  </a:lnTo>
                  <a:cubicBezTo>
                    <a:pt x="3054" y="10522"/>
                    <a:pt x="3353" y="10821"/>
                    <a:pt x="3721" y="10821"/>
                  </a:cubicBezTo>
                  <a:lnTo>
                    <a:pt x="6551" y="10821"/>
                  </a:lnTo>
                  <a:cubicBezTo>
                    <a:pt x="6645" y="10821"/>
                    <a:pt x="6736" y="10801"/>
                    <a:pt x="6817" y="10765"/>
                  </a:cubicBezTo>
                  <a:cubicBezTo>
                    <a:pt x="6900" y="10801"/>
                    <a:pt x="6989" y="10821"/>
                    <a:pt x="7085" y="10821"/>
                  </a:cubicBezTo>
                  <a:lnTo>
                    <a:pt x="9914" y="10821"/>
                  </a:lnTo>
                  <a:cubicBezTo>
                    <a:pt x="10283" y="10821"/>
                    <a:pt x="10582" y="10522"/>
                    <a:pt x="10582" y="10154"/>
                  </a:cubicBezTo>
                  <a:lnTo>
                    <a:pt x="10582" y="9424"/>
                  </a:lnTo>
                  <a:lnTo>
                    <a:pt x="13141" y="6865"/>
                  </a:lnTo>
                  <a:cubicBezTo>
                    <a:pt x="13466" y="6540"/>
                    <a:pt x="13652" y="6089"/>
                    <a:pt x="13651" y="5629"/>
                  </a:cubicBezTo>
                  <a:lnTo>
                    <a:pt x="13641" y="1221"/>
                  </a:lnTo>
                  <a:cubicBezTo>
                    <a:pt x="13639" y="611"/>
                    <a:pt x="13182" y="91"/>
                    <a:pt x="12577" y="11"/>
                  </a:cubicBezTo>
                  <a:cubicBezTo>
                    <a:pt x="12524" y="4"/>
                    <a:pt x="12471" y="1"/>
                    <a:pt x="12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76" name="Google Shape;1276;p42"/>
          <p:cNvPicPr preferRelativeResize="0"/>
          <p:nvPr/>
        </p:nvPicPr>
        <p:blipFill rotWithShape="1">
          <a:blip r:embed="rId3">
            <a:alphaModFix/>
          </a:blip>
          <a:srcRect l="1939" r="1582" b="2515"/>
          <a:stretch/>
        </p:blipFill>
        <p:spPr>
          <a:xfrm>
            <a:off x="0" y="1852556"/>
            <a:ext cx="1557867" cy="2847450"/>
          </a:xfrm>
          <a:prstGeom prst="rect">
            <a:avLst/>
          </a:prstGeom>
          <a:noFill/>
          <a:ln w="19050" cap="flat" cmpd="sng">
            <a:solidFill>
              <a:schemeClr val="dk1"/>
            </a:solidFill>
            <a:prstDash val="solid"/>
            <a:round/>
            <a:headEnd type="none" w="sm" len="sm"/>
            <a:tailEnd type="none" w="sm" len="sm"/>
          </a:ln>
        </p:spPr>
      </p:pic>
      <p:sp>
        <p:nvSpPr>
          <p:cNvPr id="1277" name="Google Shape;1277;p42"/>
          <p:cNvSpPr/>
          <p:nvPr/>
        </p:nvSpPr>
        <p:spPr>
          <a:xfrm>
            <a:off x="96387" y="1330625"/>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42"/>
          <p:cNvGrpSpPr/>
          <p:nvPr/>
        </p:nvGrpSpPr>
        <p:grpSpPr>
          <a:xfrm rot="900166">
            <a:off x="139885" y="4754428"/>
            <a:ext cx="450265" cy="415813"/>
            <a:chOff x="1381575" y="5040050"/>
            <a:chExt cx="353850" cy="326775"/>
          </a:xfrm>
        </p:grpSpPr>
        <p:sp>
          <p:nvSpPr>
            <p:cNvPr id="1279" name="Google Shape;1279;p42"/>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2"/>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42"/>
          <p:cNvGrpSpPr/>
          <p:nvPr/>
        </p:nvGrpSpPr>
        <p:grpSpPr>
          <a:xfrm rot="-900166">
            <a:off x="8634365" y="4333212"/>
            <a:ext cx="459331" cy="579548"/>
            <a:chOff x="5191200" y="4689525"/>
            <a:chExt cx="360975" cy="455450"/>
          </a:xfrm>
        </p:grpSpPr>
        <p:sp>
          <p:nvSpPr>
            <p:cNvPr id="1282" name="Google Shape;1282;p42"/>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2"/>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4" name="Google Shape;1284;p42"/>
          <p:cNvSpPr/>
          <p:nvPr/>
        </p:nvSpPr>
        <p:spPr>
          <a:xfrm>
            <a:off x="508956" y="1221142"/>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42"/>
          <p:cNvGrpSpPr/>
          <p:nvPr/>
        </p:nvGrpSpPr>
        <p:grpSpPr>
          <a:xfrm>
            <a:off x="728872" y="197873"/>
            <a:ext cx="1087115" cy="1520411"/>
            <a:chOff x="137036" y="2185664"/>
            <a:chExt cx="1087115" cy="1520411"/>
          </a:xfrm>
        </p:grpSpPr>
        <p:sp>
          <p:nvSpPr>
            <p:cNvPr id="1286" name="Google Shape;1286;p42"/>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7" name="Google Shape;1287;p42"/>
            <p:cNvGrpSpPr/>
            <p:nvPr/>
          </p:nvGrpSpPr>
          <p:grpSpPr>
            <a:xfrm rot="-900166">
              <a:off x="313645" y="2276432"/>
              <a:ext cx="727060" cy="1313734"/>
              <a:chOff x="2119450" y="4218200"/>
              <a:chExt cx="571375" cy="1032425"/>
            </a:xfrm>
          </p:grpSpPr>
          <p:sp>
            <p:nvSpPr>
              <p:cNvPr id="1288" name="Google Shape;1288;p42"/>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2"/>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2"/>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ounded Rectangle 1"/>
          <p:cNvSpPr/>
          <p:nvPr/>
        </p:nvSpPr>
        <p:spPr>
          <a:xfrm>
            <a:off x="1697719" y="738390"/>
            <a:ext cx="7337576" cy="37185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Hai dẫn chứng tác giả đưa ra có vẻ đối lập nhau, là những cách nhìn trái ngược nhau về bản chất của con người, cuộc đời nhưng thực tế, </a:t>
            </a:r>
            <a:r>
              <a:rPr lang="en-US" sz="2400" b="1">
                <a:solidFill>
                  <a:schemeClr val="tx1"/>
                </a:solidFill>
                <a:latin typeface="Times New Roman" panose="02020603050405020304" pitchFamily="18" charset="0"/>
                <a:cs typeface="Times New Roman" panose="02020603050405020304" pitchFamily="18" charset="0"/>
              </a:rPr>
              <a:t>chúng vẫn song song tồn tại trong cuộc sống, bổ sung cho nhau.</a:t>
            </a:r>
            <a:r>
              <a:rPr lang="en-US" sz="2400">
                <a:solidFill>
                  <a:schemeClr val="tx1"/>
                </a:solidFill>
                <a:latin typeface="Times New Roman" panose="02020603050405020304" pitchFamily="18" charset="0"/>
                <a:cs typeface="Times New Roman" panose="02020603050405020304" pitchFamily="18" charset="0"/>
              </a:rPr>
              <a:t> Và để hạnh phúc, ta </a:t>
            </a:r>
            <a:r>
              <a:rPr lang="en-US" sz="2400" b="1">
                <a:solidFill>
                  <a:schemeClr val="tx1"/>
                </a:solidFill>
                <a:latin typeface="Times New Roman" panose="02020603050405020304" pitchFamily="18" charset="0"/>
                <a:cs typeface="Times New Roman" panose="02020603050405020304" pitchFamily="18" charset="0"/>
              </a:rPr>
              <a:t>vừa phải biết lạc quan tin tưởng nhưng cũng cần có cái nhìn thực tế, trực diện và những mặt tối của cuộc đời.</a:t>
            </a: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75323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54682" y="635959"/>
            <a:ext cx="3319792" cy="201955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Ý kiến 2:</a:t>
            </a:r>
            <a:r>
              <a:rPr lang="en-US" sz="2800">
                <a:solidFill>
                  <a:schemeClr val="tx1"/>
                </a:solidFill>
                <a:latin typeface="Times New Roman" panose="02020603050405020304" pitchFamily="18" charset="0"/>
                <a:cs typeface="Times New Roman" panose="02020603050405020304" pitchFamily="18" charset="0"/>
              </a:rPr>
              <a:t> Tấm bản đồ là cách ta nhìn nhận về chính bản thân mình.</a:t>
            </a:r>
          </a:p>
        </p:txBody>
      </p:sp>
      <p:sp>
        <p:nvSpPr>
          <p:cNvPr id="3" name="Rounded Rectangle 2"/>
          <p:cNvSpPr/>
          <p:nvPr/>
        </p:nvSpPr>
        <p:spPr>
          <a:xfrm>
            <a:off x="3602783" y="276286"/>
            <a:ext cx="5497654" cy="23328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chemeClr val="tx1"/>
                </a:solidFill>
                <a:latin typeface="Times New Roman" panose="02020603050405020304" pitchFamily="18" charset="0"/>
                <a:cs typeface="Times New Roman" panose="02020603050405020304" pitchFamily="18" charset="0"/>
              </a:rPr>
              <a:t>Lí</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lẽ</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nhìn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ta </a:t>
            </a:r>
            <a:r>
              <a:rPr lang="en-US" sz="2000" dirty="0" err="1">
                <a:solidFill>
                  <a:schemeClr val="tx1"/>
                </a:solidFill>
                <a:latin typeface="Times New Roman" panose="02020603050405020304" pitchFamily="18" charset="0"/>
                <a:cs typeface="Times New Roman" panose="02020603050405020304" pitchFamily="18" charset="0"/>
              </a:rPr>
              <a:t>trả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hỏi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thân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như</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phải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người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giàu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thông</a:t>
            </a:r>
            <a:r>
              <a:rPr lang="en-US" sz="2000" dirty="0">
                <a:solidFill>
                  <a:schemeClr val="tx1"/>
                </a:solidFill>
                <a:latin typeface="Times New Roman" panose="02020603050405020304" pitchFamily="18" charset="0"/>
                <a:cs typeface="Times New Roman" panose="02020603050405020304" pitchFamily="18" charset="0"/>
              </a:rPr>
              <a:t> minh, </a:t>
            </a:r>
            <a:r>
              <a:rPr lang="en-US" sz="2000" dirty="0" err="1">
                <a:solidFill>
                  <a:schemeClr val="tx1"/>
                </a:solidFill>
                <a:latin typeface="Times New Roman" panose="02020603050405020304" pitchFamily="18" charset="0"/>
                <a:cs typeface="Times New Roman" panose="02020603050405020304" pitchFamily="18" charset="0"/>
              </a:rPr>
              <a:t>tôi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yếu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đuối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dễ</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dàng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người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tổn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thương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gặp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tôi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sẽ</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gục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hay </a:t>
            </a:r>
            <a:r>
              <a:rPr lang="en-US" sz="2000" dirty="0" err="1">
                <a:solidFill>
                  <a:schemeClr val="tx1"/>
                </a:solidFill>
                <a:latin typeface="Times New Roman" panose="02020603050405020304" pitchFamily="18" charset="0"/>
                <a:cs typeface="Times New Roman" panose="02020603050405020304" pitchFamily="18" charset="0"/>
              </a:rPr>
              <a:t>chiến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đấu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ngoan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cường</a:t>
            </a:r>
            <a:r>
              <a:rPr lang="en-US" sz="2000" dirty="0">
                <a:solidFill>
                  <a:schemeClr val="tx1"/>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1668939" y="3421007"/>
            <a:ext cx="669045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2400">
                <a:solidFill>
                  <a:schemeClr val="tx1"/>
                </a:solidFill>
                <a:latin typeface="Times New Roman" panose="02020603050405020304" pitchFamily="18" charset="0"/>
                <a:cs typeface="Times New Roman" panose="02020603050405020304" pitchFamily="18" charset="0"/>
              </a:rPr>
              <a:t>Các câu hỏi cho phép xác định tính cách, phẩm chất của mỗi người từ đó định hình cách nhìn nhận của ta về chính bản thân mình.</a:t>
            </a:r>
          </a:p>
        </p:txBody>
      </p:sp>
      <p:sp>
        <p:nvSpPr>
          <p:cNvPr id="5" name="Right Arrow 4"/>
          <p:cNvSpPr/>
          <p:nvPr/>
        </p:nvSpPr>
        <p:spPr>
          <a:xfrm>
            <a:off x="997527" y="3623849"/>
            <a:ext cx="562708" cy="917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9411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54682" y="635959"/>
            <a:ext cx="3319792" cy="201955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Ý kiến 3:</a:t>
            </a:r>
            <a:r>
              <a:rPr lang="en-US" sz="2800">
                <a:solidFill>
                  <a:schemeClr val="tx1"/>
                </a:solidFill>
                <a:latin typeface="Times New Roman" panose="02020603050405020304" pitchFamily="18" charset="0"/>
                <a:cs typeface="Times New Roman" panose="02020603050405020304" pitchFamily="18" charset="0"/>
              </a:rPr>
              <a:t> Vai trò của “bản đồ dẫn đường”. </a:t>
            </a:r>
          </a:p>
        </p:txBody>
      </p:sp>
      <p:sp>
        <p:nvSpPr>
          <p:cNvPr id="3" name="Rounded Rectangle 2"/>
          <p:cNvSpPr/>
          <p:nvPr/>
        </p:nvSpPr>
        <p:spPr>
          <a:xfrm>
            <a:off x="3602783" y="871543"/>
            <a:ext cx="5497654" cy="296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1"/>
                </a:solidFill>
                <a:latin typeface="Times New Roman" panose="02020603050405020304" pitchFamily="18" charset="0"/>
                <a:cs typeface="Times New Roman" panose="02020603050405020304" pitchFamily="18" charset="0"/>
              </a:rPr>
              <a:t>Nội dung ý kiến:</a:t>
            </a:r>
            <a:r>
              <a:rPr lang="en-US" sz="2400">
                <a:solidFill>
                  <a:schemeClr val="tx1"/>
                </a:solidFill>
                <a:latin typeface="Times New Roman" panose="02020603050405020304" pitchFamily="18" charset="0"/>
                <a:cs typeface="Times New Roman" panose="02020603050405020304" pitchFamily="18" charset="0"/>
              </a:rPr>
              <a:t> “Chính tấm bản đồ này quyết định cách nhìn của chúng ta đối với cuộc sống, với mọi người và với chính bản thân mình. Nó mang ý nghĩa quyết định đối với những thành bại của chúng ta trong cuộc sống”.</a:t>
            </a:r>
          </a:p>
        </p:txBody>
      </p:sp>
    </p:spTree>
    <p:extLst>
      <p:ext uri="{BB962C8B-B14F-4D97-AF65-F5344CB8AC3E}">
        <p14:creationId xmlns:p14="http://schemas.microsoft.com/office/powerpoint/2010/main" xmlns="" val="311561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54682" y="635959"/>
            <a:ext cx="3319792" cy="201955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Ý kiến 4:</a:t>
            </a:r>
            <a:r>
              <a:rPr lang="en-US" sz="2800">
                <a:solidFill>
                  <a:schemeClr val="tx1"/>
                </a:solidFill>
                <a:latin typeface="Times New Roman" panose="02020603050405020304" pitchFamily="18" charset="0"/>
                <a:cs typeface="Times New Roman" panose="02020603050405020304" pitchFamily="18" charset="0"/>
              </a:rPr>
              <a:t> Những khó khăn khi tìm kiếm “tấm bản đồ” cho mình</a:t>
            </a:r>
            <a:r>
              <a:rPr lang="en-US" sz="2800" smtClean="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602783" y="871543"/>
            <a:ext cx="5497654" cy="2965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Lí lẽ:</a:t>
            </a:r>
            <a:r>
              <a:rPr lang="en-US" sz="2800">
                <a:solidFill>
                  <a:schemeClr val="tx1"/>
                </a:solidFill>
                <a:latin typeface="Times New Roman" panose="02020603050405020304" pitchFamily="18" charset="0"/>
                <a:cs typeface="Times New Roman" panose="02020603050405020304" pitchFamily="18" charset="0"/>
              </a:rPr>
              <a:t> Tìm ra được tấm bản đồ cho mình là việc không hề dễ dàng.</a:t>
            </a:r>
          </a:p>
        </p:txBody>
      </p:sp>
    </p:spTree>
    <p:extLst>
      <p:ext uri="{BB962C8B-B14F-4D97-AF65-F5344CB8AC3E}">
        <p14:creationId xmlns:p14="http://schemas.microsoft.com/office/powerpoint/2010/main" xmlns="" val="24139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pic>
        <p:nvPicPr>
          <p:cNvPr id="1303" name="Google Shape;1303;p43"/>
          <p:cNvPicPr preferRelativeResize="0"/>
          <p:nvPr/>
        </p:nvPicPr>
        <p:blipFill rotWithShape="1">
          <a:blip r:embed="rId3">
            <a:alphaModFix/>
          </a:blip>
          <a:srcRect l="11621"/>
          <a:stretch/>
        </p:blipFill>
        <p:spPr>
          <a:xfrm>
            <a:off x="7220373" y="2010125"/>
            <a:ext cx="1747520" cy="2201650"/>
          </a:xfrm>
          <a:prstGeom prst="rect">
            <a:avLst/>
          </a:prstGeom>
          <a:noFill/>
          <a:ln w="19050" cap="flat" cmpd="sng">
            <a:solidFill>
              <a:schemeClr val="dk1"/>
            </a:solidFill>
            <a:prstDash val="solid"/>
            <a:round/>
            <a:headEnd type="none" w="sm" len="sm"/>
            <a:tailEnd type="none" w="sm" len="sm"/>
          </a:ln>
        </p:spPr>
      </p:pic>
      <p:pic>
        <p:nvPicPr>
          <p:cNvPr id="1304" name="Google Shape;1304;p43"/>
          <p:cNvPicPr preferRelativeResize="0"/>
          <p:nvPr/>
        </p:nvPicPr>
        <p:blipFill rotWithShape="1">
          <a:blip r:embed="rId4">
            <a:alphaModFix/>
          </a:blip>
          <a:srcRect l="25523"/>
          <a:stretch/>
        </p:blipFill>
        <p:spPr>
          <a:xfrm>
            <a:off x="233642" y="2010125"/>
            <a:ext cx="1561291" cy="2201650"/>
          </a:xfrm>
          <a:prstGeom prst="rect">
            <a:avLst/>
          </a:prstGeom>
          <a:noFill/>
          <a:ln w="19050" cap="flat" cmpd="sng">
            <a:solidFill>
              <a:schemeClr val="dk1"/>
            </a:solidFill>
            <a:prstDash val="solid"/>
            <a:round/>
            <a:headEnd type="none" w="sm" len="sm"/>
            <a:tailEnd type="none" w="sm" len="sm"/>
          </a:ln>
        </p:spPr>
      </p:pic>
      <p:sp>
        <p:nvSpPr>
          <p:cNvPr id="1305" name="Google Shape;1305;p43"/>
          <p:cNvSpPr/>
          <p:nvPr/>
        </p:nvSpPr>
        <p:spPr>
          <a:xfrm>
            <a:off x="143785" y="1093078"/>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6" name="Google Shape;1306;p43"/>
          <p:cNvGrpSpPr/>
          <p:nvPr/>
        </p:nvGrpSpPr>
        <p:grpSpPr>
          <a:xfrm rot="900166">
            <a:off x="8642756" y="849955"/>
            <a:ext cx="450265" cy="415813"/>
            <a:chOff x="1381575" y="5040050"/>
            <a:chExt cx="353850" cy="326775"/>
          </a:xfrm>
        </p:grpSpPr>
        <p:sp>
          <p:nvSpPr>
            <p:cNvPr id="1307" name="Google Shape;1307;p43"/>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3"/>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43"/>
          <p:cNvGrpSpPr/>
          <p:nvPr/>
        </p:nvGrpSpPr>
        <p:grpSpPr>
          <a:xfrm rot="-900166">
            <a:off x="3977" y="485670"/>
            <a:ext cx="459331" cy="579548"/>
            <a:chOff x="5191200" y="4689525"/>
            <a:chExt cx="360975" cy="455450"/>
          </a:xfrm>
        </p:grpSpPr>
        <p:sp>
          <p:nvSpPr>
            <p:cNvPr id="1310" name="Google Shape;1310;p43"/>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3"/>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43"/>
          <p:cNvSpPr/>
          <p:nvPr/>
        </p:nvSpPr>
        <p:spPr>
          <a:xfrm>
            <a:off x="233642" y="134801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p:cNvSpPr/>
          <p:nvPr/>
        </p:nvSpPr>
        <p:spPr>
          <a:xfrm>
            <a:off x="578180" y="334228"/>
            <a:ext cx="8389713" cy="435128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400" b="1" dirty="0" err="1">
                <a:solidFill>
                  <a:schemeClr val="tx1"/>
                </a:solidFill>
                <a:latin typeface="Times New Roman" panose="02020603050405020304" pitchFamily="18" charset="0"/>
                <a:cs typeface="Times New Roman" panose="02020603050405020304" pitchFamily="18" charset="0"/>
              </a:rPr>
              <a:t>Bằng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chứng</a:t>
            </a:r>
            <a:r>
              <a:rPr lang="en-US" sz="2400" b="1"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nhìn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phải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đối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măt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với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tưởng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bấp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niềm</a:t>
            </a:r>
            <a:r>
              <a:rPr lang="en-US" sz="2400" dirty="0">
                <a:solidFill>
                  <a:schemeClr val="tx1"/>
                </a:solidFill>
                <a:latin typeface="Times New Roman" panose="02020603050405020304" pitchFamily="18" charset="0"/>
                <a:cs typeface="Times New Roman" panose="02020603050405020304" pitchFamily="18" charset="0"/>
              </a:rPr>
              <a:t> tin </a:t>
            </a:r>
            <a:r>
              <a:rPr lang="en-US" sz="2400" dirty="0" err="1">
                <a:solidFill>
                  <a:schemeClr val="tx1"/>
                </a:solidFill>
                <a:latin typeface="Times New Roman" panose="02020603050405020304" pitchFamily="18" charset="0"/>
                <a:cs typeface="Times New Roman" panose="02020603050405020304" pitchFamily="18" charset="0"/>
              </a:rPr>
              <a:t>đầy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vào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người</a:t>
            </a:r>
            <a:r>
              <a:rPr lang="en-US" sz="2400" dirty="0" err="1">
                <a:solidFill>
                  <a:schemeClr val="tx1"/>
                </a:solidFill>
                <a:latin typeface="Times New Roman" panose="02020603050405020304" pitchFamily="18" charset="0"/>
                <a:cs typeface="Times New Roman" panose="02020603050405020304" pitchFamily="18" charset="0"/>
              </a:rPr>
              <a:t>,</a:t>
            </a:r>
            <a:r>
              <a:rPr lang="en-US" sz="2400" dirty="0" err="1" smtClean="0">
                <a:solidFill>
                  <a:schemeClr val="tx1"/>
                </a:solidFill>
                <a:latin typeface="Times New Roman" panose="02020603050405020304" pitchFamily="18" charset="0"/>
                <a:cs typeface="Times New Roman" panose="02020603050405020304" pitchFamily="18" charset="0"/>
              </a:rPr>
              <a:t>vào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kéo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chỉ</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bị</a:t>
            </a:r>
            <a:r>
              <a:rPr lang="en-US" sz="2400" dirty="0">
                <a:solidFill>
                  <a:schemeClr val="tx1"/>
                </a:solidFill>
                <a:latin typeface="Times New Roman" panose="02020603050405020304" pitchFamily="18" charset="0"/>
                <a:cs typeface="Times New Roman" panose="02020603050405020304" pitchFamily="18" charset="0"/>
              </a:rPr>
              <a:t> tai </a:t>
            </a:r>
            <a:r>
              <a:rPr lang="en-US" sz="2400" dirty="0" err="1">
                <a:solidFill>
                  <a:schemeClr val="tx1"/>
                </a:solidFill>
                <a:latin typeface="Times New Roman" panose="02020603050405020304" pitchFamily="18" charset="0"/>
                <a:cs typeface="Times New Roman" panose="02020603050405020304" pitchFamily="18" charset="0"/>
              </a:rPr>
              <a:t>nạn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nghiêm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túc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sắc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ấy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tấm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mình</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33" name="Google Shape;1333;p44"/>
          <p:cNvSpPr/>
          <p:nvPr/>
        </p:nvSpPr>
        <p:spPr>
          <a:xfrm>
            <a:off x="96000" y="279919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4" name="Google Shape;1334;p44"/>
          <p:cNvGrpSpPr/>
          <p:nvPr/>
        </p:nvGrpSpPr>
        <p:grpSpPr>
          <a:xfrm rot="900166">
            <a:off x="142146" y="1592604"/>
            <a:ext cx="450265" cy="415813"/>
            <a:chOff x="1381575" y="5040050"/>
            <a:chExt cx="353850" cy="326775"/>
          </a:xfrm>
        </p:grpSpPr>
        <p:sp>
          <p:nvSpPr>
            <p:cNvPr id="1335" name="Google Shape;1335;p4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7" name="Google Shape;1337;p44"/>
          <p:cNvSpPr/>
          <p:nvPr/>
        </p:nvSpPr>
        <p:spPr>
          <a:xfrm>
            <a:off x="115167" y="64958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Oval 1"/>
          <p:cNvSpPr/>
          <p:nvPr/>
        </p:nvSpPr>
        <p:spPr>
          <a:xfrm>
            <a:off x="176574" y="1254934"/>
            <a:ext cx="1973843" cy="2642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Nhận xét chung:</a:t>
            </a:r>
            <a:r>
              <a:rPr lang="en-US" sz="3200">
                <a:solidFill>
                  <a:schemeClr val="tx1"/>
                </a:solidFill>
                <a:latin typeface="Times New Roman" panose="02020603050405020304" pitchFamily="18" charset="0"/>
                <a:cs typeface="Times New Roman" panose="02020603050405020304" pitchFamily="18" charset="0"/>
              </a:rPr>
              <a:t> </a:t>
            </a:r>
          </a:p>
        </p:txBody>
      </p:sp>
      <p:sp>
        <p:nvSpPr>
          <p:cNvPr id="3" name="Rounded Rectangle 2"/>
          <p:cNvSpPr/>
          <p:nvPr/>
        </p:nvSpPr>
        <p:spPr>
          <a:xfrm>
            <a:off x="2150417" y="227023"/>
            <a:ext cx="6993583" cy="29576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 Các ý kiến tác giả nêu rõ ràng, đúng đắn, toàn diện.</a:t>
            </a:r>
          </a:p>
          <a:p>
            <a:r>
              <a:rPr lang="en-US" sz="2400">
                <a:solidFill>
                  <a:schemeClr val="tx1"/>
                </a:solidFill>
                <a:latin typeface="Times New Roman" panose="02020603050405020304" pitchFamily="18" charset="0"/>
                <a:cs typeface="Times New Roman" panose="02020603050405020304" pitchFamily="18" charset="0"/>
              </a:rPr>
              <a:t> + Những lý lẽ đưa ra sắc bén, đều là những điều được mọi người công nhận rộng rãi. </a:t>
            </a:r>
          </a:p>
          <a:p>
            <a:r>
              <a:rPr lang="en-US" sz="2400">
                <a:solidFill>
                  <a:schemeClr val="tx1"/>
                </a:solidFill>
                <a:latin typeface="Times New Roman" panose="02020603050405020304" pitchFamily="18" charset="0"/>
                <a:cs typeface="Times New Roman" panose="02020603050405020304" pitchFamily="18" charset="0"/>
              </a:rPr>
              <a:t>+ Các bằng chứng đều lấy từ chính cuộc đời ông, chân thực gần gũi nhưng vẫn tiêu biểu. </a:t>
            </a:r>
          </a:p>
          <a:p>
            <a:r>
              <a:rPr lang="en-US" sz="2400">
                <a:solidFill>
                  <a:schemeClr val="tx1"/>
                </a:solidFill>
                <a:latin typeface="Times New Roman" panose="02020603050405020304" pitchFamily="18" charset="0"/>
                <a:cs typeface="Times New Roman" panose="02020603050405020304" pitchFamily="18" charset="0"/>
              </a:rPr>
              <a:t>+ Các ý kiến, lý lẽ và bằng chứng kết hợp với nhau chặt chẽ, được trình bày rất mạch lạc logic. </a:t>
            </a:r>
          </a:p>
        </p:txBody>
      </p:sp>
      <p:sp>
        <p:nvSpPr>
          <p:cNvPr id="4" name="TextBox 3"/>
          <p:cNvSpPr txBox="1"/>
          <p:nvPr/>
        </p:nvSpPr>
        <p:spPr>
          <a:xfrm>
            <a:off x="3153102" y="3399046"/>
            <a:ext cx="5429645" cy="1200329"/>
          </a:xfrm>
          <a:prstGeom prst="rect">
            <a:avLst/>
          </a:prstGeom>
          <a:solidFill>
            <a:schemeClr val="accent1">
              <a:lumMod val="20000"/>
              <a:lumOff val="80000"/>
            </a:schemeClr>
          </a:solidFill>
        </p:spPr>
        <p:txBody>
          <a:bodyPr wrap="square" rtlCol="0">
            <a:spAutoFit/>
          </a:bodyPr>
          <a:lstStyle/>
          <a:p>
            <a:r>
              <a:rPr lang="en-US" sz="2400">
                <a:latin typeface="Times New Roman" panose="02020603050405020304" pitchFamily="18" charset="0"/>
                <a:cs typeface="Times New Roman" panose="02020603050405020304" pitchFamily="18" charset="0"/>
              </a:rPr>
              <a:t>=&gt;Tất cả những điều đó góp phần tạo nên tính thuyết phục cho các ý kiến mà tác giả nêu ra</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91" name="Google Shape;1191;p39"/>
          <p:cNvGrpSpPr/>
          <p:nvPr/>
        </p:nvGrpSpPr>
        <p:grpSpPr>
          <a:xfrm rot="-2700000" flipH="1">
            <a:off x="8307992" y="4121383"/>
            <a:ext cx="687123" cy="734715"/>
            <a:chOff x="1352550" y="4198750"/>
            <a:chExt cx="539975" cy="577375"/>
          </a:xfrm>
        </p:grpSpPr>
        <p:sp>
          <p:nvSpPr>
            <p:cNvPr id="1192" name="Google Shape;1192;p39"/>
            <p:cNvSpPr/>
            <p:nvPr/>
          </p:nvSpPr>
          <p:spPr>
            <a:xfrm>
              <a:off x="1587800" y="4268475"/>
              <a:ext cx="288375" cy="423775"/>
            </a:xfrm>
            <a:custGeom>
              <a:avLst/>
              <a:gdLst/>
              <a:ahLst/>
              <a:cxnLst/>
              <a:rect l="l" t="t" r="r" b="b"/>
              <a:pathLst>
                <a:path w="11535" h="16951" extrusionOk="0">
                  <a:moveTo>
                    <a:pt x="4122" y="1"/>
                  </a:moveTo>
                  <a:cubicBezTo>
                    <a:pt x="3375" y="1"/>
                    <a:pt x="2628" y="222"/>
                    <a:pt x="2022" y="669"/>
                  </a:cubicBezTo>
                  <a:cubicBezTo>
                    <a:pt x="971" y="1428"/>
                    <a:pt x="373" y="2661"/>
                    <a:pt x="81" y="3896"/>
                  </a:cubicBezTo>
                  <a:cubicBezTo>
                    <a:pt x="0" y="4106"/>
                    <a:pt x="213" y="4240"/>
                    <a:pt x="336" y="4374"/>
                  </a:cubicBezTo>
                  <a:cubicBezTo>
                    <a:pt x="1215" y="5222"/>
                    <a:pt x="1924" y="6233"/>
                    <a:pt x="2500" y="7307"/>
                  </a:cubicBezTo>
                  <a:cubicBezTo>
                    <a:pt x="3741" y="9703"/>
                    <a:pt x="4353" y="12468"/>
                    <a:pt x="4002" y="15159"/>
                  </a:cubicBezTo>
                  <a:cubicBezTo>
                    <a:pt x="4048" y="15427"/>
                    <a:pt x="4098" y="15753"/>
                    <a:pt x="4378" y="15881"/>
                  </a:cubicBezTo>
                  <a:cubicBezTo>
                    <a:pt x="5233" y="16500"/>
                    <a:pt x="6260" y="16951"/>
                    <a:pt x="7330" y="16951"/>
                  </a:cubicBezTo>
                  <a:cubicBezTo>
                    <a:pt x="7382" y="16951"/>
                    <a:pt x="7434" y="16950"/>
                    <a:pt x="7485" y="16948"/>
                  </a:cubicBezTo>
                  <a:cubicBezTo>
                    <a:pt x="8461" y="16915"/>
                    <a:pt x="9395" y="16441"/>
                    <a:pt x="10038" y="15713"/>
                  </a:cubicBezTo>
                  <a:cubicBezTo>
                    <a:pt x="10851" y="14812"/>
                    <a:pt x="11263" y="13627"/>
                    <a:pt x="11473" y="12451"/>
                  </a:cubicBezTo>
                  <a:cubicBezTo>
                    <a:pt x="11535" y="12214"/>
                    <a:pt x="11447" y="11974"/>
                    <a:pt x="11483" y="11735"/>
                  </a:cubicBezTo>
                  <a:cubicBezTo>
                    <a:pt x="11524" y="11498"/>
                    <a:pt x="11291" y="11396"/>
                    <a:pt x="11079" y="11396"/>
                  </a:cubicBezTo>
                  <a:cubicBezTo>
                    <a:pt x="11015" y="11396"/>
                    <a:pt x="10952" y="11406"/>
                    <a:pt x="10899" y="11424"/>
                  </a:cubicBezTo>
                  <a:cubicBezTo>
                    <a:pt x="10526" y="11536"/>
                    <a:pt x="10143" y="11588"/>
                    <a:pt x="9760" y="11588"/>
                  </a:cubicBezTo>
                  <a:cubicBezTo>
                    <a:pt x="8743" y="11588"/>
                    <a:pt x="7726" y="11220"/>
                    <a:pt x="6900" y="10629"/>
                  </a:cubicBezTo>
                  <a:cubicBezTo>
                    <a:pt x="4823" y="9146"/>
                    <a:pt x="3709" y="6460"/>
                    <a:pt x="4042" y="3941"/>
                  </a:cubicBezTo>
                  <a:cubicBezTo>
                    <a:pt x="4197" y="2815"/>
                    <a:pt x="4664" y="1707"/>
                    <a:pt x="5482" y="902"/>
                  </a:cubicBezTo>
                  <a:cubicBezTo>
                    <a:pt x="5626" y="779"/>
                    <a:pt x="5637" y="582"/>
                    <a:pt x="5616" y="408"/>
                  </a:cubicBezTo>
                  <a:cubicBezTo>
                    <a:pt x="5543" y="343"/>
                    <a:pt x="5480" y="268"/>
                    <a:pt x="5394" y="223"/>
                  </a:cubicBezTo>
                  <a:cubicBezTo>
                    <a:pt x="4988" y="75"/>
                    <a:pt x="4555" y="1"/>
                    <a:pt x="4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380100" y="4340050"/>
              <a:ext cx="297300" cy="423825"/>
            </a:xfrm>
            <a:custGeom>
              <a:avLst/>
              <a:gdLst/>
              <a:ahLst/>
              <a:cxnLst/>
              <a:rect l="l" t="t" r="r" b="b"/>
              <a:pathLst>
                <a:path w="11892" h="16953" extrusionOk="0">
                  <a:moveTo>
                    <a:pt x="4394" y="1"/>
                  </a:moveTo>
                  <a:cubicBezTo>
                    <a:pt x="3466" y="1"/>
                    <a:pt x="2551" y="388"/>
                    <a:pt x="1892" y="1041"/>
                  </a:cubicBezTo>
                  <a:cubicBezTo>
                    <a:pt x="961" y="1948"/>
                    <a:pt x="496" y="3222"/>
                    <a:pt x="270" y="4477"/>
                  </a:cubicBezTo>
                  <a:cubicBezTo>
                    <a:pt x="0" y="6111"/>
                    <a:pt x="142" y="7794"/>
                    <a:pt x="561" y="9391"/>
                  </a:cubicBezTo>
                  <a:cubicBezTo>
                    <a:pt x="1203" y="11788"/>
                    <a:pt x="2452" y="14099"/>
                    <a:pt x="4409" y="15673"/>
                  </a:cubicBezTo>
                  <a:cubicBezTo>
                    <a:pt x="5329" y="16393"/>
                    <a:pt x="6444" y="16952"/>
                    <a:pt x="7636" y="16952"/>
                  </a:cubicBezTo>
                  <a:cubicBezTo>
                    <a:pt x="7644" y="16952"/>
                    <a:pt x="7653" y="16952"/>
                    <a:pt x="7661" y="16952"/>
                  </a:cubicBezTo>
                  <a:cubicBezTo>
                    <a:pt x="7669" y="16952"/>
                    <a:pt x="7677" y="16952"/>
                    <a:pt x="7685" y="16952"/>
                  </a:cubicBezTo>
                  <a:cubicBezTo>
                    <a:pt x="8721" y="16952"/>
                    <a:pt x="9722" y="16452"/>
                    <a:pt x="10391" y="15669"/>
                  </a:cubicBezTo>
                  <a:cubicBezTo>
                    <a:pt x="11298" y="14629"/>
                    <a:pt x="11707" y="13249"/>
                    <a:pt x="11859" y="11900"/>
                  </a:cubicBezTo>
                  <a:cubicBezTo>
                    <a:pt x="11871" y="11704"/>
                    <a:pt x="11891" y="11413"/>
                    <a:pt x="11652" y="11348"/>
                  </a:cubicBezTo>
                  <a:cubicBezTo>
                    <a:pt x="11633" y="11347"/>
                    <a:pt x="11615" y="11346"/>
                    <a:pt x="11596" y="11346"/>
                  </a:cubicBezTo>
                  <a:cubicBezTo>
                    <a:pt x="11349" y="11346"/>
                    <a:pt x="11120" y="11468"/>
                    <a:pt x="10879" y="11507"/>
                  </a:cubicBezTo>
                  <a:cubicBezTo>
                    <a:pt x="10609" y="11563"/>
                    <a:pt x="10334" y="11590"/>
                    <a:pt x="10060" y="11590"/>
                  </a:cubicBezTo>
                  <a:cubicBezTo>
                    <a:pt x="9464" y="11590"/>
                    <a:pt x="8868" y="11463"/>
                    <a:pt x="8317" y="11236"/>
                  </a:cubicBezTo>
                  <a:cubicBezTo>
                    <a:pt x="7240" y="10797"/>
                    <a:pt x="6329" y="10009"/>
                    <a:pt x="5658" y="9068"/>
                  </a:cubicBezTo>
                  <a:cubicBezTo>
                    <a:pt x="4832" y="7901"/>
                    <a:pt x="4347" y="6493"/>
                    <a:pt x="4298" y="5063"/>
                  </a:cubicBezTo>
                  <a:cubicBezTo>
                    <a:pt x="4240" y="3494"/>
                    <a:pt x="4755" y="1839"/>
                    <a:pt x="5941" y="762"/>
                  </a:cubicBezTo>
                  <a:cubicBezTo>
                    <a:pt x="6094" y="651"/>
                    <a:pt x="6014" y="455"/>
                    <a:pt x="5977" y="307"/>
                  </a:cubicBezTo>
                  <a:cubicBezTo>
                    <a:pt x="5524" y="141"/>
                    <a:pt x="5050" y="23"/>
                    <a:pt x="4567" y="5"/>
                  </a:cubicBezTo>
                  <a:cubicBezTo>
                    <a:pt x="4509" y="2"/>
                    <a:pt x="4451" y="1"/>
                    <a:pt x="4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696650" y="4289725"/>
              <a:ext cx="182425" cy="256225"/>
            </a:xfrm>
            <a:custGeom>
              <a:avLst/>
              <a:gdLst/>
              <a:ahLst/>
              <a:cxnLst/>
              <a:rect l="l" t="t" r="r" b="b"/>
              <a:pathLst>
                <a:path w="7297" h="10249" extrusionOk="0">
                  <a:moveTo>
                    <a:pt x="2174" y="1"/>
                  </a:moveTo>
                  <a:cubicBezTo>
                    <a:pt x="2149" y="1"/>
                    <a:pt x="2124" y="3"/>
                    <a:pt x="2099" y="7"/>
                  </a:cubicBezTo>
                  <a:cubicBezTo>
                    <a:pt x="1850" y="89"/>
                    <a:pt x="1618" y="233"/>
                    <a:pt x="1441" y="427"/>
                  </a:cubicBezTo>
                  <a:cubicBezTo>
                    <a:pt x="674" y="1198"/>
                    <a:pt x="259" y="2264"/>
                    <a:pt x="151" y="3333"/>
                  </a:cubicBezTo>
                  <a:cubicBezTo>
                    <a:pt x="0" y="4776"/>
                    <a:pt x="365" y="6252"/>
                    <a:pt x="1105" y="7495"/>
                  </a:cubicBezTo>
                  <a:cubicBezTo>
                    <a:pt x="1739" y="8554"/>
                    <a:pt x="2676" y="9461"/>
                    <a:pt x="3827" y="9934"/>
                  </a:cubicBezTo>
                  <a:cubicBezTo>
                    <a:pt x="4313" y="10139"/>
                    <a:pt x="4844" y="10248"/>
                    <a:pt x="5373" y="10248"/>
                  </a:cubicBezTo>
                  <a:cubicBezTo>
                    <a:pt x="5951" y="10248"/>
                    <a:pt x="6527" y="10118"/>
                    <a:pt x="7039" y="9838"/>
                  </a:cubicBezTo>
                  <a:cubicBezTo>
                    <a:pt x="7194" y="9753"/>
                    <a:pt x="7276" y="9579"/>
                    <a:pt x="7240" y="9404"/>
                  </a:cubicBezTo>
                  <a:cubicBezTo>
                    <a:pt x="7212" y="9251"/>
                    <a:pt x="7296" y="8961"/>
                    <a:pt x="7062" y="8953"/>
                  </a:cubicBezTo>
                  <a:cubicBezTo>
                    <a:pt x="6795" y="8987"/>
                    <a:pt x="6558" y="9154"/>
                    <a:pt x="6283" y="9156"/>
                  </a:cubicBezTo>
                  <a:cubicBezTo>
                    <a:pt x="6239" y="9159"/>
                    <a:pt x="6195" y="9161"/>
                    <a:pt x="6151" y="9161"/>
                  </a:cubicBezTo>
                  <a:cubicBezTo>
                    <a:pt x="5444" y="9161"/>
                    <a:pt x="4797" y="8772"/>
                    <a:pt x="4281" y="8315"/>
                  </a:cubicBezTo>
                  <a:cubicBezTo>
                    <a:pt x="3847" y="7903"/>
                    <a:pt x="3445" y="7444"/>
                    <a:pt x="3173" y="6909"/>
                  </a:cubicBezTo>
                  <a:cubicBezTo>
                    <a:pt x="3084" y="6773"/>
                    <a:pt x="3168" y="6610"/>
                    <a:pt x="3267" y="6508"/>
                  </a:cubicBezTo>
                  <a:cubicBezTo>
                    <a:pt x="3578" y="6174"/>
                    <a:pt x="3894" y="5844"/>
                    <a:pt x="4208" y="5511"/>
                  </a:cubicBezTo>
                  <a:cubicBezTo>
                    <a:pt x="4306" y="5393"/>
                    <a:pt x="4411" y="5255"/>
                    <a:pt x="4417" y="5096"/>
                  </a:cubicBezTo>
                  <a:cubicBezTo>
                    <a:pt x="4295" y="5020"/>
                    <a:pt x="4165" y="4949"/>
                    <a:pt x="4024" y="4920"/>
                  </a:cubicBezTo>
                  <a:cubicBezTo>
                    <a:pt x="3553" y="4881"/>
                    <a:pt x="3080" y="4873"/>
                    <a:pt x="2610" y="4827"/>
                  </a:cubicBezTo>
                  <a:cubicBezTo>
                    <a:pt x="2474" y="4818"/>
                    <a:pt x="2362" y="4738"/>
                    <a:pt x="2251" y="4670"/>
                  </a:cubicBezTo>
                  <a:cubicBezTo>
                    <a:pt x="2106" y="3986"/>
                    <a:pt x="2035" y="3276"/>
                    <a:pt x="2133" y="2578"/>
                  </a:cubicBezTo>
                  <a:cubicBezTo>
                    <a:pt x="2218" y="1969"/>
                    <a:pt x="2433" y="1343"/>
                    <a:pt x="2899" y="918"/>
                  </a:cubicBezTo>
                  <a:cubicBezTo>
                    <a:pt x="3102" y="743"/>
                    <a:pt x="2951" y="420"/>
                    <a:pt x="2774" y="281"/>
                  </a:cubicBezTo>
                  <a:cubicBezTo>
                    <a:pt x="2593" y="163"/>
                    <a:pt x="2398" y="1"/>
                    <a:pt x="2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92375" y="4360800"/>
              <a:ext cx="186100" cy="256825"/>
            </a:xfrm>
            <a:custGeom>
              <a:avLst/>
              <a:gdLst/>
              <a:ahLst/>
              <a:cxnLst/>
              <a:rect l="l" t="t" r="r" b="b"/>
              <a:pathLst>
                <a:path w="7444" h="10273" extrusionOk="0">
                  <a:moveTo>
                    <a:pt x="2162" y="0"/>
                  </a:moveTo>
                  <a:cubicBezTo>
                    <a:pt x="1171" y="662"/>
                    <a:pt x="581" y="1796"/>
                    <a:pt x="382" y="2951"/>
                  </a:cubicBezTo>
                  <a:cubicBezTo>
                    <a:pt x="1" y="5215"/>
                    <a:pt x="898" y="7654"/>
                    <a:pt x="2653" y="9134"/>
                  </a:cubicBezTo>
                  <a:cubicBezTo>
                    <a:pt x="3457" y="9814"/>
                    <a:pt x="4501" y="10273"/>
                    <a:pt x="5559" y="10273"/>
                  </a:cubicBezTo>
                  <a:cubicBezTo>
                    <a:pt x="5821" y="10273"/>
                    <a:pt x="6084" y="10244"/>
                    <a:pt x="6344" y="10185"/>
                  </a:cubicBezTo>
                  <a:cubicBezTo>
                    <a:pt x="6682" y="10090"/>
                    <a:pt x="7081" y="10021"/>
                    <a:pt x="7284" y="9702"/>
                  </a:cubicBezTo>
                  <a:cubicBezTo>
                    <a:pt x="7438" y="9532"/>
                    <a:pt x="7443" y="9271"/>
                    <a:pt x="7376" y="9067"/>
                  </a:cubicBezTo>
                  <a:cubicBezTo>
                    <a:pt x="7317" y="9017"/>
                    <a:pt x="7252" y="8999"/>
                    <a:pt x="7186" y="8999"/>
                  </a:cubicBezTo>
                  <a:cubicBezTo>
                    <a:pt x="7032" y="8999"/>
                    <a:pt x="6866" y="9096"/>
                    <a:pt x="6721" y="9132"/>
                  </a:cubicBezTo>
                  <a:cubicBezTo>
                    <a:pt x="6586" y="9165"/>
                    <a:pt x="6449" y="9180"/>
                    <a:pt x="6313" y="9180"/>
                  </a:cubicBezTo>
                  <a:cubicBezTo>
                    <a:pt x="5752" y="9180"/>
                    <a:pt x="5200" y="8920"/>
                    <a:pt x="4760" y="8581"/>
                  </a:cubicBezTo>
                  <a:cubicBezTo>
                    <a:pt x="4231" y="8185"/>
                    <a:pt x="3799" y="7672"/>
                    <a:pt x="3444" y="7118"/>
                  </a:cubicBezTo>
                  <a:cubicBezTo>
                    <a:pt x="3311" y="6935"/>
                    <a:pt x="3329" y="6655"/>
                    <a:pt x="3483" y="6489"/>
                  </a:cubicBezTo>
                  <a:cubicBezTo>
                    <a:pt x="3633" y="6317"/>
                    <a:pt x="3798" y="6158"/>
                    <a:pt x="3953" y="5988"/>
                  </a:cubicBezTo>
                  <a:cubicBezTo>
                    <a:pt x="4188" y="5729"/>
                    <a:pt x="4476" y="5492"/>
                    <a:pt x="4585" y="5147"/>
                  </a:cubicBezTo>
                  <a:cubicBezTo>
                    <a:pt x="4558" y="5084"/>
                    <a:pt x="4531" y="5022"/>
                    <a:pt x="4507" y="4961"/>
                  </a:cubicBezTo>
                  <a:cubicBezTo>
                    <a:pt x="3964" y="4918"/>
                    <a:pt x="3419" y="4906"/>
                    <a:pt x="2877" y="4853"/>
                  </a:cubicBezTo>
                  <a:cubicBezTo>
                    <a:pt x="2690" y="4831"/>
                    <a:pt x="2437" y="4777"/>
                    <a:pt x="2405" y="4553"/>
                  </a:cubicBezTo>
                  <a:cubicBezTo>
                    <a:pt x="2239" y="3797"/>
                    <a:pt x="2207" y="3001"/>
                    <a:pt x="2375" y="2242"/>
                  </a:cubicBezTo>
                  <a:cubicBezTo>
                    <a:pt x="2482" y="1796"/>
                    <a:pt x="2663" y="1353"/>
                    <a:pt x="2991" y="1024"/>
                  </a:cubicBezTo>
                  <a:cubicBezTo>
                    <a:pt x="3135" y="890"/>
                    <a:pt x="3125" y="672"/>
                    <a:pt x="3106" y="493"/>
                  </a:cubicBezTo>
                  <a:cubicBezTo>
                    <a:pt x="2910" y="167"/>
                    <a:pt x="2523" y="34"/>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60000" y="4198750"/>
              <a:ext cx="102700" cy="32325"/>
            </a:xfrm>
            <a:custGeom>
              <a:avLst/>
              <a:gdLst/>
              <a:ahLst/>
              <a:cxnLst/>
              <a:rect l="l" t="t" r="r" b="b"/>
              <a:pathLst>
                <a:path w="4108" h="1293" extrusionOk="0">
                  <a:moveTo>
                    <a:pt x="1429" y="1"/>
                  </a:moveTo>
                  <a:cubicBezTo>
                    <a:pt x="1226" y="1"/>
                    <a:pt x="1023" y="18"/>
                    <a:pt x="822" y="52"/>
                  </a:cubicBezTo>
                  <a:cubicBezTo>
                    <a:pt x="595" y="105"/>
                    <a:pt x="347" y="142"/>
                    <a:pt x="155" y="283"/>
                  </a:cubicBezTo>
                  <a:cubicBezTo>
                    <a:pt x="0" y="423"/>
                    <a:pt x="133" y="690"/>
                    <a:pt x="320" y="690"/>
                  </a:cubicBezTo>
                  <a:cubicBezTo>
                    <a:pt x="345" y="690"/>
                    <a:pt x="371" y="686"/>
                    <a:pt x="397" y="675"/>
                  </a:cubicBezTo>
                  <a:cubicBezTo>
                    <a:pt x="730" y="551"/>
                    <a:pt x="1084" y="491"/>
                    <a:pt x="1438" y="491"/>
                  </a:cubicBezTo>
                  <a:cubicBezTo>
                    <a:pt x="1696" y="491"/>
                    <a:pt x="1954" y="522"/>
                    <a:pt x="2204" y="584"/>
                  </a:cubicBezTo>
                  <a:cubicBezTo>
                    <a:pt x="2738" y="696"/>
                    <a:pt x="3206" y="983"/>
                    <a:pt x="3669" y="1260"/>
                  </a:cubicBezTo>
                  <a:cubicBezTo>
                    <a:pt x="3705" y="1282"/>
                    <a:pt x="3741" y="1292"/>
                    <a:pt x="3777" y="1292"/>
                  </a:cubicBezTo>
                  <a:cubicBezTo>
                    <a:pt x="3954" y="1292"/>
                    <a:pt x="4108" y="1051"/>
                    <a:pt x="3967" y="900"/>
                  </a:cubicBezTo>
                  <a:cubicBezTo>
                    <a:pt x="3251" y="337"/>
                    <a:pt x="2342" y="1"/>
                    <a:pt x="1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1369125" y="4256275"/>
              <a:ext cx="523400" cy="519850"/>
            </a:xfrm>
            <a:custGeom>
              <a:avLst/>
              <a:gdLst/>
              <a:ahLst/>
              <a:cxnLst/>
              <a:rect l="l" t="t" r="r" b="b"/>
              <a:pathLst>
                <a:path w="20936" h="20794" extrusionOk="0">
                  <a:moveTo>
                    <a:pt x="15275" y="1339"/>
                  </a:moveTo>
                  <a:cubicBezTo>
                    <a:pt x="15499" y="1339"/>
                    <a:pt x="15694" y="1501"/>
                    <a:pt x="15875" y="1619"/>
                  </a:cubicBezTo>
                  <a:cubicBezTo>
                    <a:pt x="16052" y="1758"/>
                    <a:pt x="16203" y="2081"/>
                    <a:pt x="16000" y="2256"/>
                  </a:cubicBezTo>
                  <a:cubicBezTo>
                    <a:pt x="15534" y="2681"/>
                    <a:pt x="15319" y="3307"/>
                    <a:pt x="15234" y="3916"/>
                  </a:cubicBezTo>
                  <a:cubicBezTo>
                    <a:pt x="15136" y="4614"/>
                    <a:pt x="15207" y="5324"/>
                    <a:pt x="15352" y="6008"/>
                  </a:cubicBezTo>
                  <a:cubicBezTo>
                    <a:pt x="15463" y="6076"/>
                    <a:pt x="15575" y="6156"/>
                    <a:pt x="15711" y="6165"/>
                  </a:cubicBezTo>
                  <a:cubicBezTo>
                    <a:pt x="16181" y="6211"/>
                    <a:pt x="16654" y="6219"/>
                    <a:pt x="17125" y="6258"/>
                  </a:cubicBezTo>
                  <a:cubicBezTo>
                    <a:pt x="17266" y="6287"/>
                    <a:pt x="17396" y="6358"/>
                    <a:pt x="17518" y="6434"/>
                  </a:cubicBezTo>
                  <a:cubicBezTo>
                    <a:pt x="17512" y="6593"/>
                    <a:pt x="17407" y="6731"/>
                    <a:pt x="17309" y="6849"/>
                  </a:cubicBezTo>
                  <a:cubicBezTo>
                    <a:pt x="16995" y="7182"/>
                    <a:pt x="16679" y="7512"/>
                    <a:pt x="16368" y="7846"/>
                  </a:cubicBezTo>
                  <a:cubicBezTo>
                    <a:pt x="16269" y="7948"/>
                    <a:pt x="16185" y="8111"/>
                    <a:pt x="16274" y="8247"/>
                  </a:cubicBezTo>
                  <a:cubicBezTo>
                    <a:pt x="16546" y="8782"/>
                    <a:pt x="16948" y="9241"/>
                    <a:pt x="17382" y="9653"/>
                  </a:cubicBezTo>
                  <a:cubicBezTo>
                    <a:pt x="17898" y="10110"/>
                    <a:pt x="18545" y="10499"/>
                    <a:pt x="19252" y="10499"/>
                  </a:cubicBezTo>
                  <a:cubicBezTo>
                    <a:pt x="19296" y="10499"/>
                    <a:pt x="19340" y="10497"/>
                    <a:pt x="19384" y="10494"/>
                  </a:cubicBezTo>
                  <a:cubicBezTo>
                    <a:pt x="19659" y="10492"/>
                    <a:pt x="19896" y="10325"/>
                    <a:pt x="20163" y="10291"/>
                  </a:cubicBezTo>
                  <a:cubicBezTo>
                    <a:pt x="20397" y="10299"/>
                    <a:pt x="20313" y="10589"/>
                    <a:pt x="20341" y="10742"/>
                  </a:cubicBezTo>
                  <a:cubicBezTo>
                    <a:pt x="20377" y="10917"/>
                    <a:pt x="20295" y="11091"/>
                    <a:pt x="20140" y="11176"/>
                  </a:cubicBezTo>
                  <a:cubicBezTo>
                    <a:pt x="19628" y="11456"/>
                    <a:pt x="19052" y="11586"/>
                    <a:pt x="18474" y="11586"/>
                  </a:cubicBezTo>
                  <a:cubicBezTo>
                    <a:pt x="17945" y="11586"/>
                    <a:pt x="17414" y="11477"/>
                    <a:pt x="16928" y="11272"/>
                  </a:cubicBezTo>
                  <a:cubicBezTo>
                    <a:pt x="15777" y="10799"/>
                    <a:pt x="14840" y="9892"/>
                    <a:pt x="14206" y="8833"/>
                  </a:cubicBezTo>
                  <a:cubicBezTo>
                    <a:pt x="13466" y="7590"/>
                    <a:pt x="13101" y="6114"/>
                    <a:pt x="13252" y="4671"/>
                  </a:cubicBezTo>
                  <a:cubicBezTo>
                    <a:pt x="13360" y="3602"/>
                    <a:pt x="13775" y="2536"/>
                    <a:pt x="14542" y="1765"/>
                  </a:cubicBezTo>
                  <a:cubicBezTo>
                    <a:pt x="14719" y="1571"/>
                    <a:pt x="14951" y="1427"/>
                    <a:pt x="15200" y="1345"/>
                  </a:cubicBezTo>
                  <a:cubicBezTo>
                    <a:pt x="15225" y="1341"/>
                    <a:pt x="15250" y="1339"/>
                    <a:pt x="15275" y="1339"/>
                  </a:cubicBezTo>
                  <a:close/>
                  <a:moveTo>
                    <a:pt x="7092" y="4181"/>
                  </a:moveTo>
                  <a:cubicBezTo>
                    <a:pt x="7453" y="4215"/>
                    <a:pt x="7840" y="4348"/>
                    <a:pt x="8036" y="4674"/>
                  </a:cubicBezTo>
                  <a:cubicBezTo>
                    <a:pt x="8055" y="4853"/>
                    <a:pt x="8065" y="5071"/>
                    <a:pt x="7921" y="5205"/>
                  </a:cubicBezTo>
                  <a:cubicBezTo>
                    <a:pt x="7593" y="5534"/>
                    <a:pt x="7412" y="5977"/>
                    <a:pt x="7305" y="6423"/>
                  </a:cubicBezTo>
                  <a:cubicBezTo>
                    <a:pt x="7137" y="7182"/>
                    <a:pt x="7169" y="7978"/>
                    <a:pt x="7335" y="8734"/>
                  </a:cubicBezTo>
                  <a:cubicBezTo>
                    <a:pt x="7367" y="8958"/>
                    <a:pt x="7620" y="9012"/>
                    <a:pt x="7807" y="9034"/>
                  </a:cubicBezTo>
                  <a:cubicBezTo>
                    <a:pt x="8349" y="9087"/>
                    <a:pt x="8894" y="9099"/>
                    <a:pt x="9437" y="9142"/>
                  </a:cubicBezTo>
                  <a:cubicBezTo>
                    <a:pt x="9461" y="9203"/>
                    <a:pt x="9488" y="9265"/>
                    <a:pt x="9515" y="9328"/>
                  </a:cubicBezTo>
                  <a:cubicBezTo>
                    <a:pt x="9406" y="9673"/>
                    <a:pt x="9118" y="9910"/>
                    <a:pt x="8883" y="10169"/>
                  </a:cubicBezTo>
                  <a:cubicBezTo>
                    <a:pt x="8728" y="10339"/>
                    <a:pt x="8563" y="10498"/>
                    <a:pt x="8413" y="10670"/>
                  </a:cubicBezTo>
                  <a:cubicBezTo>
                    <a:pt x="8259" y="10836"/>
                    <a:pt x="8241" y="11116"/>
                    <a:pt x="8374" y="11299"/>
                  </a:cubicBezTo>
                  <a:cubicBezTo>
                    <a:pt x="8729" y="11853"/>
                    <a:pt x="9161" y="12366"/>
                    <a:pt x="9690" y="12762"/>
                  </a:cubicBezTo>
                  <a:cubicBezTo>
                    <a:pt x="10130" y="13101"/>
                    <a:pt x="10682" y="13361"/>
                    <a:pt x="11243" y="13361"/>
                  </a:cubicBezTo>
                  <a:cubicBezTo>
                    <a:pt x="11379" y="13361"/>
                    <a:pt x="11516" y="13346"/>
                    <a:pt x="11651" y="13313"/>
                  </a:cubicBezTo>
                  <a:cubicBezTo>
                    <a:pt x="11796" y="13277"/>
                    <a:pt x="11962" y="13180"/>
                    <a:pt x="12116" y="13180"/>
                  </a:cubicBezTo>
                  <a:cubicBezTo>
                    <a:pt x="12182" y="13180"/>
                    <a:pt x="12247" y="13198"/>
                    <a:pt x="12306" y="13248"/>
                  </a:cubicBezTo>
                  <a:cubicBezTo>
                    <a:pt x="12373" y="13452"/>
                    <a:pt x="12368" y="13713"/>
                    <a:pt x="12214" y="13883"/>
                  </a:cubicBezTo>
                  <a:cubicBezTo>
                    <a:pt x="12011" y="14202"/>
                    <a:pt x="11612" y="14271"/>
                    <a:pt x="11274" y="14366"/>
                  </a:cubicBezTo>
                  <a:cubicBezTo>
                    <a:pt x="11014" y="14425"/>
                    <a:pt x="10751" y="14454"/>
                    <a:pt x="10489" y="14454"/>
                  </a:cubicBezTo>
                  <a:cubicBezTo>
                    <a:pt x="9431" y="14454"/>
                    <a:pt x="8387" y="13995"/>
                    <a:pt x="7583" y="13315"/>
                  </a:cubicBezTo>
                  <a:cubicBezTo>
                    <a:pt x="5828" y="11835"/>
                    <a:pt x="4931" y="9396"/>
                    <a:pt x="5312" y="7132"/>
                  </a:cubicBezTo>
                  <a:cubicBezTo>
                    <a:pt x="5511" y="5977"/>
                    <a:pt x="6101" y="4843"/>
                    <a:pt x="7092" y="4181"/>
                  </a:cubicBezTo>
                  <a:close/>
                  <a:moveTo>
                    <a:pt x="12869" y="489"/>
                  </a:moveTo>
                  <a:cubicBezTo>
                    <a:pt x="13302" y="489"/>
                    <a:pt x="13735" y="563"/>
                    <a:pt x="14141" y="711"/>
                  </a:cubicBezTo>
                  <a:cubicBezTo>
                    <a:pt x="14227" y="756"/>
                    <a:pt x="14290" y="831"/>
                    <a:pt x="14363" y="896"/>
                  </a:cubicBezTo>
                  <a:cubicBezTo>
                    <a:pt x="14384" y="1070"/>
                    <a:pt x="14373" y="1267"/>
                    <a:pt x="14229" y="1390"/>
                  </a:cubicBezTo>
                  <a:cubicBezTo>
                    <a:pt x="13411" y="2195"/>
                    <a:pt x="12944" y="3303"/>
                    <a:pt x="12789" y="4429"/>
                  </a:cubicBezTo>
                  <a:cubicBezTo>
                    <a:pt x="12456" y="6948"/>
                    <a:pt x="13570" y="9634"/>
                    <a:pt x="15647" y="11117"/>
                  </a:cubicBezTo>
                  <a:cubicBezTo>
                    <a:pt x="16473" y="11708"/>
                    <a:pt x="17490" y="12076"/>
                    <a:pt x="18507" y="12076"/>
                  </a:cubicBezTo>
                  <a:cubicBezTo>
                    <a:pt x="18890" y="12076"/>
                    <a:pt x="19273" y="12024"/>
                    <a:pt x="19646" y="11912"/>
                  </a:cubicBezTo>
                  <a:cubicBezTo>
                    <a:pt x="19699" y="11894"/>
                    <a:pt x="19762" y="11884"/>
                    <a:pt x="19826" y="11884"/>
                  </a:cubicBezTo>
                  <a:cubicBezTo>
                    <a:pt x="20038" y="11884"/>
                    <a:pt x="20271" y="11986"/>
                    <a:pt x="20230" y="12223"/>
                  </a:cubicBezTo>
                  <a:cubicBezTo>
                    <a:pt x="20194" y="12462"/>
                    <a:pt x="20282" y="12702"/>
                    <a:pt x="20220" y="12939"/>
                  </a:cubicBezTo>
                  <a:cubicBezTo>
                    <a:pt x="20010" y="14115"/>
                    <a:pt x="19598" y="15300"/>
                    <a:pt x="18785" y="16201"/>
                  </a:cubicBezTo>
                  <a:cubicBezTo>
                    <a:pt x="18142" y="16929"/>
                    <a:pt x="17208" y="17403"/>
                    <a:pt x="16232" y="17436"/>
                  </a:cubicBezTo>
                  <a:cubicBezTo>
                    <a:pt x="16181" y="17438"/>
                    <a:pt x="16129" y="17439"/>
                    <a:pt x="16077" y="17439"/>
                  </a:cubicBezTo>
                  <a:cubicBezTo>
                    <a:pt x="15007" y="17439"/>
                    <a:pt x="13980" y="16988"/>
                    <a:pt x="13125" y="16369"/>
                  </a:cubicBezTo>
                  <a:cubicBezTo>
                    <a:pt x="12845" y="16241"/>
                    <a:pt x="12795" y="15915"/>
                    <a:pt x="12749" y="15647"/>
                  </a:cubicBezTo>
                  <a:cubicBezTo>
                    <a:pt x="13100" y="12956"/>
                    <a:pt x="12488" y="10191"/>
                    <a:pt x="11247" y="7795"/>
                  </a:cubicBezTo>
                  <a:cubicBezTo>
                    <a:pt x="10671" y="6721"/>
                    <a:pt x="9962" y="5710"/>
                    <a:pt x="9083" y="4862"/>
                  </a:cubicBezTo>
                  <a:cubicBezTo>
                    <a:pt x="8960" y="4728"/>
                    <a:pt x="8747" y="4594"/>
                    <a:pt x="8828" y="4384"/>
                  </a:cubicBezTo>
                  <a:cubicBezTo>
                    <a:pt x="9120" y="3149"/>
                    <a:pt x="9718" y="1916"/>
                    <a:pt x="10769" y="1157"/>
                  </a:cubicBezTo>
                  <a:cubicBezTo>
                    <a:pt x="11375" y="710"/>
                    <a:pt x="12122" y="489"/>
                    <a:pt x="12869" y="489"/>
                  </a:cubicBezTo>
                  <a:close/>
                  <a:moveTo>
                    <a:pt x="4833" y="3352"/>
                  </a:moveTo>
                  <a:cubicBezTo>
                    <a:pt x="4890" y="3352"/>
                    <a:pt x="4948" y="3353"/>
                    <a:pt x="5006" y="3356"/>
                  </a:cubicBezTo>
                  <a:cubicBezTo>
                    <a:pt x="5489" y="3374"/>
                    <a:pt x="5963" y="3492"/>
                    <a:pt x="6416" y="3658"/>
                  </a:cubicBezTo>
                  <a:cubicBezTo>
                    <a:pt x="6453" y="3806"/>
                    <a:pt x="6533" y="4002"/>
                    <a:pt x="6380" y="4113"/>
                  </a:cubicBezTo>
                  <a:cubicBezTo>
                    <a:pt x="5194" y="5190"/>
                    <a:pt x="4679" y="6845"/>
                    <a:pt x="4737" y="8414"/>
                  </a:cubicBezTo>
                  <a:cubicBezTo>
                    <a:pt x="4786" y="9844"/>
                    <a:pt x="5271" y="11252"/>
                    <a:pt x="6097" y="12419"/>
                  </a:cubicBezTo>
                  <a:cubicBezTo>
                    <a:pt x="6768" y="13360"/>
                    <a:pt x="7679" y="14148"/>
                    <a:pt x="8756" y="14587"/>
                  </a:cubicBezTo>
                  <a:cubicBezTo>
                    <a:pt x="9307" y="14814"/>
                    <a:pt x="9903" y="14941"/>
                    <a:pt x="10499" y="14941"/>
                  </a:cubicBezTo>
                  <a:cubicBezTo>
                    <a:pt x="10773" y="14941"/>
                    <a:pt x="11048" y="14914"/>
                    <a:pt x="11318" y="14858"/>
                  </a:cubicBezTo>
                  <a:cubicBezTo>
                    <a:pt x="11559" y="14819"/>
                    <a:pt x="11788" y="14697"/>
                    <a:pt x="12035" y="14697"/>
                  </a:cubicBezTo>
                  <a:cubicBezTo>
                    <a:pt x="12054" y="14697"/>
                    <a:pt x="12072" y="14698"/>
                    <a:pt x="12091" y="14699"/>
                  </a:cubicBezTo>
                  <a:cubicBezTo>
                    <a:pt x="12330" y="14764"/>
                    <a:pt x="12310" y="15055"/>
                    <a:pt x="12298" y="15251"/>
                  </a:cubicBezTo>
                  <a:cubicBezTo>
                    <a:pt x="12146" y="16600"/>
                    <a:pt x="11737" y="17980"/>
                    <a:pt x="10830" y="19020"/>
                  </a:cubicBezTo>
                  <a:cubicBezTo>
                    <a:pt x="10161" y="19803"/>
                    <a:pt x="9160" y="20303"/>
                    <a:pt x="8124" y="20303"/>
                  </a:cubicBezTo>
                  <a:cubicBezTo>
                    <a:pt x="8116" y="20303"/>
                    <a:pt x="8108" y="20303"/>
                    <a:pt x="8100" y="20303"/>
                  </a:cubicBezTo>
                  <a:cubicBezTo>
                    <a:pt x="8092" y="20303"/>
                    <a:pt x="8083" y="20303"/>
                    <a:pt x="8075" y="20303"/>
                  </a:cubicBezTo>
                  <a:cubicBezTo>
                    <a:pt x="6883" y="20303"/>
                    <a:pt x="5768" y="19744"/>
                    <a:pt x="4848" y="19024"/>
                  </a:cubicBezTo>
                  <a:cubicBezTo>
                    <a:pt x="2891" y="17450"/>
                    <a:pt x="1642" y="15139"/>
                    <a:pt x="1000" y="12742"/>
                  </a:cubicBezTo>
                  <a:cubicBezTo>
                    <a:pt x="581" y="11145"/>
                    <a:pt x="439" y="9462"/>
                    <a:pt x="709" y="7828"/>
                  </a:cubicBezTo>
                  <a:cubicBezTo>
                    <a:pt x="935" y="6573"/>
                    <a:pt x="1400" y="5299"/>
                    <a:pt x="2331" y="4392"/>
                  </a:cubicBezTo>
                  <a:cubicBezTo>
                    <a:pt x="2990" y="3739"/>
                    <a:pt x="3905" y="3352"/>
                    <a:pt x="4833" y="3352"/>
                  </a:cubicBezTo>
                  <a:close/>
                  <a:moveTo>
                    <a:pt x="12859" y="1"/>
                  </a:moveTo>
                  <a:cubicBezTo>
                    <a:pt x="12176" y="1"/>
                    <a:pt x="11495" y="161"/>
                    <a:pt x="10897" y="499"/>
                  </a:cubicBezTo>
                  <a:cubicBezTo>
                    <a:pt x="9773" y="1118"/>
                    <a:pt x="9008" y="2243"/>
                    <a:pt x="8600" y="3437"/>
                  </a:cubicBezTo>
                  <a:cubicBezTo>
                    <a:pt x="8516" y="3597"/>
                    <a:pt x="8496" y="3832"/>
                    <a:pt x="8300" y="3900"/>
                  </a:cubicBezTo>
                  <a:cubicBezTo>
                    <a:pt x="8249" y="3906"/>
                    <a:pt x="8198" y="3907"/>
                    <a:pt x="8147" y="3907"/>
                  </a:cubicBezTo>
                  <a:cubicBezTo>
                    <a:pt x="8076" y="3907"/>
                    <a:pt x="8006" y="3904"/>
                    <a:pt x="7937" y="3904"/>
                  </a:cubicBezTo>
                  <a:cubicBezTo>
                    <a:pt x="7022" y="3308"/>
                    <a:pt x="5955" y="2863"/>
                    <a:pt x="4854" y="2863"/>
                  </a:cubicBezTo>
                  <a:cubicBezTo>
                    <a:pt x="4687" y="2863"/>
                    <a:pt x="4520" y="2873"/>
                    <a:pt x="4352" y="2894"/>
                  </a:cubicBezTo>
                  <a:cubicBezTo>
                    <a:pt x="3215" y="3022"/>
                    <a:pt x="2183" y="3681"/>
                    <a:pt x="1505" y="4590"/>
                  </a:cubicBezTo>
                  <a:cubicBezTo>
                    <a:pt x="609" y="5778"/>
                    <a:pt x="224" y="7271"/>
                    <a:pt x="110" y="8735"/>
                  </a:cubicBezTo>
                  <a:cubicBezTo>
                    <a:pt x="1" y="10347"/>
                    <a:pt x="231" y="11971"/>
                    <a:pt x="711" y="13510"/>
                  </a:cubicBezTo>
                  <a:cubicBezTo>
                    <a:pt x="1428" y="15763"/>
                    <a:pt x="2676" y="17905"/>
                    <a:pt x="4537" y="19399"/>
                  </a:cubicBezTo>
                  <a:cubicBezTo>
                    <a:pt x="5406" y="20083"/>
                    <a:pt x="6424" y="20622"/>
                    <a:pt x="7534" y="20757"/>
                  </a:cubicBezTo>
                  <a:cubicBezTo>
                    <a:pt x="7713" y="20781"/>
                    <a:pt x="7893" y="20794"/>
                    <a:pt x="8074" y="20794"/>
                  </a:cubicBezTo>
                  <a:cubicBezTo>
                    <a:pt x="8867" y="20794"/>
                    <a:pt x="9660" y="20560"/>
                    <a:pt x="10320" y="20117"/>
                  </a:cubicBezTo>
                  <a:cubicBezTo>
                    <a:pt x="11189" y="19537"/>
                    <a:pt x="11812" y="18646"/>
                    <a:pt x="12202" y="17688"/>
                  </a:cubicBezTo>
                  <a:cubicBezTo>
                    <a:pt x="12270" y="17457"/>
                    <a:pt x="12397" y="17248"/>
                    <a:pt x="12548" y="17063"/>
                  </a:cubicBezTo>
                  <a:cubicBezTo>
                    <a:pt x="12648" y="16983"/>
                    <a:pt x="12776" y="16946"/>
                    <a:pt x="12905" y="16946"/>
                  </a:cubicBezTo>
                  <a:cubicBezTo>
                    <a:pt x="13020" y="16946"/>
                    <a:pt x="13135" y="16976"/>
                    <a:pt x="13232" y="17031"/>
                  </a:cubicBezTo>
                  <a:cubicBezTo>
                    <a:pt x="13774" y="17373"/>
                    <a:pt x="14365" y="17641"/>
                    <a:pt x="14988" y="17794"/>
                  </a:cubicBezTo>
                  <a:cubicBezTo>
                    <a:pt x="15336" y="17883"/>
                    <a:pt x="15695" y="17927"/>
                    <a:pt x="16054" y="17927"/>
                  </a:cubicBezTo>
                  <a:cubicBezTo>
                    <a:pt x="16802" y="17927"/>
                    <a:pt x="17548" y="17733"/>
                    <a:pt x="18186" y="17334"/>
                  </a:cubicBezTo>
                  <a:cubicBezTo>
                    <a:pt x="19275" y="16665"/>
                    <a:pt x="19995" y="15523"/>
                    <a:pt x="20378" y="14324"/>
                  </a:cubicBezTo>
                  <a:cubicBezTo>
                    <a:pt x="20905" y="12729"/>
                    <a:pt x="20936" y="11009"/>
                    <a:pt x="20698" y="9359"/>
                  </a:cubicBezTo>
                  <a:cubicBezTo>
                    <a:pt x="20295" y="6835"/>
                    <a:pt x="19244" y="4385"/>
                    <a:pt x="17534" y="2468"/>
                  </a:cubicBezTo>
                  <a:cubicBezTo>
                    <a:pt x="16610" y="1467"/>
                    <a:pt x="15490" y="590"/>
                    <a:pt x="14167" y="197"/>
                  </a:cubicBezTo>
                  <a:cubicBezTo>
                    <a:pt x="13745" y="68"/>
                    <a:pt x="13302" y="1"/>
                    <a:pt x="12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1352550" y="4275400"/>
              <a:ext cx="74175" cy="76275"/>
            </a:xfrm>
            <a:custGeom>
              <a:avLst/>
              <a:gdLst/>
              <a:ahLst/>
              <a:cxnLst/>
              <a:rect l="l" t="t" r="r" b="b"/>
              <a:pathLst>
                <a:path w="2967" h="3051" extrusionOk="0">
                  <a:moveTo>
                    <a:pt x="2675" y="1"/>
                  </a:moveTo>
                  <a:cubicBezTo>
                    <a:pt x="2600" y="1"/>
                    <a:pt x="2520" y="31"/>
                    <a:pt x="2451" y="51"/>
                  </a:cubicBezTo>
                  <a:cubicBezTo>
                    <a:pt x="1258" y="463"/>
                    <a:pt x="402" y="1558"/>
                    <a:pt x="61" y="2746"/>
                  </a:cubicBezTo>
                  <a:cubicBezTo>
                    <a:pt x="1" y="2911"/>
                    <a:pt x="155" y="3051"/>
                    <a:pt x="304" y="3051"/>
                  </a:cubicBezTo>
                  <a:cubicBezTo>
                    <a:pt x="364" y="3051"/>
                    <a:pt x="425" y="3027"/>
                    <a:pt x="469" y="2973"/>
                  </a:cubicBezTo>
                  <a:cubicBezTo>
                    <a:pt x="646" y="2663"/>
                    <a:pt x="712" y="2299"/>
                    <a:pt x="913" y="2000"/>
                  </a:cubicBezTo>
                  <a:cubicBezTo>
                    <a:pt x="1307" y="1289"/>
                    <a:pt x="1956" y="701"/>
                    <a:pt x="2745" y="466"/>
                  </a:cubicBezTo>
                  <a:cubicBezTo>
                    <a:pt x="2926" y="420"/>
                    <a:pt x="2966" y="149"/>
                    <a:pt x="2811" y="47"/>
                  </a:cubicBezTo>
                  <a:cubicBezTo>
                    <a:pt x="2769" y="13"/>
                    <a:pt x="2723"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rot="-900166">
            <a:off x="35349" y="2325551"/>
            <a:ext cx="459331" cy="579548"/>
            <a:chOff x="5191200" y="4689525"/>
            <a:chExt cx="360975" cy="455450"/>
          </a:xfrm>
        </p:grpSpPr>
        <p:sp>
          <p:nvSpPr>
            <p:cNvPr id="1200" name="Google Shape;1200;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9"/>
          <p:cNvSpPr/>
          <p:nvPr/>
        </p:nvSpPr>
        <p:spPr>
          <a:xfrm>
            <a:off x="87559" y="71509"/>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187790" y="3518494"/>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9"/>
          <p:cNvGrpSpPr/>
          <p:nvPr/>
        </p:nvGrpSpPr>
        <p:grpSpPr>
          <a:xfrm rot="900166">
            <a:off x="8647588" y="597834"/>
            <a:ext cx="450265" cy="415813"/>
            <a:chOff x="1381575" y="5040050"/>
            <a:chExt cx="353850" cy="326775"/>
          </a:xfrm>
        </p:grpSpPr>
        <p:sp>
          <p:nvSpPr>
            <p:cNvPr id="1205" name="Google Shape;1205;p3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39"/>
          <p:cNvGrpSpPr/>
          <p:nvPr/>
        </p:nvGrpSpPr>
        <p:grpSpPr>
          <a:xfrm rot="-900166">
            <a:off x="8696515" y="1133348"/>
            <a:ext cx="459331" cy="579548"/>
            <a:chOff x="5191200" y="4689525"/>
            <a:chExt cx="360975" cy="455450"/>
          </a:xfrm>
        </p:grpSpPr>
        <p:sp>
          <p:nvSpPr>
            <p:cNvPr id="1208" name="Google Shape;1208;p3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0" name="Google Shape;1210;p39"/>
          <p:cNvSpPr/>
          <p:nvPr/>
        </p:nvSpPr>
        <p:spPr>
          <a:xfrm>
            <a:off x="-23427" y="1294373"/>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ight Arrow 1"/>
          <p:cNvSpPr/>
          <p:nvPr/>
        </p:nvSpPr>
        <p:spPr>
          <a:xfrm>
            <a:off x="2421582" y="489293"/>
            <a:ext cx="4887311" cy="3282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3</a:t>
            </a:r>
            <a:r>
              <a:rPr lang="en-US" sz="3200" b="1" smtClean="0">
                <a:solidFill>
                  <a:schemeClr val="tx1"/>
                </a:solidFill>
                <a:latin typeface="Times New Roman" panose="02020603050405020304" pitchFamily="18" charset="0"/>
                <a:cs typeface="Times New Roman" panose="02020603050405020304" pitchFamily="18" charset="0"/>
              </a:rPr>
              <a:t>. Khẳng </a:t>
            </a:r>
            <a:r>
              <a:rPr lang="en-US" sz="3200" b="1">
                <a:solidFill>
                  <a:schemeClr val="tx1"/>
                </a:solidFill>
                <a:latin typeface="Times New Roman" panose="02020603050405020304" pitchFamily="18" charset="0"/>
                <a:cs typeface="Times New Roman" panose="02020603050405020304" pitchFamily="18" charset="0"/>
              </a:rPr>
              <a:t>định lại ý kiến về vấn đề.</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42951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3248358" y="1403365"/>
            <a:ext cx="2551368" cy="511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Vấn đề nghị luận</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80" name="Rounded Rectangle 79"/>
          <p:cNvSpPr/>
          <p:nvPr/>
        </p:nvSpPr>
        <p:spPr>
          <a:xfrm>
            <a:off x="1194299" y="2419820"/>
            <a:ext cx="2551368" cy="80935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Ý kiến 1</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81" name="Rounded Rectangle 80"/>
          <p:cNvSpPr/>
          <p:nvPr/>
        </p:nvSpPr>
        <p:spPr>
          <a:xfrm>
            <a:off x="5134708" y="2430375"/>
            <a:ext cx="2710647" cy="865589"/>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Ý kiến </a:t>
            </a:r>
            <a:r>
              <a:rPr lang="en-US" sz="2400" smtClean="0">
                <a:solidFill>
                  <a:schemeClr val="tx1"/>
                </a:solidFill>
                <a:latin typeface="Times New Roman" panose="02020603050405020304" pitchFamily="18" charset="0"/>
                <a:cs typeface="Times New Roman" panose="02020603050405020304" pitchFamily="18" charset="0"/>
              </a:rPr>
              <a:t>2</a:t>
            </a:r>
            <a:endParaRPr lang="en-US" sz="2400">
              <a:solidFill>
                <a:schemeClr val="tx1"/>
              </a:solidFill>
              <a:latin typeface="Times New Roman" panose="02020603050405020304" pitchFamily="18" charset="0"/>
              <a:cs typeface="Times New Roman" panose="02020603050405020304" pitchFamily="18" charset="0"/>
            </a:endParaRPr>
          </a:p>
        </p:txBody>
      </p:sp>
      <p:cxnSp>
        <p:nvCxnSpPr>
          <p:cNvPr id="82" name="Straight Arrow Connector 81">
            <a:extLst>
              <a:ext uri="{FF2B5EF4-FFF2-40B4-BE49-F238E27FC236}">
                <a16:creationId xmlns:a16="http://schemas.microsoft.com/office/drawing/2014/main" xmlns="" id="{EA278526-4C74-B970-5FA7-2D4F747F3840}"/>
              </a:ext>
            </a:extLst>
          </p:cNvPr>
          <p:cNvCxnSpPr>
            <a:cxnSpLocks/>
            <a:stCxn id="2" idx="2"/>
          </p:cNvCxnSpPr>
          <p:nvPr/>
        </p:nvCxnSpPr>
        <p:spPr>
          <a:xfrm>
            <a:off x="4524042" y="1914918"/>
            <a:ext cx="2040784" cy="50463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xmlns="" id="{EA278526-4C74-B970-5FA7-2D4F747F3840}"/>
              </a:ext>
            </a:extLst>
          </p:cNvPr>
          <p:cNvCxnSpPr>
            <a:cxnSpLocks/>
            <a:endCxn id="80" idx="0"/>
          </p:cNvCxnSpPr>
          <p:nvPr/>
        </p:nvCxnSpPr>
        <p:spPr>
          <a:xfrm flipH="1">
            <a:off x="2469983" y="1926378"/>
            <a:ext cx="2057256" cy="49344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064693" y="623594"/>
            <a:ext cx="5410366"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smtClean="0">
                <a:solidFill>
                  <a:schemeClr val="tx1"/>
                </a:solidFill>
                <a:latin typeface="Times New Roman" panose="02020603050405020304" pitchFamily="18" charset="0"/>
                <a:cs typeface="Times New Roman" panose="02020603050405020304" pitchFamily="18" charset="0"/>
              </a:rPr>
              <a:t>Sơ đồ các yếu tố trong văn bản nghị luận</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26348" y="3862664"/>
            <a:ext cx="1409033" cy="67308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Lí lẽ 1</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88" name="Rounded Rectangle 87"/>
          <p:cNvSpPr/>
          <p:nvPr/>
        </p:nvSpPr>
        <p:spPr>
          <a:xfrm>
            <a:off x="2276408" y="3842577"/>
            <a:ext cx="2027027" cy="67308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Bằng chứng 1</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89" name="Rounded Rectangle 88"/>
          <p:cNvSpPr/>
          <p:nvPr/>
        </p:nvSpPr>
        <p:spPr>
          <a:xfrm>
            <a:off x="6938510" y="3795052"/>
            <a:ext cx="2027027" cy="55888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Bằng chứng 2</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90" name="Rounded Rectangle 89"/>
          <p:cNvSpPr/>
          <p:nvPr/>
        </p:nvSpPr>
        <p:spPr>
          <a:xfrm>
            <a:off x="4840010" y="3795052"/>
            <a:ext cx="1842389" cy="55888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Lí lẽ 2</a:t>
            </a:r>
            <a:endParaRPr lang="en-US" sz="2400">
              <a:solidFill>
                <a:schemeClr val="tx1"/>
              </a:solidFill>
              <a:latin typeface="Times New Roman" panose="02020603050405020304" pitchFamily="18" charset="0"/>
              <a:cs typeface="Times New Roman" panose="02020603050405020304" pitchFamily="18" charset="0"/>
            </a:endParaRPr>
          </a:p>
        </p:txBody>
      </p:sp>
      <p:cxnSp>
        <p:nvCxnSpPr>
          <p:cNvPr id="93" name="Straight Arrow Connector 92">
            <a:extLst>
              <a:ext uri="{FF2B5EF4-FFF2-40B4-BE49-F238E27FC236}">
                <a16:creationId xmlns:a16="http://schemas.microsoft.com/office/drawing/2014/main" xmlns="" id="{EA278526-4C74-B970-5FA7-2D4F747F3840}"/>
              </a:ext>
            </a:extLst>
          </p:cNvPr>
          <p:cNvCxnSpPr>
            <a:cxnSpLocks/>
            <a:endCxn id="6" idx="0"/>
          </p:cNvCxnSpPr>
          <p:nvPr/>
        </p:nvCxnSpPr>
        <p:spPr>
          <a:xfrm flipH="1">
            <a:off x="1130865" y="3268710"/>
            <a:ext cx="1317350" cy="59395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xmlns="" id="{EA278526-4C74-B970-5FA7-2D4F747F3840}"/>
              </a:ext>
            </a:extLst>
          </p:cNvPr>
          <p:cNvCxnSpPr>
            <a:cxnSpLocks/>
            <a:stCxn id="80" idx="2"/>
            <a:endCxn id="88" idx="0"/>
          </p:cNvCxnSpPr>
          <p:nvPr/>
        </p:nvCxnSpPr>
        <p:spPr>
          <a:xfrm>
            <a:off x="2469983" y="3229175"/>
            <a:ext cx="819939" cy="61340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xmlns="" id="{EA278526-4C74-B970-5FA7-2D4F747F3840}"/>
              </a:ext>
            </a:extLst>
          </p:cNvPr>
          <p:cNvCxnSpPr>
            <a:cxnSpLocks/>
            <a:stCxn id="81" idx="2"/>
          </p:cNvCxnSpPr>
          <p:nvPr/>
        </p:nvCxnSpPr>
        <p:spPr>
          <a:xfrm>
            <a:off x="6490032" y="3295964"/>
            <a:ext cx="1517181" cy="51298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xmlns="" id="{EA278526-4C74-B970-5FA7-2D4F747F3840}"/>
              </a:ext>
            </a:extLst>
          </p:cNvPr>
          <p:cNvCxnSpPr>
            <a:cxnSpLocks/>
            <a:stCxn id="81" idx="2"/>
            <a:endCxn id="90" idx="0"/>
          </p:cNvCxnSpPr>
          <p:nvPr/>
        </p:nvCxnSpPr>
        <p:spPr>
          <a:xfrm flipH="1">
            <a:off x="5761205" y="3295964"/>
            <a:ext cx="728827" cy="49908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1824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randombar(horizontal)">
                                      <p:cBhvr>
                                        <p:cTn id="13" dur="500"/>
                                        <p:tgtEl>
                                          <p:spTgt spid="8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down)">
                                      <p:cBhvr>
                                        <p:cTn id="18" dur="580">
                                          <p:stCondLst>
                                            <p:cond delay="0"/>
                                          </p:stCondLst>
                                        </p:cTn>
                                        <p:tgtEl>
                                          <p:spTgt spid="82"/>
                                        </p:tgtEl>
                                      </p:cBhvr>
                                    </p:animEffect>
                                    <p:anim calcmode="lin" valueType="num">
                                      <p:cBhvr>
                                        <p:cTn id="19"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24" dur="26">
                                          <p:stCondLst>
                                            <p:cond delay="650"/>
                                          </p:stCondLst>
                                        </p:cTn>
                                        <p:tgtEl>
                                          <p:spTgt spid="82"/>
                                        </p:tgtEl>
                                      </p:cBhvr>
                                      <p:to x="100000" y="60000"/>
                                    </p:animScale>
                                    <p:animScale>
                                      <p:cBhvr>
                                        <p:cTn id="25" dur="166" decel="50000">
                                          <p:stCondLst>
                                            <p:cond delay="676"/>
                                          </p:stCondLst>
                                        </p:cTn>
                                        <p:tgtEl>
                                          <p:spTgt spid="82"/>
                                        </p:tgtEl>
                                      </p:cBhvr>
                                      <p:to x="100000" y="100000"/>
                                    </p:animScale>
                                    <p:animScale>
                                      <p:cBhvr>
                                        <p:cTn id="26" dur="26">
                                          <p:stCondLst>
                                            <p:cond delay="1312"/>
                                          </p:stCondLst>
                                        </p:cTn>
                                        <p:tgtEl>
                                          <p:spTgt spid="82"/>
                                        </p:tgtEl>
                                      </p:cBhvr>
                                      <p:to x="100000" y="80000"/>
                                    </p:animScale>
                                    <p:animScale>
                                      <p:cBhvr>
                                        <p:cTn id="27" dur="166" decel="50000">
                                          <p:stCondLst>
                                            <p:cond delay="1338"/>
                                          </p:stCondLst>
                                        </p:cTn>
                                        <p:tgtEl>
                                          <p:spTgt spid="82"/>
                                        </p:tgtEl>
                                      </p:cBhvr>
                                      <p:to x="100000" y="100000"/>
                                    </p:animScale>
                                    <p:animScale>
                                      <p:cBhvr>
                                        <p:cTn id="28" dur="26">
                                          <p:stCondLst>
                                            <p:cond delay="1642"/>
                                          </p:stCondLst>
                                        </p:cTn>
                                        <p:tgtEl>
                                          <p:spTgt spid="82"/>
                                        </p:tgtEl>
                                      </p:cBhvr>
                                      <p:to x="100000" y="90000"/>
                                    </p:animScale>
                                    <p:animScale>
                                      <p:cBhvr>
                                        <p:cTn id="29" dur="166" decel="50000">
                                          <p:stCondLst>
                                            <p:cond delay="1668"/>
                                          </p:stCondLst>
                                        </p:cTn>
                                        <p:tgtEl>
                                          <p:spTgt spid="82"/>
                                        </p:tgtEl>
                                      </p:cBhvr>
                                      <p:to x="100000" y="100000"/>
                                    </p:animScale>
                                    <p:animScale>
                                      <p:cBhvr>
                                        <p:cTn id="30" dur="26">
                                          <p:stCondLst>
                                            <p:cond delay="1808"/>
                                          </p:stCondLst>
                                        </p:cTn>
                                        <p:tgtEl>
                                          <p:spTgt spid="82"/>
                                        </p:tgtEl>
                                      </p:cBhvr>
                                      <p:to x="100000" y="95000"/>
                                    </p:animScale>
                                    <p:animScale>
                                      <p:cBhvr>
                                        <p:cTn id="31" dur="166" decel="50000">
                                          <p:stCondLst>
                                            <p:cond delay="1834"/>
                                          </p:stCondLst>
                                        </p:cTn>
                                        <p:tgtEl>
                                          <p:spTgt spid="8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down)">
                                      <p:cBhvr>
                                        <p:cTn id="36" dur="580">
                                          <p:stCondLst>
                                            <p:cond delay="0"/>
                                          </p:stCondLst>
                                        </p:cTn>
                                        <p:tgtEl>
                                          <p:spTgt spid="81"/>
                                        </p:tgtEl>
                                      </p:cBhvr>
                                    </p:animEffect>
                                    <p:anim calcmode="lin" valueType="num">
                                      <p:cBhvr>
                                        <p:cTn id="37"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42" dur="26">
                                          <p:stCondLst>
                                            <p:cond delay="650"/>
                                          </p:stCondLst>
                                        </p:cTn>
                                        <p:tgtEl>
                                          <p:spTgt spid="81"/>
                                        </p:tgtEl>
                                      </p:cBhvr>
                                      <p:to x="100000" y="60000"/>
                                    </p:animScale>
                                    <p:animScale>
                                      <p:cBhvr>
                                        <p:cTn id="43" dur="166" decel="50000">
                                          <p:stCondLst>
                                            <p:cond delay="676"/>
                                          </p:stCondLst>
                                        </p:cTn>
                                        <p:tgtEl>
                                          <p:spTgt spid="81"/>
                                        </p:tgtEl>
                                      </p:cBhvr>
                                      <p:to x="100000" y="100000"/>
                                    </p:animScale>
                                    <p:animScale>
                                      <p:cBhvr>
                                        <p:cTn id="44" dur="26">
                                          <p:stCondLst>
                                            <p:cond delay="1312"/>
                                          </p:stCondLst>
                                        </p:cTn>
                                        <p:tgtEl>
                                          <p:spTgt spid="81"/>
                                        </p:tgtEl>
                                      </p:cBhvr>
                                      <p:to x="100000" y="80000"/>
                                    </p:animScale>
                                    <p:animScale>
                                      <p:cBhvr>
                                        <p:cTn id="45" dur="166" decel="50000">
                                          <p:stCondLst>
                                            <p:cond delay="1338"/>
                                          </p:stCondLst>
                                        </p:cTn>
                                        <p:tgtEl>
                                          <p:spTgt spid="81"/>
                                        </p:tgtEl>
                                      </p:cBhvr>
                                      <p:to x="100000" y="100000"/>
                                    </p:animScale>
                                    <p:animScale>
                                      <p:cBhvr>
                                        <p:cTn id="46" dur="26">
                                          <p:stCondLst>
                                            <p:cond delay="1642"/>
                                          </p:stCondLst>
                                        </p:cTn>
                                        <p:tgtEl>
                                          <p:spTgt spid="81"/>
                                        </p:tgtEl>
                                      </p:cBhvr>
                                      <p:to x="100000" y="90000"/>
                                    </p:animScale>
                                    <p:animScale>
                                      <p:cBhvr>
                                        <p:cTn id="47" dur="166" decel="50000">
                                          <p:stCondLst>
                                            <p:cond delay="1668"/>
                                          </p:stCondLst>
                                        </p:cTn>
                                        <p:tgtEl>
                                          <p:spTgt spid="81"/>
                                        </p:tgtEl>
                                      </p:cBhvr>
                                      <p:to x="100000" y="100000"/>
                                    </p:animScale>
                                    <p:animScale>
                                      <p:cBhvr>
                                        <p:cTn id="48" dur="26">
                                          <p:stCondLst>
                                            <p:cond delay="1808"/>
                                          </p:stCondLst>
                                        </p:cTn>
                                        <p:tgtEl>
                                          <p:spTgt spid="81"/>
                                        </p:tgtEl>
                                      </p:cBhvr>
                                      <p:to x="100000" y="95000"/>
                                    </p:animScale>
                                    <p:animScale>
                                      <p:cBhvr>
                                        <p:cTn id="49" dur="166" decel="50000">
                                          <p:stCondLst>
                                            <p:cond delay="1834"/>
                                          </p:stCondLst>
                                        </p:cTn>
                                        <p:tgtEl>
                                          <p:spTgt spid="81"/>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ppt_x"/>
                                          </p:val>
                                        </p:tav>
                                        <p:tav tm="100000">
                                          <p:val>
                                            <p:strVal val="#ppt_x"/>
                                          </p:val>
                                        </p:tav>
                                      </p:tavLst>
                                    </p:anim>
                                    <p:anim calcmode="lin" valueType="num">
                                      <p:cBhvr additive="base">
                                        <p:cTn id="55"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additive="base">
                                        <p:cTn id="60" dur="500" fill="hold"/>
                                        <p:tgtEl>
                                          <p:spTgt spid="95"/>
                                        </p:tgtEl>
                                        <p:attrNameLst>
                                          <p:attrName>ppt_x</p:attrName>
                                        </p:attrNameLst>
                                      </p:cBhvr>
                                      <p:tavLst>
                                        <p:tav tm="0">
                                          <p:val>
                                            <p:strVal val="#ppt_x"/>
                                          </p:val>
                                        </p:tav>
                                        <p:tav tm="100000">
                                          <p:val>
                                            <p:strVal val="#ppt_x"/>
                                          </p:val>
                                        </p:tav>
                                      </p:tavLst>
                                    </p:anim>
                                    <p:anim calcmode="lin" valueType="num">
                                      <p:cBhvr additive="base">
                                        <p:cTn id="61"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98"/>
                                        </p:tgtEl>
                                        <p:attrNameLst>
                                          <p:attrName>style.visibility</p:attrName>
                                        </p:attrNameLst>
                                      </p:cBhvr>
                                      <p:to>
                                        <p:strVal val="visible"/>
                                      </p:to>
                                    </p:set>
                                    <p:anim calcmode="lin" valueType="num">
                                      <p:cBhvr additive="base">
                                        <p:cTn id="66" dur="500" fill="hold"/>
                                        <p:tgtEl>
                                          <p:spTgt spid="98"/>
                                        </p:tgtEl>
                                        <p:attrNameLst>
                                          <p:attrName>ppt_x</p:attrName>
                                        </p:attrNameLst>
                                      </p:cBhvr>
                                      <p:tavLst>
                                        <p:tav tm="0">
                                          <p:val>
                                            <p:strVal val="#ppt_x"/>
                                          </p:val>
                                        </p:tav>
                                        <p:tav tm="100000">
                                          <p:val>
                                            <p:strVal val="#ppt_x"/>
                                          </p:val>
                                        </p:tav>
                                      </p:tavLst>
                                    </p:anim>
                                    <p:anim calcmode="lin" valueType="num">
                                      <p:cBhvr additive="base">
                                        <p:cTn id="67"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additive="base">
                                        <p:cTn id="72" dur="500" fill="hold"/>
                                        <p:tgtEl>
                                          <p:spTgt spid="100"/>
                                        </p:tgtEl>
                                        <p:attrNameLst>
                                          <p:attrName>ppt_x</p:attrName>
                                        </p:attrNameLst>
                                      </p:cBhvr>
                                      <p:tavLst>
                                        <p:tav tm="0">
                                          <p:val>
                                            <p:strVal val="#ppt_x"/>
                                          </p:val>
                                        </p:tav>
                                        <p:tav tm="100000">
                                          <p:val>
                                            <p:strVal val="#ppt_x"/>
                                          </p:val>
                                        </p:tav>
                                      </p:tavLst>
                                    </p:anim>
                                    <p:anim calcmode="lin" valueType="num">
                                      <p:cBhvr additive="base">
                                        <p:cTn id="73"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53" name="Google Shape;1353;p45"/>
          <p:cNvSpPr/>
          <p:nvPr/>
        </p:nvSpPr>
        <p:spPr>
          <a:xfrm>
            <a:off x="546182" y="145152"/>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4" name="Google Shape;1354;p45"/>
          <p:cNvGrpSpPr/>
          <p:nvPr/>
        </p:nvGrpSpPr>
        <p:grpSpPr>
          <a:xfrm rot="900166">
            <a:off x="143977" y="921528"/>
            <a:ext cx="450265" cy="415813"/>
            <a:chOff x="1381575" y="5040050"/>
            <a:chExt cx="353850" cy="326775"/>
          </a:xfrm>
        </p:grpSpPr>
        <p:sp>
          <p:nvSpPr>
            <p:cNvPr id="1355" name="Google Shape;1355;p45"/>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5"/>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7" name="Google Shape;1357;p45"/>
          <p:cNvGrpSpPr/>
          <p:nvPr/>
        </p:nvGrpSpPr>
        <p:grpSpPr>
          <a:xfrm rot="-900166">
            <a:off x="8617484" y="102252"/>
            <a:ext cx="459331" cy="579548"/>
            <a:chOff x="5191200" y="4689525"/>
            <a:chExt cx="360975" cy="455450"/>
          </a:xfrm>
        </p:grpSpPr>
        <p:sp>
          <p:nvSpPr>
            <p:cNvPr id="1358" name="Google Shape;1358;p45"/>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5"/>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0" name="Google Shape;1360;p45"/>
          <p:cNvSpPr/>
          <p:nvPr/>
        </p:nvSpPr>
        <p:spPr>
          <a:xfrm>
            <a:off x="47022" y="1839575"/>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755811" y="277473"/>
            <a:ext cx="3966605" cy="523220"/>
          </a:xfrm>
          <a:prstGeom prst="rect">
            <a:avLst/>
          </a:prstGeom>
          <a:noFill/>
          <a:ln>
            <a:solidFill>
              <a:schemeClr val="accent1"/>
            </a:solidFill>
          </a:ln>
        </p:spPr>
        <p:txBody>
          <a:bodyPr wrap="square" rtlCol="0">
            <a:spAutoFit/>
          </a:bodyPr>
          <a:lstStyle/>
          <a:p>
            <a:r>
              <a:rPr lang="vi-VN" sz="2800">
                <a:latin typeface="Times New Roman" panose="02020603050405020304" pitchFamily="18" charset="0"/>
                <a:cs typeface="Times New Roman" panose="02020603050405020304" pitchFamily="18" charset="0"/>
              </a:rPr>
              <a:t>P</a:t>
            </a:r>
            <a:r>
              <a:rPr lang="vi-VN" sz="2800" b="1">
                <a:latin typeface="Times New Roman" panose="02020603050405020304" pitchFamily="18" charset="0"/>
                <a:cs typeface="Times New Roman" panose="02020603050405020304" pitchFamily="18" charset="0"/>
              </a:rPr>
              <a:t>HIẾU HỌC TẬP </a:t>
            </a:r>
            <a:r>
              <a:rPr lang="en-US" sz="2800" b="1">
                <a:latin typeface="Times New Roman" panose="02020603050405020304" pitchFamily="18" charset="0"/>
                <a:cs typeface="Times New Roman" panose="02020603050405020304" pitchFamily="18" charset="0"/>
              </a:rPr>
              <a:t>SỐ 4</a:t>
            </a:r>
            <a:endParaRPr lang="en-US" sz="28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913164315"/>
              </p:ext>
            </p:extLst>
          </p:nvPr>
        </p:nvGraphicFramePr>
        <p:xfrm>
          <a:off x="245942" y="1089274"/>
          <a:ext cx="8651882" cy="3652901"/>
        </p:xfrm>
        <a:graphic>
          <a:graphicData uri="http://schemas.openxmlformats.org/drawingml/2006/table">
            <a:tbl>
              <a:tblPr firstRow="1" firstCol="1" bandRow="1">
                <a:tableStyleId>{C80E1D78-2188-4BD0-9025-78ECC0E8865C}</a:tableStyleId>
              </a:tblPr>
              <a:tblGrid>
                <a:gridCol w="5228002">
                  <a:extLst>
                    <a:ext uri="{9D8B030D-6E8A-4147-A177-3AD203B41FA5}">
                      <a16:colId xmlns:a16="http://schemas.microsoft.com/office/drawing/2014/main" xmlns="" val="3605189516"/>
                    </a:ext>
                  </a:extLst>
                </a:gridCol>
                <a:gridCol w="3423880">
                  <a:extLst>
                    <a:ext uri="{9D8B030D-6E8A-4147-A177-3AD203B41FA5}">
                      <a16:colId xmlns:a16="http://schemas.microsoft.com/office/drawing/2014/main" xmlns="" val="2391885548"/>
                    </a:ext>
                  </a:extLst>
                </a:gridCol>
              </a:tblGrid>
              <a:tr h="0">
                <a:tc>
                  <a:txBody>
                    <a:bodyPr/>
                    <a:lstStyle/>
                    <a:p>
                      <a:pPr algn="ctr">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Câu hỏi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Câu trả lời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323780067"/>
                  </a:ext>
                </a:extLst>
              </a:tr>
              <a:tr h="0">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1.Trong phần kết thúc văn bản, “ông” đã khẳng định điều gì và khuyên cháu điều gì?</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3554503729"/>
                  </a:ext>
                </a:extLst>
              </a:tr>
              <a:tr h="0">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2. Đọc lời khuyên của “ông” dành cho “cháu”, em rút ra thông điệp gì cho bản thân?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xmlns="" val="134403093"/>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73" name="Google Shape;1373;p46"/>
          <p:cNvSpPr/>
          <p:nvPr/>
        </p:nvSpPr>
        <p:spPr>
          <a:xfrm>
            <a:off x="109374" y="216470"/>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46"/>
          <p:cNvGrpSpPr/>
          <p:nvPr/>
        </p:nvGrpSpPr>
        <p:grpSpPr>
          <a:xfrm rot="-900166">
            <a:off x="8655150" y="392738"/>
            <a:ext cx="459331" cy="579548"/>
            <a:chOff x="5191200" y="4689525"/>
            <a:chExt cx="360975" cy="455450"/>
          </a:xfrm>
        </p:grpSpPr>
        <p:sp>
          <p:nvSpPr>
            <p:cNvPr id="1375" name="Google Shape;1375;p46"/>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6"/>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46"/>
          <p:cNvSpPr/>
          <p:nvPr/>
        </p:nvSpPr>
        <p:spPr>
          <a:xfrm>
            <a:off x="148557" y="280074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46"/>
          <p:cNvGrpSpPr/>
          <p:nvPr/>
        </p:nvGrpSpPr>
        <p:grpSpPr>
          <a:xfrm rot="900166">
            <a:off x="8477376" y="229318"/>
            <a:ext cx="450265" cy="415813"/>
            <a:chOff x="1381575" y="5040050"/>
            <a:chExt cx="353850" cy="326775"/>
          </a:xfrm>
        </p:grpSpPr>
        <p:sp>
          <p:nvSpPr>
            <p:cNvPr id="1379" name="Google Shape;1379;p46"/>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6"/>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46"/>
          <p:cNvGrpSpPr/>
          <p:nvPr/>
        </p:nvGrpSpPr>
        <p:grpSpPr>
          <a:xfrm flipH="1">
            <a:off x="7287267" y="4114419"/>
            <a:ext cx="945340" cy="989846"/>
            <a:chOff x="3039825" y="4610700"/>
            <a:chExt cx="742900" cy="777875"/>
          </a:xfrm>
        </p:grpSpPr>
        <p:sp>
          <p:nvSpPr>
            <p:cNvPr id="1382" name="Google Shape;1382;p46"/>
            <p:cNvSpPr/>
            <p:nvPr/>
          </p:nvSpPr>
          <p:spPr>
            <a:xfrm>
              <a:off x="3069750" y="4640600"/>
              <a:ext cx="684250" cy="714725"/>
            </a:xfrm>
            <a:custGeom>
              <a:avLst/>
              <a:gdLst/>
              <a:ahLst/>
              <a:cxnLst/>
              <a:rect l="l" t="t" r="r" b="b"/>
              <a:pathLst>
                <a:path w="27370" h="28589" extrusionOk="0">
                  <a:moveTo>
                    <a:pt x="13726" y="0"/>
                  </a:moveTo>
                  <a:cubicBezTo>
                    <a:pt x="13612" y="0"/>
                    <a:pt x="13500" y="33"/>
                    <a:pt x="13465" y="157"/>
                  </a:cubicBezTo>
                  <a:cubicBezTo>
                    <a:pt x="12684" y="1919"/>
                    <a:pt x="11927" y="3693"/>
                    <a:pt x="11145" y="5454"/>
                  </a:cubicBezTo>
                  <a:cubicBezTo>
                    <a:pt x="11073" y="5627"/>
                    <a:pt x="10897" y="5725"/>
                    <a:pt x="10720" y="5725"/>
                  </a:cubicBezTo>
                  <a:cubicBezTo>
                    <a:pt x="10630" y="5725"/>
                    <a:pt x="10539" y="5699"/>
                    <a:pt x="10462" y="5645"/>
                  </a:cubicBezTo>
                  <a:cubicBezTo>
                    <a:pt x="8956" y="4765"/>
                    <a:pt x="7453" y="3879"/>
                    <a:pt x="5948" y="2996"/>
                  </a:cubicBezTo>
                  <a:cubicBezTo>
                    <a:pt x="5737" y="2870"/>
                    <a:pt x="5513" y="2724"/>
                    <a:pt x="5262" y="2724"/>
                  </a:cubicBezTo>
                  <a:cubicBezTo>
                    <a:pt x="5247" y="2724"/>
                    <a:pt x="5231" y="2724"/>
                    <a:pt x="5215" y="2725"/>
                  </a:cubicBezTo>
                  <a:cubicBezTo>
                    <a:pt x="5186" y="2785"/>
                    <a:pt x="5159" y="2844"/>
                    <a:pt x="5134" y="2905"/>
                  </a:cubicBezTo>
                  <a:cubicBezTo>
                    <a:pt x="5554" y="4800"/>
                    <a:pt x="5970" y="6695"/>
                    <a:pt x="6386" y="8590"/>
                  </a:cubicBezTo>
                  <a:cubicBezTo>
                    <a:pt x="6435" y="8777"/>
                    <a:pt x="6385" y="8998"/>
                    <a:pt x="6218" y="9111"/>
                  </a:cubicBezTo>
                  <a:cubicBezTo>
                    <a:pt x="6051" y="9222"/>
                    <a:pt x="5839" y="9208"/>
                    <a:pt x="5650" y="9234"/>
                  </a:cubicBezTo>
                  <a:cubicBezTo>
                    <a:pt x="3841" y="9407"/>
                    <a:pt x="2032" y="9588"/>
                    <a:pt x="222" y="9763"/>
                  </a:cubicBezTo>
                  <a:cubicBezTo>
                    <a:pt x="218" y="9763"/>
                    <a:pt x="214" y="9762"/>
                    <a:pt x="209" y="9762"/>
                  </a:cubicBezTo>
                  <a:cubicBezTo>
                    <a:pt x="109" y="9762"/>
                    <a:pt x="0" y="9838"/>
                    <a:pt x="32" y="9951"/>
                  </a:cubicBezTo>
                  <a:cubicBezTo>
                    <a:pt x="52" y="10164"/>
                    <a:pt x="236" y="10298"/>
                    <a:pt x="387" y="10430"/>
                  </a:cubicBezTo>
                  <a:cubicBezTo>
                    <a:pt x="1699" y="11591"/>
                    <a:pt x="3009" y="12758"/>
                    <a:pt x="4323" y="13919"/>
                  </a:cubicBezTo>
                  <a:cubicBezTo>
                    <a:pt x="4430" y="14017"/>
                    <a:pt x="4549" y="14124"/>
                    <a:pt x="4573" y="14278"/>
                  </a:cubicBezTo>
                  <a:cubicBezTo>
                    <a:pt x="4613" y="14457"/>
                    <a:pt x="4514" y="14633"/>
                    <a:pt x="4380" y="14747"/>
                  </a:cubicBezTo>
                  <a:cubicBezTo>
                    <a:pt x="2980" y="15991"/>
                    <a:pt x="1576" y="17233"/>
                    <a:pt x="177" y="18478"/>
                  </a:cubicBezTo>
                  <a:cubicBezTo>
                    <a:pt x="44" y="18577"/>
                    <a:pt x="42" y="18759"/>
                    <a:pt x="111" y="18897"/>
                  </a:cubicBezTo>
                  <a:cubicBezTo>
                    <a:pt x="395" y="18998"/>
                    <a:pt x="701" y="18996"/>
                    <a:pt x="999" y="19031"/>
                  </a:cubicBezTo>
                  <a:cubicBezTo>
                    <a:pt x="2638" y="19192"/>
                    <a:pt x="4276" y="19352"/>
                    <a:pt x="5914" y="19512"/>
                  </a:cubicBezTo>
                  <a:cubicBezTo>
                    <a:pt x="6102" y="19521"/>
                    <a:pt x="6302" y="19614"/>
                    <a:pt x="6371" y="19801"/>
                  </a:cubicBezTo>
                  <a:cubicBezTo>
                    <a:pt x="6447" y="19994"/>
                    <a:pt x="6363" y="20201"/>
                    <a:pt x="6329" y="20395"/>
                  </a:cubicBezTo>
                  <a:cubicBezTo>
                    <a:pt x="5983" y="21963"/>
                    <a:pt x="5638" y="23532"/>
                    <a:pt x="5292" y="25101"/>
                  </a:cubicBezTo>
                  <a:cubicBezTo>
                    <a:pt x="5240" y="25370"/>
                    <a:pt x="5126" y="25644"/>
                    <a:pt x="5208" y="25921"/>
                  </a:cubicBezTo>
                  <a:cubicBezTo>
                    <a:pt x="5265" y="25953"/>
                    <a:pt x="5324" y="25987"/>
                    <a:pt x="5385" y="26022"/>
                  </a:cubicBezTo>
                  <a:cubicBezTo>
                    <a:pt x="5851" y="25810"/>
                    <a:pt x="6272" y="25518"/>
                    <a:pt x="6719" y="25270"/>
                  </a:cubicBezTo>
                  <a:cubicBezTo>
                    <a:pt x="7937" y="24553"/>
                    <a:pt x="9157" y="23839"/>
                    <a:pt x="10375" y="23121"/>
                  </a:cubicBezTo>
                  <a:cubicBezTo>
                    <a:pt x="10485" y="23058"/>
                    <a:pt x="10603" y="22990"/>
                    <a:pt x="10732" y="22990"/>
                  </a:cubicBezTo>
                  <a:cubicBezTo>
                    <a:pt x="10759" y="22990"/>
                    <a:pt x="10786" y="22993"/>
                    <a:pt x="10814" y="23000"/>
                  </a:cubicBezTo>
                  <a:cubicBezTo>
                    <a:pt x="10984" y="23026"/>
                    <a:pt x="11110" y="23167"/>
                    <a:pt x="11174" y="23323"/>
                  </a:cubicBezTo>
                  <a:cubicBezTo>
                    <a:pt x="11873" y="24923"/>
                    <a:pt x="12572" y="26524"/>
                    <a:pt x="13270" y="28125"/>
                  </a:cubicBezTo>
                  <a:cubicBezTo>
                    <a:pt x="13342" y="28278"/>
                    <a:pt x="13384" y="28474"/>
                    <a:pt x="13554" y="28554"/>
                  </a:cubicBezTo>
                  <a:cubicBezTo>
                    <a:pt x="13591" y="28578"/>
                    <a:pt x="13630" y="28589"/>
                    <a:pt x="13669" y="28589"/>
                  </a:cubicBezTo>
                  <a:cubicBezTo>
                    <a:pt x="13809" y="28589"/>
                    <a:pt x="13947" y="28455"/>
                    <a:pt x="14001" y="28331"/>
                  </a:cubicBezTo>
                  <a:cubicBezTo>
                    <a:pt x="14740" y="26648"/>
                    <a:pt x="15468" y="24961"/>
                    <a:pt x="16210" y="23280"/>
                  </a:cubicBezTo>
                  <a:cubicBezTo>
                    <a:pt x="16278" y="23102"/>
                    <a:pt x="16458" y="22992"/>
                    <a:pt x="16640" y="22992"/>
                  </a:cubicBezTo>
                  <a:cubicBezTo>
                    <a:pt x="16718" y="22992"/>
                    <a:pt x="16796" y="23012"/>
                    <a:pt x="16866" y="23056"/>
                  </a:cubicBezTo>
                  <a:cubicBezTo>
                    <a:pt x="18513" y="24009"/>
                    <a:pt x="20146" y="24986"/>
                    <a:pt x="21791" y="25939"/>
                  </a:cubicBezTo>
                  <a:cubicBezTo>
                    <a:pt x="21831" y="25965"/>
                    <a:pt x="21875" y="25977"/>
                    <a:pt x="21919" y="25977"/>
                  </a:cubicBezTo>
                  <a:cubicBezTo>
                    <a:pt x="22086" y="25977"/>
                    <a:pt x="22252" y="25810"/>
                    <a:pt x="22188" y="25636"/>
                  </a:cubicBezTo>
                  <a:cubicBezTo>
                    <a:pt x="21800" y="23871"/>
                    <a:pt x="21413" y="22107"/>
                    <a:pt x="21022" y="20343"/>
                  </a:cubicBezTo>
                  <a:cubicBezTo>
                    <a:pt x="20984" y="20155"/>
                    <a:pt x="20910" y="19945"/>
                    <a:pt x="21007" y="19765"/>
                  </a:cubicBezTo>
                  <a:cubicBezTo>
                    <a:pt x="21087" y="19600"/>
                    <a:pt x="21268" y="19523"/>
                    <a:pt x="21442" y="19512"/>
                  </a:cubicBezTo>
                  <a:cubicBezTo>
                    <a:pt x="23144" y="19345"/>
                    <a:pt x="24847" y="19180"/>
                    <a:pt x="26548" y="19014"/>
                  </a:cubicBezTo>
                  <a:cubicBezTo>
                    <a:pt x="26808" y="18984"/>
                    <a:pt x="27090" y="18995"/>
                    <a:pt x="27315" y="18836"/>
                  </a:cubicBezTo>
                  <a:cubicBezTo>
                    <a:pt x="27369" y="18561"/>
                    <a:pt x="27112" y="18416"/>
                    <a:pt x="26942" y="18260"/>
                  </a:cubicBezTo>
                  <a:cubicBezTo>
                    <a:pt x="25610" y="17075"/>
                    <a:pt x="24272" y="15897"/>
                    <a:pt x="22944" y="14708"/>
                  </a:cubicBezTo>
                  <a:cubicBezTo>
                    <a:pt x="22714" y="14524"/>
                    <a:pt x="22739" y="14152"/>
                    <a:pt x="22972" y="13983"/>
                  </a:cubicBezTo>
                  <a:cubicBezTo>
                    <a:pt x="24291" y="12808"/>
                    <a:pt x="25613" y="11637"/>
                    <a:pt x="26935" y="10466"/>
                  </a:cubicBezTo>
                  <a:cubicBezTo>
                    <a:pt x="27107" y="10316"/>
                    <a:pt x="27313" y="10156"/>
                    <a:pt x="27331" y="9910"/>
                  </a:cubicBezTo>
                  <a:cubicBezTo>
                    <a:pt x="27245" y="9867"/>
                    <a:pt x="27165" y="9818"/>
                    <a:pt x="27091" y="9763"/>
                  </a:cubicBezTo>
                  <a:cubicBezTo>
                    <a:pt x="25319" y="9580"/>
                    <a:pt x="23546" y="9415"/>
                    <a:pt x="21773" y="9240"/>
                  </a:cubicBezTo>
                  <a:cubicBezTo>
                    <a:pt x="21585" y="9215"/>
                    <a:pt x="21390" y="9222"/>
                    <a:pt x="21213" y="9151"/>
                  </a:cubicBezTo>
                  <a:cubicBezTo>
                    <a:pt x="21035" y="9063"/>
                    <a:pt x="20892" y="8854"/>
                    <a:pt x="20963" y="8654"/>
                  </a:cubicBezTo>
                  <a:cubicBezTo>
                    <a:pt x="21363" y="6826"/>
                    <a:pt x="21768" y="5000"/>
                    <a:pt x="22168" y="3172"/>
                  </a:cubicBezTo>
                  <a:cubicBezTo>
                    <a:pt x="22178" y="3024"/>
                    <a:pt x="22200" y="2831"/>
                    <a:pt x="22073" y="2728"/>
                  </a:cubicBezTo>
                  <a:cubicBezTo>
                    <a:pt x="22045" y="2721"/>
                    <a:pt x="22018" y="2718"/>
                    <a:pt x="21991" y="2718"/>
                  </a:cubicBezTo>
                  <a:cubicBezTo>
                    <a:pt x="21833" y="2718"/>
                    <a:pt x="21699" y="2832"/>
                    <a:pt x="21566" y="2908"/>
                  </a:cubicBezTo>
                  <a:cubicBezTo>
                    <a:pt x="20103" y="3767"/>
                    <a:pt x="18639" y="4625"/>
                    <a:pt x="17176" y="5485"/>
                  </a:cubicBezTo>
                  <a:cubicBezTo>
                    <a:pt x="17015" y="5575"/>
                    <a:pt x="16861" y="5692"/>
                    <a:pt x="16677" y="5725"/>
                  </a:cubicBezTo>
                  <a:cubicBezTo>
                    <a:pt x="16661" y="5727"/>
                    <a:pt x="16645" y="5728"/>
                    <a:pt x="16630" y="5728"/>
                  </a:cubicBezTo>
                  <a:cubicBezTo>
                    <a:pt x="16434" y="5728"/>
                    <a:pt x="16263" y="5587"/>
                    <a:pt x="16195" y="5407"/>
                  </a:cubicBezTo>
                  <a:cubicBezTo>
                    <a:pt x="15407" y="3609"/>
                    <a:pt x="14621" y="1809"/>
                    <a:pt x="13838" y="9"/>
                  </a:cubicBezTo>
                  <a:cubicBezTo>
                    <a:pt x="13802" y="4"/>
                    <a:pt x="13764" y="0"/>
                    <a:pt x="13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6"/>
            <p:cNvSpPr/>
            <p:nvPr/>
          </p:nvSpPr>
          <p:spPr>
            <a:xfrm>
              <a:off x="3039825" y="4610700"/>
              <a:ext cx="742900" cy="777875"/>
            </a:xfrm>
            <a:custGeom>
              <a:avLst/>
              <a:gdLst/>
              <a:ahLst/>
              <a:cxnLst/>
              <a:rect l="l" t="t" r="r" b="b"/>
              <a:pathLst>
                <a:path w="29716" h="31115" extrusionOk="0">
                  <a:moveTo>
                    <a:pt x="14923" y="1196"/>
                  </a:moveTo>
                  <a:cubicBezTo>
                    <a:pt x="14961" y="1196"/>
                    <a:pt x="14999" y="1200"/>
                    <a:pt x="15035" y="1205"/>
                  </a:cubicBezTo>
                  <a:cubicBezTo>
                    <a:pt x="15818" y="3005"/>
                    <a:pt x="16604" y="4805"/>
                    <a:pt x="17392" y="6603"/>
                  </a:cubicBezTo>
                  <a:cubicBezTo>
                    <a:pt x="17460" y="6783"/>
                    <a:pt x="17631" y="6924"/>
                    <a:pt x="17827" y="6924"/>
                  </a:cubicBezTo>
                  <a:cubicBezTo>
                    <a:pt x="17842" y="6924"/>
                    <a:pt x="17858" y="6923"/>
                    <a:pt x="17874" y="6921"/>
                  </a:cubicBezTo>
                  <a:cubicBezTo>
                    <a:pt x="18058" y="6888"/>
                    <a:pt x="18212" y="6771"/>
                    <a:pt x="18373" y="6681"/>
                  </a:cubicBezTo>
                  <a:cubicBezTo>
                    <a:pt x="19836" y="5821"/>
                    <a:pt x="21300" y="4963"/>
                    <a:pt x="22763" y="4104"/>
                  </a:cubicBezTo>
                  <a:cubicBezTo>
                    <a:pt x="22896" y="4028"/>
                    <a:pt x="23030" y="3914"/>
                    <a:pt x="23188" y="3914"/>
                  </a:cubicBezTo>
                  <a:cubicBezTo>
                    <a:pt x="23215" y="3914"/>
                    <a:pt x="23242" y="3917"/>
                    <a:pt x="23270" y="3924"/>
                  </a:cubicBezTo>
                  <a:cubicBezTo>
                    <a:pt x="23397" y="4027"/>
                    <a:pt x="23375" y="4220"/>
                    <a:pt x="23365" y="4368"/>
                  </a:cubicBezTo>
                  <a:cubicBezTo>
                    <a:pt x="22965" y="6196"/>
                    <a:pt x="22560" y="8022"/>
                    <a:pt x="22160" y="9850"/>
                  </a:cubicBezTo>
                  <a:cubicBezTo>
                    <a:pt x="22089" y="10050"/>
                    <a:pt x="22232" y="10259"/>
                    <a:pt x="22410" y="10347"/>
                  </a:cubicBezTo>
                  <a:cubicBezTo>
                    <a:pt x="22587" y="10418"/>
                    <a:pt x="22782" y="10411"/>
                    <a:pt x="22970" y="10436"/>
                  </a:cubicBezTo>
                  <a:cubicBezTo>
                    <a:pt x="24743" y="10611"/>
                    <a:pt x="26516" y="10776"/>
                    <a:pt x="28288" y="10959"/>
                  </a:cubicBezTo>
                  <a:cubicBezTo>
                    <a:pt x="28362" y="11014"/>
                    <a:pt x="28442" y="11063"/>
                    <a:pt x="28528" y="11106"/>
                  </a:cubicBezTo>
                  <a:cubicBezTo>
                    <a:pt x="28510" y="11352"/>
                    <a:pt x="28304" y="11512"/>
                    <a:pt x="28132" y="11662"/>
                  </a:cubicBezTo>
                  <a:cubicBezTo>
                    <a:pt x="26810" y="12833"/>
                    <a:pt x="25488" y="14004"/>
                    <a:pt x="24169" y="15179"/>
                  </a:cubicBezTo>
                  <a:cubicBezTo>
                    <a:pt x="23936" y="15348"/>
                    <a:pt x="23911" y="15720"/>
                    <a:pt x="24141" y="15904"/>
                  </a:cubicBezTo>
                  <a:cubicBezTo>
                    <a:pt x="25469" y="17093"/>
                    <a:pt x="26807" y="18271"/>
                    <a:pt x="28139" y="19456"/>
                  </a:cubicBezTo>
                  <a:cubicBezTo>
                    <a:pt x="28309" y="19612"/>
                    <a:pt x="28566" y="19757"/>
                    <a:pt x="28512" y="20032"/>
                  </a:cubicBezTo>
                  <a:cubicBezTo>
                    <a:pt x="28287" y="20191"/>
                    <a:pt x="28005" y="20180"/>
                    <a:pt x="27745" y="20210"/>
                  </a:cubicBezTo>
                  <a:cubicBezTo>
                    <a:pt x="26044" y="20376"/>
                    <a:pt x="24341" y="20541"/>
                    <a:pt x="22639" y="20708"/>
                  </a:cubicBezTo>
                  <a:cubicBezTo>
                    <a:pt x="22465" y="20719"/>
                    <a:pt x="22284" y="20796"/>
                    <a:pt x="22204" y="20961"/>
                  </a:cubicBezTo>
                  <a:cubicBezTo>
                    <a:pt x="22107" y="21141"/>
                    <a:pt x="22181" y="21351"/>
                    <a:pt x="22219" y="21539"/>
                  </a:cubicBezTo>
                  <a:cubicBezTo>
                    <a:pt x="22610" y="23303"/>
                    <a:pt x="22997" y="25067"/>
                    <a:pt x="23385" y="26832"/>
                  </a:cubicBezTo>
                  <a:cubicBezTo>
                    <a:pt x="23449" y="27006"/>
                    <a:pt x="23283" y="27173"/>
                    <a:pt x="23116" y="27173"/>
                  </a:cubicBezTo>
                  <a:cubicBezTo>
                    <a:pt x="23072" y="27173"/>
                    <a:pt x="23028" y="27161"/>
                    <a:pt x="22988" y="27135"/>
                  </a:cubicBezTo>
                  <a:cubicBezTo>
                    <a:pt x="21343" y="26182"/>
                    <a:pt x="19710" y="25205"/>
                    <a:pt x="18063" y="24252"/>
                  </a:cubicBezTo>
                  <a:cubicBezTo>
                    <a:pt x="17993" y="24208"/>
                    <a:pt x="17915" y="24188"/>
                    <a:pt x="17837" y="24188"/>
                  </a:cubicBezTo>
                  <a:cubicBezTo>
                    <a:pt x="17655" y="24188"/>
                    <a:pt x="17475" y="24298"/>
                    <a:pt x="17407" y="24476"/>
                  </a:cubicBezTo>
                  <a:cubicBezTo>
                    <a:pt x="16665" y="26157"/>
                    <a:pt x="15937" y="27844"/>
                    <a:pt x="15198" y="29527"/>
                  </a:cubicBezTo>
                  <a:cubicBezTo>
                    <a:pt x="15144" y="29651"/>
                    <a:pt x="15006" y="29785"/>
                    <a:pt x="14866" y="29785"/>
                  </a:cubicBezTo>
                  <a:cubicBezTo>
                    <a:pt x="14827" y="29785"/>
                    <a:pt x="14788" y="29774"/>
                    <a:pt x="14751" y="29750"/>
                  </a:cubicBezTo>
                  <a:cubicBezTo>
                    <a:pt x="14581" y="29670"/>
                    <a:pt x="14539" y="29474"/>
                    <a:pt x="14467" y="29321"/>
                  </a:cubicBezTo>
                  <a:cubicBezTo>
                    <a:pt x="13769" y="27720"/>
                    <a:pt x="13070" y="26119"/>
                    <a:pt x="12371" y="24519"/>
                  </a:cubicBezTo>
                  <a:cubicBezTo>
                    <a:pt x="12307" y="24363"/>
                    <a:pt x="12181" y="24222"/>
                    <a:pt x="12011" y="24196"/>
                  </a:cubicBezTo>
                  <a:cubicBezTo>
                    <a:pt x="11983" y="24189"/>
                    <a:pt x="11956" y="24186"/>
                    <a:pt x="11929" y="24186"/>
                  </a:cubicBezTo>
                  <a:cubicBezTo>
                    <a:pt x="11800" y="24186"/>
                    <a:pt x="11682" y="24254"/>
                    <a:pt x="11572" y="24317"/>
                  </a:cubicBezTo>
                  <a:cubicBezTo>
                    <a:pt x="10354" y="25035"/>
                    <a:pt x="9134" y="25749"/>
                    <a:pt x="7916" y="26466"/>
                  </a:cubicBezTo>
                  <a:cubicBezTo>
                    <a:pt x="7469" y="26714"/>
                    <a:pt x="7048" y="27006"/>
                    <a:pt x="6582" y="27218"/>
                  </a:cubicBezTo>
                  <a:cubicBezTo>
                    <a:pt x="6521" y="27183"/>
                    <a:pt x="6462" y="27149"/>
                    <a:pt x="6405" y="27117"/>
                  </a:cubicBezTo>
                  <a:cubicBezTo>
                    <a:pt x="6323" y="26840"/>
                    <a:pt x="6437" y="26566"/>
                    <a:pt x="6489" y="26297"/>
                  </a:cubicBezTo>
                  <a:cubicBezTo>
                    <a:pt x="6835" y="24728"/>
                    <a:pt x="7180" y="23159"/>
                    <a:pt x="7526" y="21591"/>
                  </a:cubicBezTo>
                  <a:cubicBezTo>
                    <a:pt x="7560" y="21397"/>
                    <a:pt x="7644" y="21190"/>
                    <a:pt x="7568" y="20997"/>
                  </a:cubicBezTo>
                  <a:cubicBezTo>
                    <a:pt x="7499" y="20810"/>
                    <a:pt x="7299" y="20717"/>
                    <a:pt x="7111" y="20708"/>
                  </a:cubicBezTo>
                  <a:cubicBezTo>
                    <a:pt x="5473" y="20548"/>
                    <a:pt x="3835" y="20388"/>
                    <a:pt x="2196" y="20227"/>
                  </a:cubicBezTo>
                  <a:cubicBezTo>
                    <a:pt x="1898" y="20192"/>
                    <a:pt x="1592" y="20194"/>
                    <a:pt x="1308" y="20093"/>
                  </a:cubicBezTo>
                  <a:cubicBezTo>
                    <a:pt x="1239" y="19955"/>
                    <a:pt x="1241" y="19773"/>
                    <a:pt x="1374" y="19674"/>
                  </a:cubicBezTo>
                  <a:cubicBezTo>
                    <a:pt x="2773" y="18429"/>
                    <a:pt x="4177" y="17187"/>
                    <a:pt x="5577" y="15943"/>
                  </a:cubicBezTo>
                  <a:cubicBezTo>
                    <a:pt x="5711" y="15829"/>
                    <a:pt x="5810" y="15653"/>
                    <a:pt x="5770" y="15474"/>
                  </a:cubicBezTo>
                  <a:cubicBezTo>
                    <a:pt x="5746" y="15320"/>
                    <a:pt x="5627" y="15213"/>
                    <a:pt x="5520" y="15115"/>
                  </a:cubicBezTo>
                  <a:cubicBezTo>
                    <a:pt x="4206" y="13954"/>
                    <a:pt x="2896" y="12787"/>
                    <a:pt x="1584" y="11626"/>
                  </a:cubicBezTo>
                  <a:cubicBezTo>
                    <a:pt x="1433" y="11494"/>
                    <a:pt x="1249" y="11360"/>
                    <a:pt x="1229" y="11147"/>
                  </a:cubicBezTo>
                  <a:cubicBezTo>
                    <a:pt x="1197" y="11034"/>
                    <a:pt x="1306" y="10958"/>
                    <a:pt x="1406" y="10958"/>
                  </a:cubicBezTo>
                  <a:cubicBezTo>
                    <a:pt x="1411" y="10958"/>
                    <a:pt x="1415" y="10959"/>
                    <a:pt x="1419" y="10959"/>
                  </a:cubicBezTo>
                  <a:cubicBezTo>
                    <a:pt x="3229" y="10784"/>
                    <a:pt x="5038" y="10603"/>
                    <a:pt x="6847" y="10430"/>
                  </a:cubicBezTo>
                  <a:cubicBezTo>
                    <a:pt x="7036" y="10404"/>
                    <a:pt x="7248" y="10418"/>
                    <a:pt x="7415" y="10307"/>
                  </a:cubicBezTo>
                  <a:cubicBezTo>
                    <a:pt x="7582" y="10194"/>
                    <a:pt x="7632" y="9973"/>
                    <a:pt x="7583" y="9786"/>
                  </a:cubicBezTo>
                  <a:cubicBezTo>
                    <a:pt x="7167" y="7891"/>
                    <a:pt x="6751" y="5996"/>
                    <a:pt x="6331" y="4101"/>
                  </a:cubicBezTo>
                  <a:cubicBezTo>
                    <a:pt x="6356" y="4040"/>
                    <a:pt x="6383" y="3981"/>
                    <a:pt x="6412" y="3921"/>
                  </a:cubicBezTo>
                  <a:cubicBezTo>
                    <a:pt x="6428" y="3920"/>
                    <a:pt x="6444" y="3920"/>
                    <a:pt x="6459" y="3920"/>
                  </a:cubicBezTo>
                  <a:cubicBezTo>
                    <a:pt x="6710" y="3920"/>
                    <a:pt x="6934" y="4066"/>
                    <a:pt x="7145" y="4192"/>
                  </a:cubicBezTo>
                  <a:cubicBezTo>
                    <a:pt x="8650" y="5075"/>
                    <a:pt x="10153" y="5961"/>
                    <a:pt x="11659" y="6841"/>
                  </a:cubicBezTo>
                  <a:cubicBezTo>
                    <a:pt x="11736" y="6895"/>
                    <a:pt x="11827" y="6921"/>
                    <a:pt x="11917" y="6921"/>
                  </a:cubicBezTo>
                  <a:cubicBezTo>
                    <a:pt x="12094" y="6921"/>
                    <a:pt x="12270" y="6823"/>
                    <a:pt x="12342" y="6650"/>
                  </a:cubicBezTo>
                  <a:cubicBezTo>
                    <a:pt x="13124" y="4889"/>
                    <a:pt x="13881" y="3115"/>
                    <a:pt x="14662" y="1353"/>
                  </a:cubicBezTo>
                  <a:cubicBezTo>
                    <a:pt x="14697" y="1229"/>
                    <a:pt x="14809" y="1196"/>
                    <a:pt x="14923" y="1196"/>
                  </a:cubicBezTo>
                  <a:close/>
                  <a:moveTo>
                    <a:pt x="14880" y="0"/>
                  </a:moveTo>
                  <a:cubicBezTo>
                    <a:pt x="14775" y="0"/>
                    <a:pt x="14671" y="61"/>
                    <a:pt x="14639" y="179"/>
                  </a:cubicBezTo>
                  <a:cubicBezTo>
                    <a:pt x="13805" y="2075"/>
                    <a:pt x="12982" y="3976"/>
                    <a:pt x="12150" y="5874"/>
                  </a:cubicBezTo>
                  <a:cubicBezTo>
                    <a:pt x="12069" y="6021"/>
                    <a:pt x="11946" y="6141"/>
                    <a:pt x="11820" y="6251"/>
                  </a:cubicBezTo>
                  <a:cubicBezTo>
                    <a:pt x="11800" y="6254"/>
                    <a:pt x="11779" y="6255"/>
                    <a:pt x="11760" y="6255"/>
                  </a:cubicBezTo>
                  <a:cubicBezTo>
                    <a:pt x="11547" y="6255"/>
                    <a:pt x="11379" y="6102"/>
                    <a:pt x="11199" y="6006"/>
                  </a:cubicBezTo>
                  <a:cubicBezTo>
                    <a:pt x="9498" y="5006"/>
                    <a:pt x="7795" y="4008"/>
                    <a:pt x="6095" y="3007"/>
                  </a:cubicBezTo>
                  <a:cubicBezTo>
                    <a:pt x="6025" y="2975"/>
                    <a:pt x="5948" y="2919"/>
                    <a:pt x="5872" y="2919"/>
                  </a:cubicBezTo>
                  <a:cubicBezTo>
                    <a:pt x="5850" y="2919"/>
                    <a:pt x="5828" y="2924"/>
                    <a:pt x="5806" y="2936"/>
                  </a:cubicBezTo>
                  <a:cubicBezTo>
                    <a:pt x="5651" y="2966"/>
                    <a:pt x="5606" y="3147"/>
                    <a:pt x="5651" y="3281"/>
                  </a:cubicBezTo>
                  <a:cubicBezTo>
                    <a:pt x="6098" y="5325"/>
                    <a:pt x="6553" y="7368"/>
                    <a:pt x="6998" y="9413"/>
                  </a:cubicBezTo>
                  <a:cubicBezTo>
                    <a:pt x="7047" y="9591"/>
                    <a:pt x="6987" y="9769"/>
                    <a:pt x="6894" y="9922"/>
                  </a:cubicBezTo>
                  <a:cubicBezTo>
                    <a:pt x="4688" y="10165"/>
                    <a:pt x="2476" y="10349"/>
                    <a:pt x="270" y="10586"/>
                  </a:cubicBezTo>
                  <a:cubicBezTo>
                    <a:pt x="50" y="10616"/>
                    <a:pt x="1" y="10916"/>
                    <a:pt x="182" y="11033"/>
                  </a:cubicBezTo>
                  <a:cubicBezTo>
                    <a:pt x="1816" y="12497"/>
                    <a:pt x="3473" y="13937"/>
                    <a:pt x="5099" y="15410"/>
                  </a:cubicBezTo>
                  <a:cubicBezTo>
                    <a:pt x="5085" y="15545"/>
                    <a:pt x="5106" y="15710"/>
                    <a:pt x="4990" y="15809"/>
                  </a:cubicBezTo>
                  <a:cubicBezTo>
                    <a:pt x="3386" y="17237"/>
                    <a:pt x="1775" y="18656"/>
                    <a:pt x="174" y="20086"/>
                  </a:cubicBezTo>
                  <a:cubicBezTo>
                    <a:pt x="36" y="20185"/>
                    <a:pt x="49" y="20369"/>
                    <a:pt x="151" y="20491"/>
                  </a:cubicBezTo>
                  <a:cubicBezTo>
                    <a:pt x="397" y="20568"/>
                    <a:pt x="657" y="20561"/>
                    <a:pt x="913" y="20594"/>
                  </a:cubicBezTo>
                  <a:cubicBezTo>
                    <a:pt x="2828" y="20781"/>
                    <a:pt x="4743" y="20969"/>
                    <a:pt x="6658" y="21154"/>
                  </a:cubicBezTo>
                  <a:cubicBezTo>
                    <a:pt x="6787" y="21158"/>
                    <a:pt x="6915" y="21227"/>
                    <a:pt x="6963" y="21355"/>
                  </a:cubicBezTo>
                  <a:cubicBezTo>
                    <a:pt x="7076" y="21532"/>
                    <a:pt x="6985" y="21741"/>
                    <a:pt x="6951" y="21928"/>
                  </a:cubicBezTo>
                  <a:cubicBezTo>
                    <a:pt x="6516" y="23890"/>
                    <a:pt x="6086" y="25854"/>
                    <a:pt x="5652" y="27816"/>
                  </a:cubicBezTo>
                  <a:cubicBezTo>
                    <a:pt x="5631" y="27910"/>
                    <a:pt x="5615" y="28021"/>
                    <a:pt x="5690" y="28099"/>
                  </a:cubicBezTo>
                  <a:cubicBezTo>
                    <a:pt x="5732" y="28160"/>
                    <a:pt x="5796" y="28184"/>
                    <a:pt x="5864" y="28184"/>
                  </a:cubicBezTo>
                  <a:cubicBezTo>
                    <a:pt x="5937" y="28184"/>
                    <a:pt x="6014" y="28156"/>
                    <a:pt x="6072" y="28117"/>
                  </a:cubicBezTo>
                  <a:cubicBezTo>
                    <a:pt x="7929" y="27025"/>
                    <a:pt x="9786" y="25936"/>
                    <a:pt x="11643" y="24846"/>
                  </a:cubicBezTo>
                  <a:cubicBezTo>
                    <a:pt x="11678" y="24822"/>
                    <a:pt x="11714" y="24813"/>
                    <a:pt x="11752" y="24813"/>
                  </a:cubicBezTo>
                  <a:cubicBezTo>
                    <a:pt x="11835" y="24813"/>
                    <a:pt x="11921" y="24860"/>
                    <a:pt x="11997" y="24894"/>
                  </a:cubicBezTo>
                  <a:cubicBezTo>
                    <a:pt x="12887" y="26908"/>
                    <a:pt x="13758" y="28932"/>
                    <a:pt x="14646" y="30948"/>
                  </a:cubicBezTo>
                  <a:cubicBezTo>
                    <a:pt x="14682" y="31046"/>
                    <a:pt x="14784" y="31114"/>
                    <a:pt x="14886" y="31114"/>
                  </a:cubicBezTo>
                  <a:cubicBezTo>
                    <a:pt x="14930" y="31114"/>
                    <a:pt x="14974" y="31101"/>
                    <a:pt x="15013" y="31072"/>
                  </a:cubicBezTo>
                  <a:cubicBezTo>
                    <a:pt x="15124" y="30971"/>
                    <a:pt x="15164" y="30817"/>
                    <a:pt x="15228" y="30687"/>
                  </a:cubicBezTo>
                  <a:cubicBezTo>
                    <a:pt x="16051" y="28799"/>
                    <a:pt x="16875" y="26912"/>
                    <a:pt x="17699" y="25025"/>
                  </a:cubicBezTo>
                  <a:cubicBezTo>
                    <a:pt x="17740" y="24940"/>
                    <a:pt x="17772" y="24829"/>
                    <a:pt x="17881" y="24814"/>
                  </a:cubicBezTo>
                  <a:cubicBezTo>
                    <a:pt x="17905" y="24806"/>
                    <a:pt x="17930" y="24803"/>
                    <a:pt x="17953" y="24803"/>
                  </a:cubicBezTo>
                  <a:cubicBezTo>
                    <a:pt x="18084" y="24803"/>
                    <a:pt x="18201" y="24901"/>
                    <a:pt x="18314" y="24961"/>
                  </a:cubicBezTo>
                  <a:cubicBezTo>
                    <a:pt x="20112" y="26020"/>
                    <a:pt x="21913" y="27076"/>
                    <a:pt x="23713" y="28132"/>
                  </a:cubicBezTo>
                  <a:cubicBezTo>
                    <a:pt x="23760" y="28171"/>
                    <a:pt x="23814" y="28188"/>
                    <a:pt x="23867" y="28188"/>
                  </a:cubicBezTo>
                  <a:cubicBezTo>
                    <a:pt x="24028" y="28188"/>
                    <a:pt x="24181" y="28028"/>
                    <a:pt x="24110" y="27851"/>
                  </a:cubicBezTo>
                  <a:cubicBezTo>
                    <a:pt x="23649" y="25741"/>
                    <a:pt x="23181" y="23635"/>
                    <a:pt x="22720" y="21526"/>
                  </a:cubicBezTo>
                  <a:cubicBezTo>
                    <a:pt x="22764" y="21417"/>
                    <a:pt x="22804" y="21307"/>
                    <a:pt x="22847" y="21200"/>
                  </a:cubicBezTo>
                  <a:cubicBezTo>
                    <a:pt x="23206" y="21121"/>
                    <a:pt x="23577" y="21118"/>
                    <a:pt x="23942" y="21073"/>
                  </a:cubicBezTo>
                  <a:cubicBezTo>
                    <a:pt x="25146" y="20954"/>
                    <a:pt x="26351" y="20837"/>
                    <a:pt x="27556" y="20720"/>
                  </a:cubicBezTo>
                  <a:cubicBezTo>
                    <a:pt x="28236" y="20637"/>
                    <a:pt x="28927" y="20618"/>
                    <a:pt x="29601" y="20493"/>
                  </a:cubicBezTo>
                  <a:cubicBezTo>
                    <a:pt x="29704" y="20372"/>
                    <a:pt x="29716" y="20178"/>
                    <a:pt x="29578" y="20079"/>
                  </a:cubicBezTo>
                  <a:cubicBezTo>
                    <a:pt x="28293" y="18936"/>
                    <a:pt x="27004" y="17795"/>
                    <a:pt x="25719" y="16653"/>
                  </a:cubicBezTo>
                  <a:cubicBezTo>
                    <a:pt x="25362" y="16321"/>
                    <a:pt x="24970" y="16025"/>
                    <a:pt x="24640" y="15667"/>
                  </a:cubicBezTo>
                  <a:cubicBezTo>
                    <a:pt x="24625" y="15517"/>
                    <a:pt x="24660" y="15373"/>
                    <a:pt x="24788" y="15284"/>
                  </a:cubicBezTo>
                  <a:cubicBezTo>
                    <a:pt x="26369" y="13877"/>
                    <a:pt x="27956" y="12474"/>
                    <a:pt x="29539" y="11068"/>
                  </a:cubicBezTo>
                  <a:cubicBezTo>
                    <a:pt x="29625" y="10990"/>
                    <a:pt x="29715" y="10886"/>
                    <a:pt x="29679" y="10762"/>
                  </a:cubicBezTo>
                  <a:cubicBezTo>
                    <a:pt x="29647" y="10617"/>
                    <a:pt x="29485" y="10569"/>
                    <a:pt x="29360" y="10567"/>
                  </a:cubicBezTo>
                  <a:cubicBezTo>
                    <a:pt x="27380" y="10375"/>
                    <a:pt x="25401" y="10179"/>
                    <a:pt x="23422" y="9987"/>
                  </a:cubicBezTo>
                  <a:cubicBezTo>
                    <a:pt x="23206" y="9970"/>
                    <a:pt x="22978" y="9964"/>
                    <a:pt x="22797" y="9832"/>
                  </a:cubicBezTo>
                  <a:cubicBezTo>
                    <a:pt x="22658" y="9669"/>
                    <a:pt x="22745" y="9462"/>
                    <a:pt x="22785" y="9282"/>
                  </a:cubicBezTo>
                  <a:cubicBezTo>
                    <a:pt x="23227" y="7282"/>
                    <a:pt x="23666" y="5281"/>
                    <a:pt x="24107" y="3280"/>
                  </a:cubicBezTo>
                  <a:cubicBezTo>
                    <a:pt x="24137" y="3164"/>
                    <a:pt x="24121" y="3005"/>
                    <a:pt x="23999" y="2954"/>
                  </a:cubicBezTo>
                  <a:cubicBezTo>
                    <a:pt x="23964" y="2931"/>
                    <a:pt x="23928" y="2921"/>
                    <a:pt x="23892" y="2921"/>
                  </a:cubicBezTo>
                  <a:cubicBezTo>
                    <a:pt x="23812" y="2921"/>
                    <a:pt x="23733" y="2967"/>
                    <a:pt x="23665" y="3005"/>
                  </a:cubicBezTo>
                  <a:cubicBezTo>
                    <a:pt x="21904" y="4042"/>
                    <a:pt x="20140" y="5074"/>
                    <a:pt x="18379" y="6111"/>
                  </a:cubicBezTo>
                  <a:cubicBezTo>
                    <a:pt x="18254" y="6176"/>
                    <a:pt x="18111" y="6225"/>
                    <a:pt x="17970" y="6225"/>
                  </a:cubicBezTo>
                  <a:cubicBezTo>
                    <a:pt x="17892" y="6225"/>
                    <a:pt x="17815" y="6211"/>
                    <a:pt x="17742" y="6175"/>
                  </a:cubicBezTo>
                  <a:cubicBezTo>
                    <a:pt x="16856" y="4175"/>
                    <a:pt x="15995" y="2165"/>
                    <a:pt x="15111" y="166"/>
                  </a:cubicBezTo>
                  <a:cubicBezTo>
                    <a:pt x="15076" y="54"/>
                    <a:pt x="14978" y="0"/>
                    <a:pt x="14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46"/>
          <p:cNvGrpSpPr/>
          <p:nvPr/>
        </p:nvGrpSpPr>
        <p:grpSpPr>
          <a:xfrm rot="900166" flipH="1">
            <a:off x="7446656" y="3862854"/>
            <a:ext cx="459331" cy="579548"/>
            <a:chOff x="5191200" y="4689525"/>
            <a:chExt cx="360975" cy="455450"/>
          </a:xfrm>
        </p:grpSpPr>
        <p:sp>
          <p:nvSpPr>
            <p:cNvPr id="1385" name="Google Shape;1385;p46"/>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6"/>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46"/>
          <p:cNvGrpSpPr/>
          <p:nvPr/>
        </p:nvGrpSpPr>
        <p:grpSpPr>
          <a:xfrm flipH="1">
            <a:off x="7854228" y="3392427"/>
            <a:ext cx="1087115" cy="1520411"/>
            <a:chOff x="137036" y="2185664"/>
            <a:chExt cx="1087115" cy="1520411"/>
          </a:xfrm>
        </p:grpSpPr>
        <p:sp>
          <p:nvSpPr>
            <p:cNvPr id="1388" name="Google Shape;1388;p46"/>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9" name="Google Shape;1389;p46"/>
            <p:cNvGrpSpPr/>
            <p:nvPr/>
          </p:nvGrpSpPr>
          <p:grpSpPr>
            <a:xfrm rot="-900166">
              <a:off x="313645" y="2276432"/>
              <a:ext cx="727060" cy="1313734"/>
              <a:chOff x="2119450" y="4218200"/>
              <a:chExt cx="571375" cy="1032425"/>
            </a:xfrm>
          </p:grpSpPr>
          <p:sp>
            <p:nvSpPr>
              <p:cNvPr id="1390" name="Google Shape;1390;p46"/>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6"/>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6"/>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6"/>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6"/>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6"/>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6"/>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6"/>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6"/>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ounded Rectangle 1"/>
          <p:cNvSpPr/>
          <p:nvPr/>
        </p:nvSpPr>
        <p:spPr>
          <a:xfrm>
            <a:off x="586477" y="1179261"/>
            <a:ext cx="2087355" cy="2818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latin typeface="Times New Roman" panose="02020603050405020304" pitchFamily="18" charset="0"/>
                <a:cs typeface="Times New Roman" panose="02020603050405020304" pitchFamily="18" charset="0"/>
              </a:rPr>
              <a:t>Ý nghĩa tầm quan trọng của vấn đề:</a:t>
            </a:r>
            <a:r>
              <a:rPr lang="vi-VN" sz="2800">
                <a:solidFill>
                  <a:schemeClr val="tx1"/>
                </a:solidFill>
                <a:latin typeface="Times New Roman" panose="02020603050405020304" pitchFamily="18" charset="0"/>
                <a:cs typeface="Times New Roman" panose="02020603050405020304" pitchFamily="18" charset="0"/>
              </a:rPr>
              <a:t>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389346" y="343161"/>
            <a:ext cx="5224039" cy="385217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2800">
                <a:solidFill>
                  <a:schemeClr val="tx1"/>
                </a:solidFill>
                <a:latin typeface="Times New Roman" panose="02020603050405020304" pitchFamily="18" charset="0"/>
                <a:cs typeface="Times New Roman" panose="02020603050405020304" pitchFamily="18" charset="0"/>
              </a:rPr>
              <a:t>cháu sẽ tìm thấy </a:t>
            </a:r>
            <a:r>
              <a:rPr lang="en-US" sz="2800">
                <a:solidFill>
                  <a:schemeClr val="tx1"/>
                </a:solidFill>
                <a:latin typeface="Times New Roman" panose="02020603050405020304" pitchFamily="18" charset="0"/>
                <a:cs typeface="Times New Roman" panose="02020603050405020304" pitchFamily="18" charset="0"/>
              </a:rPr>
              <a:t>“</a:t>
            </a:r>
            <a:r>
              <a:rPr lang="vi-VN" sz="2800">
                <a:solidFill>
                  <a:schemeClr val="tx1"/>
                </a:solidFill>
                <a:latin typeface="Times New Roman" panose="02020603050405020304" pitchFamily="18" charset="0"/>
                <a:cs typeface="Times New Roman" panose="02020603050405020304" pitchFamily="18" charset="0"/>
              </a:rPr>
              <a:t>những điều cháu cần trong tấm bản đồ dẫn đường của mình</a:t>
            </a:r>
            <a:r>
              <a:rPr lang="en-US" sz="2800">
                <a:solidFill>
                  <a:schemeClr val="tx1"/>
                </a:solidFill>
                <a:latin typeface="Times New Roman" panose="02020603050405020304" pitchFamily="18" charset="0"/>
                <a:cs typeface="Times New Roman" panose="02020603050405020304" pitchFamily="18" charset="0"/>
              </a:rPr>
              <a:t>”</a:t>
            </a:r>
            <a:r>
              <a:rPr lang="vi-VN" sz="2800">
                <a:solidFill>
                  <a:schemeClr val="tx1"/>
                </a:solidFill>
                <a:latin typeface="Times New Roman" panose="02020603050405020304" pitchFamily="18" charset="0"/>
                <a:cs typeface="Times New Roman" panose="02020603050405020304" pitchFamily="18" charset="0"/>
              </a:rPr>
              <a:t> và nhờ đó</a:t>
            </a:r>
            <a:r>
              <a:rPr lang="en-US" sz="2800">
                <a:solidFill>
                  <a:schemeClr val="tx1"/>
                </a:solidFill>
                <a:latin typeface="Times New Roman" panose="02020603050405020304" pitchFamily="18" charset="0"/>
                <a:cs typeface="Times New Roman" panose="02020603050405020304" pitchFamily="18" charset="0"/>
              </a:rPr>
              <a:t>,</a:t>
            </a:r>
            <a:r>
              <a:rPr lang="vi-VN" sz="2800">
                <a:solidFill>
                  <a:schemeClr val="tx1"/>
                </a:solidFill>
                <a:latin typeface="Times New Roman" panose="02020603050405020304" pitchFamily="18" charset="0"/>
                <a:cs typeface="Times New Roman" panose="02020603050405020304" pitchFamily="18" charset="0"/>
              </a:rPr>
              <a:t> cháu sẽ </a:t>
            </a:r>
            <a:r>
              <a:rPr lang="en-US" sz="2800">
                <a:solidFill>
                  <a:schemeClr val="tx1"/>
                </a:solidFill>
                <a:latin typeface="Times New Roman" panose="02020603050405020304" pitchFamily="18" charset="0"/>
                <a:cs typeface="Times New Roman" panose="02020603050405020304" pitchFamily="18" charset="0"/>
              </a:rPr>
              <a:t>“</a:t>
            </a:r>
            <a:r>
              <a:rPr lang="vi-VN" sz="2800">
                <a:solidFill>
                  <a:schemeClr val="tx1"/>
                </a:solidFill>
                <a:latin typeface="Times New Roman" panose="02020603050405020304" pitchFamily="18" charset="0"/>
                <a:cs typeface="Times New Roman" panose="02020603050405020304" pitchFamily="18" charset="0"/>
              </a:rPr>
              <a:t>đối mặt với cuộc đời mình một cách hiên ngang</a:t>
            </a:r>
            <a:r>
              <a:rPr lang="en-US" sz="2800">
                <a:solidFill>
                  <a:schemeClr val="tx1"/>
                </a:solidFill>
                <a:latin typeface="Times New Roman" panose="02020603050405020304" pitchFamily="18" charset="0"/>
                <a:cs typeface="Times New Roman" panose="02020603050405020304" pitchFamily="18" charset="0"/>
              </a:rPr>
              <a:t>,</a:t>
            </a:r>
            <a:r>
              <a:rPr lang="vi-VN" sz="2800">
                <a:solidFill>
                  <a:schemeClr val="tx1"/>
                </a:solidFill>
                <a:latin typeface="Times New Roman" panose="02020603050405020304" pitchFamily="18" charset="0"/>
                <a:cs typeface="Times New Roman" panose="02020603050405020304" pitchFamily="18" charset="0"/>
              </a:rPr>
              <a:t> mạnh mẽ</a:t>
            </a:r>
            <a:r>
              <a:rPr lang="en-US" sz="2800">
                <a:solidFill>
                  <a:schemeClr val="tx1"/>
                </a:solidFill>
                <a:latin typeface="Times New Roman" panose="02020603050405020304" pitchFamily="18" charset="0"/>
                <a:cs typeface="Times New Roman" panose="02020603050405020304" pitchFamily="18" charset="0"/>
              </a:rPr>
              <a:t>”</a:t>
            </a:r>
            <a:r>
              <a:rPr lang="vi-VN" sz="280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2682803" y="2112579"/>
            <a:ext cx="687376" cy="74491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2"/>
        <p:cNvGrpSpPr/>
        <p:nvPr/>
      </p:nvGrpSpPr>
      <p:grpSpPr>
        <a:xfrm>
          <a:off x="0" y="0"/>
          <a:ext cx="0" cy="0"/>
          <a:chOff x="0" y="0"/>
          <a:chExt cx="0" cy="0"/>
        </a:xfrm>
      </p:grpSpPr>
      <p:sp>
        <p:nvSpPr>
          <p:cNvPr id="1403" name="Google Shape;1403;p47"/>
          <p:cNvSpPr txBox="1">
            <a:spLocks noGrp="1"/>
          </p:cNvSpPr>
          <p:nvPr>
            <p:ph type="title"/>
          </p:nvPr>
        </p:nvSpPr>
        <p:spPr>
          <a:xfrm>
            <a:off x="713250" y="3438525"/>
            <a:ext cx="7717500" cy="72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 picture is worth a thousand words</a:t>
            </a:r>
            <a:endParaRPr/>
          </a:p>
        </p:txBody>
      </p:sp>
      <p:grpSp>
        <p:nvGrpSpPr>
          <p:cNvPr id="1404" name="Google Shape;1404;p47"/>
          <p:cNvGrpSpPr/>
          <p:nvPr/>
        </p:nvGrpSpPr>
        <p:grpSpPr>
          <a:xfrm>
            <a:off x="5600710" y="166023"/>
            <a:ext cx="1567540" cy="1564355"/>
            <a:chOff x="3742200" y="3852150"/>
            <a:chExt cx="1205800" cy="1203350"/>
          </a:xfrm>
        </p:grpSpPr>
        <p:sp>
          <p:nvSpPr>
            <p:cNvPr id="1405" name="Google Shape;1405;p47"/>
            <p:cNvSpPr/>
            <p:nvPr/>
          </p:nvSpPr>
          <p:spPr>
            <a:xfrm>
              <a:off x="3872225" y="3966625"/>
              <a:ext cx="961600" cy="969075"/>
            </a:xfrm>
            <a:custGeom>
              <a:avLst/>
              <a:gdLst/>
              <a:ahLst/>
              <a:cxnLst/>
              <a:rect l="l" t="t" r="r" b="b"/>
              <a:pathLst>
                <a:path w="38464" h="38763" extrusionOk="0">
                  <a:moveTo>
                    <a:pt x="18916" y="0"/>
                  </a:moveTo>
                  <a:cubicBezTo>
                    <a:pt x="18878" y="0"/>
                    <a:pt x="18840" y="20"/>
                    <a:pt x="18815" y="68"/>
                  </a:cubicBezTo>
                  <a:cubicBezTo>
                    <a:pt x="18480" y="3898"/>
                    <a:pt x="18163" y="7730"/>
                    <a:pt x="17832" y="11562"/>
                  </a:cubicBezTo>
                  <a:cubicBezTo>
                    <a:pt x="17830" y="11811"/>
                    <a:pt x="17615" y="12032"/>
                    <a:pt x="17368" y="12032"/>
                  </a:cubicBezTo>
                  <a:cubicBezTo>
                    <a:pt x="17350" y="12032"/>
                    <a:pt x="17331" y="12030"/>
                    <a:pt x="17312" y="12028"/>
                  </a:cubicBezTo>
                  <a:cubicBezTo>
                    <a:pt x="17111" y="12013"/>
                    <a:pt x="16968" y="11850"/>
                    <a:pt x="16892" y="11678"/>
                  </a:cubicBezTo>
                  <a:cubicBezTo>
                    <a:pt x="15151" y="8302"/>
                    <a:pt x="13395" y="4934"/>
                    <a:pt x="11660" y="1555"/>
                  </a:cubicBezTo>
                  <a:cubicBezTo>
                    <a:pt x="11594" y="1529"/>
                    <a:pt x="11535" y="1485"/>
                    <a:pt x="11466" y="1485"/>
                  </a:cubicBezTo>
                  <a:cubicBezTo>
                    <a:pt x="11462" y="1485"/>
                    <a:pt x="11457" y="1485"/>
                    <a:pt x="11452" y="1486"/>
                  </a:cubicBezTo>
                  <a:cubicBezTo>
                    <a:pt x="11393" y="1559"/>
                    <a:pt x="11385" y="1638"/>
                    <a:pt x="11428" y="1722"/>
                  </a:cubicBezTo>
                  <a:cubicBezTo>
                    <a:pt x="12583" y="5358"/>
                    <a:pt x="13745" y="8992"/>
                    <a:pt x="14894" y="12629"/>
                  </a:cubicBezTo>
                  <a:cubicBezTo>
                    <a:pt x="15014" y="12944"/>
                    <a:pt x="14724" y="13240"/>
                    <a:pt x="14432" y="13240"/>
                  </a:cubicBezTo>
                  <a:cubicBezTo>
                    <a:pt x="14335" y="13240"/>
                    <a:pt x="14237" y="13207"/>
                    <a:pt x="14155" y="13131"/>
                  </a:cubicBezTo>
                  <a:cubicBezTo>
                    <a:pt x="11234" y="10680"/>
                    <a:pt x="8325" y="8213"/>
                    <a:pt x="5406" y="5760"/>
                  </a:cubicBezTo>
                  <a:cubicBezTo>
                    <a:pt x="5378" y="5727"/>
                    <a:pt x="5343" y="5714"/>
                    <a:pt x="5309" y="5714"/>
                  </a:cubicBezTo>
                  <a:cubicBezTo>
                    <a:pt x="5200" y="5714"/>
                    <a:pt x="5095" y="5858"/>
                    <a:pt x="5210" y="5954"/>
                  </a:cubicBezTo>
                  <a:cubicBezTo>
                    <a:pt x="7645" y="8850"/>
                    <a:pt x="10086" y="11740"/>
                    <a:pt x="12525" y="14632"/>
                  </a:cubicBezTo>
                  <a:cubicBezTo>
                    <a:pt x="12614" y="14739"/>
                    <a:pt x="12694" y="14866"/>
                    <a:pt x="12687" y="15012"/>
                  </a:cubicBezTo>
                  <a:cubicBezTo>
                    <a:pt x="12686" y="15253"/>
                    <a:pt x="12471" y="15465"/>
                    <a:pt x="12232" y="15465"/>
                  </a:cubicBezTo>
                  <a:cubicBezTo>
                    <a:pt x="12224" y="15465"/>
                    <a:pt x="12216" y="15465"/>
                    <a:pt x="12207" y="15464"/>
                  </a:cubicBezTo>
                  <a:cubicBezTo>
                    <a:pt x="12032" y="15445"/>
                    <a:pt x="11869" y="15378"/>
                    <a:pt x="11705" y="15327"/>
                  </a:cubicBezTo>
                  <a:cubicBezTo>
                    <a:pt x="8291" y="14241"/>
                    <a:pt x="4875" y="13156"/>
                    <a:pt x="1461" y="12070"/>
                  </a:cubicBezTo>
                  <a:cubicBezTo>
                    <a:pt x="1422" y="12054"/>
                    <a:pt x="1380" y="12046"/>
                    <a:pt x="1338" y="12046"/>
                  </a:cubicBezTo>
                  <a:cubicBezTo>
                    <a:pt x="1254" y="12046"/>
                    <a:pt x="1174" y="12080"/>
                    <a:pt x="1132" y="12161"/>
                  </a:cubicBezTo>
                  <a:cubicBezTo>
                    <a:pt x="1163" y="12331"/>
                    <a:pt x="1348" y="12372"/>
                    <a:pt x="1477" y="12450"/>
                  </a:cubicBezTo>
                  <a:cubicBezTo>
                    <a:pt x="4723" y="14128"/>
                    <a:pt x="7971" y="15806"/>
                    <a:pt x="11214" y="17490"/>
                  </a:cubicBezTo>
                  <a:cubicBezTo>
                    <a:pt x="11472" y="17606"/>
                    <a:pt x="11567" y="17967"/>
                    <a:pt x="11389" y="18190"/>
                  </a:cubicBezTo>
                  <a:cubicBezTo>
                    <a:pt x="11222" y="18421"/>
                    <a:pt x="10907" y="18381"/>
                    <a:pt x="10660" y="18413"/>
                  </a:cubicBezTo>
                  <a:cubicBezTo>
                    <a:pt x="7177" y="18708"/>
                    <a:pt x="3694" y="19006"/>
                    <a:pt x="211" y="19301"/>
                  </a:cubicBezTo>
                  <a:cubicBezTo>
                    <a:pt x="127" y="19301"/>
                    <a:pt x="66" y="19362"/>
                    <a:pt x="4" y="19404"/>
                  </a:cubicBezTo>
                  <a:cubicBezTo>
                    <a:pt x="11" y="19492"/>
                    <a:pt x="1" y="19601"/>
                    <a:pt x="100" y="19651"/>
                  </a:cubicBezTo>
                  <a:cubicBezTo>
                    <a:pt x="263" y="19691"/>
                    <a:pt x="436" y="19691"/>
                    <a:pt x="607" y="19708"/>
                  </a:cubicBezTo>
                  <a:cubicBezTo>
                    <a:pt x="4066" y="20002"/>
                    <a:pt x="7524" y="20296"/>
                    <a:pt x="10983" y="20591"/>
                  </a:cubicBezTo>
                  <a:cubicBezTo>
                    <a:pt x="11137" y="20600"/>
                    <a:pt x="11302" y="20656"/>
                    <a:pt x="11392" y="20791"/>
                  </a:cubicBezTo>
                  <a:cubicBezTo>
                    <a:pt x="11534" y="20978"/>
                    <a:pt x="11501" y="21273"/>
                    <a:pt x="11315" y="21418"/>
                  </a:cubicBezTo>
                  <a:cubicBezTo>
                    <a:pt x="11151" y="21537"/>
                    <a:pt x="10960" y="21614"/>
                    <a:pt x="10785" y="21710"/>
                  </a:cubicBezTo>
                  <a:cubicBezTo>
                    <a:pt x="7595" y="23365"/>
                    <a:pt x="4400" y="25008"/>
                    <a:pt x="1215" y="26669"/>
                  </a:cubicBezTo>
                  <a:cubicBezTo>
                    <a:pt x="1054" y="26751"/>
                    <a:pt x="1127" y="26962"/>
                    <a:pt x="1270" y="26962"/>
                  </a:cubicBezTo>
                  <a:cubicBezTo>
                    <a:pt x="1297" y="26962"/>
                    <a:pt x="1326" y="26954"/>
                    <a:pt x="1358" y="26937"/>
                  </a:cubicBezTo>
                  <a:cubicBezTo>
                    <a:pt x="4832" y="25836"/>
                    <a:pt x="8304" y="24729"/>
                    <a:pt x="11777" y="23624"/>
                  </a:cubicBezTo>
                  <a:cubicBezTo>
                    <a:pt x="11921" y="23580"/>
                    <a:pt x="12081" y="23513"/>
                    <a:pt x="12235" y="23513"/>
                  </a:cubicBezTo>
                  <a:cubicBezTo>
                    <a:pt x="12315" y="23513"/>
                    <a:pt x="12394" y="23531"/>
                    <a:pt x="12468" y="23580"/>
                  </a:cubicBezTo>
                  <a:cubicBezTo>
                    <a:pt x="12724" y="23730"/>
                    <a:pt x="12754" y="24110"/>
                    <a:pt x="12547" y="24315"/>
                  </a:cubicBezTo>
                  <a:cubicBezTo>
                    <a:pt x="10255" y="27035"/>
                    <a:pt x="7963" y="29754"/>
                    <a:pt x="5669" y="32472"/>
                  </a:cubicBezTo>
                  <a:cubicBezTo>
                    <a:pt x="5523" y="32623"/>
                    <a:pt x="5395" y="32795"/>
                    <a:pt x="5356" y="33006"/>
                  </a:cubicBezTo>
                  <a:cubicBezTo>
                    <a:pt x="5405" y="33033"/>
                    <a:pt x="5452" y="33045"/>
                    <a:pt x="5497" y="33045"/>
                  </a:cubicBezTo>
                  <a:cubicBezTo>
                    <a:pt x="5660" y="33045"/>
                    <a:pt x="5792" y="32890"/>
                    <a:pt x="5921" y="32785"/>
                  </a:cubicBezTo>
                  <a:cubicBezTo>
                    <a:pt x="8565" y="30553"/>
                    <a:pt x="11213" y="28322"/>
                    <a:pt x="13858" y="26091"/>
                  </a:cubicBezTo>
                  <a:cubicBezTo>
                    <a:pt x="13988" y="25982"/>
                    <a:pt x="14110" y="25859"/>
                    <a:pt x="14262" y="25780"/>
                  </a:cubicBezTo>
                  <a:cubicBezTo>
                    <a:pt x="14320" y="25751"/>
                    <a:pt x="14383" y="25738"/>
                    <a:pt x="14445" y="25738"/>
                  </a:cubicBezTo>
                  <a:cubicBezTo>
                    <a:pt x="14636" y="25738"/>
                    <a:pt x="14828" y="25861"/>
                    <a:pt x="14889" y="26047"/>
                  </a:cubicBezTo>
                  <a:cubicBezTo>
                    <a:pt x="14963" y="26263"/>
                    <a:pt x="14847" y="26479"/>
                    <a:pt x="14790" y="26685"/>
                  </a:cubicBezTo>
                  <a:cubicBezTo>
                    <a:pt x="13697" y="30126"/>
                    <a:pt x="12598" y="33565"/>
                    <a:pt x="11510" y="37006"/>
                  </a:cubicBezTo>
                  <a:cubicBezTo>
                    <a:pt x="11435" y="37156"/>
                    <a:pt x="11577" y="37215"/>
                    <a:pt x="11701" y="37215"/>
                  </a:cubicBezTo>
                  <a:cubicBezTo>
                    <a:pt x="11719" y="37215"/>
                    <a:pt x="11736" y="37214"/>
                    <a:pt x="11753" y="37212"/>
                  </a:cubicBezTo>
                  <a:cubicBezTo>
                    <a:pt x="13494" y="33892"/>
                    <a:pt x="15200" y="30553"/>
                    <a:pt x="16932" y="27227"/>
                  </a:cubicBezTo>
                  <a:cubicBezTo>
                    <a:pt x="17006" y="27057"/>
                    <a:pt x="17184" y="26943"/>
                    <a:pt x="17367" y="26943"/>
                  </a:cubicBezTo>
                  <a:cubicBezTo>
                    <a:pt x="17425" y="26943"/>
                    <a:pt x="17483" y="26955"/>
                    <a:pt x="17538" y="26979"/>
                  </a:cubicBezTo>
                  <a:cubicBezTo>
                    <a:pt x="17720" y="27049"/>
                    <a:pt x="17827" y="27238"/>
                    <a:pt x="17834" y="27429"/>
                  </a:cubicBezTo>
                  <a:cubicBezTo>
                    <a:pt x="18153" y="31159"/>
                    <a:pt x="18467" y="34890"/>
                    <a:pt x="18787" y="38621"/>
                  </a:cubicBezTo>
                  <a:cubicBezTo>
                    <a:pt x="18784" y="38714"/>
                    <a:pt x="18861" y="38762"/>
                    <a:pt x="18938" y="38762"/>
                  </a:cubicBezTo>
                  <a:cubicBezTo>
                    <a:pt x="19015" y="38762"/>
                    <a:pt x="19092" y="38715"/>
                    <a:pt x="19088" y="38618"/>
                  </a:cubicBezTo>
                  <a:cubicBezTo>
                    <a:pt x="19413" y="34880"/>
                    <a:pt x="19723" y="31142"/>
                    <a:pt x="20045" y="27405"/>
                  </a:cubicBezTo>
                  <a:cubicBezTo>
                    <a:pt x="20043" y="27143"/>
                    <a:pt x="20283" y="26943"/>
                    <a:pt x="20526" y="26943"/>
                  </a:cubicBezTo>
                  <a:cubicBezTo>
                    <a:pt x="20609" y="26943"/>
                    <a:pt x="20692" y="26967"/>
                    <a:pt x="20766" y="27019"/>
                  </a:cubicBezTo>
                  <a:cubicBezTo>
                    <a:pt x="20926" y="27128"/>
                    <a:pt x="20990" y="27323"/>
                    <a:pt x="21082" y="27488"/>
                  </a:cubicBezTo>
                  <a:cubicBezTo>
                    <a:pt x="22701" y="30619"/>
                    <a:pt x="24324" y="33750"/>
                    <a:pt x="25942" y="36882"/>
                  </a:cubicBezTo>
                  <a:cubicBezTo>
                    <a:pt x="26035" y="37051"/>
                    <a:pt x="26100" y="37255"/>
                    <a:pt x="26278" y="37359"/>
                  </a:cubicBezTo>
                  <a:cubicBezTo>
                    <a:pt x="26285" y="37360"/>
                    <a:pt x="26292" y="37360"/>
                    <a:pt x="26298" y="37360"/>
                  </a:cubicBezTo>
                  <a:cubicBezTo>
                    <a:pt x="26443" y="37360"/>
                    <a:pt x="26445" y="37174"/>
                    <a:pt x="26390" y="37074"/>
                  </a:cubicBezTo>
                  <a:cubicBezTo>
                    <a:pt x="25286" y="33599"/>
                    <a:pt x="24182" y="30124"/>
                    <a:pt x="23076" y="26649"/>
                  </a:cubicBezTo>
                  <a:cubicBezTo>
                    <a:pt x="23009" y="26430"/>
                    <a:pt x="22886" y="26178"/>
                    <a:pt x="23029" y="25962"/>
                  </a:cubicBezTo>
                  <a:cubicBezTo>
                    <a:pt x="23110" y="25817"/>
                    <a:pt x="23269" y="25740"/>
                    <a:pt x="23428" y="25740"/>
                  </a:cubicBezTo>
                  <a:cubicBezTo>
                    <a:pt x="23544" y="25740"/>
                    <a:pt x="23659" y="25780"/>
                    <a:pt x="23746" y="25864"/>
                  </a:cubicBezTo>
                  <a:cubicBezTo>
                    <a:pt x="26674" y="28327"/>
                    <a:pt x="29597" y="30797"/>
                    <a:pt x="32523" y="33262"/>
                  </a:cubicBezTo>
                  <a:cubicBezTo>
                    <a:pt x="32558" y="33309"/>
                    <a:pt x="32616" y="33333"/>
                    <a:pt x="32671" y="33333"/>
                  </a:cubicBezTo>
                  <a:cubicBezTo>
                    <a:pt x="32739" y="33333"/>
                    <a:pt x="32805" y="33295"/>
                    <a:pt x="32821" y="33214"/>
                  </a:cubicBezTo>
                  <a:cubicBezTo>
                    <a:pt x="32101" y="32329"/>
                    <a:pt x="31351" y="31467"/>
                    <a:pt x="30621" y="30591"/>
                  </a:cubicBezTo>
                  <a:cubicBezTo>
                    <a:pt x="28870" y="28516"/>
                    <a:pt x="27121" y="26439"/>
                    <a:pt x="25370" y="24365"/>
                  </a:cubicBezTo>
                  <a:cubicBezTo>
                    <a:pt x="25278" y="24255"/>
                    <a:pt x="25184" y="24131"/>
                    <a:pt x="25190" y="23982"/>
                  </a:cubicBezTo>
                  <a:cubicBezTo>
                    <a:pt x="25178" y="23733"/>
                    <a:pt x="25398" y="23510"/>
                    <a:pt x="25645" y="23510"/>
                  </a:cubicBezTo>
                  <a:cubicBezTo>
                    <a:pt x="25658" y="23510"/>
                    <a:pt x="25670" y="23510"/>
                    <a:pt x="25683" y="23511"/>
                  </a:cubicBezTo>
                  <a:cubicBezTo>
                    <a:pt x="25880" y="23541"/>
                    <a:pt x="26067" y="23618"/>
                    <a:pt x="26260" y="23676"/>
                  </a:cubicBezTo>
                  <a:cubicBezTo>
                    <a:pt x="29681" y="24764"/>
                    <a:pt x="33101" y="25851"/>
                    <a:pt x="36523" y="26939"/>
                  </a:cubicBezTo>
                  <a:cubicBezTo>
                    <a:pt x="36706" y="26995"/>
                    <a:pt x="36889" y="27079"/>
                    <a:pt x="37083" y="27079"/>
                  </a:cubicBezTo>
                  <a:cubicBezTo>
                    <a:pt x="37119" y="27079"/>
                    <a:pt x="37155" y="27077"/>
                    <a:pt x="37191" y="27070"/>
                  </a:cubicBezTo>
                  <a:cubicBezTo>
                    <a:pt x="37129" y="26854"/>
                    <a:pt x="36895" y="26792"/>
                    <a:pt x="36722" y="26694"/>
                  </a:cubicBezTo>
                  <a:cubicBezTo>
                    <a:pt x="33374" y="24962"/>
                    <a:pt x="30026" y="23231"/>
                    <a:pt x="26680" y="21496"/>
                  </a:cubicBezTo>
                  <a:cubicBezTo>
                    <a:pt x="26354" y="21367"/>
                    <a:pt x="26294" y="20879"/>
                    <a:pt x="26589" y="20685"/>
                  </a:cubicBezTo>
                  <a:cubicBezTo>
                    <a:pt x="26851" y="20535"/>
                    <a:pt x="27173" y="20589"/>
                    <a:pt x="27462" y="20543"/>
                  </a:cubicBezTo>
                  <a:cubicBezTo>
                    <a:pt x="30958" y="20246"/>
                    <a:pt x="34452" y="19947"/>
                    <a:pt x="37947" y="19651"/>
                  </a:cubicBezTo>
                  <a:cubicBezTo>
                    <a:pt x="38122" y="19627"/>
                    <a:pt x="38332" y="19663"/>
                    <a:pt x="38463" y="19512"/>
                  </a:cubicBezTo>
                  <a:cubicBezTo>
                    <a:pt x="38431" y="19461"/>
                    <a:pt x="38401" y="19409"/>
                    <a:pt x="38374" y="19360"/>
                  </a:cubicBezTo>
                  <a:cubicBezTo>
                    <a:pt x="34529" y="19035"/>
                    <a:pt x="30683" y="18710"/>
                    <a:pt x="26838" y="18377"/>
                  </a:cubicBezTo>
                  <a:cubicBezTo>
                    <a:pt x="26364" y="18376"/>
                    <a:pt x="26231" y="17661"/>
                    <a:pt x="26669" y="17486"/>
                  </a:cubicBezTo>
                  <a:cubicBezTo>
                    <a:pt x="30102" y="15708"/>
                    <a:pt x="33533" y="13924"/>
                    <a:pt x="36973" y="12157"/>
                  </a:cubicBezTo>
                  <a:cubicBezTo>
                    <a:pt x="36973" y="12116"/>
                    <a:pt x="36973" y="12035"/>
                    <a:pt x="36972" y="11993"/>
                  </a:cubicBezTo>
                  <a:cubicBezTo>
                    <a:pt x="36931" y="11960"/>
                    <a:pt x="36888" y="11948"/>
                    <a:pt x="36844" y="11948"/>
                  </a:cubicBezTo>
                  <a:cubicBezTo>
                    <a:pt x="36758" y="11948"/>
                    <a:pt x="36667" y="11994"/>
                    <a:pt x="36583" y="12015"/>
                  </a:cubicBezTo>
                  <a:cubicBezTo>
                    <a:pt x="33088" y="13131"/>
                    <a:pt x="29589" y="14239"/>
                    <a:pt x="26093" y="15353"/>
                  </a:cubicBezTo>
                  <a:cubicBezTo>
                    <a:pt x="25949" y="15394"/>
                    <a:pt x="25795" y="15463"/>
                    <a:pt x="25643" y="15463"/>
                  </a:cubicBezTo>
                  <a:cubicBezTo>
                    <a:pt x="25585" y="15463"/>
                    <a:pt x="25527" y="15453"/>
                    <a:pt x="25471" y="15428"/>
                  </a:cubicBezTo>
                  <a:cubicBezTo>
                    <a:pt x="25241" y="15334"/>
                    <a:pt x="25121" y="15041"/>
                    <a:pt x="25229" y="14816"/>
                  </a:cubicBezTo>
                  <a:cubicBezTo>
                    <a:pt x="25315" y="14650"/>
                    <a:pt x="25451" y="14519"/>
                    <a:pt x="25569" y="14376"/>
                  </a:cubicBezTo>
                  <a:lnTo>
                    <a:pt x="32028" y="6715"/>
                  </a:lnTo>
                  <a:cubicBezTo>
                    <a:pt x="32323" y="6347"/>
                    <a:pt x="32655" y="6007"/>
                    <a:pt x="32927" y="5622"/>
                  </a:cubicBezTo>
                  <a:cubicBezTo>
                    <a:pt x="32889" y="5597"/>
                    <a:pt x="32814" y="5548"/>
                    <a:pt x="32776" y="5524"/>
                  </a:cubicBezTo>
                  <a:cubicBezTo>
                    <a:pt x="32623" y="5625"/>
                    <a:pt x="32482" y="5743"/>
                    <a:pt x="32345" y="5863"/>
                  </a:cubicBezTo>
                  <a:cubicBezTo>
                    <a:pt x="29546" y="8224"/>
                    <a:pt x="26746" y="10583"/>
                    <a:pt x="23947" y="12945"/>
                  </a:cubicBezTo>
                  <a:cubicBezTo>
                    <a:pt x="23796" y="13070"/>
                    <a:pt x="23636" y="13238"/>
                    <a:pt x="23429" y="13238"/>
                  </a:cubicBezTo>
                  <a:cubicBezTo>
                    <a:pt x="23409" y="13238"/>
                    <a:pt x="23388" y="13236"/>
                    <a:pt x="23367" y="13233"/>
                  </a:cubicBezTo>
                  <a:cubicBezTo>
                    <a:pt x="23063" y="13204"/>
                    <a:pt x="22874" y="12852"/>
                    <a:pt x="22997" y="12576"/>
                  </a:cubicBezTo>
                  <a:cubicBezTo>
                    <a:pt x="24143" y="8970"/>
                    <a:pt x="25290" y="5363"/>
                    <a:pt x="26437" y="1757"/>
                  </a:cubicBezTo>
                  <a:cubicBezTo>
                    <a:pt x="26491" y="1623"/>
                    <a:pt x="26462" y="1481"/>
                    <a:pt x="26338" y="1402"/>
                  </a:cubicBezTo>
                  <a:cubicBezTo>
                    <a:pt x="26197" y="1557"/>
                    <a:pt x="26121" y="1754"/>
                    <a:pt x="26024" y="1937"/>
                  </a:cubicBezTo>
                  <a:cubicBezTo>
                    <a:pt x="24330" y="5209"/>
                    <a:pt x="22639" y="8484"/>
                    <a:pt x="20942" y="11754"/>
                  </a:cubicBezTo>
                  <a:cubicBezTo>
                    <a:pt x="20866" y="11922"/>
                    <a:pt x="20688" y="12031"/>
                    <a:pt x="20508" y="12031"/>
                  </a:cubicBezTo>
                  <a:cubicBezTo>
                    <a:pt x="20444" y="12031"/>
                    <a:pt x="20381" y="12018"/>
                    <a:pt x="20322" y="11989"/>
                  </a:cubicBezTo>
                  <a:cubicBezTo>
                    <a:pt x="20140" y="11913"/>
                    <a:pt x="20048" y="11721"/>
                    <a:pt x="20041" y="11535"/>
                  </a:cubicBezTo>
                  <a:cubicBezTo>
                    <a:pt x="19720" y="7752"/>
                    <a:pt x="19397" y="3970"/>
                    <a:pt x="19077" y="186"/>
                  </a:cubicBezTo>
                  <a:cubicBezTo>
                    <a:pt x="19089" y="91"/>
                    <a:pt x="19000" y="0"/>
                    <a:pt x="18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7"/>
            <p:cNvSpPr/>
            <p:nvPr/>
          </p:nvSpPr>
          <p:spPr>
            <a:xfrm>
              <a:off x="3742200" y="3852150"/>
              <a:ext cx="1205800" cy="1203350"/>
            </a:xfrm>
            <a:custGeom>
              <a:avLst/>
              <a:gdLst/>
              <a:ahLst/>
              <a:cxnLst/>
              <a:rect l="l" t="t" r="r" b="b"/>
              <a:pathLst>
                <a:path w="48232" h="48134" extrusionOk="0">
                  <a:moveTo>
                    <a:pt x="24117" y="4579"/>
                  </a:moveTo>
                  <a:cubicBezTo>
                    <a:pt x="24201" y="4579"/>
                    <a:pt x="24290" y="4670"/>
                    <a:pt x="24278" y="4765"/>
                  </a:cubicBezTo>
                  <a:cubicBezTo>
                    <a:pt x="24598" y="8549"/>
                    <a:pt x="24921" y="12331"/>
                    <a:pt x="25242" y="16114"/>
                  </a:cubicBezTo>
                  <a:cubicBezTo>
                    <a:pt x="25249" y="16300"/>
                    <a:pt x="25341" y="16492"/>
                    <a:pt x="25523" y="16568"/>
                  </a:cubicBezTo>
                  <a:cubicBezTo>
                    <a:pt x="25582" y="16597"/>
                    <a:pt x="25645" y="16610"/>
                    <a:pt x="25709" y="16610"/>
                  </a:cubicBezTo>
                  <a:cubicBezTo>
                    <a:pt x="25889" y="16610"/>
                    <a:pt x="26067" y="16501"/>
                    <a:pt x="26143" y="16333"/>
                  </a:cubicBezTo>
                  <a:cubicBezTo>
                    <a:pt x="27840" y="13063"/>
                    <a:pt x="29531" y="9788"/>
                    <a:pt x="31225" y="6516"/>
                  </a:cubicBezTo>
                  <a:cubicBezTo>
                    <a:pt x="31322" y="6333"/>
                    <a:pt x="31398" y="6136"/>
                    <a:pt x="31539" y="5981"/>
                  </a:cubicBezTo>
                  <a:cubicBezTo>
                    <a:pt x="31663" y="6060"/>
                    <a:pt x="31692" y="6202"/>
                    <a:pt x="31638" y="6336"/>
                  </a:cubicBezTo>
                  <a:cubicBezTo>
                    <a:pt x="30491" y="9942"/>
                    <a:pt x="29344" y="13549"/>
                    <a:pt x="28198" y="17155"/>
                  </a:cubicBezTo>
                  <a:cubicBezTo>
                    <a:pt x="28075" y="17431"/>
                    <a:pt x="28264" y="17783"/>
                    <a:pt x="28568" y="17812"/>
                  </a:cubicBezTo>
                  <a:cubicBezTo>
                    <a:pt x="28589" y="17815"/>
                    <a:pt x="28610" y="17817"/>
                    <a:pt x="28630" y="17817"/>
                  </a:cubicBezTo>
                  <a:cubicBezTo>
                    <a:pt x="28837" y="17817"/>
                    <a:pt x="28997" y="17649"/>
                    <a:pt x="29148" y="17524"/>
                  </a:cubicBezTo>
                  <a:cubicBezTo>
                    <a:pt x="31947" y="15162"/>
                    <a:pt x="34747" y="12803"/>
                    <a:pt x="37546" y="10442"/>
                  </a:cubicBezTo>
                  <a:cubicBezTo>
                    <a:pt x="37683" y="10322"/>
                    <a:pt x="37824" y="10204"/>
                    <a:pt x="37977" y="10103"/>
                  </a:cubicBezTo>
                  <a:cubicBezTo>
                    <a:pt x="38015" y="10127"/>
                    <a:pt x="38090" y="10176"/>
                    <a:pt x="38128" y="10201"/>
                  </a:cubicBezTo>
                  <a:cubicBezTo>
                    <a:pt x="37856" y="10586"/>
                    <a:pt x="37524" y="10926"/>
                    <a:pt x="37229" y="11294"/>
                  </a:cubicBezTo>
                  <a:lnTo>
                    <a:pt x="30770" y="18955"/>
                  </a:lnTo>
                  <a:cubicBezTo>
                    <a:pt x="30652" y="19098"/>
                    <a:pt x="30516" y="19229"/>
                    <a:pt x="30430" y="19395"/>
                  </a:cubicBezTo>
                  <a:cubicBezTo>
                    <a:pt x="30322" y="19620"/>
                    <a:pt x="30442" y="19913"/>
                    <a:pt x="30672" y="20007"/>
                  </a:cubicBezTo>
                  <a:cubicBezTo>
                    <a:pt x="30728" y="20032"/>
                    <a:pt x="30786" y="20042"/>
                    <a:pt x="30844" y="20042"/>
                  </a:cubicBezTo>
                  <a:cubicBezTo>
                    <a:pt x="30996" y="20042"/>
                    <a:pt x="31150" y="19973"/>
                    <a:pt x="31294" y="19932"/>
                  </a:cubicBezTo>
                  <a:cubicBezTo>
                    <a:pt x="34790" y="18818"/>
                    <a:pt x="38289" y="17710"/>
                    <a:pt x="41784" y="16594"/>
                  </a:cubicBezTo>
                  <a:cubicBezTo>
                    <a:pt x="41868" y="16573"/>
                    <a:pt x="41959" y="16527"/>
                    <a:pt x="42045" y="16527"/>
                  </a:cubicBezTo>
                  <a:cubicBezTo>
                    <a:pt x="42089" y="16527"/>
                    <a:pt x="42132" y="16539"/>
                    <a:pt x="42173" y="16572"/>
                  </a:cubicBezTo>
                  <a:cubicBezTo>
                    <a:pt x="42174" y="16614"/>
                    <a:pt x="42174" y="16695"/>
                    <a:pt x="42174" y="16736"/>
                  </a:cubicBezTo>
                  <a:cubicBezTo>
                    <a:pt x="38734" y="18503"/>
                    <a:pt x="35303" y="20287"/>
                    <a:pt x="31870" y="22065"/>
                  </a:cubicBezTo>
                  <a:cubicBezTo>
                    <a:pt x="31432" y="22240"/>
                    <a:pt x="31565" y="22955"/>
                    <a:pt x="32039" y="22956"/>
                  </a:cubicBezTo>
                  <a:cubicBezTo>
                    <a:pt x="35884" y="23289"/>
                    <a:pt x="39730" y="23614"/>
                    <a:pt x="43575" y="23939"/>
                  </a:cubicBezTo>
                  <a:cubicBezTo>
                    <a:pt x="43602" y="23988"/>
                    <a:pt x="43632" y="24040"/>
                    <a:pt x="43664" y="24091"/>
                  </a:cubicBezTo>
                  <a:cubicBezTo>
                    <a:pt x="43533" y="24242"/>
                    <a:pt x="43323" y="24206"/>
                    <a:pt x="43148" y="24230"/>
                  </a:cubicBezTo>
                  <a:cubicBezTo>
                    <a:pt x="39653" y="24526"/>
                    <a:pt x="36159" y="24825"/>
                    <a:pt x="32663" y="25122"/>
                  </a:cubicBezTo>
                  <a:cubicBezTo>
                    <a:pt x="32374" y="25168"/>
                    <a:pt x="32052" y="25114"/>
                    <a:pt x="31790" y="25264"/>
                  </a:cubicBezTo>
                  <a:cubicBezTo>
                    <a:pt x="31495" y="25458"/>
                    <a:pt x="31555" y="25946"/>
                    <a:pt x="31881" y="26075"/>
                  </a:cubicBezTo>
                  <a:cubicBezTo>
                    <a:pt x="35227" y="27810"/>
                    <a:pt x="38575" y="29541"/>
                    <a:pt x="41923" y="31273"/>
                  </a:cubicBezTo>
                  <a:cubicBezTo>
                    <a:pt x="42096" y="31371"/>
                    <a:pt x="42330" y="31433"/>
                    <a:pt x="42392" y="31649"/>
                  </a:cubicBezTo>
                  <a:cubicBezTo>
                    <a:pt x="42356" y="31656"/>
                    <a:pt x="42320" y="31658"/>
                    <a:pt x="42284" y="31658"/>
                  </a:cubicBezTo>
                  <a:cubicBezTo>
                    <a:pt x="42090" y="31658"/>
                    <a:pt x="41907" y="31574"/>
                    <a:pt x="41724" y="31518"/>
                  </a:cubicBezTo>
                  <a:cubicBezTo>
                    <a:pt x="38302" y="30430"/>
                    <a:pt x="34882" y="29343"/>
                    <a:pt x="31461" y="28255"/>
                  </a:cubicBezTo>
                  <a:cubicBezTo>
                    <a:pt x="31268" y="28197"/>
                    <a:pt x="31081" y="28120"/>
                    <a:pt x="30884" y="28090"/>
                  </a:cubicBezTo>
                  <a:cubicBezTo>
                    <a:pt x="30871" y="28089"/>
                    <a:pt x="30859" y="28089"/>
                    <a:pt x="30846" y="28089"/>
                  </a:cubicBezTo>
                  <a:cubicBezTo>
                    <a:pt x="30599" y="28089"/>
                    <a:pt x="30379" y="28312"/>
                    <a:pt x="30391" y="28561"/>
                  </a:cubicBezTo>
                  <a:cubicBezTo>
                    <a:pt x="30385" y="28710"/>
                    <a:pt x="30479" y="28834"/>
                    <a:pt x="30571" y="28944"/>
                  </a:cubicBezTo>
                  <a:cubicBezTo>
                    <a:pt x="32322" y="31018"/>
                    <a:pt x="34071" y="33095"/>
                    <a:pt x="35822" y="35170"/>
                  </a:cubicBezTo>
                  <a:cubicBezTo>
                    <a:pt x="36552" y="36046"/>
                    <a:pt x="37302" y="36908"/>
                    <a:pt x="38022" y="37793"/>
                  </a:cubicBezTo>
                  <a:cubicBezTo>
                    <a:pt x="38006" y="37874"/>
                    <a:pt x="37940" y="37912"/>
                    <a:pt x="37872" y="37912"/>
                  </a:cubicBezTo>
                  <a:cubicBezTo>
                    <a:pt x="37817" y="37912"/>
                    <a:pt x="37759" y="37888"/>
                    <a:pt x="37724" y="37841"/>
                  </a:cubicBezTo>
                  <a:cubicBezTo>
                    <a:pt x="34798" y="35376"/>
                    <a:pt x="31875" y="32906"/>
                    <a:pt x="28947" y="30443"/>
                  </a:cubicBezTo>
                  <a:cubicBezTo>
                    <a:pt x="28860" y="30359"/>
                    <a:pt x="28745" y="30319"/>
                    <a:pt x="28629" y="30319"/>
                  </a:cubicBezTo>
                  <a:cubicBezTo>
                    <a:pt x="28470" y="30319"/>
                    <a:pt x="28311" y="30396"/>
                    <a:pt x="28230" y="30541"/>
                  </a:cubicBezTo>
                  <a:cubicBezTo>
                    <a:pt x="28087" y="30757"/>
                    <a:pt x="28210" y="31009"/>
                    <a:pt x="28277" y="31228"/>
                  </a:cubicBezTo>
                  <a:cubicBezTo>
                    <a:pt x="29383" y="34703"/>
                    <a:pt x="30487" y="38178"/>
                    <a:pt x="31591" y="41653"/>
                  </a:cubicBezTo>
                  <a:cubicBezTo>
                    <a:pt x="31646" y="41753"/>
                    <a:pt x="31644" y="41939"/>
                    <a:pt x="31499" y="41939"/>
                  </a:cubicBezTo>
                  <a:cubicBezTo>
                    <a:pt x="31493" y="41939"/>
                    <a:pt x="31486" y="41939"/>
                    <a:pt x="31479" y="41938"/>
                  </a:cubicBezTo>
                  <a:cubicBezTo>
                    <a:pt x="31301" y="41834"/>
                    <a:pt x="31236" y="41630"/>
                    <a:pt x="31143" y="41461"/>
                  </a:cubicBezTo>
                  <a:cubicBezTo>
                    <a:pt x="29525" y="38329"/>
                    <a:pt x="27902" y="35198"/>
                    <a:pt x="26283" y="32067"/>
                  </a:cubicBezTo>
                  <a:cubicBezTo>
                    <a:pt x="26191" y="31902"/>
                    <a:pt x="26127" y="31707"/>
                    <a:pt x="25967" y="31598"/>
                  </a:cubicBezTo>
                  <a:cubicBezTo>
                    <a:pt x="25893" y="31546"/>
                    <a:pt x="25810" y="31522"/>
                    <a:pt x="25727" y="31522"/>
                  </a:cubicBezTo>
                  <a:cubicBezTo>
                    <a:pt x="25484" y="31522"/>
                    <a:pt x="25244" y="31722"/>
                    <a:pt x="25246" y="31984"/>
                  </a:cubicBezTo>
                  <a:cubicBezTo>
                    <a:pt x="24924" y="35721"/>
                    <a:pt x="24614" y="39459"/>
                    <a:pt x="24289" y="43197"/>
                  </a:cubicBezTo>
                  <a:cubicBezTo>
                    <a:pt x="24293" y="43294"/>
                    <a:pt x="24216" y="43341"/>
                    <a:pt x="24139" y="43341"/>
                  </a:cubicBezTo>
                  <a:cubicBezTo>
                    <a:pt x="24062" y="43341"/>
                    <a:pt x="23985" y="43293"/>
                    <a:pt x="23988" y="43200"/>
                  </a:cubicBezTo>
                  <a:cubicBezTo>
                    <a:pt x="23668" y="39469"/>
                    <a:pt x="23354" y="35738"/>
                    <a:pt x="23035" y="32008"/>
                  </a:cubicBezTo>
                  <a:cubicBezTo>
                    <a:pt x="23028" y="31817"/>
                    <a:pt x="22921" y="31628"/>
                    <a:pt x="22739" y="31558"/>
                  </a:cubicBezTo>
                  <a:cubicBezTo>
                    <a:pt x="22684" y="31534"/>
                    <a:pt x="22626" y="31522"/>
                    <a:pt x="22568" y="31522"/>
                  </a:cubicBezTo>
                  <a:cubicBezTo>
                    <a:pt x="22385" y="31522"/>
                    <a:pt x="22207" y="31636"/>
                    <a:pt x="22133" y="31806"/>
                  </a:cubicBezTo>
                  <a:cubicBezTo>
                    <a:pt x="20401" y="35132"/>
                    <a:pt x="18695" y="38471"/>
                    <a:pt x="16954" y="41791"/>
                  </a:cubicBezTo>
                  <a:cubicBezTo>
                    <a:pt x="16937" y="41793"/>
                    <a:pt x="16920" y="41794"/>
                    <a:pt x="16902" y="41794"/>
                  </a:cubicBezTo>
                  <a:cubicBezTo>
                    <a:pt x="16778" y="41794"/>
                    <a:pt x="16636" y="41735"/>
                    <a:pt x="16711" y="41585"/>
                  </a:cubicBezTo>
                  <a:cubicBezTo>
                    <a:pt x="17799" y="38144"/>
                    <a:pt x="18898" y="34705"/>
                    <a:pt x="19991" y="31264"/>
                  </a:cubicBezTo>
                  <a:cubicBezTo>
                    <a:pt x="20048" y="31058"/>
                    <a:pt x="20164" y="30842"/>
                    <a:pt x="20090" y="30626"/>
                  </a:cubicBezTo>
                  <a:cubicBezTo>
                    <a:pt x="20029" y="30440"/>
                    <a:pt x="19837" y="30317"/>
                    <a:pt x="19646" y="30317"/>
                  </a:cubicBezTo>
                  <a:cubicBezTo>
                    <a:pt x="19584" y="30317"/>
                    <a:pt x="19521" y="30330"/>
                    <a:pt x="19463" y="30359"/>
                  </a:cubicBezTo>
                  <a:cubicBezTo>
                    <a:pt x="19311" y="30438"/>
                    <a:pt x="19189" y="30561"/>
                    <a:pt x="19059" y="30670"/>
                  </a:cubicBezTo>
                  <a:cubicBezTo>
                    <a:pt x="16414" y="32901"/>
                    <a:pt x="13766" y="35132"/>
                    <a:pt x="11122" y="37364"/>
                  </a:cubicBezTo>
                  <a:cubicBezTo>
                    <a:pt x="10993" y="37469"/>
                    <a:pt x="10861" y="37624"/>
                    <a:pt x="10698" y="37624"/>
                  </a:cubicBezTo>
                  <a:cubicBezTo>
                    <a:pt x="10653" y="37624"/>
                    <a:pt x="10606" y="37612"/>
                    <a:pt x="10557" y="37585"/>
                  </a:cubicBezTo>
                  <a:cubicBezTo>
                    <a:pt x="10596" y="37374"/>
                    <a:pt x="10724" y="37202"/>
                    <a:pt x="10870" y="37051"/>
                  </a:cubicBezTo>
                  <a:cubicBezTo>
                    <a:pt x="13164" y="34333"/>
                    <a:pt x="15456" y="31614"/>
                    <a:pt x="17748" y="28894"/>
                  </a:cubicBezTo>
                  <a:cubicBezTo>
                    <a:pt x="17955" y="28689"/>
                    <a:pt x="17925" y="28309"/>
                    <a:pt x="17669" y="28159"/>
                  </a:cubicBezTo>
                  <a:cubicBezTo>
                    <a:pt x="17595" y="28110"/>
                    <a:pt x="17516" y="28092"/>
                    <a:pt x="17436" y="28092"/>
                  </a:cubicBezTo>
                  <a:cubicBezTo>
                    <a:pt x="17282" y="28092"/>
                    <a:pt x="17122" y="28159"/>
                    <a:pt x="16978" y="28203"/>
                  </a:cubicBezTo>
                  <a:cubicBezTo>
                    <a:pt x="13505" y="29308"/>
                    <a:pt x="10033" y="30415"/>
                    <a:pt x="6559" y="31516"/>
                  </a:cubicBezTo>
                  <a:cubicBezTo>
                    <a:pt x="6527" y="31533"/>
                    <a:pt x="6498" y="31541"/>
                    <a:pt x="6471" y="31541"/>
                  </a:cubicBezTo>
                  <a:cubicBezTo>
                    <a:pt x="6328" y="31541"/>
                    <a:pt x="6255" y="31330"/>
                    <a:pt x="6416" y="31248"/>
                  </a:cubicBezTo>
                  <a:cubicBezTo>
                    <a:pt x="9601" y="29587"/>
                    <a:pt x="12796" y="27944"/>
                    <a:pt x="15986" y="26289"/>
                  </a:cubicBezTo>
                  <a:cubicBezTo>
                    <a:pt x="16161" y="26193"/>
                    <a:pt x="16352" y="26116"/>
                    <a:pt x="16516" y="25997"/>
                  </a:cubicBezTo>
                  <a:cubicBezTo>
                    <a:pt x="16702" y="25852"/>
                    <a:pt x="16735" y="25557"/>
                    <a:pt x="16593" y="25370"/>
                  </a:cubicBezTo>
                  <a:cubicBezTo>
                    <a:pt x="16503" y="25235"/>
                    <a:pt x="16338" y="25179"/>
                    <a:pt x="16184" y="25170"/>
                  </a:cubicBezTo>
                  <a:cubicBezTo>
                    <a:pt x="12725" y="24875"/>
                    <a:pt x="9267" y="24581"/>
                    <a:pt x="5808" y="24287"/>
                  </a:cubicBezTo>
                  <a:cubicBezTo>
                    <a:pt x="5637" y="24270"/>
                    <a:pt x="5464" y="24270"/>
                    <a:pt x="5301" y="24230"/>
                  </a:cubicBezTo>
                  <a:cubicBezTo>
                    <a:pt x="5202" y="24180"/>
                    <a:pt x="5212" y="24071"/>
                    <a:pt x="5205" y="23983"/>
                  </a:cubicBezTo>
                  <a:cubicBezTo>
                    <a:pt x="5267" y="23941"/>
                    <a:pt x="5328" y="23880"/>
                    <a:pt x="5412" y="23880"/>
                  </a:cubicBezTo>
                  <a:cubicBezTo>
                    <a:pt x="8895" y="23585"/>
                    <a:pt x="12378" y="23287"/>
                    <a:pt x="15861" y="22992"/>
                  </a:cubicBezTo>
                  <a:cubicBezTo>
                    <a:pt x="16108" y="22960"/>
                    <a:pt x="16423" y="23000"/>
                    <a:pt x="16590" y="22769"/>
                  </a:cubicBezTo>
                  <a:cubicBezTo>
                    <a:pt x="16768" y="22546"/>
                    <a:pt x="16673" y="22185"/>
                    <a:pt x="16415" y="22069"/>
                  </a:cubicBezTo>
                  <a:cubicBezTo>
                    <a:pt x="13172" y="20385"/>
                    <a:pt x="9924" y="18707"/>
                    <a:pt x="6678" y="17029"/>
                  </a:cubicBezTo>
                  <a:cubicBezTo>
                    <a:pt x="6549" y="16951"/>
                    <a:pt x="6364" y="16910"/>
                    <a:pt x="6333" y="16740"/>
                  </a:cubicBezTo>
                  <a:cubicBezTo>
                    <a:pt x="6375" y="16659"/>
                    <a:pt x="6455" y="16625"/>
                    <a:pt x="6539" y="16625"/>
                  </a:cubicBezTo>
                  <a:cubicBezTo>
                    <a:pt x="6581" y="16625"/>
                    <a:pt x="6623" y="16633"/>
                    <a:pt x="6662" y="16649"/>
                  </a:cubicBezTo>
                  <a:cubicBezTo>
                    <a:pt x="10076" y="17735"/>
                    <a:pt x="13492" y="18820"/>
                    <a:pt x="16906" y="19906"/>
                  </a:cubicBezTo>
                  <a:cubicBezTo>
                    <a:pt x="17070" y="19957"/>
                    <a:pt x="17233" y="20024"/>
                    <a:pt x="17408" y="20043"/>
                  </a:cubicBezTo>
                  <a:cubicBezTo>
                    <a:pt x="17417" y="20044"/>
                    <a:pt x="17425" y="20044"/>
                    <a:pt x="17433" y="20044"/>
                  </a:cubicBezTo>
                  <a:cubicBezTo>
                    <a:pt x="17672" y="20044"/>
                    <a:pt x="17887" y="19832"/>
                    <a:pt x="17888" y="19591"/>
                  </a:cubicBezTo>
                  <a:cubicBezTo>
                    <a:pt x="17895" y="19445"/>
                    <a:pt x="17815" y="19318"/>
                    <a:pt x="17726" y="19211"/>
                  </a:cubicBezTo>
                  <a:cubicBezTo>
                    <a:pt x="15287" y="16319"/>
                    <a:pt x="12846" y="13429"/>
                    <a:pt x="10411" y="10533"/>
                  </a:cubicBezTo>
                  <a:cubicBezTo>
                    <a:pt x="10296" y="10437"/>
                    <a:pt x="10401" y="10293"/>
                    <a:pt x="10510" y="10293"/>
                  </a:cubicBezTo>
                  <a:cubicBezTo>
                    <a:pt x="10544" y="10293"/>
                    <a:pt x="10579" y="10306"/>
                    <a:pt x="10607" y="10339"/>
                  </a:cubicBezTo>
                  <a:cubicBezTo>
                    <a:pt x="13526" y="12792"/>
                    <a:pt x="16435" y="15259"/>
                    <a:pt x="19356" y="17710"/>
                  </a:cubicBezTo>
                  <a:cubicBezTo>
                    <a:pt x="19438" y="17786"/>
                    <a:pt x="19536" y="17819"/>
                    <a:pt x="19633" y="17819"/>
                  </a:cubicBezTo>
                  <a:cubicBezTo>
                    <a:pt x="19925" y="17819"/>
                    <a:pt x="20215" y="17523"/>
                    <a:pt x="20095" y="17208"/>
                  </a:cubicBezTo>
                  <a:cubicBezTo>
                    <a:pt x="18946" y="13571"/>
                    <a:pt x="17784" y="9937"/>
                    <a:pt x="16629" y="6301"/>
                  </a:cubicBezTo>
                  <a:cubicBezTo>
                    <a:pt x="16586" y="6217"/>
                    <a:pt x="16594" y="6138"/>
                    <a:pt x="16653" y="6065"/>
                  </a:cubicBezTo>
                  <a:cubicBezTo>
                    <a:pt x="16658" y="6064"/>
                    <a:pt x="16663" y="6064"/>
                    <a:pt x="16667" y="6064"/>
                  </a:cubicBezTo>
                  <a:cubicBezTo>
                    <a:pt x="16736" y="6064"/>
                    <a:pt x="16795" y="6108"/>
                    <a:pt x="16861" y="6134"/>
                  </a:cubicBezTo>
                  <a:cubicBezTo>
                    <a:pt x="18596" y="9513"/>
                    <a:pt x="20352" y="12881"/>
                    <a:pt x="22093" y="16257"/>
                  </a:cubicBezTo>
                  <a:cubicBezTo>
                    <a:pt x="22169" y="16429"/>
                    <a:pt x="22312" y="16592"/>
                    <a:pt x="22513" y="16607"/>
                  </a:cubicBezTo>
                  <a:cubicBezTo>
                    <a:pt x="22532" y="16609"/>
                    <a:pt x="22551" y="16611"/>
                    <a:pt x="22569" y="16611"/>
                  </a:cubicBezTo>
                  <a:cubicBezTo>
                    <a:pt x="22816" y="16611"/>
                    <a:pt x="23031" y="16390"/>
                    <a:pt x="23033" y="16141"/>
                  </a:cubicBezTo>
                  <a:cubicBezTo>
                    <a:pt x="23364" y="12309"/>
                    <a:pt x="23681" y="8477"/>
                    <a:pt x="24016" y="4647"/>
                  </a:cubicBezTo>
                  <a:cubicBezTo>
                    <a:pt x="24041" y="4599"/>
                    <a:pt x="24079" y="4579"/>
                    <a:pt x="24117" y="4579"/>
                  </a:cubicBezTo>
                  <a:close/>
                  <a:moveTo>
                    <a:pt x="24145" y="1"/>
                  </a:moveTo>
                  <a:cubicBezTo>
                    <a:pt x="24139" y="1"/>
                    <a:pt x="24132" y="1"/>
                    <a:pt x="24125" y="2"/>
                  </a:cubicBezTo>
                  <a:cubicBezTo>
                    <a:pt x="23969" y="8"/>
                    <a:pt x="23886" y="160"/>
                    <a:pt x="23888" y="301"/>
                  </a:cubicBezTo>
                  <a:cubicBezTo>
                    <a:pt x="23472" y="5226"/>
                    <a:pt x="23051" y="10151"/>
                    <a:pt x="22633" y="15076"/>
                  </a:cubicBezTo>
                  <a:cubicBezTo>
                    <a:pt x="22615" y="15277"/>
                    <a:pt x="22625" y="15495"/>
                    <a:pt x="22495" y="15664"/>
                  </a:cubicBezTo>
                  <a:cubicBezTo>
                    <a:pt x="22454" y="15663"/>
                    <a:pt x="22372" y="15660"/>
                    <a:pt x="22332" y="15660"/>
                  </a:cubicBezTo>
                  <a:cubicBezTo>
                    <a:pt x="19992" y="11115"/>
                    <a:pt x="17632" y="6578"/>
                    <a:pt x="15287" y="2036"/>
                  </a:cubicBezTo>
                  <a:cubicBezTo>
                    <a:pt x="15242" y="1924"/>
                    <a:pt x="15146" y="1813"/>
                    <a:pt x="15024" y="1813"/>
                  </a:cubicBezTo>
                  <a:cubicBezTo>
                    <a:pt x="15001" y="1813"/>
                    <a:pt x="14978" y="1817"/>
                    <a:pt x="14955" y="1825"/>
                  </a:cubicBezTo>
                  <a:cubicBezTo>
                    <a:pt x="14795" y="1866"/>
                    <a:pt x="14744" y="2052"/>
                    <a:pt x="14809" y="2190"/>
                  </a:cubicBezTo>
                  <a:cubicBezTo>
                    <a:pt x="16360" y="7070"/>
                    <a:pt x="17914" y="11949"/>
                    <a:pt x="19463" y="16829"/>
                  </a:cubicBezTo>
                  <a:cubicBezTo>
                    <a:pt x="19509" y="16922"/>
                    <a:pt x="19415" y="17013"/>
                    <a:pt x="19327" y="17013"/>
                  </a:cubicBezTo>
                  <a:cubicBezTo>
                    <a:pt x="19299" y="17013"/>
                    <a:pt x="19272" y="17004"/>
                    <a:pt x="19250" y="16983"/>
                  </a:cubicBezTo>
                  <a:cubicBezTo>
                    <a:pt x="15327" y="13679"/>
                    <a:pt x="11409" y="10370"/>
                    <a:pt x="7486" y="7065"/>
                  </a:cubicBezTo>
                  <a:cubicBezTo>
                    <a:pt x="7437" y="7009"/>
                    <a:pt x="7366" y="6982"/>
                    <a:pt x="7296" y="6982"/>
                  </a:cubicBezTo>
                  <a:cubicBezTo>
                    <a:pt x="7193" y="6982"/>
                    <a:pt x="7092" y="7040"/>
                    <a:pt x="7063" y="7151"/>
                  </a:cubicBezTo>
                  <a:cubicBezTo>
                    <a:pt x="7008" y="7351"/>
                    <a:pt x="7214" y="7482"/>
                    <a:pt x="7316" y="7627"/>
                  </a:cubicBezTo>
                  <a:cubicBezTo>
                    <a:pt x="10415" y="11300"/>
                    <a:pt x="13512" y="14975"/>
                    <a:pt x="16611" y="18649"/>
                  </a:cubicBezTo>
                  <a:cubicBezTo>
                    <a:pt x="16774" y="18853"/>
                    <a:pt x="16967" y="19036"/>
                    <a:pt x="17091" y="19268"/>
                  </a:cubicBezTo>
                  <a:cubicBezTo>
                    <a:pt x="17071" y="19306"/>
                    <a:pt x="17032" y="19378"/>
                    <a:pt x="17012" y="19415"/>
                  </a:cubicBezTo>
                  <a:cubicBezTo>
                    <a:pt x="14835" y="18749"/>
                    <a:pt x="12671" y="18039"/>
                    <a:pt x="10500" y="17355"/>
                  </a:cubicBezTo>
                  <a:cubicBezTo>
                    <a:pt x="7738" y="16479"/>
                    <a:pt x="4978" y="15597"/>
                    <a:pt x="2216" y="14723"/>
                  </a:cubicBezTo>
                  <a:cubicBezTo>
                    <a:pt x="2184" y="14710"/>
                    <a:pt x="2153" y="14703"/>
                    <a:pt x="2124" y="14703"/>
                  </a:cubicBezTo>
                  <a:cubicBezTo>
                    <a:pt x="1904" y="14703"/>
                    <a:pt x="1780" y="15063"/>
                    <a:pt x="2023" y="15166"/>
                  </a:cubicBezTo>
                  <a:cubicBezTo>
                    <a:pt x="6616" y="17550"/>
                    <a:pt x="11214" y="19925"/>
                    <a:pt x="15809" y="22303"/>
                  </a:cubicBezTo>
                  <a:cubicBezTo>
                    <a:pt x="15804" y="22392"/>
                    <a:pt x="15754" y="22473"/>
                    <a:pt x="15663" y="22491"/>
                  </a:cubicBezTo>
                  <a:cubicBezTo>
                    <a:pt x="15475" y="22550"/>
                    <a:pt x="15275" y="22546"/>
                    <a:pt x="15082" y="22565"/>
                  </a:cubicBezTo>
                  <a:cubicBezTo>
                    <a:pt x="10163" y="22986"/>
                    <a:pt x="5242" y="23400"/>
                    <a:pt x="323" y="23823"/>
                  </a:cubicBezTo>
                  <a:cubicBezTo>
                    <a:pt x="318" y="23823"/>
                    <a:pt x="313" y="23823"/>
                    <a:pt x="309" y="23823"/>
                  </a:cubicBezTo>
                  <a:cubicBezTo>
                    <a:pt x="14" y="23823"/>
                    <a:pt x="1" y="24306"/>
                    <a:pt x="304" y="24306"/>
                  </a:cubicBezTo>
                  <a:cubicBezTo>
                    <a:pt x="305" y="24306"/>
                    <a:pt x="306" y="24306"/>
                    <a:pt x="308" y="24306"/>
                  </a:cubicBezTo>
                  <a:cubicBezTo>
                    <a:pt x="5276" y="24739"/>
                    <a:pt x="10245" y="25152"/>
                    <a:pt x="15213" y="25580"/>
                  </a:cubicBezTo>
                  <a:cubicBezTo>
                    <a:pt x="15428" y="25608"/>
                    <a:pt x="15659" y="25580"/>
                    <a:pt x="15863" y="25674"/>
                  </a:cubicBezTo>
                  <a:cubicBezTo>
                    <a:pt x="15798" y="25882"/>
                    <a:pt x="15577" y="25943"/>
                    <a:pt x="15407" y="26038"/>
                  </a:cubicBezTo>
                  <a:cubicBezTo>
                    <a:pt x="11057" y="28289"/>
                    <a:pt x="6707" y="30541"/>
                    <a:pt x="2357" y="32791"/>
                  </a:cubicBezTo>
                  <a:cubicBezTo>
                    <a:pt x="2216" y="32869"/>
                    <a:pt x="2058" y="32923"/>
                    <a:pt x="1940" y="33033"/>
                  </a:cubicBezTo>
                  <a:cubicBezTo>
                    <a:pt x="1814" y="33175"/>
                    <a:pt x="1927" y="33419"/>
                    <a:pt x="2115" y="33426"/>
                  </a:cubicBezTo>
                  <a:cubicBezTo>
                    <a:pt x="2268" y="33406"/>
                    <a:pt x="2412" y="33347"/>
                    <a:pt x="2560" y="33302"/>
                  </a:cubicBezTo>
                  <a:cubicBezTo>
                    <a:pt x="7229" y="31818"/>
                    <a:pt x="11898" y="30334"/>
                    <a:pt x="16566" y="28849"/>
                  </a:cubicBezTo>
                  <a:cubicBezTo>
                    <a:pt x="16666" y="28823"/>
                    <a:pt x="16777" y="28761"/>
                    <a:pt x="16881" y="28761"/>
                  </a:cubicBezTo>
                  <a:cubicBezTo>
                    <a:pt x="16938" y="28761"/>
                    <a:pt x="16992" y="28779"/>
                    <a:pt x="17041" y="28832"/>
                  </a:cubicBezTo>
                  <a:cubicBezTo>
                    <a:pt x="17026" y="29052"/>
                    <a:pt x="16846" y="29196"/>
                    <a:pt x="16718" y="29357"/>
                  </a:cubicBezTo>
                  <a:cubicBezTo>
                    <a:pt x="13523" y="33148"/>
                    <a:pt x="10324" y="36937"/>
                    <a:pt x="7131" y="40730"/>
                  </a:cubicBezTo>
                  <a:cubicBezTo>
                    <a:pt x="6997" y="40848"/>
                    <a:pt x="7043" y="41093"/>
                    <a:pt x="7219" y="41140"/>
                  </a:cubicBezTo>
                  <a:cubicBezTo>
                    <a:pt x="7244" y="41149"/>
                    <a:pt x="7268" y="41153"/>
                    <a:pt x="7291" y="41153"/>
                  </a:cubicBezTo>
                  <a:cubicBezTo>
                    <a:pt x="7419" y="41153"/>
                    <a:pt x="7522" y="41033"/>
                    <a:pt x="7619" y="40958"/>
                  </a:cubicBezTo>
                  <a:cubicBezTo>
                    <a:pt x="11432" y="37741"/>
                    <a:pt x="15245" y="34525"/>
                    <a:pt x="19060" y="31312"/>
                  </a:cubicBezTo>
                  <a:cubicBezTo>
                    <a:pt x="19120" y="31259"/>
                    <a:pt x="19231" y="31198"/>
                    <a:pt x="19321" y="31198"/>
                  </a:cubicBezTo>
                  <a:cubicBezTo>
                    <a:pt x="19385" y="31198"/>
                    <a:pt x="19438" y="31229"/>
                    <a:pt x="19456" y="31315"/>
                  </a:cubicBezTo>
                  <a:cubicBezTo>
                    <a:pt x="17911" y="36216"/>
                    <a:pt x="16339" y="41108"/>
                    <a:pt x="14792" y="46008"/>
                  </a:cubicBezTo>
                  <a:cubicBezTo>
                    <a:pt x="14728" y="46180"/>
                    <a:pt x="14888" y="46314"/>
                    <a:pt x="15038" y="46314"/>
                  </a:cubicBezTo>
                  <a:cubicBezTo>
                    <a:pt x="15118" y="46314"/>
                    <a:pt x="15195" y="46277"/>
                    <a:pt x="15235" y="46188"/>
                  </a:cubicBezTo>
                  <a:cubicBezTo>
                    <a:pt x="17539" y="41757"/>
                    <a:pt x="19827" y="37318"/>
                    <a:pt x="22125" y="32883"/>
                  </a:cubicBezTo>
                  <a:cubicBezTo>
                    <a:pt x="22224" y="32702"/>
                    <a:pt x="22289" y="32488"/>
                    <a:pt x="22467" y="32365"/>
                  </a:cubicBezTo>
                  <a:cubicBezTo>
                    <a:pt x="22491" y="32385"/>
                    <a:pt x="22539" y="32425"/>
                    <a:pt x="22564" y="32446"/>
                  </a:cubicBezTo>
                  <a:cubicBezTo>
                    <a:pt x="22598" y="32655"/>
                    <a:pt x="22619" y="32865"/>
                    <a:pt x="22634" y="33076"/>
                  </a:cubicBezTo>
                  <a:cubicBezTo>
                    <a:pt x="23054" y="38000"/>
                    <a:pt x="23472" y="42926"/>
                    <a:pt x="23891" y="47850"/>
                  </a:cubicBezTo>
                  <a:cubicBezTo>
                    <a:pt x="23886" y="47991"/>
                    <a:pt x="23991" y="48133"/>
                    <a:pt x="24136" y="48133"/>
                  </a:cubicBezTo>
                  <a:cubicBezTo>
                    <a:pt x="24150" y="48133"/>
                    <a:pt x="24165" y="48132"/>
                    <a:pt x="24180" y="48129"/>
                  </a:cubicBezTo>
                  <a:cubicBezTo>
                    <a:pt x="24324" y="48110"/>
                    <a:pt x="24386" y="47961"/>
                    <a:pt x="24389" y="47833"/>
                  </a:cubicBezTo>
                  <a:cubicBezTo>
                    <a:pt x="24766" y="43410"/>
                    <a:pt x="25141" y="38986"/>
                    <a:pt x="25519" y="34564"/>
                  </a:cubicBezTo>
                  <a:cubicBezTo>
                    <a:pt x="25590" y="33849"/>
                    <a:pt x="25614" y="33129"/>
                    <a:pt x="25719" y="32421"/>
                  </a:cubicBezTo>
                  <a:cubicBezTo>
                    <a:pt x="25767" y="32422"/>
                    <a:pt x="25863" y="32425"/>
                    <a:pt x="25911" y="32426"/>
                  </a:cubicBezTo>
                  <a:cubicBezTo>
                    <a:pt x="28294" y="37000"/>
                    <a:pt x="30652" y="41587"/>
                    <a:pt x="33028" y="46163"/>
                  </a:cubicBezTo>
                  <a:cubicBezTo>
                    <a:pt x="33065" y="46269"/>
                    <a:pt x="33150" y="46313"/>
                    <a:pt x="33238" y="46313"/>
                  </a:cubicBezTo>
                  <a:cubicBezTo>
                    <a:pt x="33397" y="46313"/>
                    <a:pt x="33565" y="46168"/>
                    <a:pt x="33478" y="45981"/>
                  </a:cubicBezTo>
                  <a:cubicBezTo>
                    <a:pt x="31973" y="41225"/>
                    <a:pt x="30456" y="36472"/>
                    <a:pt x="28946" y="31717"/>
                  </a:cubicBezTo>
                  <a:cubicBezTo>
                    <a:pt x="28898" y="31545"/>
                    <a:pt x="28807" y="31378"/>
                    <a:pt x="28825" y="31196"/>
                  </a:cubicBezTo>
                  <a:cubicBezTo>
                    <a:pt x="28849" y="31152"/>
                    <a:pt x="28896" y="31132"/>
                    <a:pt x="28944" y="31132"/>
                  </a:cubicBezTo>
                  <a:cubicBezTo>
                    <a:pt x="28985" y="31132"/>
                    <a:pt x="29028" y="31147"/>
                    <a:pt x="29057" y="31175"/>
                  </a:cubicBezTo>
                  <a:cubicBezTo>
                    <a:pt x="32978" y="34476"/>
                    <a:pt x="36891" y="37785"/>
                    <a:pt x="40813" y="41083"/>
                  </a:cubicBezTo>
                  <a:cubicBezTo>
                    <a:pt x="40862" y="41135"/>
                    <a:pt x="40918" y="41157"/>
                    <a:pt x="40973" y="41157"/>
                  </a:cubicBezTo>
                  <a:cubicBezTo>
                    <a:pt x="41159" y="41157"/>
                    <a:pt x="41332" y="40904"/>
                    <a:pt x="41155" y="40739"/>
                  </a:cubicBezTo>
                  <a:cubicBezTo>
                    <a:pt x="37902" y="36873"/>
                    <a:pt x="34642" y="33015"/>
                    <a:pt x="31387" y="29151"/>
                  </a:cubicBezTo>
                  <a:cubicBezTo>
                    <a:pt x="31316" y="29065"/>
                    <a:pt x="31243" y="28976"/>
                    <a:pt x="31210" y="28871"/>
                  </a:cubicBezTo>
                  <a:cubicBezTo>
                    <a:pt x="31258" y="28825"/>
                    <a:pt x="31309" y="28784"/>
                    <a:pt x="31364" y="28743"/>
                  </a:cubicBezTo>
                  <a:cubicBezTo>
                    <a:pt x="36262" y="30287"/>
                    <a:pt x="41152" y="31858"/>
                    <a:pt x="46049" y="33405"/>
                  </a:cubicBezTo>
                  <a:cubicBezTo>
                    <a:pt x="46081" y="33420"/>
                    <a:pt x="46113" y="33427"/>
                    <a:pt x="46144" y="33427"/>
                  </a:cubicBezTo>
                  <a:cubicBezTo>
                    <a:pt x="46308" y="33427"/>
                    <a:pt x="46452" y="33238"/>
                    <a:pt x="46367" y="33075"/>
                  </a:cubicBezTo>
                  <a:cubicBezTo>
                    <a:pt x="46267" y="32929"/>
                    <a:pt x="46079" y="32886"/>
                    <a:pt x="45937" y="32799"/>
                  </a:cubicBezTo>
                  <a:cubicBezTo>
                    <a:pt x="41616" y="30564"/>
                    <a:pt x="37295" y="28327"/>
                    <a:pt x="32973" y="26091"/>
                  </a:cubicBezTo>
                  <a:cubicBezTo>
                    <a:pt x="32795" y="25993"/>
                    <a:pt x="32580" y="25928"/>
                    <a:pt x="32484" y="25734"/>
                  </a:cubicBezTo>
                  <a:cubicBezTo>
                    <a:pt x="32553" y="25692"/>
                    <a:pt x="32615" y="25625"/>
                    <a:pt x="32698" y="25610"/>
                  </a:cubicBezTo>
                  <a:cubicBezTo>
                    <a:pt x="37762" y="25179"/>
                    <a:pt x="42824" y="24748"/>
                    <a:pt x="47887" y="24317"/>
                  </a:cubicBezTo>
                  <a:cubicBezTo>
                    <a:pt x="48020" y="24317"/>
                    <a:pt x="48181" y="24261"/>
                    <a:pt x="48200" y="24107"/>
                  </a:cubicBezTo>
                  <a:cubicBezTo>
                    <a:pt x="48232" y="23946"/>
                    <a:pt x="48084" y="23819"/>
                    <a:pt x="47933" y="23819"/>
                  </a:cubicBezTo>
                  <a:cubicBezTo>
                    <a:pt x="47931" y="23819"/>
                    <a:pt x="47928" y="23819"/>
                    <a:pt x="47926" y="23819"/>
                  </a:cubicBezTo>
                  <a:cubicBezTo>
                    <a:pt x="43108" y="23409"/>
                    <a:pt x="38290" y="23000"/>
                    <a:pt x="33472" y="22589"/>
                  </a:cubicBezTo>
                  <a:cubicBezTo>
                    <a:pt x="33171" y="22550"/>
                    <a:pt x="32861" y="22570"/>
                    <a:pt x="32569" y="22479"/>
                  </a:cubicBezTo>
                  <a:cubicBezTo>
                    <a:pt x="32564" y="22403"/>
                    <a:pt x="32562" y="22327"/>
                    <a:pt x="32564" y="22252"/>
                  </a:cubicBezTo>
                  <a:cubicBezTo>
                    <a:pt x="37118" y="19901"/>
                    <a:pt x="41668" y="17542"/>
                    <a:pt x="46220" y="15186"/>
                  </a:cubicBezTo>
                  <a:cubicBezTo>
                    <a:pt x="46487" y="15106"/>
                    <a:pt x="46396" y="14705"/>
                    <a:pt x="46158" y="14705"/>
                  </a:cubicBezTo>
                  <a:cubicBezTo>
                    <a:pt x="46133" y="14705"/>
                    <a:pt x="46106" y="14710"/>
                    <a:pt x="46077" y="14720"/>
                  </a:cubicBezTo>
                  <a:cubicBezTo>
                    <a:pt x="41226" y="16254"/>
                    <a:pt x="36380" y="17804"/>
                    <a:pt x="31530" y="19341"/>
                  </a:cubicBezTo>
                  <a:cubicBezTo>
                    <a:pt x="31508" y="19350"/>
                    <a:pt x="31486" y="19355"/>
                    <a:pt x="31465" y="19355"/>
                  </a:cubicBezTo>
                  <a:cubicBezTo>
                    <a:pt x="31358" y="19355"/>
                    <a:pt x="31266" y="19243"/>
                    <a:pt x="31273" y="19138"/>
                  </a:cubicBezTo>
                  <a:cubicBezTo>
                    <a:pt x="31361" y="18996"/>
                    <a:pt x="31479" y="18876"/>
                    <a:pt x="31584" y="18748"/>
                  </a:cubicBezTo>
                  <a:cubicBezTo>
                    <a:pt x="34773" y="14965"/>
                    <a:pt x="37963" y="11185"/>
                    <a:pt x="41150" y="7401"/>
                  </a:cubicBezTo>
                  <a:cubicBezTo>
                    <a:pt x="41309" y="7256"/>
                    <a:pt x="41192" y="6976"/>
                    <a:pt x="40988" y="6976"/>
                  </a:cubicBezTo>
                  <a:cubicBezTo>
                    <a:pt x="40975" y="6976"/>
                    <a:pt x="40962" y="6977"/>
                    <a:pt x="40949" y="6980"/>
                  </a:cubicBezTo>
                  <a:cubicBezTo>
                    <a:pt x="40778" y="7042"/>
                    <a:pt x="40659" y="7186"/>
                    <a:pt x="40521" y="7294"/>
                  </a:cubicBezTo>
                  <a:cubicBezTo>
                    <a:pt x="36717" y="10499"/>
                    <a:pt x="32917" y="13709"/>
                    <a:pt x="29112" y="16912"/>
                  </a:cubicBezTo>
                  <a:cubicBezTo>
                    <a:pt x="29076" y="16950"/>
                    <a:pt x="29038" y="16964"/>
                    <a:pt x="28999" y="16964"/>
                  </a:cubicBezTo>
                  <a:cubicBezTo>
                    <a:pt x="28932" y="16964"/>
                    <a:pt x="28865" y="16918"/>
                    <a:pt x="28812" y="16870"/>
                  </a:cubicBezTo>
                  <a:cubicBezTo>
                    <a:pt x="29491" y="14661"/>
                    <a:pt x="30210" y="12460"/>
                    <a:pt x="30906" y="10255"/>
                  </a:cubicBezTo>
                  <a:cubicBezTo>
                    <a:pt x="31748" y="7607"/>
                    <a:pt x="32588" y="4957"/>
                    <a:pt x="33433" y="2309"/>
                  </a:cubicBezTo>
                  <a:cubicBezTo>
                    <a:pt x="33471" y="2174"/>
                    <a:pt x="33546" y="2008"/>
                    <a:pt x="33432" y="1889"/>
                  </a:cubicBezTo>
                  <a:cubicBezTo>
                    <a:pt x="33385" y="1839"/>
                    <a:pt x="33323" y="1816"/>
                    <a:pt x="33261" y="1816"/>
                  </a:cubicBezTo>
                  <a:cubicBezTo>
                    <a:pt x="33161" y="1816"/>
                    <a:pt x="33060" y="1876"/>
                    <a:pt x="33023" y="1977"/>
                  </a:cubicBezTo>
                  <a:cubicBezTo>
                    <a:pt x="30689" y="6485"/>
                    <a:pt x="28358" y="10993"/>
                    <a:pt x="26024" y="15501"/>
                  </a:cubicBezTo>
                  <a:cubicBezTo>
                    <a:pt x="25983" y="15613"/>
                    <a:pt x="25885" y="15673"/>
                    <a:pt x="25773" y="15673"/>
                  </a:cubicBezTo>
                  <a:cubicBezTo>
                    <a:pt x="25760" y="15673"/>
                    <a:pt x="25746" y="15673"/>
                    <a:pt x="25733" y="15671"/>
                  </a:cubicBezTo>
                  <a:cubicBezTo>
                    <a:pt x="25668" y="15521"/>
                    <a:pt x="25665" y="15359"/>
                    <a:pt x="25657" y="15201"/>
                  </a:cubicBezTo>
                  <a:cubicBezTo>
                    <a:pt x="25233" y="10237"/>
                    <a:pt x="24813" y="5273"/>
                    <a:pt x="24389" y="308"/>
                  </a:cubicBezTo>
                  <a:cubicBezTo>
                    <a:pt x="24399" y="162"/>
                    <a:pt x="24299" y="1"/>
                    <a:pt x="2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47"/>
          <p:cNvGrpSpPr/>
          <p:nvPr/>
        </p:nvGrpSpPr>
        <p:grpSpPr>
          <a:xfrm>
            <a:off x="88045" y="539494"/>
            <a:ext cx="1726652" cy="1513041"/>
            <a:chOff x="1386120" y="734369"/>
            <a:chExt cx="1726652" cy="1513041"/>
          </a:xfrm>
        </p:grpSpPr>
        <p:grpSp>
          <p:nvGrpSpPr>
            <p:cNvPr id="1408" name="Google Shape;1408;p47"/>
            <p:cNvGrpSpPr/>
            <p:nvPr/>
          </p:nvGrpSpPr>
          <p:grpSpPr>
            <a:xfrm rot="-900166">
              <a:off x="1578656" y="919016"/>
              <a:ext cx="1354104" cy="1140455"/>
              <a:chOff x="1316575" y="3131425"/>
              <a:chExt cx="1064150" cy="896250"/>
            </a:xfrm>
          </p:grpSpPr>
          <p:sp>
            <p:nvSpPr>
              <p:cNvPr id="1409" name="Google Shape;1409;p47"/>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7"/>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7"/>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7"/>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7"/>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7"/>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7"/>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7"/>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7"/>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7"/>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7"/>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7"/>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7"/>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7"/>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7"/>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4" name="Google Shape;1424;p47"/>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47"/>
          <p:cNvGrpSpPr/>
          <p:nvPr/>
        </p:nvGrpSpPr>
        <p:grpSpPr>
          <a:xfrm>
            <a:off x="3011728" y="-484344"/>
            <a:ext cx="1678122" cy="1667393"/>
            <a:chOff x="525703" y="2858931"/>
            <a:chExt cx="1678122" cy="1667393"/>
          </a:xfrm>
        </p:grpSpPr>
        <p:grpSp>
          <p:nvGrpSpPr>
            <p:cNvPr id="1426" name="Google Shape;1426;p47"/>
            <p:cNvGrpSpPr/>
            <p:nvPr/>
          </p:nvGrpSpPr>
          <p:grpSpPr>
            <a:xfrm rot="900166">
              <a:off x="678089" y="3013540"/>
              <a:ext cx="1373350" cy="1358176"/>
              <a:chOff x="1271525" y="1919275"/>
              <a:chExt cx="1079275" cy="1067350"/>
            </a:xfrm>
          </p:grpSpPr>
          <p:sp>
            <p:nvSpPr>
              <p:cNvPr id="1427" name="Google Shape;1427;p47"/>
              <p:cNvSpPr/>
              <p:nvPr/>
            </p:nvSpPr>
            <p:spPr>
              <a:xfrm>
                <a:off x="1334150" y="2150075"/>
                <a:ext cx="577400" cy="778200"/>
              </a:xfrm>
              <a:custGeom>
                <a:avLst/>
                <a:gdLst/>
                <a:ahLst/>
                <a:cxnLst/>
                <a:rect l="l" t="t" r="r" b="b"/>
                <a:pathLst>
                  <a:path w="23096" h="31128" extrusionOk="0">
                    <a:moveTo>
                      <a:pt x="4561" y="1"/>
                    </a:moveTo>
                    <a:cubicBezTo>
                      <a:pt x="4530" y="1"/>
                      <a:pt x="4498" y="20"/>
                      <a:pt x="4472" y="67"/>
                    </a:cubicBezTo>
                    <a:cubicBezTo>
                      <a:pt x="3002" y="1825"/>
                      <a:pt x="1916" y="3886"/>
                      <a:pt x="1190" y="6054"/>
                    </a:cubicBezTo>
                    <a:cubicBezTo>
                      <a:pt x="187" y="9047"/>
                      <a:pt x="0" y="12291"/>
                      <a:pt x="550" y="15392"/>
                    </a:cubicBezTo>
                    <a:cubicBezTo>
                      <a:pt x="774" y="16719"/>
                      <a:pt x="1139" y="18017"/>
                      <a:pt x="1589" y="19284"/>
                    </a:cubicBezTo>
                    <a:cubicBezTo>
                      <a:pt x="2356" y="21079"/>
                      <a:pt x="3377" y="22764"/>
                      <a:pt x="4613" y="24276"/>
                    </a:cubicBezTo>
                    <a:cubicBezTo>
                      <a:pt x="5432" y="25172"/>
                      <a:pt x="6305" y="26021"/>
                      <a:pt x="7252" y="26782"/>
                    </a:cubicBezTo>
                    <a:cubicBezTo>
                      <a:pt x="9202" y="28365"/>
                      <a:pt x="11448" y="29594"/>
                      <a:pt x="13854" y="30320"/>
                    </a:cubicBezTo>
                    <a:cubicBezTo>
                      <a:pt x="15356" y="30785"/>
                      <a:pt x="16920" y="31025"/>
                      <a:pt x="18487" y="31112"/>
                    </a:cubicBezTo>
                    <a:cubicBezTo>
                      <a:pt x="18762" y="31123"/>
                      <a:pt x="19038" y="31128"/>
                      <a:pt x="19313" y="31128"/>
                    </a:cubicBezTo>
                    <a:cubicBezTo>
                      <a:pt x="20559" y="31128"/>
                      <a:pt x="21807" y="31019"/>
                      <a:pt x="23025" y="30750"/>
                    </a:cubicBezTo>
                    <a:cubicBezTo>
                      <a:pt x="23042" y="30715"/>
                      <a:pt x="23077" y="30645"/>
                      <a:pt x="23095" y="30610"/>
                    </a:cubicBezTo>
                    <a:cubicBezTo>
                      <a:pt x="23036" y="30575"/>
                      <a:pt x="22976" y="30540"/>
                      <a:pt x="22908" y="30540"/>
                    </a:cubicBezTo>
                    <a:cubicBezTo>
                      <a:pt x="22907" y="30540"/>
                      <a:pt x="22906" y="30540"/>
                      <a:pt x="22905" y="30540"/>
                    </a:cubicBezTo>
                    <a:cubicBezTo>
                      <a:pt x="20266" y="30241"/>
                      <a:pt x="17664" y="29374"/>
                      <a:pt x="15480" y="27843"/>
                    </a:cubicBezTo>
                    <a:cubicBezTo>
                      <a:pt x="15398" y="27789"/>
                      <a:pt x="15351" y="27703"/>
                      <a:pt x="15303" y="27623"/>
                    </a:cubicBezTo>
                    <a:cubicBezTo>
                      <a:pt x="15340" y="27572"/>
                      <a:pt x="15379" y="27522"/>
                      <a:pt x="15419" y="27474"/>
                    </a:cubicBezTo>
                    <a:cubicBezTo>
                      <a:pt x="16422" y="27736"/>
                      <a:pt x="17457" y="27862"/>
                      <a:pt x="18493" y="27862"/>
                    </a:cubicBezTo>
                    <a:cubicBezTo>
                      <a:pt x="19172" y="27862"/>
                      <a:pt x="19851" y="27807"/>
                      <a:pt x="20521" y="27702"/>
                    </a:cubicBezTo>
                    <a:cubicBezTo>
                      <a:pt x="20584" y="27695"/>
                      <a:pt x="20642" y="27677"/>
                      <a:pt x="20693" y="27646"/>
                    </a:cubicBezTo>
                    <a:cubicBezTo>
                      <a:pt x="20723" y="27554"/>
                      <a:pt x="20657" y="27506"/>
                      <a:pt x="20577" y="27493"/>
                    </a:cubicBezTo>
                    <a:cubicBezTo>
                      <a:pt x="19290" y="27213"/>
                      <a:pt x="18044" y="26750"/>
                      <a:pt x="16882" y="26132"/>
                    </a:cubicBezTo>
                    <a:cubicBezTo>
                      <a:pt x="15694" y="25500"/>
                      <a:pt x="14599" y="24704"/>
                      <a:pt x="13576" y="23832"/>
                    </a:cubicBezTo>
                    <a:cubicBezTo>
                      <a:pt x="13482" y="23773"/>
                      <a:pt x="13354" y="23532"/>
                      <a:pt x="13540" y="23532"/>
                    </a:cubicBezTo>
                    <a:cubicBezTo>
                      <a:pt x="13544" y="23532"/>
                      <a:pt x="13548" y="23532"/>
                      <a:pt x="13552" y="23532"/>
                    </a:cubicBezTo>
                    <a:cubicBezTo>
                      <a:pt x="14617" y="23966"/>
                      <a:pt x="15739" y="24316"/>
                      <a:pt x="16898" y="24358"/>
                    </a:cubicBezTo>
                    <a:cubicBezTo>
                      <a:pt x="16914" y="24359"/>
                      <a:pt x="16929" y="24360"/>
                      <a:pt x="16945" y="24360"/>
                    </a:cubicBezTo>
                    <a:cubicBezTo>
                      <a:pt x="17082" y="24360"/>
                      <a:pt x="17211" y="24302"/>
                      <a:pt x="17301" y="24198"/>
                    </a:cubicBezTo>
                    <a:cubicBezTo>
                      <a:pt x="15089" y="23354"/>
                      <a:pt x="13084" y="21965"/>
                      <a:pt x="11539" y="20169"/>
                    </a:cubicBezTo>
                    <a:cubicBezTo>
                      <a:pt x="11537" y="20120"/>
                      <a:pt x="11533" y="20023"/>
                      <a:pt x="11531" y="19973"/>
                    </a:cubicBezTo>
                    <a:lnTo>
                      <a:pt x="11531" y="19973"/>
                    </a:lnTo>
                    <a:cubicBezTo>
                      <a:pt x="11815" y="19994"/>
                      <a:pt x="12045" y="20185"/>
                      <a:pt x="12312" y="20270"/>
                    </a:cubicBezTo>
                    <a:cubicBezTo>
                      <a:pt x="12800" y="20450"/>
                      <a:pt x="13300" y="20703"/>
                      <a:pt x="13827" y="20703"/>
                    </a:cubicBezTo>
                    <a:cubicBezTo>
                      <a:pt x="13889" y="20703"/>
                      <a:pt x="13952" y="20699"/>
                      <a:pt x="14015" y="20692"/>
                    </a:cubicBezTo>
                    <a:cubicBezTo>
                      <a:pt x="14010" y="20615"/>
                      <a:pt x="13976" y="20554"/>
                      <a:pt x="13915" y="20512"/>
                    </a:cubicBezTo>
                    <a:cubicBezTo>
                      <a:pt x="12400" y="19376"/>
                      <a:pt x="11156" y="17879"/>
                      <a:pt x="10317" y="16180"/>
                    </a:cubicBezTo>
                    <a:cubicBezTo>
                      <a:pt x="9806" y="15121"/>
                      <a:pt x="9461" y="13982"/>
                      <a:pt x="9285" y="12822"/>
                    </a:cubicBezTo>
                    <a:cubicBezTo>
                      <a:pt x="9282" y="12722"/>
                      <a:pt x="9220" y="12645"/>
                      <a:pt x="9142" y="12594"/>
                    </a:cubicBezTo>
                    <a:cubicBezTo>
                      <a:pt x="8786" y="13335"/>
                      <a:pt x="8769" y="14181"/>
                      <a:pt x="8692" y="14986"/>
                    </a:cubicBezTo>
                    <a:cubicBezTo>
                      <a:pt x="8660" y="15020"/>
                      <a:pt x="8596" y="15086"/>
                      <a:pt x="8564" y="15120"/>
                    </a:cubicBezTo>
                    <a:cubicBezTo>
                      <a:pt x="8498" y="15046"/>
                      <a:pt x="8423" y="14976"/>
                      <a:pt x="8391" y="14881"/>
                    </a:cubicBezTo>
                    <a:cubicBezTo>
                      <a:pt x="7594" y="12756"/>
                      <a:pt x="7362" y="10444"/>
                      <a:pt x="7610" y="8195"/>
                    </a:cubicBezTo>
                    <a:cubicBezTo>
                      <a:pt x="7566" y="8189"/>
                      <a:pt x="7475" y="8177"/>
                      <a:pt x="7430" y="8172"/>
                    </a:cubicBezTo>
                    <a:cubicBezTo>
                      <a:pt x="6836" y="9197"/>
                      <a:pt x="6605" y="10392"/>
                      <a:pt x="6472" y="11558"/>
                    </a:cubicBezTo>
                    <a:cubicBezTo>
                      <a:pt x="6472" y="11645"/>
                      <a:pt x="6383" y="11730"/>
                      <a:pt x="6310" y="11730"/>
                    </a:cubicBezTo>
                    <a:cubicBezTo>
                      <a:pt x="6268" y="11730"/>
                      <a:pt x="6231" y="11702"/>
                      <a:pt x="6219" y="11631"/>
                    </a:cubicBezTo>
                    <a:cubicBezTo>
                      <a:pt x="5689" y="9377"/>
                      <a:pt x="5539" y="7003"/>
                      <a:pt x="6013" y="4725"/>
                    </a:cubicBezTo>
                    <a:cubicBezTo>
                      <a:pt x="6046" y="4428"/>
                      <a:pt x="6165" y="4149"/>
                      <a:pt x="6194" y="3855"/>
                    </a:cubicBezTo>
                    <a:cubicBezTo>
                      <a:pt x="6195" y="3766"/>
                      <a:pt x="6145" y="3731"/>
                      <a:pt x="6086" y="3731"/>
                    </a:cubicBezTo>
                    <a:cubicBezTo>
                      <a:pt x="6021" y="3731"/>
                      <a:pt x="5944" y="3772"/>
                      <a:pt x="5907" y="3830"/>
                    </a:cubicBezTo>
                    <a:cubicBezTo>
                      <a:pt x="5210" y="4781"/>
                      <a:pt x="4640" y="5829"/>
                      <a:pt x="4243" y="6941"/>
                    </a:cubicBezTo>
                    <a:cubicBezTo>
                      <a:pt x="4057" y="7407"/>
                      <a:pt x="3958" y="7902"/>
                      <a:pt x="3795" y="8376"/>
                    </a:cubicBezTo>
                    <a:cubicBezTo>
                      <a:pt x="3750" y="8374"/>
                      <a:pt x="3660" y="8373"/>
                      <a:pt x="3616" y="8372"/>
                    </a:cubicBezTo>
                    <a:cubicBezTo>
                      <a:pt x="3185" y="5632"/>
                      <a:pt x="3652" y="2808"/>
                      <a:pt x="4652" y="240"/>
                    </a:cubicBezTo>
                    <a:cubicBezTo>
                      <a:pt x="4729" y="146"/>
                      <a:pt x="4648" y="1"/>
                      <a:pt x="4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7"/>
              <p:cNvSpPr/>
              <p:nvPr/>
            </p:nvSpPr>
            <p:spPr>
              <a:xfrm>
                <a:off x="1624825" y="2281475"/>
                <a:ext cx="372825" cy="212275"/>
              </a:xfrm>
              <a:custGeom>
                <a:avLst/>
                <a:gdLst/>
                <a:ahLst/>
                <a:cxnLst/>
                <a:rect l="l" t="t" r="r" b="b"/>
                <a:pathLst>
                  <a:path w="14913" h="8491" extrusionOk="0">
                    <a:moveTo>
                      <a:pt x="4555" y="3225"/>
                    </a:moveTo>
                    <a:cubicBezTo>
                      <a:pt x="4714" y="3225"/>
                      <a:pt x="4874" y="3295"/>
                      <a:pt x="4957" y="3434"/>
                    </a:cubicBezTo>
                    <a:cubicBezTo>
                      <a:pt x="5095" y="3638"/>
                      <a:pt x="5031" y="3896"/>
                      <a:pt x="4982" y="4120"/>
                    </a:cubicBezTo>
                    <a:cubicBezTo>
                      <a:pt x="4801" y="4711"/>
                      <a:pt x="4484" y="5259"/>
                      <a:pt x="4070" y="5718"/>
                    </a:cubicBezTo>
                    <a:cubicBezTo>
                      <a:pt x="3933" y="5867"/>
                      <a:pt x="3831" y="6058"/>
                      <a:pt x="3852" y="6267"/>
                    </a:cubicBezTo>
                    <a:cubicBezTo>
                      <a:pt x="3977" y="6330"/>
                      <a:pt x="4114" y="6362"/>
                      <a:pt x="4251" y="6362"/>
                    </a:cubicBezTo>
                    <a:cubicBezTo>
                      <a:pt x="4395" y="6362"/>
                      <a:pt x="4538" y="6326"/>
                      <a:pt x="4668" y="6253"/>
                    </a:cubicBezTo>
                    <a:cubicBezTo>
                      <a:pt x="4978" y="6086"/>
                      <a:pt x="5266" y="5856"/>
                      <a:pt x="5474" y="5571"/>
                    </a:cubicBezTo>
                    <a:cubicBezTo>
                      <a:pt x="5592" y="5150"/>
                      <a:pt x="5645" y="4692"/>
                      <a:pt x="5899" y="4321"/>
                    </a:cubicBezTo>
                    <a:cubicBezTo>
                      <a:pt x="6038" y="4116"/>
                      <a:pt x="6195" y="3892"/>
                      <a:pt x="6437" y="3802"/>
                    </a:cubicBezTo>
                    <a:cubicBezTo>
                      <a:pt x="6471" y="3789"/>
                      <a:pt x="6507" y="3782"/>
                      <a:pt x="6543" y="3782"/>
                    </a:cubicBezTo>
                    <a:cubicBezTo>
                      <a:pt x="6726" y="3782"/>
                      <a:pt x="6909" y="3944"/>
                      <a:pt x="6858" y="4142"/>
                    </a:cubicBezTo>
                    <a:cubicBezTo>
                      <a:pt x="6740" y="4756"/>
                      <a:pt x="6330" y="5257"/>
                      <a:pt x="5986" y="5761"/>
                    </a:cubicBezTo>
                    <a:cubicBezTo>
                      <a:pt x="5931" y="6031"/>
                      <a:pt x="5997" y="6429"/>
                      <a:pt x="6311" y="6506"/>
                    </a:cubicBezTo>
                    <a:cubicBezTo>
                      <a:pt x="6343" y="6509"/>
                      <a:pt x="6374" y="6511"/>
                      <a:pt x="6406" y="6511"/>
                    </a:cubicBezTo>
                    <a:cubicBezTo>
                      <a:pt x="6901" y="6511"/>
                      <a:pt x="7305" y="6126"/>
                      <a:pt x="7602" y="5761"/>
                    </a:cubicBezTo>
                    <a:cubicBezTo>
                      <a:pt x="7740" y="5628"/>
                      <a:pt x="7716" y="5424"/>
                      <a:pt x="7758" y="5254"/>
                    </a:cubicBezTo>
                    <a:cubicBezTo>
                      <a:pt x="7865" y="4861"/>
                      <a:pt x="8034" y="4454"/>
                      <a:pt x="8368" y="4202"/>
                    </a:cubicBezTo>
                    <a:cubicBezTo>
                      <a:pt x="8438" y="4145"/>
                      <a:pt x="8527" y="4115"/>
                      <a:pt x="8616" y="4115"/>
                    </a:cubicBezTo>
                    <a:cubicBezTo>
                      <a:pt x="8697" y="4115"/>
                      <a:pt x="8777" y="4140"/>
                      <a:pt x="8842" y="4194"/>
                    </a:cubicBezTo>
                    <a:cubicBezTo>
                      <a:pt x="8948" y="4297"/>
                      <a:pt x="8935" y="4465"/>
                      <a:pt x="8895" y="4596"/>
                    </a:cubicBezTo>
                    <a:cubicBezTo>
                      <a:pt x="8779" y="4964"/>
                      <a:pt x="8568" y="5292"/>
                      <a:pt x="8343" y="5602"/>
                    </a:cubicBezTo>
                    <a:cubicBezTo>
                      <a:pt x="8259" y="5714"/>
                      <a:pt x="8165" y="5867"/>
                      <a:pt x="8252" y="6006"/>
                    </a:cubicBezTo>
                    <a:cubicBezTo>
                      <a:pt x="8338" y="6198"/>
                      <a:pt x="8561" y="6239"/>
                      <a:pt x="8755" y="6239"/>
                    </a:cubicBezTo>
                    <a:cubicBezTo>
                      <a:pt x="8777" y="6239"/>
                      <a:pt x="8799" y="6239"/>
                      <a:pt x="8819" y="6238"/>
                    </a:cubicBezTo>
                    <a:cubicBezTo>
                      <a:pt x="9319" y="6193"/>
                      <a:pt x="9748" y="5887"/>
                      <a:pt x="10106" y="5555"/>
                    </a:cubicBezTo>
                    <a:cubicBezTo>
                      <a:pt x="10222" y="5430"/>
                      <a:pt x="10378" y="5310"/>
                      <a:pt x="10381" y="5126"/>
                    </a:cubicBezTo>
                    <a:cubicBezTo>
                      <a:pt x="10420" y="4726"/>
                      <a:pt x="10525" y="4308"/>
                      <a:pt x="10805" y="4006"/>
                    </a:cubicBezTo>
                    <a:cubicBezTo>
                      <a:pt x="10904" y="3889"/>
                      <a:pt x="11058" y="3810"/>
                      <a:pt x="11212" y="3810"/>
                    </a:cubicBezTo>
                    <a:cubicBezTo>
                      <a:pt x="11253" y="3810"/>
                      <a:pt x="11293" y="3815"/>
                      <a:pt x="11333" y="3827"/>
                    </a:cubicBezTo>
                    <a:cubicBezTo>
                      <a:pt x="11471" y="3894"/>
                      <a:pt x="11516" y="4063"/>
                      <a:pt x="11487" y="4204"/>
                    </a:cubicBezTo>
                    <a:cubicBezTo>
                      <a:pt x="11410" y="4697"/>
                      <a:pt x="11096" y="5099"/>
                      <a:pt x="10841" y="5511"/>
                    </a:cubicBezTo>
                    <a:cubicBezTo>
                      <a:pt x="10842" y="5733"/>
                      <a:pt x="10883" y="5972"/>
                      <a:pt x="11022" y="6152"/>
                    </a:cubicBezTo>
                    <a:cubicBezTo>
                      <a:pt x="11111" y="6260"/>
                      <a:pt x="11245" y="6298"/>
                      <a:pt x="11380" y="6298"/>
                    </a:cubicBezTo>
                    <a:cubicBezTo>
                      <a:pt x="11454" y="6298"/>
                      <a:pt x="11530" y="6287"/>
                      <a:pt x="11599" y="6269"/>
                    </a:cubicBezTo>
                    <a:cubicBezTo>
                      <a:pt x="11965" y="6172"/>
                      <a:pt x="12280" y="5938"/>
                      <a:pt x="12536" y="5664"/>
                    </a:cubicBezTo>
                    <a:cubicBezTo>
                      <a:pt x="12615" y="5590"/>
                      <a:pt x="12691" y="5486"/>
                      <a:pt x="12810" y="5486"/>
                    </a:cubicBezTo>
                    <a:cubicBezTo>
                      <a:pt x="12814" y="5486"/>
                      <a:pt x="12818" y="5486"/>
                      <a:pt x="12823" y="5486"/>
                    </a:cubicBezTo>
                    <a:cubicBezTo>
                      <a:pt x="12826" y="5486"/>
                      <a:pt x="12830" y="5486"/>
                      <a:pt x="12833" y="5486"/>
                    </a:cubicBezTo>
                    <a:cubicBezTo>
                      <a:pt x="13017" y="5486"/>
                      <a:pt x="13130" y="5736"/>
                      <a:pt x="13003" y="5873"/>
                    </a:cubicBezTo>
                    <a:cubicBezTo>
                      <a:pt x="12624" y="6311"/>
                      <a:pt x="12126" y="6690"/>
                      <a:pt x="11538" y="6773"/>
                    </a:cubicBezTo>
                    <a:cubicBezTo>
                      <a:pt x="11484" y="6782"/>
                      <a:pt x="11428" y="6786"/>
                      <a:pt x="11373" y="6786"/>
                    </a:cubicBezTo>
                    <a:cubicBezTo>
                      <a:pt x="11097" y="6786"/>
                      <a:pt x="10818" y="6678"/>
                      <a:pt x="10645" y="6457"/>
                    </a:cubicBezTo>
                    <a:cubicBezTo>
                      <a:pt x="10548" y="6359"/>
                      <a:pt x="10472" y="6197"/>
                      <a:pt x="10317" y="6197"/>
                    </a:cubicBezTo>
                    <a:cubicBezTo>
                      <a:pt x="10312" y="6197"/>
                      <a:pt x="10307" y="6197"/>
                      <a:pt x="10302" y="6198"/>
                    </a:cubicBezTo>
                    <a:cubicBezTo>
                      <a:pt x="10281" y="6196"/>
                      <a:pt x="10260" y="6195"/>
                      <a:pt x="10239" y="6195"/>
                    </a:cubicBezTo>
                    <a:cubicBezTo>
                      <a:pt x="10146" y="6195"/>
                      <a:pt x="10053" y="6217"/>
                      <a:pt x="9981" y="6279"/>
                    </a:cubicBezTo>
                    <a:cubicBezTo>
                      <a:pt x="9624" y="6533"/>
                      <a:pt x="9190" y="6725"/>
                      <a:pt x="8748" y="6725"/>
                    </a:cubicBezTo>
                    <a:cubicBezTo>
                      <a:pt x="8631" y="6725"/>
                      <a:pt x="8514" y="6712"/>
                      <a:pt x="8398" y="6682"/>
                    </a:cubicBezTo>
                    <a:cubicBezTo>
                      <a:pt x="8187" y="6630"/>
                      <a:pt x="7971" y="6502"/>
                      <a:pt x="7755" y="6502"/>
                    </a:cubicBezTo>
                    <a:cubicBezTo>
                      <a:pt x="7671" y="6502"/>
                      <a:pt x="7587" y="6521"/>
                      <a:pt x="7504" y="6572"/>
                    </a:cubicBezTo>
                    <a:cubicBezTo>
                      <a:pt x="7192" y="6788"/>
                      <a:pt x="6848" y="6996"/>
                      <a:pt x="6458" y="6996"/>
                    </a:cubicBezTo>
                    <a:cubicBezTo>
                      <a:pt x="6449" y="6996"/>
                      <a:pt x="6440" y="6996"/>
                      <a:pt x="6431" y="6996"/>
                    </a:cubicBezTo>
                    <a:cubicBezTo>
                      <a:pt x="6409" y="6998"/>
                      <a:pt x="6386" y="6999"/>
                      <a:pt x="6363" y="6999"/>
                    </a:cubicBezTo>
                    <a:cubicBezTo>
                      <a:pt x="6029" y="6999"/>
                      <a:pt x="5729" y="6773"/>
                      <a:pt x="5587" y="6476"/>
                    </a:cubicBezTo>
                    <a:cubicBezTo>
                      <a:pt x="5523" y="6438"/>
                      <a:pt x="5449" y="6408"/>
                      <a:pt x="5379" y="6408"/>
                    </a:cubicBezTo>
                    <a:cubicBezTo>
                      <a:pt x="5319" y="6408"/>
                      <a:pt x="5262" y="6429"/>
                      <a:pt x="5215" y="6484"/>
                    </a:cubicBezTo>
                    <a:cubicBezTo>
                      <a:pt x="4941" y="6704"/>
                      <a:pt x="4578" y="6849"/>
                      <a:pt x="4225" y="6849"/>
                    </a:cubicBezTo>
                    <a:cubicBezTo>
                      <a:pt x="3975" y="6849"/>
                      <a:pt x="3730" y="6777"/>
                      <a:pt x="3525" y="6607"/>
                    </a:cubicBezTo>
                    <a:cubicBezTo>
                      <a:pt x="3470" y="6552"/>
                      <a:pt x="3408" y="6531"/>
                      <a:pt x="3345" y="6531"/>
                    </a:cubicBezTo>
                    <a:cubicBezTo>
                      <a:pt x="3228" y="6531"/>
                      <a:pt x="3106" y="6600"/>
                      <a:pt x="3003" y="6653"/>
                    </a:cubicBezTo>
                    <a:cubicBezTo>
                      <a:pt x="2798" y="6729"/>
                      <a:pt x="2630" y="6872"/>
                      <a:pt x="2436" y="6969"/>
                    </a:cubicBezTo>
                    <a:cubicBezTo>
                      <a:pt x="2405" y="6986"/>
                      <a:pt x="2371" y="6994"/>
                      <a:pt x="2338" y="6994"/>
                    </a:cubicBezTo>
                    <a:cubicBezTo>
                      <a:pt x="2204" y="6994"/>
                      <a:pt x="2071" y="6865"/>
                      <a:pt x="2100" y="6724"/>
                    </a:cubicBezTo>
                    <a:cubicBezTo>
                      <a:pt x="2097" y="6618"/>
                      <a:pt x="2201" y="6558"/>
                      <a:pt x="2276" y="6505"/>
                    </a:cubicBezTo>
                    <a:cubicBezTo>
                      <a:pt x="2473" y="6379"/>
                      <a:pt x="2673" y="6258"/>
                      <a:pt x="2872" y="6136"/>
                    </a:cubicBezTo>
                    <a:cubicBezTo>
                      <a:pt x="2969" y="5911"/>
                      <a:pt x="3094" y="5690"/>
                      <a:pt x="3118" y="5442"/>
                    </a:cubicBezTo>
                    <a:cubicBezTo>
                      <a:pt x="3166" y="4905"/>
                      <a:pt x="3348" y="4381"/>
                      <a:pt x="3635" y="3925"/>
                    </a:cubicBezTo>
                    <a:cubicBezTo>
                      <a:pt x="3813" y="3660"/>
                      <a:pt x="4034" y="3410"/>
                      <a:pt x="4330" y="3275"/>
                    </a:cubicBezTo>
                    <a:cubicBezTo>
                      <a:pt x="4399" y="3241"/>
                      <a:pt x="4477" y="3225"/>
                      <a:pt x="4555" y="3225"/>
                    </a:cubicBezTo>
                    <a:close/>
                    <a:moveTo>
                      <a:pt x="7419" y="1"/>
                    </a:moveTo>
                    <a:cubicBezTo>
                      <a:pt x="6041" y="1"/>
                      <a:pt x="4663" y="403"/>
                      <a:pt x="3504" y="1149"/>
                    </a:cubicBezTo>
                    <a:cubicBezTo>
                      <a:pt x="2398" y="1854"/>
                      <a:pt x="1485" y="2862"/>
                      <a:pt x="900" y="4037"/>
                    </a:cubicBezTo>
                    <a:cubicBezTo>
                      <a:pt x="245" y="5326"/>
                      <a:pt x="1" y="6813"/>
                      <a:pt x="182" y="8246"/>
                    </a:cubicBezTo>
                    <a:cubicBezTo>
                      <a:pt x="254" y="8319"/>
                      <a:pt x="325" y="8395"/>
                      <a:pt x="396" y="8471"/>
                    </a:cubicBezTo>
                    <a:cubicBezTo>
                      <a:pt x="521" y="8485"/>
                      <a:pt x="646" y="8490"/>
                      <a:pt x="772" y="8490"/>
                    </a:cubicBezTo>
                    <a:cubicBezTo>
                      <a:pt x="1059" y="8490"/>
                      <a:pt x="1348" y="8463"/>
                      <a:pt x="1636" y="8463"/>
                    </a:cubicBezTo>
                    <a:cubicBezTo>
                      <a:pt x="1645" y="8463"/>
                      <a:pt x="1655" y="8464"/>
                      <a:pt x="1664" y="8464"/>
                    </a:cubicBezTo>
                    <a:cubicBezTo>
                      <a:pt x="5852" y="8343"/>
                      <a:pt x="10040" y="8225"/>
                      <a:pt x="14228" y="8102"/>
                    </a:cubicBezTo>
                    <a:cubicBezTo>
                      <a:pt x="14433" y="8101"/>
                      <a:pt x="14722" y="8011"/>
                      <a:pt x="14731" y="7767"/>
                    </a:cubicBezTo>
                    <a:cubicBezTo>
                      <a:pt x="14912" y="5370"/>
                      <a:pt x="13786" y="2933"/>
                      <a:pt x="11865" y="1496"/>
                    </a:cubicBezTo>
                    <a:cubicBezTo>
                      <a:pt x="10666" y="572"/>
                      <a:pt x="9169" y="44"/>
                      <a:pt x="7656" y="5"/>
                    </a:cubicBezTo>
                    <a:cubicBezTo>
                      <a:pt x="7577" y="2"/>
                      <a:pt x="7498" y="1"/>
                      <a:pt x="7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7"/>
              <p:cNvSpPr/>
              <p:nvPr/>
            </p:nvSpPr>
            <p:spPr>
              <a:xfrm>
                <a:off x="1715400" y="2374475"/>
                <a:ext cx="23175" cy="39650"/>
              </a:xfrm>
              <a:custGeom>
                <a:avLst/>
                <a:gdLst/>
                <a:ahLst/>
                <a:cxnLst/>
                <a:rect l="l" t="t" r="r" b="b"/>
                <a:pathLst>
                  <a:path w="927" h="1586" extrusionOk="0">
                    <a:moveTo>
                      <a:pt x="927" y="1"/>
                    </a:moveTo>
                    <a:lnTo>
                      <a:pt x="927" y="1"/>
                    </a:lnTo>
                    <a:cubicBezTo>
                      <a:pt x="713" y="78"/>
                      <a:pt x="566" y="259"/>
                      <a:pt x="440" y="438"/>
                    </a:cubicBezTo>
                    <a:cubicBezTo>
                      <a:pt x="213" y="783"/>
                      <a:pt x="66" y="1179"/>
                      <a:pt x="0" y="1585"/>
                    </a:cubicBezTo>
                    <a:cubicBezTo>
                      <a:pt x="3" y="1585"/>
                      <a:pt x="5" y="1586"/>
                      <a:pt x="8" y="1586"/>
                    </a:cubicBezTo>
                    <a:cubicBezTo>
                      <a:pt x="244" y="1586"/>
                      <a:pt x="349" y="1340"/>
                      <a:pt x="467" y="1176"/>
                    </a:cubicBezTo>
                    <a:cubicBezTo>
                      <a:pt x="682" y="814"/>
                      <a:pt x="902" y="429"/>
                      <a:pt x="9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7"/>
              <p:cNvSpPr/>
              <p:nvPr/>
            </p:nvSpPr>
            <p:spPr>
              <a:xfrm>
                <a:off x="1633375" y="2496250"/>
                <a:ext cx="355725" cy="150900"/>
              </a:xfrm>
              <a:custGeom>
                <a:avLst/>
                <a:gdLst/>
                <a:ahLst/>
                <a:cxnLst/>
                <a:rect l="l" t="t" r="r" b="b"/>
                <a:pathLst>
                  <a:path w="14229" h="6036" extrusionOk="0">
                    <a:moveTo>
                      <a:pt x="9527" y="1549"/>
                    </a:moveTo>
                    <a:cubicBezTo>
                      <a:pt x="9587" y="1549"/>
                      <a:pt x="9647" y="1551"/>
                      <a:pt x="9707" y="1555"/>
                    </a:cubicBezTo>
                    <a:cubicBezTo>
                      <a:pt x="9867" y="1578"/>
                      <a:pt x="9956" y="1787"/>
                      <a:pt x="9863" y="1922"/>
                    </a:cubicBezTo>
                    <a:cubicBezTo>
                      <a:pt x="9791" y="2044"/>
                      <a:pt x="9636" y="2039"/>
                      <a:pt x="9513" y="2044"/>
                    </a:cubicBezTo>
                    <a:cubicBezTo>
                      <a:pt x="7943" y="2082"/>
                      <a:pt x="6373" y="2139"/>
                      <a:pt x="4803" y="2173"/>
                    </a:cubicBezTo>
                    <a:cubicBezTo>
                      <a:pt x="4794" y="2174"/>
                      <a:pt x="4785" y="2175"/>
                      <a:pt x="4777" y="2175"/>
                    </a:cubicBezTo>
                    <a:cubicBezTo>
                      <a:pt x="4513" y="2175"/>
                      <a:pt x="4472" y="1736"/>
                      <a:pt x="4743" y="1697"/>
                    </a:cubicBezTo>
                    <a:cubicBezTo>
                      <a:pt x="6161" y="1634"/>
                      <a:pt x="7582" y="1612"/>
                      <a:pt x="9001" y="1565"/>
                    </a:cubicBezTo>
                    <a:cubicBezTo>
                      <a:pt x="9176" y="1563"/>
                      <a:pt x="9351" y="1549"/>
                      <a:pt x="9527" y="1549"/>
                    </a:cubicBezTo>
                    <a:close/>
                    <a:moveTo>
                      <a:pt x="10167" y="2733"/>
                    </a:moveTo>
                    <a:cubicBezTo>
                      <a:pt x="10187" y="2733"/>
                      <a:pt x="10208" y="2733"/>
                      <a:pt x="10228" y="2733"/>
                    </a:cubicBezTo>
                    <a:cubicBezTo>
                      <a:pt x="10403" y="2733"/>
                      <a:pt x="10514" y="2953"/>
                      <a:pt x="10418" y="3099"/>
                    </a:cubicBezTo>
                    <a:cubicBezTo>
                      <a:pt x="10356" y="3217"/>
                      <a:pt x="10211" y="3218"/>
                      <a:pt x="10095" y="3223"/>
                    </a:cubicBezTo>
                    <a:cubicBezTo>
                      <a:pt x="8159" y="3276"/>
                      <a:pt x="6222" y="3333"/>
                      <a:pt x="4285" y="3390"/>
                    </a:cubicBezTo>
                    <a:cubicBezTo>
                      <a:pt x="4269" y="3391"/>
                      <a:pt x="4254" y="3391"/>
                      <a:pt x="4238" y="3391"/>
                    </a:cubicBezTo>
                    <a:cubicBezTo>
                      <a:pt x="4120" y="3391"/>
                      <a:pt x="3992" y="3354"/>
                      <a:pt x="3954" y="3231"/>
                    </a:cubicBezTo>
                    <a:cubicBezTo>
                      <a:pt x="3888" y="3076"/>
                      <a:pt x="4017" y="2902"/>
                      <a:pt x="4177" y="2902"/>
                    </a:cubicBezTo>
                    <a:cubicBezTo>
                      <a:pt x="4182" y="2902"/>
                      <a:pt x="4186" y="2902"/>
                      <a:pt x="4191" y="2902"/>
                    </a:cubicBezTo>
                    <a:cubicBezTo>
                      <a:pt x="5675" y="2853"/>
                      <a:pt x="7159" y="2816"/>
                      <a:pt x="8643" y="2772"/>
                    </a:cubicBezTo>
                    <a:cubicBezTo>
                      <a:pt x="9151" y="2763"/>
                      <a:pt x="9659" y="2733"/>
                      <a:pt x="10167" y="2733"/>
                    </a:cubicBezTo>
                    <a:close/>
                    <a:moveTo>
                      <a:pt x="9569" y="3952"/>
                    </a:moveTo>
                    <a:cubicBezTo>
                      <a:pt x="9614" y="3952"/>
                      <a:pt x="9658" y="3952"/>
                      <a:pt x="9702" y="3953"/>
                    </a:cubicBezTo>
                    <a:cubicBezTo>
                      <a:pt x="9982" y="3989"/>
                      <a:pt x="9940" y="4435"/>
                      <a:pt x="9670" y="4435"/>
                    </a:cubicBezTo>
                    <a:cubicBezTo>
                      <a:pt x="9663" y="4435"/>
                      <a:pt x="9656" y="4434"/>
                      <a:pt x="9649" y="4434"/>
                    </a:cubicBezTo>
                    <a:cubicBezTo>
                      <a:pt x="8034" y="4484"/>
                      <a:pt x="6418" y="4533"/>
                      <a:pt x="4803" y="4572"/>
                    </a:cubicBezTo>
                    <a:cubicBezTo>
                      <a:pt x="4794" y="4573"/>
                      <a:pt x="4786" y="4573"/>
                      <a:pt x="4777" y="4573"/>
                    </a:cubicBezTo>
                    <a:cubicBezTo>
                      <a:pt x="4513" y="4573"/>
                      <a:pt x="4471" y="4136"/>
                      <a:pt x="4741" y="4094"/>
                    </a:cubicBezTo>
                    <a:cubicBezTo>
                      <a:pt x="5760" y="4044"/>
                      <a:pt x="6781" y="4032"/>
                      <a:pt x="7802" y="3997"/>
                    </a:cubicBezTo>
                    <a:cubicBezTo>
                      <a:pt x="8391" y="3988"/>
                      <a:pt x="8981" y="3952"/>
                      <a:pt x="9569" y="3952"/>
                    </a:cubicBezTo>
                    <a:close/>
                    <a:moveTo>
                      <a:pt x="13672" y="1"/>
                    </a:moveTo>
                    <a:cubicBezTo>
                      <a:pt x="13598" y="1"/>
                      <a:pt x="13524" y="7"/>
                      <a:pt x="13453" y="17"/>
                    </a:cubicBezTo>
                    <a:cubicBezTo>
                      <a:pt x="9063" y="144"/>
                      <a:pt x="4673" y="266"/>
                      <a:pt x="283" y="396"/>
                    </a:cubicBezTo>
                    <a:cubicBezTo>
                      <a:pt x="283" y="396"/>
                      <a:pt x="282" y="396"/>
                      <a:pt x="282" y="396"/>
                    </a:cubicBezTo>
                    <a:cubicBezTo>
                      <a:pt x="157" y="396"/>
                      <a:pt x="0" y="519"/>
                      <a:pt x="43" y="656"/>
                    </a:cubicBezTo>
                    <a:cubicBezTo>
                      <a:pt x="631" y="2870"/>
                      <a:pt x="2337" y="4746"/>
                      <a:pt x="4481" y="5552"/>
                    </a:cubicBezTo>
                    <a:cubicBezTo>
                      <a:pt x="5313" y="5874"/>
                      <a:pt x="6205" y="6035"/>
                      <a:pt x="7097" y="6035"/>
                    </a:cubicBezTo>
                    <a:cubicBezTo>
                      <a:pt x="7969" y="6035"/>
                      <a:pt x="8841" y="5881"/>
                      <a:pt x="9657" y="5572"/>
                    </a:cubicBezTo>
                    <a:cubicBezTo>
                      <a:pt x="11945" y="4732"/>
                      <a:pt x="13767" y="2667"/>
                      <a:pt x="14229" y="265"/>
                    </a:cubicBezTo>
                    <a:cubicBezTo>
                      <a:pt x="14107" y="58"/>
                      <a:pt x="13891" y="1"/>
                      <a:pt x="13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7"/>
              <p:cNvSpPr/>
              <p:nvPr/>
            </p:nvSpPr>
            <p:spPr>
              <a:xfrm>
                <a:off x="1271525" y="1919275"/>
                <a:ext cx="1079275" cy="1067350"/>
              </a:xfrm>
              <a:custGeom>
                <a:avLst/>
                <a:gdLst/>
                <a:ahLst/>
                <a:cxnLst/>
                <a:rect l="l" t="t" r="r" b="b"/>
                <a:pathLst>
                  <a:path w="43171" h="42694" extrusionOk="0">
                    <a:moveTo>
                      <a:pt x="21551" y="14489"/>
                    </a:moveTo>
                    <a:cubicBezTo>
                      <a:pt x="21630" y="14489"/>
                      <a:pt x="21709" y="14490"/>
                      <a:pt x="21788" y="14493"/>
                    </a:cubicBezTo>
                    <a:cubicBezTo>
                      <a:pt x="23301" y="14532"/>
                      <a:pt x="24798" y="15060"/>
                      <a:pt x="25997" y="15984"/>
                    </a:cubicBezTo>
                    <a:cubicBezTo>
                      <a:pt x="27918" y="17421"/>
                      <a:pt x="29044" y="19858"/>
                      <a:pt x="28863" y="22255"/>
                    </a:cubicBezTo>
                    <a:cubicBezTo>
                      <a:pt x="28854" y="22499"/>
                      <a:pt x="28565" y="22589"/>
                      <a:pt x="28360" y="22590"/>
                    </a:cubicBezTo>
                    <a:cubicBezTo>
                      <a:pt x="24172" y="22713"/>
                      <a:pt x="19984" y="22831"/>
                      <a:pt x="15796" y="22952"/>
                    </a:cubicBezTo>
                    <a:cubicBezTo>
                      <a:pt x="15787" y="22952"/>
                      <a:pt x="15777" y="22951"/>
                      <a:pt x="15768" y="22951"/>
                    </a:cubicBezTo>
                    <a:cubicBezTo>
                      <a:pt x="15480" y="22951"/>
                      <a:pt x="15191" y="22978"/>
                      <a:pt x="14904" y="22978"/>
                    </a:cubicBezTo>
                    <a:cubicBezTo>
                      <a:pt x="14778" y="22978"/>
                      <a:pt x="14653" y="22973"/>
                      <a:pt x="14528" y="22959"/>
                    </a:cubicBezTo>
                    <a:cubicBezTo>
                      <a:pt x="14457" y="22883"/>
                      <a:pt x="14386" y="22807"/>
                      <a:pt x="14314" y="22734"/>
                    </a:cubicBezTo>
                    <a:cubicBezTo>
                      <a:pt x="14133" y="21301"/>
                      <a:pt x="14377" y="19814"/>
                      <a:pt x="15032" y="18525"/>
                    </a:cubicBezTo>
                    <a:cubicBezTo>
                      <a:pt x="15617" y="17350"/>
                      <a:pt x="16530" y="16342"/>
                      <a:pt x="17636" y="15637"/>
                    </a:cubicBezTo>
                    <a:cubicBezTo>
                      <a:pt x="18795" y="14891"/>
                      <a:pt x="20173" y="14489"/>
                      <a:pt x="21551" y="14489"/>
                    </a:cubicBezTo>
                    <a:close/>
                    <a:moveTo>
                      <a:pt x="28146" y="23080"/>
                    </a:moveTo>
                    <a:cubicBezTo>
                      <a:pt x="28365" y="23080"/>
                      <a:pt x="28581" y="23137"/>
                      <a:pt x="28703" y="23344"/>
                    </a:cubicBezTo>
                    <a:cubicBezTo>
                      <a:pt x="28241" y="25746"/>
                      <a:pt x="26419" y="27811"/>
                      <a:pt x="24131" y="28651"/>
                    </a:cubicBezTo>
                    <a:cubicBezTo>
                      <a:pt x="23315" y="28960"/>
                      <a:pt x="22443" y="29114"/>
                      <a:pt x="21571" y="29114"/>
                    </a:cubicBezTo>
                    <a:cubicBezTo>
                      <a:pt x="20679" y="29114"/>
                      <a:pt x="19787" y="28953"/>
                      <a:pt x="18955" y="28631"/>
                    </a:cubicBezTo>
                    <a:cubicBezTo>
                      <a:pt x="16811" y="27825"/>
                      <a:pt x="15105" y="25949"/>
                      <a:pt x="14517" y="23735"/>
                    </a:cubicBezTo>
                    <a:cubicBezTo>
                      <a:pt x="14474" y="23598"/>
                      <a:pt x="14631" y="23475"/>
                      <a:pt x="14756" y="23475"/>
                    </a:cubicBezTo>
                    <a:cubicBezTo>
                      <a:pt x="14756" y="23475"/>
                      <a:pt x="14757" y="23475"/>
                      <a:pt x="14757" y="23475"/>
                    </a:cubicBezTo>
                    <a:cubicBezTo>
                      <a:pt x="19147" y="23345"/>
                      <a:pt x="23537" y="23223"/>
                      <a:pt x="27927" y="23096"/>
                    </a:cubicBezTo>
                    <a:cubicBezTo>
                      <a:pt x="27998" y="23086"/>
                      <a:pt x="28072" y="23080"/>
                      <a:pt x="28146" y="23080"/>
                    </a:cubicBezTo>
                    <a:close/>
                    <a:moveTo>
                      <a:pt x="7066" y="9233"/>
                    </a:moveTo>
                    <a:cubicBezTo>
                      <a:pt x="7153" y="9233"/>
                      <a:pt x="7234" y="9378"/>
                      <a:pt x="7157" y="9472"/>
                    </a:cubicBezTo>
                    <a:cubicBezTo>
                      <a:pt x="6157" y="12040"/>
                      <a:pt x="5690" y="14864"/>
                      <a:pt x="6121" y="17604"/>
                    </a:cubicBezTo>
                    <a:cubicBezTo>
                      <a:pt x="6165" y="17605"/>
                      <a:pt x="6255" y="17606"/>
                      <a:pt x="6300" y="17608"/>
                    </a:cubicBezTo>
                    <a:cubicBezTo>
                      <a:pt x="6463" y="17134"/>
                      <a:pt x="6562" y="16639"/>
                      <a:pt x="6748" y="16173"/>
                    </a:cubicBezTo>
                    <a:cubicBezTo>
                      <a:pt x="7145" y="15061"/>
                      <a:pt x="7715" y="14013"/>
                      <a:pt x="8412" y="13062"/>
                    </a:cubicBezTo>
                    <a:cubicBezTo>
                      <a:pt x="8449" y="13004"/>
                      <a:pt x="8526" y="12963"/>
                      <a:pt x="8591" y="12963"/>
                    </a:cubicBezTo>
                    <a:cubicBezTo>
                      <a:pt x="8650" y="12963"/>
                      <a:pt x="8700" y="12998"/>
                      <a:pt x="8699" y="13087"/>
                    </a:cubicBezTo>
                    <a:cubicBezTo>
                      <a:pt x="8670" y="13381"/>
                      <a:pt x="8551" y="13660"/>
                      <a:pt x="8518" y="13957"/>
                    </a:cubicBezTo>
                    <a:cubicBezTo>
                      <a:pt x="8044" y="16235"/>
                      <a:pt x="8194" y="18609"/>
                      <a:pt x="8724" y="20863"/>
                    </a:cubicBezTo>
                    <a:cubicBezTo>
                      <a:pt x="8736" y="20934"/>
                      <a:pt x="8773" y="20962"/>
                      <a:pt x="8815" y="20962"/>
                    </a:cubicBezTo>
                    <a:cubicBezTo>
                      <a:pt x="8888" y="20962"/>
                      <a:pt x="8977" y="20877"/>
                      <a:pt x="8977" y="20790"/>
                    </a:cubicBezTo>
                    <a:cubicBezTo>
                      <a:pt x="9110" y="19624"/>
                      <a:pt x="9341" y="18429"/>
                      <a:pt x="9935" y="17404"/>
                    </a:cubicBezTo>
                    <a:cubicBezTo>
                      <a:pt x="9980" y="17409"/>
                      <a:pt x="10071" y="17421"/>
                      <a:pt x="10115" y="17427"/>
                    </a:cubicBezTo>
                    <a:cubicBezTo>
                      <a:pt x="9867" y="19676"/>
                      <a:pt x="10099" y="21988"/>
                      <a:pt x="10896" y="24113"/>
                    </a:cubicBezTo>
                    <a:cubicBezTo>
                      <a:pt x="10928" y="24208"/>
                      <a:pt x="11003" y="24278"/>
                      <a:pt x="11069" y="24352"/>
                    </a:cubicBezTo>
                    <a:cubicBezTo>
                      <a:pt x="11101" y="24318"/>
                      <a:pt x="11165" y="24252"/>
                      <a:pt x="11196" y="24218"/>
                    </a:cubicBezTo>
                    <a:cubicBezTo>
                      <a:pt x="11274" y="23413"/>
                      <a:pt x="11291" y="22567"/>
                      <a:pt x="11647" y="21826"/>
                    </a:cubicBezTo>
                    <a:cubicBezTo>
                      <a:pt x="11725" y="21877"/>
                      <a:pt x="11787" y="21954"/>
                      <a:pt x="11790" y="22054"/>
                    </a:cubicBezTo>
                    <a:cubicBezTo>
                      <a:pt x="11966" y="23214"/>
                      <a:pt x="12311" y="24353"/>
                      <a:pt x="12821" y="25412"/>
                    </a:cubicBezTo>
                    <a:cubicBezTo>
                      <a:pt x="13661" y="27111"/>
                      <a:pt x="14905" y="28608"/>
                      <a:pt x="16420" y="29744"/>
                    </a:cubicBezTo>
                    <a:cubicBezTo>
                      <a:pt x="16481" y="29786"/>
                      <a:pt x="16515" y="29847"/>
                      <a:pt x="16520" y="29924"/>
                    </a:cubicBezTo>
                    <a:cubicBezTo>
                      <a:pt x="16457" y="29931"/>
                      <a:pt x="16394" y="29935"/>
                      <a:pt x="16332" y="29935"/>
                    </a:cubicBezTo>
                    <a:cubicBezTo>
                      <a:pt x="15805" y="29935"/>
                      <a:pt x="15305" y="29682"/>
                      <a:pt x="14817" y="29502"/>
                    </a:cubicBezTo>
                    <a:cubicBezTo>
                      <a:pt x="14550" y="29417"/>
                      <a:pt x="14320" y="29226"/>
                      <a:pt x="14036" y="29205"/>
                    </a:cubicBezTo>
                    <a:lnTo>
                      <a:pt x="14036" y="29205"/>
                    </a:lnTo>
                    <a:cubicBezTo>
                      <a:pt x="14038" y="29255"/>
                      <a:pt x="14042" y="29352"/>
                      <a:pt x="14044" y="29401"/>
                    </a:cubicBezTo>
                    <a:cubicBezTo>
                      <a:pt x="15589" y="31197"/>
                      <a:pt x="17594" y="32586"/>
                      <a:pt x="19806" y="33430"/>
                    </a:cubicBezTo>
                    <a:cubicBezTo>
                      <a:pt x="19716" y="33534"/>
                      <a:pt x="19587" y="33592"/>
                      <a:pt x="19450" y="33592"/>
                    </a:cubicBezTo>
                    <a:cubicBezTo>
                      <a:pt x="19434" y="33592"/>
                      <a:pt x="19419" y="33591"/>
                      <a:pt x="19403" y="33590"/>
                    </a:cubicBezTo>
                    <a:cubicBezTo>
                      <a:pt x="18244" y="33548"/>
                      <a:pt x="17122" y="33198"/>
                      <a:pt x="16057" y="32764"/>
                    </a:cubicBezTo>
                    <a:cubicBezTo>
                      <a:pt x="16053" y="32764"/>
                      <a:pt x="16049" y="32764"/>
                      <a:pt x="16045" y="32764"/>
                    </a:cubicBezTo>
                    <a:cubicBezTo>
                      <a:pt x="15859" y="32764"/>
                      <a:pt x="15987" y="33005"/>
                      <a:pt x="16081" y="33064"/>
                    </a:cubicBezTo>
                    <a:cubicBezTo>
                      <a:pt x="17104" y="33936"/>
                      <a:pt x="18199" y="34732"/>
                      <a:pt x="19387" y="35364"/>
                    </a:cubicBezTo>
                    <a:cubicBezTo>
                      <a:pt x="20549" y="35982"/>
                      <a:pt x="21795" y="36445"/>
                      <a:pt x="23082" y="36725"/>
                    </a:cubicBezTo>
                    <a:cubicBezTo>
                      <a:pt x="23162" y="36738"/>
                      <a:pt x="23228" y="36786"/>
                      <a:pt x="23198" y="36878"/>
                    </a:cubicBezTo>
                    <a:cubicBezTo>
                      <a:pt x="23146" y="36909"/>
                      <a:pt x="23089" y="36927"/>
                      <a:pt x="23026" y="36934"/>
                    </a:cubicBezTo>
                    <a:cubicBezTo>
                      <a:pt x="22356" y="37039"/>
                      <a:pt x="21677" y="37094"/>
                      <a:pt x="20998" y="37094"/>
                    </a:cubicBezTo>
                    <a:cubicBezTo>
                      <a:pt x="19962" y="37094"/>
                      <a:pt x="18927" y="36968"/>
                      <a:pt x="17924" y="36706"/>
                    </a:cubicBezTo>
                    <a:cubicBezTo>
                      <a:pt x="17884" y="36754"/>
                      <a:pt x="17845" y="36804"/>
                      <a:pt x="17808" y="36855"/>
                    </a:cubicBezTo>
                    <a:cubicBezTo>
                      <a:pt x="17856" y="36935"/>
                      <a:pt x="17903" y="37021"/>
                      <a:pt x="17985" y="37075"/>
                    </a:cubicBezTo>
                    <a:cubicBezTo>
                      <a:pt x="20169" y="38606"/>
                      <a:pt x="22771" y="39473"/>
                      <a:pt x="25410" y="39772"/>
                    </a:cubicBezTo>
                    <a:cubicBezTo>
                      <a:pt x="25411" y="39772"/>
                      <a:pt x="25412" y="39772"/>
                      <a:pt x="25413" y="39772"/>
                    </a:cubicBezTo>
                    <a:cubicBezTo>
                      <a:pt x="25481" y="39772"/>
                      <a:pt x="25541" y="39807"/>
                      <a:pt x="25600" y="39842"/>
                    </a:cubicBezTo>
                    <a:cubicBezTo>
                      <a:pt x="25582" y="39877"/>
                      <a:pt x="25547" y="39947"/>
                      <a:pt x="25530" y="39982"/>
                    </a:cubicBezTo>
                    <a:cubicBezTo>
                      <a:pt x="24312" y="40251"/>
                      <a:pt x="23064" y="40360"/>
                      <a:pt x="21818" y="40360"/>
                    </a:cubicBezTo>
                    <a:cubicBezTo>
                      <a:pt x="21543" y="40360"/>
                      <a:pt x="21267" y="40355"/>
                      <a:pt x="20992" y="40344"/>
                    </a:cubicBezTo>
                    <a:cubicBezTo>
                      <a:pt x="19425" y="40257"/>
                      <a:pt x="17861" y="40017"/>
                      <a:pt x="16359" y="39552"/>
                    </a:cubicBezTo>
                    <a:cubicBezTo>
                      <a:pt x="13953" y="38826"/>
                      <a:pt x="11707" y="37597"/>
                      <a:pt x="9757" y="36014"/>
                    </a:cubicBezTo>
                    <a:cubicBezTo>
                      <a:pt x="8810" y="35253"/>
                      <a:pt x="7937" y="34404"/>
                      <a:pt x="7118" y="33508"/>
                    </a:cubicBezTo>
                    <a:cubicBezTo>
                      <a:pt x="5882" y="31996"/>
                      <a:pt x="4861" y="30311"/>
                      <a:pt x="4094" y="28516"/>
                    </a:cubicBezTo>
                    <a:cubicBezTo>
                      <a:pt x="3644" y="27249"/>
                      <a:pt x="3279" y="25951"/>
                      <a:pt x="3055" y="24624"/>
                    </a:cubicBezTo>
                    <a:cubicBezTo>
                      <a:pt x="2505" y="21523"/>
                      <a:pt x="2692" y="18279"/>
                      <a:pt x="3695" y="15286"/>
                    </a:cubicBezTo>
                    <a:cubicBezTo>
                      <a:pt x="4421" y="13118"/>
                      <a:pt x="5507" y="11057"/>
                      <a:pt x="6977" y="9299"/>
                    </a:cubicBezTo>
                    <a:cubicBezTo>
                      <a:pt x="7003" y="9252"/>
                      <a:pt x="7035" y="9233"/>
                      <a:pt x="7066" y="9233"/>
                    </a:cubicBezTo>
                    <a:close/>
                    <a:moveTo>
                      <a:pt x="21586" y="1"/>
                    </a:moveTo>
                    <a:cubicBezTo>
                      <a:pt x="21108" y="1"/>
                      <a:pt x="20631" y="17"/>
                      <a:pt x="20155" y="49"/>
                    </a:cubicBezTo>
                    <a:cubicBezTo>
                      <a:pt x="15889" y="315"/>
                      <a:pt x="11723" y="1919"/>
                      <a:pt x="8375" y="4574"/>
                    </a:cubicBezTo>
                    <a:cubicBezTo>
                      <a:pt x="4341" y="7728"/>
                      <a:pt x="1505" y="12381"/>
                      <a:pt x="586" y="17421"/>
                    </a:cubicBezTo>
                    <a:cubicBezTo>
                      <a:pt x="0" y="20554"/>
                      <a:pt x="126" y="23818"/>
                      <a:pt x="953" y="26896"/>
                    </a:cubicBezTo>
                    <a:cubicBezTo>
                      <a:pt x="1619" y="29371"/>
                      <a:pt x="2737" y="31726"/>
                      <a:pt x="4239" y="33803"/>
                    </a:cubicBezTo>
                    <a:cubicBezTo>
                      <a:pt x="7197" y="37937"/>
                      <a:pt x="11678" y="40960"/>
                      <a:pt x="16632" y="42116"/>
                    </a:cubicBezTo>
                    <a:cubicBezTo>
                      <a:pt x="18247" y="42501"/>
                      <a:pt x="19908" y="42693"/>
                      <a:pt x="21568" y="42693"/>
                    </a:cubicBezTo>
                    <a:cubicBezTo>
                      <a:pt x="22919" y="42693"/>
                      <a:pt x="24270" y="42566"/>
                      <a:pt x="25596" y="42312"/>
                    </a:cubicBezTo>
                    <a:cubicBezTo>
                      <a:pt x="28310" y="41796"/>
                      <a:pt x="30919" y="40740"/>
                      <a:pt x="33228" y="39225"/>
                    </a:cubicBezTo>
                    <a:cubicBezTo>
                      <a:pt x="37193" y="36646"/>
                      <a:pt x="40264" y="32714"/>
                      <a:pt x="41776" y="28231"/>
                    </a:cubicBezTo>
                    <a:cubicBezTo>
                      <a:pt x="42867" y="25062"/>
                      <a:pt x="43170" y="21633"/>
                      <a:pt x="42702" y="18317"/>
                    </a:cubicBezTo>
                    <a:cubicBezTo>
                      <a:pt x="42317" y="15605"/>
                      <a:pt x="41401" y="12968"/>
                      <a:pt x="40013" y="10605"/>
                    </a:cubicBezTo>
                    <a:cubicBezTo>
                      <a:pt x="37477" y="6230"/>
                      <a:pt x="33334" y="2812"/>
                      <a:pt x="28549" y="1172"/>
                    </a:cubicBezTo>
                    <a:cubicBezTo>
                      <a:pt x="26316" y="395"/>
                      <a:pt x="23950" y="1"/>
                      <a:pt x="2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7"/>
              <p:cNvSpPr/>
              <p:nvPr/>
            </p:nvSpPr>
            <p:spPr>
              <a:xfrm>
                <a:off x="1745150" y="2534950"/>
                <a:ext cx="137150" cy="15675"/>
              </a:xfrm>
              <a:custGeom>
                <a:avLst/>
                <a:gdLst/>
                <a:ahLst/>
                <a:cxnLst/>
                <a:rect l="l" t="t" r="r" b="b"/>
                <a:pathLst>
                  <a:path w="5486" h="627" extrusionOk="0">
                    <a:moveTo>
                      <a:pt x="5056" y="1"/>
                    </a:moveTo>
                    <a:cubicBezTo>
                      <a:pt x="4880" y="1"/>
                      <a:pt x="4705" y="15"/>
                      <a:pt x="4530" y="17"/>
                    </a:cubicBezTo>
                    <a:cubicBezTo>
                      <a:pt x="3111" y="64"/>
                      <a:pt x="1690" y="86"/>
                      <a:pt x="272" y="149"/>
                    </a:cubicBezTo>
                    <a:cubicBezTo>
                      <a:pt x="1" y="188"/>
                      <a:pt x="42" y="627"/>
                      <a:pt x="306" y="627"/>
                    </a:cubicBezTo>
                    <a:cubicBezTo>
                      <a:pt x="314" y="627"/>
                      <a:pt x="323" y="626"/>
                      <a:pt x="332" y="625"/>
                    </a:cubicBezTo>
                    <a:cubicBezTo>
                      <a:pt x="1902" y="591"/>
                      <a:pt x="3472" y="534"/>
                      <a:pt x="5042" y="496"/>
                    </a:cubicBezTo>
                    <a:cubicBezTo>
                      <a:pt x="5165" y="491"/>
                      <a:pt x="5320" y="496"/>
                      <a:pt x="5392" y="374"/>
                    </a:cubicBezTo>
                    <a:cubicBezTo>
                      <a:pt x="5485" y="239"/>
                      <a:pt x="5396" y="30"/>
                      <a:pt x="5236" y="7"/>
                    </a:cubicBezTo>
                    <a:cubicBezTo>
                      <a:pt x="5176" y="3"/>
                      <a:pt x="5116" y="1"/>
                      <a:pt x="5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7"/>
              <p:cNvSpPr/>
              <p:nvPr/>
            </p:nvSpPr>
            <p:spPr>
              <a:xfrm>
                <a:off x="1730575" y="2564550"/>
                <a:ext cx="165675" cy="16500"/>
              </a:xfrm>
              <a:custGeom>
                <a:avLst/>
                <a:gdLst/>
                <a:ahLst/>
                <a:cxnLst/>
                <a:rect l="l" t="t" r="r" b="b"/>
                <a:pathLst>
                  <a:path w="6627" h="660" extrusionOk="0">
                    <a:moveTo>
                      <a:pt x="6279" y="1"/>
                    </a:moveTo>
                    <a:cubicBezTo>
                      <a:pt x="5771" y="1"/>
                      <a:pt x="5263" y="31"/>
                      <a:pt x="4755" y="40"/>
                    </a:cubicBezTo>
                    <a:cubicBezTo>
                      <a:pt x="3271" y="84"/>
                      <a:pt x="1787" y="121"/>
                      <a:pt x="303" y="170"/>
                    </a:cubicBezTo>
                    <a:cubicBezTo>
                      <a:pt x="298" y="170"/>
                      <a:pt x="294" y="170"/>
                      <a:pt x="289" y="170"/>
                    </a:cubicBezTo>
                    <a:cubicBezTo>
                      <a:pt x="129" y="170"/>
                      <a:pt x="0" y="344"/>
                      <a:pt x="66" y="499"/>
                    </a:cubicBezTo>
                    <a:cubicBezTo>
                      <a:pt x="104" y="622"/>
                      <a:pt x="232" y="659"/>
                      <a:pt x="350" y="659"/>
                    </a:cubicBezTo>
                    <a:cubicBezTo>
                      <a:pt x="366" y="659"/>
                      <a:pt x="381" y="659"/>
                      <a:pt x="397" y="658"/>
                    </a:cubicBezTo>
                    <a:cubicBezTo>
                      <a:pt x="2334" y="601"/>
                      <a:pt x="4271" y="544"/>
                      <a:pt x="6207" y="491"/>
                    </a:cubicBezTo>
                    <a:cubicBezTo>
                      <a:pt x="6323" y="485"/>
                      <a:pt x="6468" y="485"/>
                      <a:pt x="6530" y="367"/>
                    </a:cubicBezTo>
                    <a:cubicBezTo>
                      <a:pt x="6626" y="221"/>
                      <a:pt x="6515" y="1"/>
                      <a:pt x="6340" y="1"/>
                    </a:cubicBezTo>
                    <a:cubicBezTo>
                      <a:pt x="6320" y="1"/>
                      <a:pt x="6299" y="1"/>
                      <a:pt x="6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7"/>
              <p:cNvSpPr/>
              <p:nvPr/>
            </p:nvSpPr>
            <p:spPr>
              <a:xfrm>
                <a:off x="1745150" y="2595050"/>
                <a:ext cx="137775" cy="15550"/>
              </a:xfrm>
              <a:custGeom>
                <a:avLst/>
                <a:gdLst/>
                <a:ahLst/>
                <a:cxnLst/>
                <a:rect l="l" t="t" r="r" b="b"/>
                <a:pathLst>
                  <a:path w="5511" h="622" extrusionOk="0">
                    <a:moveTo>
                      <a:pt x="5098" y="0"/>
                    </a:moveTo>
                    <a:cubicBezTo>
                      <a:pt x="4510" y="0"/>
                      <a:pt x="3920" y="36"/>
                      <a:pt x="3331" y="45"/>
                    </a:cubicBezTo>
                    <a:cubicBezTo>
                      <a:pt x="2310" y="80"/>
                      <a:pt x="1289" y="92"/>
                      <a:pt x="270" y="142"/>
                    </a:cubicBezTo>
                    <a:cubicBezTo>
                      <a:pt x="0" y="184"/>
                      <a:pt x="42" y="621"/>
                      <a:pt x="306" y="621"/>
                    </a:cubicBezTo>
                    <a:cubicBezTo>
                      <a:pt x="315" y="621"/>
                      <a:pt x="323" y="621"/>
                      <a:pt x="332" y="620"/>
                    </a:cubicBezTo>
                    <a:cubicBezTo>
                      <a:pt x="1947" y="581"/>
                      <a:pt x="3563" y="532"/>
                      <a:pt x="5178" y="482"/>
                    </a:cubicBezTo>
                    <a:cubicBezTo>
                      <a:pt x="5185" y="482"/>
                      <a:pt x="5192" y="483"/>
                      <a:pt x="5199" y="483"/>
                    </a:cubicBezTo>
                    <a:cubicBezTo>
                      <a:pt x="5469" y="483"/>
                      <a:pt x="5511" y="37"/>
                      <a:pt x="5231" y="1"/>
                    </a:cubicBezTo>
                    <a:cubicBezTo>
                      <a:pt x="5187" y="0"/>
                      <a:pt x="5143" y="0"/>
                      <a:pt x="5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7"/>
            <p:cNvSpPr/>
            <p:nvPr/>
          </p:nvSpPr>
          <p:spPr>
            <a:xfrm rot="900166">
              <a:off x="1207767" y="3580101"/>
              <a:ext cx="351839" cy="120090"/>
            </a:xfrm>
            <a:custGeom>
              <a:avLst/>
              <a:gdLst/>
              <a:ahLst/>
              <a:cxnLst/>
              <a:rect l="l" t="t" r="r" b="b"/>
              <a:pathLst>
                <a:path w="11060" h="3775" extrusionOk="0">
                  <a:moveTo>
                    <a:pt x="2479" y="497"/>
                  </a:moveTo>
                  <a:cubicBezTo>
                    <a:pt x="2454" y="925"/>
                    <a:pt x="2234" y="1310"/>
                    <a:pt x="2019" y="1672"/>
                  </a:cubicBezTo>
                  <a:cubicBezTo>
                    <a:pt x="1901" y="1836"/>
                    <a:pt x="1796" y="2082"/>
                    <a:pt x="1560" y="2082"/>
                  </a:cubicBezTo>
                  <a:cubicBezTo>
                    <a:pt x="1557" y="2082"/>
                    <a:pt x="1555" y="2081"/>
                    <a:pt x="1552" y="2081"/>
                  </a:cubicBezTo>
                  <a:cubicBezTo>
                    <a:pt x="1618" y="1675"/>
                    <a:pt x="1765" y="1279"/>
                    <a:pt x="1992" y="934"/>
                  </a:cubicBezTo>
                  <a:cubicBezTo>
                    <a:pt x="2118" y="755"/>
                    <a:pt x="2265" y="574"/>
                    <a:pt x="2479" y="497"/>
                  </a:cubicBezTo>
                  <a:close/>
                  <a:moveTo>
                    <a:pt x="2484" y="1"/>
                  </a:moveTo>
                  <a:cubicBezTo>
                    <a:pt x="2406" y="1"/>
                    <a:pt x="2328" y="17"/>
                    <a:pt x="2259" y="51"/>
                  </a:cubicBezTo>
                  <a:cubicBezTo>
                    <a:pt x="1963" y="186"/>
                    <a:pt x="1742" y="436"/>
                    <a:pt x="1564" y="701"/>
                  </a:cubicBezTo>
                  <a:cubicBezTo>
                    <a:pt x="1277" y="1157"/>
                    <a:pt x="1095" y="1681"/>
                    <a:pt x="1047" y="2218"/>
                  </a:cubicBezTo>
                  <a:cubicBezTo>
                    <a:pt x="1023" y="2466"/>
                    <a:pt x="898" y="2687"/>
                    <a:pt x="801" y="2912"/>
                  </a:cubicBezTo>
                  <a:cubicBezTo>
                    <a:pt x="602" y="3034"/>
                    <a:pt x="402" y="3155"/>
                    <a:pt x="205" y="3281"/>
                  </a:cubicBezTo>
                  <a:cubicBezTo>
                    <a:pt x="130" y="3334"/>
                    <a:pt x="26" y="3394"/>
                    <a:pt x="29" y="3500"/>
                  </a:cubicBezTo>
                  <a:cubicBezTo>
                    <a:pt x="0" y="3641"/>
                    <a:pt x="133" y="3770"/>
                    <a:pt x="267" y="3770"/>
                  </a:cubicBezTo>
                  <a:cubicBezTo>
                    <a:pt x="300" y="3770"/>
                    <a:pt x="334" y="3762"/>
                    <a:pt x="365" y="3745"/>
                  </a:cubicBezTo>
                  <a:cubicBezTo>
                    <a:pt x="559" y="3648"/>
                    <a:pt x="727" y="3505"/>
                    <a:pt x="932" y="3429"/>
                  </a:cubicBezTo>
                  <a:cubicBezTo>
                    <a:pt x="1035" y="3376"/>
                    <a:pt x="1157" y="3307"/>
                    <a:pt x="1274" y="3307"/>
                  </a:cubicBezTo>
                  <a:cubicBezTo>
                    <a:pt x="1337" y="3307"/>
                    <a:pt x="1399" y="3328"/>
                    <a:pt x="1454" y="3383"/>
                  </a:cubicBezTo>
                  <a:cubicBezTo>
                    <a:pt x="1659" y="3553"/>
                    <a:pt x="1904" y="3625"/>
                    <a:pt x="2154" y="3625"/>
                  </a:cubicBezTo>
                  <a:cubicBezTo>
                    <a:pt x="2507" y="3625"/>
                    <a:pt x="2870" y="3480"/>
                    <a:pt x="3144" y="3260"/>
                  </a:cubicBezTo>
                  <a:cubicBezTo>
                    <a:pt x="3191" y="3205"/>
                    <a:pt x="3248" y="3184"/>
                    <a:pt x="3308" y="3184"/>
                  </a:cubicBezTo>
                  <a:cubicBezTo>
                    <a:pt x="3378" y="3184"/>
                    <a:pt x="3452" y="3214"/>
                    <a:pt x="3516" y="3252"/>
                  </a:cubicBezTo>
                  <a:cubicBezTo>
                    <a:pt x="3658" y="3549"/>
                    <a:pt x="3958" y="3775"/>
                    <a:pt x="4292" y="3775"/>
                  </a:cubicBezTo>
                  <a:cubicBezTo>
                    <a:pt x="4315" y="3775"/>
                    <a:pt x="4338" y="3774"/>
                    <a:pt x="4360" y="3772"/>
                  </a:cubicBezTo>
                  <a:cubicBezTo>
                    <a:pt x="4369" y="3772"/>
                    <a:pt x="4378" y="3772"/>
                    <a:pt x="4387" y="3772"/>
                  </a:cubicBezTo>
                  <a:cubicBezTo>
                    <a:pt x="4777" y="3772"/>
                    <a:pt x="5121" y="3564"/>
                    <a:pt x="5433" y="3348"/>
                  </a:cubicBezTo>
                  <a:cubicBezTo>
                    <a:pt x="5516" y="3297"/>
                    <a:pt x="5600" y="3278"/>
                    <a:pt x="5684" y="3278"/>
                  </a:cubicBezTo>
                  <a:cubicBezTo>
                    <a:pt x="5900" y="3278"/>
                    <a:pt x="6116" y="3406"/>
                    <a:pt x="6327" y="3458"/>
                  </a:cubicBezTo>
                  <a:cubicBezTo>
                    <a:pt x="6443" y="3488"/>
                    <a:pt x="6560" y="3501"/>
                    <a:pt x="6677" y="3501"/>
                  </a:cubicBezTo>
                  <a:cubicBezTo>
                    <a:pt x="7119" y="3501"/>
                    <a:pt x="7553" y="3309"/>
                    <a:pt x="7910" y="3055"/>
                  </a:cubicBezTo>
                  <a:cubicBezTo>
                    <a:pt x="7982" y="2993"/>
                    <a:pt x="8075" y="2971"/>
                    <a:pt x="8168" y="2971"/>
                  </a:cubicBezTo>
                  <a:cubicBezTo>
                    <a:pt x="8189" y="2971"/>
                    <a:pt x="8210" y="2972"/>
                    <a:pt x="8231" y="2974"/>
                  </a:cubicBezTo>
                  <a:cubicBezTo>
                    <a:pt x="8236" y="2973"/>
                    <a:pt x="8241" y="2973"/>
                    <a:pt x="8246" y="2973"/>
                  </a:cubicBezTo>
                  <a:cubicBezTo>
                    <a:pt x="8401" y="2973"/>
                    <a:pt x="8477" y="3135"/>
                    <a:pt x="8574" y="3233"/>
                  </a:cubicBezTo>
                  <a:cubicBezTo>
                    <a:pt x="8747" y="3454"/>
                    <a:pt x="9026" y="3562"/>
                    <a:pt x="9302" y="3562"/>
                  </a:cubicBezTo>
                  <a:cubicBezTo>
                    <a:pt x="9357" y="3562"/>
                    <a:pt x="9413" y="3558"/>
                    <a:pt x="9467" y="3549"/>
                  </a:cubicBezTo>
                  <a:cubicBezTo>
                    <a:pt x="10055" y="3466"/>
                    <a:pt x="10553" y="3087"/>
                    <a:pt x="10932" y="2649"/>
                  </a:cubicBezTo>
                  <a:cubicBezTo>
                    <a:pt x="11059" y="2512"/>
                    <a:pt x="10946" y="2262"/>
                    <a:pt x="10762" y="2262"/>
                  </a:cubicBezTo>
                  <a:cubicBezTo>
                    <a:pt x="10759" y="2262"/>
                    <a:pt x="10755" y="2262"/>
                    <a:pt x="10752" y="2262"/>
                  </a:cubicBezTo>
                  <a:cubicBezTo>
                    <a:pt x="10747" y="2262"/>
                    <a:pt x="10743" y="2262"/>
                    <a:pt x="10739" y="2262"/>
                  </a:cubicBezTo>
                  <a:cubicBezTo>
                    <a:pt x="10620" y="2262"/>
                    <a:pt x="10544" y="2366"/>
                    <a:pt x="10465" y="2440"/>
                  </a:cubicBezTo>
                  <a:cubicBezTo>
                    <a:pt x="10209" y="2714"/>
                    <a:pt x="9894" y="2948"/>
                    <a:pt x="9528" y="3045"/>
                  </a:cubicBezTo>
                  <a:cubicBezTo>
                    <a:pt x="9459" y="3063"/>
                    <a:pt x="9383" y="3074"/>
                    <a:pt x="9309" y="3074"/>
                  </a:cubicBezTo>
                  <a:cubicBezTo>
                    <a:pt x="9174" y="3074"/>
                    <a:pt x="9040" y="3036"/>
                    <a:pt x="8951" y="2928"/>
                  </a:cubicBezTo>
                  <a:cubicBezTo>
                    <a:pt x="8812" y="2748"/>
                    <a:pt x="8771" y="2509"/>
                    <a:pt x="8770" y="2287"/>
                  </a:cubicBezTo>
                  <a:cubicBezTo>
                    <a:pt x="9025" y="1875"/>
                    <a:pt x="9339" y="1473"/>
                    <a:pt x="9416" y="980"/>
                  </a:cubicBezTo>
                  <a:cubicBezTo>
                    <a:pt x="9445" y="839"/>
                    <a:pt x="9400" y="670"/>
                    <a:pt x="9262" y="603"/>
                  </a:cubicBezTo>
                  <a:cubicBezTo>
                    <a:pt x="9222" y="591"/>
                    <a:pt x="9182" y="586"/>
                    <a:pt x="9141" y="586"/>
                  </a:cubicBezTo>
                  <a:cubicBezTo>
                    <a:pt x="8987" y="586"/>
                    <a:pt x="8833" y="665"/>
                    <a:pt x="8734" y="782"/>
                  </a:cubicBezTo>
                  <a:cubicBezTo>
                    <a:pt x="8454" y="1084"/>
                    <a:pt x="8349" y="1502"/>
                    <a:pt x="8310" y="1902"/>
                  </a:cubicBezTo>
                  <a:cubicBezTo>
                    <a:pt x="8307" y="2086"/>
                    <a:pt x="8151" y="2206"/>
                    <a:pt x="8035" y="2331"/>
                  </a:cubicBezTo>
                  <a:cubicBezTo>
                    <a:pt x="7677" y="2663"/>
                    <a:pt x="7248" y="2969"/>
                    <a:pt x="6748" y="3014"/>
                  </a:cubicBezTo>
                  <a:cubicBezTo>
                    <a:pt x="6728" y="3015"/>
                    <a:pt x="6706" y="3015"/>
                    <a:pt x="6684" y="3015"/>
                  </a:cubicBezTo>
                  <a:cubicBezTo>
                    <a:pt x="6490" y="3015"/>
                    <a:pt x="6267" y="2974"/>
                    <a:pt x="6181" y="2782"/>
                  </a:cubicBezTo>
                  <a:cubicBezTo>
                    <a:pt x="6094" y="2643"/>
                    <a:pt x="6188" y="2490"/>
                    <a:pt x="6272" y="2378"/>
                  </a:cubicBezTo>
                  <a:cubicBezTo>
                    <a:pt x="6497" y="2068"/>
                    <a:pt x="6708" y="1740"/>
                    <a:pt x="6824" y="1372"/>
                  </a:cubicBezTo>
                  <a:cubicBezTo>
                    <a:pt x="6864" y="1241"/>
                    <a:pt x="6877" y="1073"/>
                    <a:pt x="6771" y="970"/>
                  </a:cubicBezTo>
                  <a:cubicBezTo>
                    <a:pt x="6706" y="916"/>
                    <a:pt x="6626" y="891"/>
                    <a:pt x="6545" y="891"/>
                  </a:cubicBezTo>
                  <a:cubicBezTo>
                    <a:pt x="6456" y="891"/>
                    <a:pt x="6367" y="921"/>
                    <a:pt x="6297" y="978"/>
                  </a:cubicBezTo>
                  <a:cubicBezTo>
                    <a:pt x="5963" y="1230"/>
                    <a:pt x="5794" y="1637"/>
                    <a:pt x="5687" y="2030"/>
                  </a:cubicBezTo>
                  <a:cubicBezTo>
                    <a:pt x="5645" y="2201"/>
                    <a:pt x="5669" y="2404"/>
                    <a:pt x="5531" y="2537"/>
                  </a:cubicBezTo>
                  <a:cubicBezTo>
                    <a:pt x="5234" y="2902"/>
                    <a:pt x="4830" y="3287"/>
                    <a:pt x="4335" y="3287"/>
                  </a:cubicBezTo>
                  <a:cubicBezTo>
                    <a:pt x="4303" y="3287"/>
                    <a:pt x="4272" y="3285"/>
                    <a:pt x="4240" y="3282"/>
                  </a:cubicBezTo>
                  <a:cubicBezTo>
                    <a:pt x="3926" y="3205"/>
                    <a:pt x="3860" y="2807"/>
                    <a:pt x="3915" y="2537"/>
                  </a:cubicBezTo>
                  <a:cubicBezTo>
                    <a:pt x="4259" y="2033"/>
                    <a:pt x="4669" y="1532"/>
                    <a:pt x="4787" y="918"/>
                  </a:cubicBezTo>
                  <a:cubicBezTo>
                    <a:pt x="4838" y="720"/>
                    <a:pt x="4655" y="558"/>
                    <a:pt x="4472" y="558"/>
                  </a:cubicBezTo>
                  <a:cubicBezTo>
                    <a:pt x="4436" y="558"/>
                    <a:pt x="4400" y="565"/>
                    <a:pt x="4366" y="578"/>
                  </a:cubicBezTo>
                  <a:cubicBezTo>
                    <a:pt x="4124" y="668"/>
                    <a:pt x="3967" y="892"/>
                    <a:pt x="3828" y="1097"/>
                  </a:cubicBezTo>
                  <a:cubicBezTo>
                    <a:pt x="3574" y="1468"/>
                    <a:pt x="3521" y="1926"/>
                    <a:pt x="3403" y="2347"/>
                  </a:cubicBezTo>
                  <a:cubicBezTo>
                    <a:pt x="3195" y="2632"/>
                    <a:pt x="2907" y="2862"/>
                    <a:pt x="2597" y="3029"/>
                  </a:cubicBezTo>
                  <a:cubicBezTo>
                    <a:pt x="2467" y="3102"/>
                    <a:pt x="2324" y="3138"/>
                    <a:pt x="2180" y="3138"/>
                  </a:cubicBezTo>
                  <a:cubicBezTo>
                    <a:pt x="2043" y="3138"/>
                    <a:pt x="1906" y="3106"/>
                    <a:pt x="1781" y="3043"/>
                  </a:cubicBezTo>
                  <a:cubicBezTo>
                    <a:pt x="1760" y="2834"/>
                    <a:pt x="1862" y="2643"/>
                    <a:pt x="1999" y="2494"/>
                  </a:cubicBezTo>
                  <a:cubicBezTo>
                    <a:pt x="2413" y="2035"/>
                    <a:pt x="2730" y="1487"/>
                    <a:pt x="2911" y="896"/>
                  </a:cubicBezTo>
                  <a:cubicBezTo>
                    <a:pt x="2960" y="672"/>
                    <a:pt x="3024" y="414"/>
                    <a:pt x="2886" y="210"/>
                  </a:cubicBezTo>
                  <a:cubicBezTo>
                    <a:pt x="2803" y="71"/>
                    <a:pt x="2643" y="1"/>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47"/>
          <p:cNvGrpSpPr/>
          <p:nvPr/>
        </p:nvGrpSpPr>
        <p:grpSpPr>
          <a:xfrm>
            <a:off x="7168258" y="104854"/>
            <a:ext cx="1763781" cy="1686699"/>
            <a:chOff x="1367533" y="2123629"/>
            <a:chExt cx="1763781" cy="1686699"/>
          </a:xfrm>
        </p:grpSpPr>
        <p:grpSp>
          <p:nvGrpSpPr>
            <p:cNvPr id="1437" name="Google Shape;1437;p47"/>
            <p:cNvGrpSpPr/>
            <p:nvPr/>
          </p:nvGrpSpPr>
          <p:grpSpPr>
            <a:xfrm rot="-900166">
              <a:off x="1517862" y="2289927"/>
              <a:ext cx="1463123" cy="1354104"/>
              <a:chOff x="2519300" y="3531125"/>
              <a:chExt cx="1149825" cy="1064150"/>
            </a:xfrm>
          </p:grpSpPr>
          <p:sp>
            <p:nvSpPr>
              <p:cNvPr id="1438" name="Google Shape;1438;p47"/>
              <p:cNvSpPr/>
              <p:nvPr/>
            </p:nvSpPr>
            <p:spPr>
              <a:xfrm>
                <a:off x="2906075" y="3797600"/>
                <a:ext cx="181625" cy="300700"/>
              </a:xfrm>
              <a:custGeom>
                <a:avLst/>
                <a:gdLst/>
                <a:ahLst/>
                <a:cxnLst/>
                <a:rect l="l" t="t" r="r" b="b"/>
                <a:pathLst>
                  <a:path w="7265" h="12028" extrusionOk="0">
                    <a:moveTo>
                      <a:pt x="3635" y="0"/>
                    </a:moveTo>
                    <a:cubicBezTo>
                      <a:pt x="2736" y="0"/>
                      <a:pt x="1842" y="348"/>
                      <a:pt x="1183" y="960"/>
                    </a:cubicBezTo>
                    <a:cubicBezTo>
                      <a:pt x="441" y="1637"/>
                      <a:pt x="8" y="2631"/>
                      <a:pt x="11" y="3636"/>
                    </a:cubicBezTo>
                    <a:cubicBezTo>
                      <a:pt x="7" y="6260"/>
                      <a:pt x="11" y="8885"/>
                      <a:pt x="9" y="11510"/>
                    </a:cubicBezTo>
                    <a:cubicBezTo>
                      <a:pt x="1" y="11707"/>
                      <a:pt x="55" y="11946"/>
                      <a:pt x="264" y="12019"/>
                    </a:cubicBezTo>
                    <a:cubicBezTo>
                      <a:pt x="288" y="12024"/>
                      <a:pt x="312" y="12027"/>
                      <a:pt x="334" y="12027"/>
                    </a:cubicBezTo>
                    <a:cubicBezTo>
                      <a:pt x="524" y="12027"/>
                      <a:pt x="649" y="11832"/>
                      <a:pt x="787" y="11719"/>
                    </a:cubicBezTo>
                    <a:cubicBezTo>
                      <a:pt x="1078" y="11469"/>
                      <a:pt x="1387" y="11233"/>
                      <a:pt x="1732" y="11062"/>
                    </a:cubicBezTo>
                    <a:cubicBezTo>
                      <a:pt x="2247" y="10763"/>
                      <a:pt x="2843" y="10610"/>
                      <a:pt x="3437" y="10610"/>
                    </a:cubicBezTo>
                    <a:cubicBezTo>
                      <a:pt x="3648" y="10610"/>
                      <a:pt x="3857" y="10629"/>
                      <a:pt x="4064" y="10668"/>
                    </a:cubicBezTo>
                    <a:cubicBezTo>
                      <a:pt x="3872" y="10385"/>
                      <a:pt x="3746" y="10064"/>
                      <a:pt x="3620" y="9749"/>
                    </a:cubicBezTo>
                    <a:cubicBezTo>
                      <a:pt x="3495" y="9344"/>
                      <a:pt x="3347" y="8935"/>
                      <a:pt x="3342" y="8506"/>
                    </a:cubicBezTo>
                    <a:cubicBezTo>
                      <a:pt x="3408" y="8425"/>
                      <a:pt x="3451" y="8316"/>
                      <a:pt x="3552" y="8275"/>
                    </a:cubicBezTo>
                    <a:cubicBezTo>
                      <a:pt x="3971" y="8077"/>
                      <a:pt x="4391" y="7884"/>
                      <a:pt x="4810" y="7689"/>
                    </a:cubicBezTo>
                    <a:cubicBezTo>
                      <a:pt x="4939" y="7630"/>
                      <a:pt x="5052" y="7536"/>
                      <a:pt x="5131" y="7418"/>
                    </a:cubicBezTo>
                    <a:cubicBezTo>
                      <a:pt x="5164" y="7275"/>
                      <a:pt x="5052" y="7146"/>
                      <a:pt x="4931" y="7091"/>
                    </a:cubicBezTo>
                    <a:cubicBezTo>
                      <a:pt x="4478" y="6872"/>
                      <a:pt x="4017" y="6669"/>
                      <a:pt x="3565" y="6450"/>
                    </a:cubicBezTo>
                    <a:cubicBezTo>
                      <a:pt x="3333" y="6352"/>
                      <a:pt x="3369" y="6048"/>
                      <a:pt x="3381" y="5842"/>
                    </a:cubicBezTo>
                    <a:cubicBezTo>
                      <a:pt x="3564" y="4960"/>
                      <a:pt x="3911" y="4079"/>
                      <a:pt x="4547" y="3424"/>
                    </a:cubicBezTo>
                    <a:cubicBezTo>
                      <a:pt x="4893" y="3090"/>
                      <a:pt x="5347" y="2822"/>
                      <a:pt x="5838" y="2822"/>
                    </a:cubicBezTo>
                    <a:cubicBezTo>
                      <a:pt x="5866" y="2822"/>
                      <a:pt x="5893" y="2823"/>
                      <a:pt x="5921" y="2824"/>
                    </a:cubicBezTo>
                    <a:cubicBezTo>
                      <a:pt x="6442" y="2846"/>
                      <a:pt x="6914" y="3146"/>
                      <a:pt x="7251" y="3529"/>
                    </a:cubicBezTo>
                    <a:cubicBezTo>
                      <a:pt x="7265" y="2753"/>
                      <a:pt x="6965" y="1991"/>
                      <a:pt x="6493" y="1385"/>
                    </a:cubicBezTo>
                    <a:cubicBezTo>
                      <a:pt x="5864" y="579"/>
                      <a:pt x="4881" y="64"/>
                      <a:pt x="3860" y="8"/>
                    </a:cubicBezTo>
                    <a:cubicBezTo>
                      <a:pt x="3785" y="3"/>
                      <a:pt x="3710" y="0"/>
                      <a:pt x="3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7"/>
              <p:cNvSpPr/>
              <p:nvPr/>
            </p:nvSpPr>
            <p:spPr>
              <a:xfrm>
                <a:off x="3099400" y="3797600"/>
                <a:ext cx="181750" cy="313800"/>
              </a:xfrm>
              <a:custGeom>
                <a:avLst/>
                <a:gdLst/>
                <a:ahLst/>
                <a:cxnLst/>
                <a:rect l="l" t="t" r="r" b="b"/>
                <a:pathLst>
                  <a:path w="7270" h="12552" extrusionOk="0">
                    <a:moveTo>
                      <a:pt x="3650" y="0"/>
                    </a:moveTo>
                    <a:cubicBezTo>
                      <a:pt x="3595" y="0"/>
                      <a:pt x="3541" y="2"/>
                      <a:pt x="3487" y="4"/>
                    </a:cubicBezTo>
                    <a:cubicBezTo>
                      <a:pt x="2532" y="39"/>
                      <a:pt x="1600" y="474"/>
                      <a:pt x="958" y="1182"/>
                    </a:cubicBezTo>
                    <a:cubicBezTo>
                      <a:pt x="349" y="1841"/>
                      <a:pt x="6" y="2734"/>
                      <a:pt x="7" y="3632"/>
                    </a:cubicBezTo>
                    <a:cubicBezTo>
                      <a:pt x="0" y="6605"/>
                      <a:pt x="12" y="9578"/>
                      <a:pt x="1" y="12551"/>
                    </a:cubicBezTo>
                    <a:cubicBezTo>
                      <a:pt x="489" y="11940"/>
                      <a:pt x="1074" y="11389"/>
                      <a:pt x="1776" y="11036"/>
                    </a:cubicBezTo>
                    <a:cubicBezTo>
                      <a:pt x="2278" y="10752"/>
                      <a:pt x="2856" y="10611"/>
                      <a:pt x="3432" y="10611"/>
                    </a:cubicBezTo>
                    <a:cubicBezTo>
                      <a:pt x="3643" y="10611"/>
                      <a:pt x="3854" y="10630"/>
                      <a:pt x="4060" y="10668"/>
                    </a:cubicBezTo>
                    <a:cubicBezTo>
                      <a:pt x="3742" y="10179"/>
                      <a:pt x="3554" y="9617"/>
                      <a:pt x="3413" y="9055"/>
                    </a:cubicBezTo>
                    <a:cubicBezTo>
                      <a:pt x="3379" y="8826"/>
                      <a:pt x="3299" y="8575"/>
                      <a:pt x="3420" y="8359"/>
                    </a:cubicBezTo>
                    <a:cubicBezTo>
                      <a:pt x="4001" y="8006"/>
                      <a:pt x="4675" y="7822"/>
                      <a:pt x="5236" y="7436"/>
                    </a:cubicBezTo>
                    <a:cubicBezTo>
                      <a:pt x="5233" y="7314"/>
                      <a:pt x="5173" y="7196"/>
                      <a:pt x="5055" y="7152"/>
                    </a:cubicBezTo>
                    <a:cubicBezTo>
                      <a:pt x="4518" y="6897"/>
                      <a:pt x="3978" y="6648"/>
                      <a:pt x="3440" y="6396"/>
                    </a:cubicBezTo>
                    <a:cubicBezTo>
                      <a:pt x="3418" y="6361"/>
                      <a:pt x="3373" y="6292"/>
                      <a:pt x="3352" y="6257"/>
                    </a:cubicBezTo>
                    <a:cubicBezTo>
                      <a:pt x="3339" y="6066"/>
                      <a:pt x="3363" y="5877"/>
                      <a:pt x="3406" y="5692"/>
                    </a:cubicBezTo>
                    <a:cubicBezTo>
                      <a:pt x="3579" y="4978"/>
                      <a:pt x="3847" y="4273"/>
                      <a:pt x="4307" y="3693"/>
                    </a:cubicBezTo>
                    <a:cubicBezTo>
                      <a:pt x="4632" y="3275"/>
                      <a:pt x="5087" y="2931"/>
                      <a:pt x="5618" y="2837"/>
                    </a:cubicBezTo>
                    <a:cubicBezTo>
                      <a:pt x="5691" y="2826"/>
                      <a:pt x="5764" y="2820"/>
                      <a:pt x="5837" y="2820"/>
                    </a:cubicBezTo>
                    <a:cubicBezTo>
                      <a:pt x="6393" y="2820"/>
                      <a:pt x="6922" y="3134"/>
                      <a:pt x="7269" y="3560"/>
                    </a:cubicBezTo>
                    <a:cubicBezTo>
                      <a:pt x="7246" y="2690"/>
                      <a:pt x="6912" y="1829"/>
                      <a:pt x="6321" y="1187"/>
                    </a:cubicBezTo>
                    <a:cubicBezTo>
                      <a:pt x="5648" y="441"/>
                      <a:pt x="4654" y="0"/>
                      <a:pt x="3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7"/>
              <p:cNvSpPr/>
              <p:nvPr/>
            </p:nvSpPr>
            <p:spPr>
              <a:xfrm>
                <a:off x="3262175" y="4082900"/>
                <a:ext cx="20100" cy="23525"/>
              </a:xfrm>
              <a:custGeom>
                <a:avLst/>
                <a:gdLst/>
                <a:ahLst/>
                <a:cxnLst/>
                <a:rect l="l" t="t" r="r" b="b"/>
                <a:pathLst>
                  <a:path w="804" h="941" extrusionOk="0">
                    <a:moveTo>
                      <a:pt x="582" y="1"/>
                    </a:moveTo>
                    <a:cubicBezTo>
                      <a:pt x="544" y="1"/>
                      <a:pt x="506" y="15"/>
                      <a:pt x="474" y="47"/>
                    </a:cubicBezTo>
                    <a:cubicBezTo>
                      <a:pt x="294" y="180"/>
                      <a:pt x="0" y="280"/>
                      <a:pt x="59" y="560"/>
                    </a:cubicBezTo>
                    <a:cubicBezTo>
                      <a:pt x="201" y="684"/>
                      <a:pt x="343" y="807"/>
                      <a:pt x="482" y="935"/>
                    </a:cubicBezTo>
                    <a:cubicBezTo>
                      <a:pt x="558" y="937"/>
                      <a:pt x="634" y="939"/>
                      <a:pt x="711" y="941"/>
                    </a:cubicBezTo>
                    <a:cubicBezTo>
                      <a:pt x="804" y="696"/>
                      <a:pt x="748" y="423"/>
                      <a:pt x="748" y="169"/>
                    </a:cubicBezTo>
                    <a:cubicBezTo>
                      <a:pt x="748" y="72"/>
                      <a:pt x="667"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7"/>
              <p:cNvSpPr/>
              <p:nvPr/>
            </p:nvSpPr>
            <p:spPr>
              <a:xfrm>
                <a:off x="3069525" y="4085350"/>
                <a:ext cx="20225" cy="21275"/>
              </a:xfrm>
              <a:custGeom>
                <a:avLst/>
                <a:gdLst/>
                <a:ahLst/>
                <a:cxnLst/>
                <a:rect l="l" t="t" r="r" b="b"/>
                <a:pathLst>
                  <a:path w="809" h="851" extrusionOk="0">
                    <a:moveTo>
                      <a:pt x="565" y="1"/>
                    </a:moveTo>
                    <a:cubicBezTo>
                      <a:pt x="320" y="1"/>
                      <a:pt x="10" y="166"/>
                      <a:pt x="1" y="439"/>
                    </a:cubicBezTo>
                    <a:cubicBezTo>
                      <a:pt x="179" y="567"/>
                      <a:pt x="318" y="748"/>
                      <a:pt x="514" y="851"/>
                    </a:cubicBezTo>
                    <a:cubicBezTo>
                      <a:pt x="565" y="792"/>
                      <a:pt x="618" y="736"/>
                      <a:pt x="672" y="681"/>
                    </a:cubicBezTo>
                    <a:cubicBezTo>
                      <a:pt x="677" y="461"/>
                      <a:pt x="809" y="151"/>
                      <a:pt x="589" y="1"/>
                    </a:cubicBezTo>
                    <a:cubicBezTo>
                      <a:pt x="581" y="1"/>
                      <a:pt x="573"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7"/>
              <p:cNvSpPr/>
              <p:nvPr/>
            </p:nvSpPr>
            <p:spPr>
              <a:xfrm>
                <a:off x="2917475" y="4075125"/>
                <a:ext cx="152300" cy="47300"/>
              </a:xfrm>
              <a:custGeom>
                <a:avLst/>
                <a:gdLst/>
                <a:ahLst/>
                <a:cxnLst/>
                <a:rect l="l" t="t" r="r" b="b"/>
                <a:pathLst>
                  <a:path w="6092" h="1892" extrusionOk="0">
                    <a:moveTo>
                      <a:pt x="2995" y="1"/>
                    </a:moveTo>
                    <a:cubicBezTo>
                      <a:pt x="2088" y="1"/>
                      <a:pt x="1221" y="445"/>
                      <a:pt x="567" y="1058"/>
                    </a:cubicBezTo>
                    <a:cubicBezTo>
                      <a:pt x="385" y="1240"/>
                      <a:pt x="172" y="1407"/>
                      <a:pt x="65" y="1648"/>
                    </a:cubicBezTo>
                    <a:cubicBezTo>
                      <a:pt x="1" y="1811"/>
                      <a:pt x="243" y="1882"/>
                      <a:pt x="367" y="1888"/>
                    </a:cubicBezTo>
                    <a:cubicBezTo>
                      <a:pt x="750" y="1888"/>
                      <a:pt x="1133" y="1889"/>
                      <a:pt x="1515" y="1889"/>
                    </a:cubicBezTo>
                    <a:cubicBezTo>
                      <a:pt x="2304" y="1889"/>
                      <a:pt x="3094" y="1887"/>
                      <a:pt x="3883" y="1887"/>
                    </a:cubicBezTo>
                    <a:cubicBezTo>
                      <a:pt x="4557" y="1887"/>
                      <a:pt x="5231" y="1888"/>
                      <a:pt x="5905" y="1892"/>
                    </a:cubicBezTo>
                    <a:cubicBezTo>
                      <a:pt x="6038" y="1749"/>
                      <a:pt x="6092" y="1509"/>
                      <a:pt x="5931" y="1365"/>
                    </a:cubicBezTo>
                    <a:cubicBezTo>
                      <a:pt x="5197" y="687"/>
                      <a:pt x="4293" y="119"/>
                      <a:pt x="3279" y="16"/>
                    </a:cubicBezTo>
                    <a:cubicBezTo>
                      <a:pt x="3184" y="6"/>
                      <a:pt x="3089" y="1"/>
                      <a:pt x="2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7"/>
              <p:cNvSpPr/>
              <p:nvPr/>
            </p:nvSpPr>
            <p:spPr>
              <a:xfrm>
                <a:off x="3112900" y="4075150"/>
                <a:ext cx="151400" cy="47200"/>
              </a:xfrm>
              <a:custGeom>
                <a:avLst/>
                <a:gdLst/>
                <a:ahLst/>
                <a:cxnLst/>
                <a:rect l="l" t="t" r="r" b="b"/>
                <a:pathLst>
                  <a:path w="6056" h="1888" extrusionOk="0">
                    <a:moveTo>
                      <a:pt x="2902" y="0"/>
                    </a:moveTo>
                    <a:cubicBezTo>
                      <a:pt x="1985" y="0"/>
                      <a:pt x="1113" y="455"/>
                      <a:pt x="458" y="1077"/>
                    </a:cubicBezTo>
                    <a:cubicBezTo>
                      <a:pt x="273" y="1259"/>
                      <a:pt x="44" y="1436"/>
                      <a:pt x="0" y="1708"/>
                    </a:cubicBezTo>
                    <a:cubicBezTo>
                      <a:pt x="40" y="1856"/>
                      <a:pt x="220" y="1887"/>
                      <a:pt x="352" y="1887"/>
                    </a:cubicBezTo>
                    <a:lnTo>
                      <a:pt x="5723" y="1887"/>
                    </a:lnTo>
                    <a:cubicBezTo>
                      <a:pt x="5731" y="1887"/>
                      <a:pt x="5740" y="1888"/>
                      <a:pt x="5748" y="1888"/>
                    </a:cubicBezTo>
                    <a:cubicBezTo>
                      <a:pt x="5862" y="1888"/>
                      <a:pt x="5957" y="1816"/>
                      <a:pt x="6055" y="1766"/>
                    </a:cubicBezTo>
                    <a:cubicBezTo>
                      <a:pt x="6052" y="1639"/>
                      <a:pt x="6024" y="1508"/>
                      <a:pt x="5918" y="1429"/>
                    </a:cubicBezTo>
                    <a:cubicBezTo>
                      <a:pt x="5134" y="700"/>
                      <a:pt x="4165" y="70"/>
                      <a:pt x="3066" y="5"/>
                    </a:cubicBezTo>
                    <a:cubicBezTo>
                      <a:pt x="3012" y="2"/>
                      <a:pt x="2957"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7"/>
              <p:cNvSpPr/>
              <p:nvPr/>
            </p:nvSpPr>
            <p:spPr>
              <a:xfrm>
                <a:off x="2519300" y="3531125"/>
                <a:ext cx="1149825" cy="1064150"/>
              </a:xfrm>
              <a:custGeom>
                <a:avLst/>
                <a:gdLst/>
                <a:ahLst/>
                <a:cxnLst/>
                <a:rect l="l" t="t" r="r" b="b"/>
                <a:pathLst>
                  <a:path w="45993" h="42566" extrusionOk="0">
                    <a:moveTo>
                      <a:pt x="10914" y="489"/>
                    </a:moveTo>
                    <a:cubicBezTo>
                      <a:pt x="11981" y="489"/>
                      <a:pt x="13048" y="671"/>
                      <a:pt x="14048" y="1046"/>
                    </a:cubicBezTo>
                    <a:cubicBezTo>
                      <a:pt x="16497" y="1990"/>
                      <a:pt x="18683" y="3511"/>
                      <a:pt x="20626" y="5258"/>
                    </a:cubicBezTo>
                    <a:cubicBezTo>
                      <a:pt x="21335" y="5904"/>
                      <a:pt x="22021" y="6574"/>
                      <a:pt x="22647" y="7301"/>
                    </a:cubicBezTo>
                    <a:cubicBezTo>
                      <a:pt x="22736" y="7393"/>
                      <a:pt x="22814" y="7509"/>
                      <a:pt x="22942" y="7551"/>
                    </a:cubicBezTo>
                    <a:cubicBezTo>
                      <a:pt x="22955" y="7553"/>
                      <a:pt x="22967" y="7554"/>
                      <a:pt x="22979" y="7554"/>
                    </a:cubicBezTo>
                    <a:cubicBezTo>
                      <a:pt x="23127" y="7554"/>
                      <a:pt x="23221" y="7413"/>
                      <a:pt x="23315" y="7315"/>
                    </a:cubicBezTo>
                    <a:cubicBezTo>
                      <a:pt x="23940" y="6587"/>
                      <a:pt x="24626" y="5916"/>
                      <a:pt x="25335" y="5272"/>
                    </a:cubicBezTo>
                    <a:cubicBezTo>
                      <a:pt x="27162" y="3625"/>
                      <a:pt x="29205" y="2181"/>
                      <a:pt x="31482" y="1225"/>
                    </a:cubicBezTo>
                    <a:cubicBezTo>
                      <a:pt x="32598" y="733"/>
                      <a:pt x="33813" y="493"/>
                      <a:pt x="35029" y="493"/>
                    </a:cubicBezTo>
                    <a:cubicBezTo>
                      <a:pt x="36368" y="493"/>
                      <a:pt x="37708" y="785"/>
                      <a:pt x="38920" y="1355"/>
                    </a:cubicBezTo>
                    <a:cubicBezTo>
                      <a:pt x="41138" y="2350"/>
                      <a:pt x="42888" y="4223"/>
                      <a:pt x="43949" y="6390"/>
                    </a:cubicBezTo>
                    <a:cubicBezTo>
                      <a:pt x="44839" y="8218"/>
                      <a:pt x="45271" y="10243"/>
                      <a:pt x="45378" y="12264"/>
                    </a:cubicBezTo>
                    <a:cubicBezTo>
                      <a:pt x="45535" y="15515"/>
                      <a:pt x="44675" y="18746"/>
                      <a:pt x="43260" y="21653"/>
                    </a:cubicBezTo>
                    <a:cubicBezTo>
                      <a:pt x="42258" y="23736"/>
                      <a:pt x="40983" y="25678"/>
                      <a:pt x="39565" y="27500"/>
                    </a:cubicBezTo>
                    <a:cubicBezTo>
                      <a:pt x="37222" y="30503"/>
                      <a:pt x="34498" y="33194"/>
                      <a:pt x="31595" y="35656"/>
                    </a:cubicBezTo>
                    <a:cubicBezTo>
                      <a:pt x="30834" y="36317"/>
                      <a:pt x="30031" y="36929"/>
                      <a:pt x="29245" y="37560"/>
                    </a:cubicBezTo>
                    <a:cubicBezTo>
                      <a:pt x="28340" y="38297"/>
                      <a:pt x="27382" y="38967"/>
                      <a:pt x="26449" y="39667"/>
                    </a:cubicBezTo>
                    <a:cubicBezTo>
                      <a:pt x="25387" y="40414"/>
                      <a:pt x="24325" y="41162"/>
                      <a:pt x="23234" y="41866"/>
                    </a:cubicBezTo>
                    <a:cubicBezTo>
                      <a:pt x="23159" y="41899"/>
                      <a:pt x="23076" y="41914"/>
                      <a:pt x="22993" y="41914"/>
                    </a:cubicBezTo>
                    <a:cubicBezTo>
                      <a:pt x="22855" y="41914"/>
                      <a:pt x="22717" y="41871"/>
                      <a:pt x="22609" y="41789"/>
                    </a:cubicBezTo>
                    <a:cubicBezTo>
                      <a:pt x="20356" y="40331"/>
                      <a:pt x="18169" y="38770"/>
                      <a:pt x="16080" y="37088"/>
                    </a:cubicBezTo>
                    <a:cubicBezTo>
                      <a:pt x="13921" y="35399"/>
                      <a:pt x="11884" y="33558"/>
                      <a:pt x="9963" y="31604"/>
                    </a:cubicBezTo>
                    <a:cubicBezTo>
                      <a:pt x="8454" y="30046"/>
                      <a:pt x="7024" y="28406"/>
                      <a:pt x="5743" y="26655"/>
                    </a:cubicBezTo>
                    <a:cubicBezTo>
                      <a:pt x="3590" y="23726"/>
                      <a:pt x="1821" y="20447"/>
                      <a:pt x="1011" y="16880"/>
                    </a:cubicBezTo>
                    <a:cubicBezTo>
                      <a:pt x="590" y="14977"/>
                      <a:pt x="458" y="13005"/>
                      <a:pt x="697" y="11068"/>
                    </a:cubicBezTo>
                    <a:cubicBezTo>
                      <a:pt x="968" y="8890"/>
                      <a:pt x="1626" y="6712"/>
                      <a:pt x="2904" y="4905"/>
                    </a:cubicBezTo>
                    <a:cubicBezTo>
                      <a:pt x="4310" y="2804"/>
                      <a:pt x="6521" y="1224"/>
                      <a:pt x="9006" y="703"/>
                    </a:cubicBezTo>
                    <a:cubicBezTo>
                      <a:pt x="9432" y="591"/>
                      <a:pt x="9874" y="562"/>
                      <a:pt x="10310" y="509"/>
                    </a:cubicBezTo>
                    <a:cubicBezTo>
                      <a:pt x="10511" y="496"/>
                      <a:pt x="10713" y="489"/>
                      <a:pt x="10914" y="489"/>
                    </a:cubicBezTo>
                    <a:close/>
                    <a:moveTo>
                      <a:pt x="10941" y="0"/>
                    </a:moveTo>
                    <a:cubicBezTo>
                      <a:pt x="10503" y="0"/>
                      <a:pt x="10065" y="31"/>
                      <a:pt x="9632" y="94"/>
                    </a:cubicBezTo>
                    <a:cubicBezTo>
                      <a:pt x="6647" y="481"/>
                      <a:pt x="3950" y="2327"/>
                      <a:pt x="2337" y="4844"/>
                    </a:cubicBezTo>
                    <a:cubicBezTo>
                      <a:pt x="1043" y="6823"/>
                      <a:pt x="381" y="9160"/>
                      <a:pt x="158" y="11498"/>
                    </a:cubicBezTo>
                    <a:cubicBezTo>
                      <a:pt x="1" y="13252"/>
                      <a:pt x="119" y="15027"/>
                      <a:pt x="486" y="16748"/>
                    </a:cubicBezTo>
                    <a:cubicBezTo>
                      <a:pt x="916" y="18810"/>
                      <a:pt x="1688" y="20788"/>
                      <a:pt x="2654" y="22656"/>
                    </a:cubicBezTo>
                    <a:cubicBezTo>
                      <a:pt x="4550" y="26277"/>
                      <a:pt x="7165" y="29473"/>
                      <a:pt x="10032" y="32368"/>
                    </a:cubicBezTo>
                    <a:cubicBezTo>
                      <a:pt x="12023" y="34365"/>
                      <a:pt x="14152" y="36225"/>
                      <a:pt x="16384" y="37951"/>
                    </a:cubicBezTo>
                    <a:cubicBezTo>
                      <a:pt x="18453" y="39586"/>
                      <a:pt x="20616" y="41102"/>
                      <a:pt x="22840" y="42520"/>
                    </a:cubicBezTo>
                    <a:cubicBezTo>
                      <a:pt x="22881" y="42552"/>
                      <a:pt x="22929" y="42566"/>
                      <a:pt x="22977" y="42566"/>
                    </a:cubicBezTo>
                    <a:cubicBezTo>
                      <a:pt x="23042" y="42566"/>
                      <a:pt x="23110" y="42540"/>
                      <a:pt x="23163" y="42501"/>
                    </a:cubicBezTo>
                    <a:cubicBezTo>
                      <a:pt x="24753" y="41462"/>
                      <a:pt x="26320" y="40386"/>
                      <a:pt x="27839" y="39247"/>
                    </a:cubicBezTo>
                    <a:cubicBezTo>
                      <a:pt x="28923" y="38470"/>
                      <a:pt x="29946" y="37615"/>
                      <a:pt x="30996" y="36794"/>
                    </a:cubicBezTo>
                    <a:cubicBezTo>
                      <a:pt x="33793" y="34492"/>
                      <a:pt x="36442" y="31996"/>
                      <a:pt x="38789" y="29232"/>
                    </a:cubicBezTo>
                    <a:cubicBezTo>
                      <a:pt x="40464" y="27246"/>
                      <a:pt x="41997" y="25127"/>
                      <a:pt x="43214" y="22826"/>
                    </a:cubicBezTo>
                    <a:cubicBezTo>
                      <a:pt x="44599" y="20226"/>
                      <a:pt x="45589" y="17378"/>
                      <a:pt x="45826" y="14429"/>
                    </a:cubicBezTo>
                    <a:cubicBezTo>
                      <a:pt x="45992" y="12478"/>
                      <a:pt x="45807" y="10500"/>
                      <a:pt x="45298" y="8610"/>
                    </a:cubicBezTo>
                    <a:cubicBezTo>
                      <a:pt x="44799" y="6760"/>
                      <a:pt x="43926" y="4995"/>
                      <a:pt x="42661" y="3547"/>
                    </a:cubicBezTo>
                    <a:cubicBezTo>
                      <a:pt x="41724" y="2502"/>
                      <a:pt x="40606" y="1607"/>
                      <a:pt x="39335" y="1004"/>
                    </a:cubicBezTo>
                    <a:cubicBezTo>
                      <a:pt x="38001" y="345"/>
                      <a:pt x="36512" y="1"/>
                      <a:pt x="35025" y="1"/>
                    </a:cubicBezTo>
                    <a:cubicBezTo>
                      <a:pt x="34128" y="1"/>
                      <a:pt x="33232" y="126"/>
                      <a:pt x="32371" y="383"/>
                    </a:cubicBezTo>
                    <a:cubicBezTo>
                      <a:pt x="30598" y="939"/>
                      <a:pt x="28970" y="1874"/>
                      <a:pt x="27459" y="2943"/>
                    </a:cubicBezTo>
                    <a:cubicBezTo>
                      <a:pt x="25883" y="4050"/>
                      <a:pt x="24448" y="5349"/>
                      <a:pt x="23135" y="6758"/>
                    </a:cubicBezTo>
                    <a:cubicBezTo>
                      <a:pt x="23123" y="6758"/>
                      <a:pt x="23111" y="6759"/>
                      <a:pt x="23099" y="6759"/>
                    </a:cubicBezTo>
                    <a:cubicBezTo>
                      <a:pt x="22920" y="6759"/>
                      <a:pt x="22750" y="6680"/>
                      <a:pt x="22632" y="6543"/>
                    </a:cubicBezTo>
                    <a:cubicBezTo>
                      <a:pt x="21539" y="5375"/>
                      <a:pt x="20345" y="4302"/>
                      <a:pt x="19068" y="3340"/>
                    </a:cubicBezTo>
                    <a:cubicBezTo>
                      <a:pt x="17378" y="2092"/>
                      <a:pt x="15547" y="982"/>
                      <a:pt x="13529" y="358"/>
                    </a:cubicBezTo>
                    <a:cubicBezTo>
                      <a:pt x="12688" y="123"/>
                      <a:pt x="11814" y="0"/>
                      <a:pt x="10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7"/>
              <p:cNvSpPr/>
              <p:nvPr/>
            </p:nvSpPr>
            <p:spPr>
              <a:xfrm>
                <a:off x="2880350" y="3695925"/>
                <a:ext cx="95050" cy="47025"/>
              </a:xfrm>
              <a:custGeom>
                <a:avLst/>
                <a:gdLst/>
                <a:ahLst/>
                <a:cxnLst/>
                <a:rect l="l" t="t" r="r" b="b"/>
                <a:pathLst>
                  <a:path w="3802" h="1881" extrusionOk="0">
                    <a:moveTo>
                      <a:pt x="3052" y="0"/>
                    </a:moveTo>
                    <a:cubicBezTo>
                      <a:pt x="2812" y="0"/>
                      <a:pt x="2571" y="34"/>
                      <a:pt x="2338" y="81"/>
                    </a:cubicBezTo>
                    <a:cubicBezTo>
                      <a:pt x="1529" y="258"/>
                      <a:pt x="795" y="703"/>
                      <a:pt x="225" y="1301"/>
                    </a:cubicBezTo>
                    <a:cubicBezTo>
                      <a:pt x="138" y="1403"/>
                      <a:pt x="1" y="1495"/>
                      <a:pt x="2" y="1644"/>
                    </a:cubicBezTo>
                    <a:cubicBezTo>
                      <a:pt x="1" y="1775"/>
                      <a:pt x="125" y="1881"/>
                      <a:pt x="249" y="1881"/>
                    </a:cubicBezTo>
                    <a:cubicBezTo>
                      <a:pt x="290" y="1881"/>
                      <a:pt x="330" y="1869"/>
                      <a:pt x="366" y="1844"/>
                    </a:cubicBezTo>
                    <a:cubicBezTo>
                      <a:pt x="648" y="1626"/>
                      <a:pt x="865" y="1330"/>
                      <a:pt x="1172" y="1143"/>
                    </a:cubicBezTo>
                    <a:cubicBezTo>
                      <a:pt x="1723" y="736"/>
                      <a:pt x="2402" y="495"/>
                      <a:pt x="3088" y="495"/>
                    </a:cubicBezTo>
                    <a:cubicBezTo>
                      <a:pt x="3215" y="495"/>
                      <a:pt x="3342" y="503"/>
                      <a:pt x="3469" y="520"/>
                    </a:cubicBezTo>
                    <a:cubicBezTo>
                      <a:pt x="3478" y="521"/>
                      <a:pt x="3488" y="522"/>
                      <a:pt x="3497" y="522"/>
                    </a:cubicBezTo>
                    <a:cubicBezTo>
                      <a:pt x="3729" y="522"/>
                      <a:pt x="3802" y="151"/>
                      <a:pt x="3579" y="63"/>
                    </a:cubicBezTo>
                    <a:cubicBezTo>
                      <a:pt x="3406" y="19"/>
                      <a:pt x="3230" y="0"/>
                      <a:pt x="3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7"/>
              <p:cNvSpPr/>
              <p:nvPr/>
            </p:nvSpPr>
            <p:spPr>
              <a:xfrm>
                <a:off x="3227125" y="3696075"/>
                <a:ext cx="96900" cy="46900"/>
              </a:xfrm>
              <a:custGeom>
                <a:avLst/>
                <a:gdLst/>
                <a:ahLst/>
                <a:cxnLst/>
                <a:rect l="l" t="t" r="r" b="b"/>
                <a:pathLst>
                  <a:path w="3876" h="1876" extrusionOk="0">
                    <a:moveTo>
                      <a:pt x="785" y="0"/>
                    </a:moveTo>
                    <a:cubicBezTo>
                      <a:pt x="609" y="0"/>
                      <a:pt x="433" y="15"/>
                      <a:pt x="258" y="46"/>
                    </a:cubicBezTo>
                    <a:cubicBezTo>
                      <a:pt x="1" y="111"/>
                      <a:pt x="72" y="520"/>
                      <a:pt x="315" y="520"/>
                    </a:cubicBezTo>
                    <a:cubicBezTo>
                      <a:pt x="332" y="520"/>
                      <a:pt x="349" y="518"/>
                      <a:pt x="368" y="514"/>
                    </a:cubicBezTo>
                    <a:cubicBezTo>
                      <a:pt x="490" y="498"/>
                      <a:pt x="612" y="490"/>
                      <a:pt x="735" y="490"/>
                    </a:cubicBezTo>
                    <a:cubicBezTo>
                      <a:pt x="1424" y="490"/>
                      <a:pt x="2106" y="742"/>
                      <a:pt x="2659" y="1152"/>
                    </a:cubicBezTo>
                    <a:cubicBezTo>
                      <a:pt x="2959" y="1341"/>
                      <a:pt x="3171" y="1635"/>
                      <a:pt x="3453" y="1847"/>
                    </a:cubicBezTo>
                    <a:cubicBezTo>
                      <a:pt x="3487" y="1867"/>
                      <a:pt x="3523" y="1876"/>
                      <a:pt x="3558" y="1876"/>
                    </a:cubicBezTo>
                    <a:cubicBezTo>
                      <a:pt x="3723" y="1876"/>
                      <a:pt x="3876" y="1678"/>
                      <a:pt x="3776" y="1516"/>
                    </a:cubicBezTo>
                    <a:cubicBezTo>
                      <a:pt x="3051" y="638"/>
                      <a:pt x="1936" y="0"/>
                      <a:pt x="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7"/>
              <p:cNvSpPr/>
              <p:nvPr/>
            </p:nvSpPr>
            <p:spPr>
              <a:xfrm>
                <a:off x="2777825" y="4093700"/>
                <a:ext cx="628600" cy="230525"/>
              </a:xfrm>
              <a:custGeom>
                <a:avLst/>
                <a:gdLst/>
                <a:ahLst/>
                <a:cxnLst/>
                <a:rect l="l" t="t" r="r" b="b"/>
                <a:pathLst>
                  <a:path w="25144" h="9221" extrusionOk="0">
                    <a:moveTo>
                      <a:pt x="22308" y="1"/>
                    </a:moveTo>
                    <a:cubicBezTo>
                      <a:pt x="22285" y="1"/>
                      <a:pt x="22262" y="4"/>
                      <a:pt x="22238" y="12"/>
                    </a:cubicBezTo>
                    <a:cubicBezTo>
                      <a:pt x="22085" y="52"/>
                      <a:pt x="22029" y="238"/>
                      <a:pt x="22088" y="374"/>
                    </a:cubicBezTo>
                    <a:cubicBezTo>
                      <a:pt x="22153" y="730"/>
                      <a:pt x="22378" y="1026"/>
                      <a:pt x="22443" y="1379"/>
                    </a:cubicBezTo>
                    <a:cubicBezTo>
                      <a:pt x="22602" y="1748"/>
                      <a:pt x="22583" y="2194"/>
                      <a:pt x="22387" y="2545"/>
                    </a:cubicBezTo>
                    <a:cubicBezTo>
                      <a:pt x="21706" y="3965"/>
                      <a:pt x="20713" y="5234"/>
                      <a:pt x="19505" y="6244"/>
                    </a:cubicBezTo>
                    <a:cubicBezTo>
                      <a:pt x="18289" y="7249"/>
                      <a:pt x="16845" y="7972"/>
                      <a:pt x="15316" y="8359"/>
                    </a:cubicBezTo>
                    <a:cubicBezTo>
                      <a:pt x="14329" y="8599"/>
                      <a:pt x="13311" y="8730"/>
                      <a:pt x="12294" y="8730"/>
                    </a:cubicBezTo>
                    <a:cubicBezTo>
                      <a:pt x="11564" y="8730"/>
                      <a:pt x="10835" y="8663"/>
                      <a:pt x="10119" y="8518"/>
                    </a:cubicBezTo>
                    <a:cubicBezTo>
                      <a:pt x="8720" y="8230"/>
                      <a:pt x="7393" y="7631"/>
                      <a:pt x="6225" y="6815"/>
                    </a:cubicBezTo>
                    <a:cubicBezTo>
                      <a:pt x="4701" y="5725"/>
                      <a:pt x="3434" y="4285"/>
                      <a:pt x="2521" y="2651"/>
                    </a:cubicBezTo>
                    <a:cubicBezTo>
                      <a:pt x="2334" y="2388"/>
                      <a:pt x="2375" y="2007"/>
                      <a:pt x="2566" y="1758"/>
                    </a:cubicBezTo>
                    <a:cubicBezTo>
                      <a:pt x="2810" y="1399"/>
                      <a:pt x="3005" y="998"/>
                      <a:pt x="3080" y="569"/>
                    </a:cubicBezTo>
                    <a:cubicBezTo>
                      <a:pt x="3097" y="409"/>
                      <a:pt x="2963" y="321"/>
                      <a:pt x="2832" y="321"/>
                    </a:cubicBezTo>
                    <a:cubicBezTo>
                      <a:pt x="2723" y="321"/>
                      <a:pt x="2617" y="381"/>
                      <a:pt x="2600" y="512"/>
                    </a:cubicBezTo>
                    <a:cubicBezTo>
                      <a:pt x="2400" y="1359"/>
                      <a:pt x="1773" y="2109"/>
                      <a:pt x="940" y="2387"/>
                    </a:cubicBezTo>
                    <a:cubicBezTo>
                      <a:pt x="706" y="2480"/>
                      <a:pt x="452" y="2490"/>
                      <a:pt x="213" y="2563"/>
                    </a:cubicBezTo>
                    <a:cubicBezTo>
                      <a:pt x="0" y="2646"/>
                      <a:pt x="55" y="2996"/>
                      <a:pt x="280" y="3019"/>
                    </a:cubicBezTo>
                    <a:cubicBezTo>
                      <a:pt x="656" y="2998"/>
                      <a:pt x="1027" y="2899"/>
                      <a:pt x="1370" y="2746"/>
                    </a:cubicBezTo>
                    <a:cubicBezTo>
                      <a:pt x="1455" y="2708"/>
                      <a:pt x="1549" y="2689"/>
                      <a:pt x="1642" y="2689"/>
                    </a:cubicBezTo>
                    <a:cubicBezTo>
                      <a:pt x="1731" y="2689"/>
                      <a:pt x="1819" y="2706"/>
                      <a:pt x="1899" y="2743"/>
                    </a:cubicBezTo>
                    <a:cubicBezTo>
                      <a:pt x="2134" y="2837"/>
                      <a:pt x="2199" y="3106"/>
                      <a:pt x="2329" y="3299"/>
                    </a:cubicBezTo>
                    <a:cubicBezTo>
                      <a:pt x="3290" y="4861"/>
                      <a:pt x="4551" y="6252"/>
                      <a:pt x="6064" y="7294"/>
                    </a:cubicBezTo>
                    <a:cubicBezTo>
                      <a:pt x="7467" y="8265"/>
                      <a:pt x="9093" y="8918"/>
                      <a:pt x="10789" y="9128"/>
                    </a:cubicBezTo>
                    <a:cubicBezTo>
                      <a:pt x="11296" y="9190"/>
                      <a:pt x="11806" y="9221"/>
                      <a:pt x="12317" y="9221"/>
                    </a:cubicBezTo>
                    <a:cubicBezTo>
                      <a:pt x="13663" y="9221"/>
                      <a:pt x="15010" y="9007"/>
                      <a:pt x="16290" y="8589"/>
                    </a:cubicBezTo>
                    <a:cubicBezTo>
                      <a:pt x="19154" y="7648"/>
                      <a:pt x="21551" y="5457"/>
                      <a:pt x="22836" y="2740"/>
                    </a:cubicBezTo>
                    <a:cubicBezTo>
                      <a:pt x="22900" y="2494"/>
                      <a:pt x="23137" y="2308"/>
                      <a:pt x="23384" y="2308"/>
                    </a:cubicBezTo>
                    <a:cubicBezTo>
                      <a:pt x="23452" y="2308"/>
                      <a:pt x="23520" y="2322"/>
                      <a:pt x="23586" y="2352"/>
                    </a:cubicBezTo>
                    <a:cubicBezTo>
                      <a:pt x="23990" y="2538"/>
                      <a:pt x="24420" y="2686"/>
                      <a:pt x="24867" y="2707"/>
                    </a:cubicBezTo>
                    <a:cubicBezTo>
                      <a:pt x="25073" y="2680"/>
                      <a:pt x="25143" y="2379"/>
                      <a:pt x="24968" y="2267"/>
                    </a:cubicBezTo>
                    <a:cubicBezTo>
                      <a:pt x="24738" y="2175"/>
                      <a:pt x="24482" y="2177"/>
                      <a:pt x="24251" y="2089"/>
                    </a:cubicBezTo>
                    <a:cubicBezTo>
                      <a:pt x="23413" y="1826"/>
                      <a:pt x="22764" y="1088"/>
                      <a:pt x="22559" y="241"/>
                    </a:cubicBezTo>
                    <a:cubicBezTo>
                      <a:pt x="22542" y="112"/>
                      <a:pt x="22435" y="1"/>
                      <a:pt x="22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7"/>
              <p:cNvSpPr/>
              <p:nvPr/>
            </p:nvSpPr>
            <p:spPr>
              <a:xfrm>
                <a:off x="2530725" y="3543350"/>
                <a:ext cx="1126950" cy="1035650"/>
              </a:xfrm>
              <a:custGeom>
                <a:avLst/>
                <a:gdLst/>
                <a:ahLst/>
                <a:cxnLst/>
                <a:rect l="l" t="t" r="r" b="b"/>
                <a:pathLst>
                  <a:path w="45078" h="41426" extrusionOk="0">
                    <a:moveTo>
                      <a:pt x="17037" y="6103"/>
                    </a:moveTo>
                    <a:cubicBezTo>
                      <a:pt x="17215" y="6103"/>
                      <a:pt x="17391" y="6122"/>
                      <a:pt x="17564" y="6166"/>
                    </a:cubicBezTo>
                    <a:cubicBezTo>
                      <a:pt x="17787" y="6254"/>
                      <a:pt x="17714" y="6625"/>
                      <a:pt x="17482" y="6625"/>
                    </a:cubicBezTo>
                    <a:cubicBezTo>
                      <a:pt x="17473" y="6625"/>
                      <a:pt x="17463" y="6624"/>
                      <a:pt x="17454" y="6623"/>
                    </a:cubicBezTo>
                    <a:cubicBezTo>
                      <a:pt x="17327" y="6606"/>
                      <a:pt x="17200" y="6598"/>
                      <a:pt x="17073" y="6598"/>
                    </a:cubicBezTo>
                    <a:cubicBezTo>
                      <a:pt x="16387" y="6598"/>
                      <a:pt x="15708" y="6839"/>
                      <a:pt x="15157" y="7246"/>
                    </a:cubicBezTo>
                    <a:cubicBezTo>
                      <a:pt x="14850" y="7433"/>
                      <a:pt x="14633" y="7729"/>
                      <a:pt x="14351" y="7947"/>
                    </a:cubicBezTo>
                    <a:cubicBezTo>
                      <a:pt x="14315" y="7972"/>
                      <a:pt x="14275" y="7984"/>
                      <a:pt x="14234" y="7984"/>
                    </a:cubicBezTo>
                    <a:cubicBezTo>
                      <a:pt x="14110" y="7984"/>
                      <a:pt x="13986" y="7878"/>
                      <a:pt x="13987" y="7747"/>
                    </a:cubicBezTo>
                    <a:cubicBezTo>
                      <a:pt x="13986" y="7598"/>
                      <a:pt x="14123" y="7506"/>
                      <a:pt x="14210" y="7404"/>
                    </a:cubicBezTo>
                    <a:cubicBezTo>
                      <a:pt x="14780" y="6806"/>
                      <a:pt x="15514" y="6361"/>
                      <a:pt x="16323" y="6184"/>
                    </a:cubicBezTo>
                    <a:cubicBezTo>
                      <a:pt x="16556" y="6137"/>
                      <a:pt x="16797" y="6103"/>
                      <a:pt x="17037" y="6103"/>
                    </a:cubicBezTo>
                    <a:close/>
                    <a:moveTo>
                      <a:pt x="28641" y="6109"/>
                    </a:moveTo>
                    <a:cubicBezTo>
                      <a:pt x="29792" y="6109"/>
                      <a:pt x="30907" y="6747"/>
                      <a:pt x="31632" y="7625"/>
                    </a:cubicBezTo>
                    <a:cubicBezTo>
                      <a:pt x="31732" y="7787"/>
                      <a:pt x="31579" y="7985"/>
                      <a:pt x="31414" y="7985"/>
                    </a:cubicBezTo>
                    <a:cubicBezTo>
                      <a:pt x="31379" y="7985"/>
                      <a:pt x="31343" y="7976"/>
                      <a:pt x="31309" y="7956"/>
                    </a:cubicBezTo>
                    <a:cubicBezTo>
                      <a:pt x="31027" y="7744"/>
                      <a:pt x="30815" y="7450"/>
                      <a:pt x="30515" y="7261"/>
                    </a:cubicBezTo>
                    <a:cubicBezTo>
                      <a:pt x="29962" y="6851"/>
                      <a:pt x="29280" y="6599"/>
                      <a:pt x="28591" y="6599"/>
                    </a:cubicBezTo>
                    <a:cubicBezTo>
                      <a:pt x="28468" y="6599"/>
                      <a:pt x="28346" y="6607"/>
                      <a:pt x="28224" y="6623"/>
                    </a:cubicBezTo>
                    <a:cubicBezTo>
                      <a:pt x="28205" y="6627"/>
                      <a:pt x="28188" y="6629"/>
                      <a:pt x="28171" y="6629"/>
                    </a:cubicBezTo>
                    <a:cubicBezTo>
                      <a:pt x="27928" y="6629"/>
                      <a:pt x="27857" y="6220"/>
                      <a:pt x="28114" y="6155"/>
                    </a:cubicBezTo>
                    <a:cubicBezTo>
                      <a:pt x="28289" y="6124"/>
                      <a:pt x="28465" y="6109"/>
                      <a:pt x="28641" y="6109"/>
                    </a:cubicBezTo>
                    <a:close/>
                    <a:moveTo>
                      <a:pt x="18660" y="9678"/>
                    </a:moveTo>
                    <a:cubicBezTo>
                      <a:pt x="18906" y="9678"/>
                      <a:pt x="19152" y="9701"/>
                      <a:pt x="19394" y="9746"/>
                    </a:cubicBezTo>
                    <a:cubicBezTo>
                      <a:pt x="20799" y="9994"/>
                      <a:pt x="22067" y="11029"/>
                      <a:pt x="22512" y="12395"/>
                    </a:cubicBezTo>
                    <a:cubicBezTo>
                      <a:pt x="22865" y="11400"/>
                      <a:pt x="23624" y="10559"/>
                      <a:pt x="24574" y="10098"/>
                    </a:cubicBezTo>
                    <a:cubicBezTo>
                      <a:pt x="25136" y="9821"/>
                      <a:pt x="25761" y="9679"/>
                      <a:pt x="26387" y="9679"/>
                    </a:cubicBezTo>
                    <a:cubicBezTo>
                      <a:pt x="26658" y="9679"/>
                      <a:pt x="26930" y="9706"/>
                      <a:pt x="27197" y="9760"/>
                    </a:cubicBezTo>
                    <a:cubicBezTo>
                      <a:pt x="28241" y="9965"/>
                      <a:pt x="29191" y="10597"/>
                      <a:pt x="29787" y="11478"/>
                    </a:cubicBezTo>
                    <a:cubicBezTo>
                      <a:pt x="30269" y="12178"/>
                      <a:pt x="30516" y="13028"/>
                      <a:pt x="30507" y="13876"/>
                    </a:cubicBezTo>
                    <a:cubicBezTo>
                      <a:pt x="30507" y="17036"/>
                      <a:pt x="30509" y="20196"/>
                      <a:pt x="30506" y="23356"/>
                    </a:cubicBezTo>
                    <a:cubicBezTo>
                      <a:pt x="30527" y="23508"/>
                      <a:pt x="30408" y="23650"/>
                      <a:pt x="30256" y="23650"/>
                    </a:cubicBezTo>
                    <a:cubicBezTo>
                      <a:pt x="30248" y="23650"/>
                      <a:pt x="30240" y="23650"/>
                      <a:pt x="30232" y="23649"/>
                    </a:cubicBezTo>
                    <a:cubicBezTo>
                      <a:pt x="27661" y="23651"/>
                      <a:pt x="25090" y="23652"/>
                      <a:pt x="22519" y="23652"/>
                    </a:cubicBezTo>
                    <a:cubicBezTo>
                      <a:pt x="19948" y="23652"/>
                      <a:pt x="17376" y="23651"/>
                      <a:pt x="14805" y="23649"/>
                    </a:cubicBezTo>
                    <a:cubicBezTo>
                      <a:pt x="14798" y="23650"/>
                      <a:pt x="14790" y="23650"/>
                      <a:pt x="14782" y="23650"/>
                    </a:cubicBezTo>
                    <a:cubicBezTo>
                      <a:pt x="14629" y="23650"/>
                      <a:pt x="14511" y="23505"/>
                      <a:pt x="14533" y="23354"/>
                    </a:cubicBezTo>
                    <a:cubicBezTo>
                      <a:pt x="14530" y="20388"/>
                      <a:pt x="14533" y="17422"/>
                      <a:pt x="14532" y="14457"/>
                    </a:cubicBezTo>
                    <a:cubicBezTo>
                      <a:pt x="14534" y="13981"/>
                      <a:pt x="14513" y="13501"/>
                      <a:pt x="14608" y="13032"/>
                    </a:cubicBezTo>
                    <a:cubicBezTo>
                      <a:pt x="14788" y="12053"/>
                      <a:pt x="15342" y="11152"/>
                      <a:pt x="16129" y="10544"/>
                    </a:cubicBezTo>
                    <a:cubicBezTo>
                      <a:pt x="16845" y="9983"/>
                      <a:pt x="17753" y="9678"/>
                      <a:pt x="18660" y="9678"/>
                    </a:cubicBezTo>
                    <a:close/>
                    <a:moveTo>
                      <a:pt x="32192" y="22015"/>
                    </a:moveTo>
                    <a:cubicBezTo>
                      <a:pt x="32319" y="22015"/>
                      <a:pt x="32426" y="22126"/>
                      <a:pt x="32443" y="22255"/>
                    </a:cubicBezTo>
                    <a:cubicBezTo>
                      <a:pt x="32648" y="23102"/>
                      <a:pt x="33297" y="23840"/>
                      <a:pt x="34135" y="24103"/>
                    </a:cubicBezTo>
                    <a:cubicBezTo>
                      <a:pt x="34366" y="24191"/>
                      <a:pt x="34622" y="24189"/>
                      <a:pt x="34852" y="24281"/>
                    </a:cubicBezTo>
                    <a:cubicBezTo>
                      <a:pt x="35027" y="24393"/>
                      <a:pt x="34957" y="24694"/>
                      <a:pt x="34751" y="24721"/>
                    </a:cubicBezTo>
                    <a:cubicBezTo>
                      <a:pt x="34304" y="24700"/>
                      <a:pt x="33874" y="24552"/>
                      <a:pt x="33470" y="24366"/>
                    </a:cubicBezTo>
                    <a:cubicBezTo>
                      <a:pt x="33404" y="24336"/>
                      <a:pt x="33336" y="24322"/>
                      <a:pt x="33268" y="24322"/>
                    </a:cubicBezTo>
                    <a:cubicBezTo>
                      <a:pt x="33021" y="24322"/>
                      <a:pt x="32784" y="24508"/>
                      <a:pt x="32720" y="24754"/>
                    </a:cubicBezTo>
                    <a:cubicBezTo>
                      <a:pt x="31435" y="27471"/>
                      <a:pt x="29038" y="29662"/>
                      <a:pt x="26174" y="30603"/>
                    </a:cubicBezTo>
                    <a:cubicBezTo>
                      <a:pt x="24894" y="31021"/>
                      <a:pt x="23547" y="31235"/>
                      <a:pt x="22201" y="31235"/>
                    </a:cubicBezTo>
                    <a:cubicBezTo>
                      <a:pt x="21690" y="31235"/>
                      <a:pt x="21180" y="31204"/>
                      <a:pt x="20673" y="31142"/>
                    </a:cubicBezTo>
                    <a:cubicBezTo>
                      <a:pt x="18977" y="30932"/>
                      <a:pt x="17351" y="30279"/>
                      <a:pt x="15948" y="29308"/>
                    </a:cubicBezTo>
                    <a:cubicBezTo>
                      <a:pt x="14435" y="28266"/>
                      <a:pt x="13174" y="26875"/>
                      <a:pt x="12213" y="25313"/>
                    </a:cubicBezTo>
                    <a:cubicBezTo>
                      <a:pt x="12083" y="25120"/>
                      <a:pt x="12018" y="24851"/>
                      <a:pt x="11783" y="24757"/>
                    </a:cubicBezTo>
                    <a:cubicBezTo>
                      <a:pt x="11703" y="24720"/>
                      <a:pt x="11615" y="24703"/>
                      <a:pt x="11526" y="24703"/>
                    </a:cubicBezTo>
                    <a:cubicBezTo>
                      <a:pt x="11433" y="24703"/>
                      <a:pt x="11339" y="24722"/>
                      <a:pt x="11254" y="24760"/>
                    </a:cubicBezTo>
                    <a:cubicBezTo>
                      <a:pt x="10911" y="24913"/>
                      <a:pt x="10540" y="25012"/>
                      <a:pt x="10164" y="25033"/>
                    </a:cubicBezTo>
                    <a:cubicBezTo>
                      <a:pt x="9939" y="25010"/>
                      <a:pt x="9884" y="24660"/>
                      <a:pt x="10097" y="24577"/>
                    </a:cubicBezTo>
                    <a:cubicBezTo>
                      <a:pt x="10336" y="24504"/>
                      <a:pt x="10590" y="24494"/>
                      <a:pt x="10824" y="24401"/>
                    </a:cubicBezTo>
                    <a:cubicBezTo>
                      <a:pt x="11657" y="24123"/>
                      <a:pt x="12284" y="23373"/>
                      <a:pt x="12484" y="22526"/>
                    </a:cubicBezTo>
                    <a:cubicBezTo>
                      <a:pt x="12501" y="22395"/>
                      <a:pt x="12607" y="22335"/>
                      <a:pt x="12716" y="22335"/>
                    </a:cubicBezTo>
                    <a:cubicBezTo>
                      <a:pt x="12847" y="22335"/>
                      <a:pt x="12981" y="22423"/>
                      <a:pt x="12964" y="22583"/>
                    </a:cubicBezTo>
                    <a:cubicBezTo>
                      <a:pt x="12889" y="23012"/>
                      <a:pt x="12694" y="23413"/>
                      <a:pt x="12450" y="23772"/>
                    </a:cubicBezTo>
                    <a:cubicBezTo>
                      <a:pt x="12259" y="24021"/>
                      <a:pt x="12218" y="24402"/>
                      <a:pt x="12405" y="24665"/>
                    </a:cubicBezTo>
                    <a:cubicBezTo>
                      <a:pt x="13318" y="26299"/>
                      <a:pt x="14585" y="27739"/>
                      <a:pt x="16109" y="28829"/>
                    </a:cubicBezTo>
                    <a:cubicBezTo>
                      <a:pt x="17277" y="29645"/>
                      <a:pt x="18604" y="30244"/>
                      <a:pt x="20003" y="30532"/>
                    </a:cubicBezTo>
                    <a:cubicBezTo>
                      <a:pt x="20719" y="30677"/>
                      <a:pt x="21448" y="30744"/>
                      <a:pt x="22178" y="30744"/>
                    </a:cubicBezTo>
                    <a:cubicBezTo>
                      <a:pt x="23195" y="30744"/>
                      <a:pt x="24213" y="30613"/>
                      <a:pt x="25200" y="30373"/>
                    </a:cubicBezTo>
                    <a:cubicBezTo>
                      <a:pt x="26729" y="29986"/>
                      <a:pt x="28173" y="29263"/>
                      <a:pt x="29389" y="28258"/>
                    </a:cubicBezTo>
                    <a:cubicBezTo>
                      <a:pt x="30597" y="27248"/>
                      <a:pt x="31590" y="25979"/>
                      <a:pt x="32271" y="24559"/>
                    </a:cubicBezTo>
                    <a:cubicBezTo>
                      <a:pt x="32467" y="24208"/>
                      <a:pt x="32486" y="23762"/>
                      <a:pt x="32327" y="23393"/>
                    </a:cubicBezTo>
                    <a:cubicBezTo>
                      <a:pt x="32262" y="23040"/>
                      <a:pt x="32037" y="22744"/>
                      <a:pt x="31972" y="22388"/>
                    </a:cubicBezTo>
                    <a:cubicBezTo>
                      <a:pt x="31913" y="22252"/>
                      <a:pt x="31969" y="22066"/>
                      <a:pt x="32122" y="22026"/>
                    </a:cubicBezTo>
                    <a:cubicBezTo>
                      <a:pt x="32146" y="22018"/>
                      <a:pt x="32169" y="22015"/>
                      <a:pt x="32192" y="22015"/>
                    </a:cubicBezTo>
                    <a:close/>
                    <a:moveTo>
                      <a:pt x="10457" y="0"/>
                    </a:moveTo>
                    <a:cubicBezTo>
                      <a:pt x="10256" y="0"/>
                      <a:pt x="10054" y="7"/>
                      <a:pt x="9853" y="20"/>
                    </a:cubicBezTo>
                    <a:cubicBezTo>
                      <a:pt x="9417" y="73"/>
                      <a:pt x="8975" y="102"/>
                      <a:pt x="8549" y="214"/>
                    </a:cubicBezTo>
                    <a:cubicBezTo>
                      <a:pt x="6064" y="735"/>
                      <a:pt x="3853" y="2315"/>
                      <a:pt x="2447" y="4416"/>
                    </a:cubicBezTo>
                    <a:cubicBezTo>
                      <a:pt x="1169" y="6223"/>
                      <a:pt x="511" y="8401"/>
                      <a:pt x="240" y="10579"/>
                    </a:cubicBezTo>
                    <a:cubicBezTo>
                      <a:pt x="1" y="12516"/>
                      <a:pt x="133" y="14488"/>
                      <a:pt x="554" y="16391"/>
                    </a:cubicBezTo>
                    <a:cubicBezTo>
                      <a:pt x="1364" y="19958"/>
                      <a:pt x="3133" y="23237"/>
                      <a:pt x="5286" y="26166"/>
                    </a:cubicBezTo>
                    <a:cubicBezTo>
                      <a:pt x="6567" y="27917"/>
                      <a:pt x="7998" y="29557"/>
                      <a:pt x="9506" y="31115"/>
                    </a:cubicBezTo>
                    <a:cubicBezTo>
                      <a:pt x="11427" y="33069"/>
                      <a:pt x="13464" y="34910"/>
                      <a:pt x="15623" y="36599"/>
                    </a:cubicBezTo>
                    <a:cubicBezTo>
                      <a:pt x="17712" y="38281"/>
                      <a:pt x="19899" y="39842"/>
                      <a:pt x="22152" y="41300"/>
                    </a:cubicBezTo>
                    <a:cubicBezTo>
                      <a:pt x="22260" y="41382"/>
                      <a:pt x="22398" y="41425"/>
                      <a:pt x="22536" y="41425"/>
                    </a:cubicBezTo>
                    <a:cubicBezTo>
                      <a:pt x="22619" y="41425"/>
                      <a:pt x="22702" y="41410"/>
                      <a:pt x="22777" y="41377"/>
                    </a:cubicBezTo>
                    <a:cubicBezTo>
                      <a:pt x="23868" y="40673"/>
                      <a:pt x="24930" y="39925"/>
                      <a:pt x="25992" y="39178"/>
                    </a:cubicBezTo>
                    <a:cubicBezTo>
                      <a:pt x="26925" y="38478"/>
                      <a:pt x="27883" y="37808"/>
                      <a:pt x="28788" y="37071"/>
                    </a:cubicBezTo>
                    <a:cubicBezTo>
                      <a:pt x="29574" y="36440"/>
                      <a:pt x="30377" y="35828"/>
                      <a:pt x="31138" y="35167"/>
                    </a:cubicBezTo>
                    <a:cubicBezTo>
                      <a:pt x="34041" y="32705"/>
                      <a:pt x="36765" y="30014"/>
                      <a:pt x="39108" y="27011"/>
                    </a:cubicBezTo>
                    <a:cubicBezTo>
                      <a:pt x="40526" y="25189"/>
                      <a:pt x="41801" y="23247"/>
                      <a:pt x="42803" y="21164"/>
                    </a:cubicBezTo>
                    <a:cubicBezTo>
                      <a:pt x="44218" y="18257"/>
                      <a:pt x="45078" y="15026"/>
                      <a:pt x="44921" y="11775"/>
                    </a:cubicBezTo>
                    <a:cubicBezTo>
                      <a:pt x="44814" y="9754"/>
                      <a:pt x="44382" y="7729"/>
                      <a:pt x="43492" y="5901"/>
                    </a:cubicBezTo>
                    <a:cubicBezTo>
                      <a:pt x="42431" y="3734"/>
                      <a:pt x="40681" y="1861"/>
                      <a:pt x="38463" y="866"/>
                    </a:cubicBezTo>
                    <a:cubicBezTo>
                      <a:pt x="37251" y="295"/>
                      <a:pt x="35911" y="3"/>
                      <a:pt x="34571" y="3"/>
                    </a:cubicBezTo>
                    <a:cubicBezTo>
                      <a:pt x="33356" y="3"/>
                      <a:pt x="32141" y="244"/>
                      <a:pt x="31025" y="736"/>
                    </a:cubicBezTo>
                    <a:cubicBezTo>
                      <a:pt x="28748" y="1692"/>
                      <a:pt x="26705" y="3136"/>
                      <a:pt x="24878" y="4783"/>
                    </a:cubicBezTo>
                    <a:cubicBezTo>
                      <a:pt x="24169" y="5427"/>
                      <a:pt x="23483" y="6098"/>
                      <a:pt x="22858" y="6826"/>
                    </a:cubicBezTo>
                    <a:cubicBezTo>
                      <a:pt x="22764" y="6924"/>
                      <a:pt x="22670" y="7065"/>
                      <a:pt x="22522" y="7065"/>
                    </a:cubicBezTo>
                    <a:cubicBezTo>
                      <a:pt x="22510" y="7065"/>
                      <a:pt x="22498" y="7064"/>
                      <a:pt x="22485" y="7062"/>
                    </a:cubicBezTo>
                    <a:cubicBezTo>
                      <a:pt x="22357" y="7020"/>
                      <a:pt x="22279" y="6904"/>
                      <a:pt x="22190" y="6812"/>
                    </a:cubicBezTo>
                    <a:cubicBezTo>
                      <a:pt x="21564" y="6085"/>
                      <a:pt x="20878" y="5415"/>
                      <a:pt x="20169" y="4769"/>
                    </a:cubicBezTo>
                    <a:cubicBezTo>
                      <a:pt x="18226" y="3022"/>
                      <a:pt x="16040" y="1501"/>
                      <a:pt x="13591" y="557"/>
                    </a:cubicBezTo>
                    <a:cubicBezTo>
                      <a:pt x="12591" y="182"/>
                      <a:pt x="11524" y="0"/>
                      <a:pt x="10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9" name="Google Shape;1449;p47"/>
            <p:cNvSpPr/>
            <p:nvPr/>
          </p:nvSpPr>
          <p:spPr>
            <a:xfrm rot="-900166">
              <a:off x="1960011" y="2618008"/>
              <a:ext cx="509531" cy="444539"/>
            </a:xfrm>
            <a:custGeom>
              <a:avLst/>
              <a:gdLst/>
              <a:ahLst/>
              <a:cxnLst/>
              <a:rect l="l" t="t" r="r" b="b"/>
              <a:pathLst>
                <a:path w="16017" h="13974" extrusionOk="0">
                  <a:moveTo>
                    <a:pt x="4139" y="492"/>
                  </a:moveTo>
                  <a:cubicBezTo>
                    <a:pt x="4214" y="492"/>
                    <a:pt x="4289" y="495"/>
                    <a:pt x="4364" y="500"/>
                  </a:cubicBezTo>
                  <a:cubicBezTo>
                    <a:pt x="5385" y="556"/>
                    <a:pt x="6368" y="1071"/>
                    <a:pt x="6997" y="1877"/>
                  </a:cubicBezTo>
                  <a:cubicBezTo>
                    <a:pt x="7469" y="2483"/>
                    <a:pt x="7769" y="3245"/>
                    <a:pt x="7755" y="4021"/>
                  </a:cubicBezTo>
                  <a:cubicBezTo>
                    <a:pt x="7418" y="3638"/>
                    <a:pt x="6946" y="3338"/>
                    <a:pt x="6425" y="3316"/>
                  </a:cubicBezTo>
                  <a:cubicBezTo>
                    <a:pt x="6397" y="3315"/>
                    <a:pt x="6370" y="3314"/>
                    <a:pt x="6342" y="3314"/>
                  </a:cubicBezTo>
                  <a:cubicBezTo>
                    <a:pt x="5851" y="3314"/>
                    <a:pt x="5397" y="3582"/>
                    <a:pt x="5051" y="3916"/>
                  </a:cubicBezTo>
                  <a:cubicBezTo>
                    <a:pt x="4415" y="4571"/>
                    <a:pt x="4068" y="5452"/>
                    <a:pt x="3885" y="6334"/>
                  </a:cubicBezTo>
                  <a:cubicBezTo>
                    <a:pt x="3873" y="6540"/>
                    <a:pt x="3837" y="6844"/>
                    <a:pt x="4069" y="6942"/>
                  </a:cubicBezTo>
                  <a:cubicBezTo>
                    <a:pt x="4521" y="7161"/>
                    <a:pt x="4982" y="7364"/>
                    <a:pt x="5435" y="7583"/>
                  </a:cubicBezTo>
                  <a:cubicBezTo>
                    <a:pt x="5556" y="7638"/>
                    <a:pt x="5668" y="7767"/>
                    <a:pt x="5635" y="7910"/>
                  </a:cubicBezTo>
                  <a:cubicBezTo>
                    <a:pt x="5556" y="8028"/>
                    <a:pt x="5443" y="8122"/>
                    <a:pt x="5314" y="8181"/>
                  </a:cubicBezTo>
                  <a:cubicBezTo>
                    <a:pt x="4895" y="8376"/>
                    <a:pt x="4475" y="8569"/>
                    <a:pt x="4056" y="8767"/>
                  </a:cubicBezTo>
                  <a:cubicBezTo>
                    <a:pt x="3955" y="8808"/>
                    <a:pt x="3912" y="8918"/>
                    <a:pt x="3846" y="8998"/>
                  </a:cubicBezTo>
                  <a:cubicBezTo>
                    <a:pt x="3851" y="9427"/>
                    <a:pt x="3999" y="9836"/>
                    <a:pt x="4124" y="10241"/>
                  </a:cubicBezTo>
                  <a:cubicBezTo>
                    <a:pt x="4250" y="10556"/>
                    <a:pt x="4376" y="10877"/>
                    <a:pt x="4568" y="11160"/>
                  </a:cubicBezTo>
                  <a:cubicBezTo>
                    <a:pt x="4361" y="11121"/>
                    <a:pt x="4152" y="11102"/>
                    <a:pt x="3941" y="11102"/>
                  </a:cubicBezTo>
                  <a:cubicBezTo>
                    <a:pt x="3347" y="11102"/>
                    <a:pt x="2751" y="11255"/>
                    <a:pt x="2236" y="11554"/>
                  </a:cubicBezTo>
                  <a:cubicBezTo>
                    <a:pt x="1891" y="11725"/>
                    <a:pt x="1582" y="11961"/>
                    <a:pt x="1291" y="12211"/>
                  </a:cubicBezTo>
                  <a:cubicBezTo>
                    <a:pt x="1153" y="12324"/>
                    <a:pt x="1028" y="12519"/>
                    <a:pt x="838" y="12519"/>
                  </a:cubicBezTo>
                  <a:cubicBezTo>
                    <a:pt x="816" y="12519"/>
                    <a:pt x="792" y="12516"/>
                    <a:pt x="768" y="12511"/>
                  </a:cubicBezTo>
                  <a:cubicBezTo>
                    <a:pt x="559" y="12438"/>
                    <a:pt x="505" y="12199"/>
                    <a:pt x="513" y="12002"/>
                  </a:cubicBezTo>
                  <a:cubicBezTo>
                    <a:pt x="515" y="9377"/>
                    <a:pt x="511" y="6752"/>
                    <a:pt x="515" y="4128"/>
                  </a:cubicBezTo>
                  <a:cubicBezTo>
                    <a:pt x="512" y="3123"/>
                    <a:pt x="945" y="2129"/>
                    <a:pt x="1687" y="1452"/>
                  </a:cubicBezTo>
                  <a:cubicBezTo>
                    <a:pt x="2346" y="840"/>
                    <a:pt x="3240" y="492"/>
                    <a:pt x="4139" y="492"/>
                  </a:cubicBezTo>
                  <a:close/>
                  <a:moveTo>
                    <a:pt x="15330" y="11905"/>
                  </a:moveTo>
                  <a:cubicBezTo>
                    <a:pt x="15415" y="11905"/>
                    <a:pt x="15496" y="11976"/>
                    <a:pt x="15496" y="12073"/>
                  </a:cubicBezTo>
                  <a:cubicBezTo>
                    <a:pt x="15496" y="12327"/>
                    <a:pt x="15552" y="12600"/>
                    <a:pt x="15459" y="12845"/>
                  </a:cubicBezTo>
                  <a:cubicBezTo>
                    <a:pt x="15382" y="12843"/>
                    <a:pt x="15306" y="12841"/>
                    <a:pt x="15230" y="12839"/>
                  </a:cubicBezTo>
                  <a:cubicBezTo>
                    <a:pt x="15091" y="12711"/>
                    <a:pt x="14949" y="12588"/>
                    <a:pt x="14807" y="12464"/>
                  </a:cubicBezTo>
                  <a:cubicBezTo>
                    <a:pt x="14748" y="12184"/>
                    <a:pt x="15042" y="12084"/>
                    <a:pt x="15222" y="11951"/>
                  </a:cubicBezTo>
                  <a:cubicBezTo>
                    <a:pt x="15254" y="11919"/>
                    <a:pt x="15292" y="11905"/>
                    <a:pt x="15330" y="11905"/>
                  </a:cubicBezTo>
                  <a:close/>
                  <a:moveTo>
                    <a:pt x="7607" y="12003"/>
                  </a:moveTo>
                  <a:cubicBezTo>
                    <a:pt x="7615" y="12003"/>
                    <a:pt x="7623" y="12003"/>
                    <a:pt x="7631" y="12003"/>
                  </a:cubicBezTo>
                  <a:cubicBezTo>
                    <a:pt x="7851" y="12153"/>
                    <a:pt x="7719" y="12463"/>
                    <a:pt x="7714" y="12683"/>
                  </a:cubicBezTo>
                  <a:cubicBezTo>
                    <a:pt x="7660" y="12738"/>
                    <a:pt x="7607" y="12794"/>
                    <a:pt x="7556" y="12853"/>
                  </a:cubicBezTo>
                  <a:cubicBezTo>
                    <a:pt x="7360" y="12750"/>
                    <a:pt x="7221" y="12569"/>
                    <a:pt x="7043" y="12441"/>
                  </a:cubicBezTo>
                  <a:cubicBezTo>
                    <a:pt x="7052" y="12168"/>
                    <a:pt x="7362" y="12003"/>
                    <a:pt x="7607" y="12003"/>
                  </a:cubicBezTo>
                  <a:close/>
                  <a:moveTo>
                    <a:pt x="11887" y="492"/>
                  </a:moveTo>
                  <a:cubicBezTo>
                    <a:pt x="12891" y="492"/>
                    <a:pt x="13885" y="933"/>
                    <a:pt x="14558" y="1679"/>
                  </a:cubicBezTo>
                  <a:cubicBezTo>
                    <a:pt x="15149" y="2321"/>
                    <a:pt x="15483" y="3182"/>
                    <a:pt x="15506" y="4052"/>
                  </a:cubicBezTo>
                  <a:cubicBezTo>
                    <a:pt x="15159" y="3626"/>
                    <a:pt x="14630" y="3312"/>
                    <a:pt x="14074" y="3312"/>
                  </a:cubicBezTo>
                  <a:cubicBezTo>
                    <a:pt x="14001" y="3312"/>
                    <a:pt x="13928" y="3318"/>
                    <a:pt x="13855" y="3329"/>
                  </a:cubicBezTo>
                  <a:cubicBezTo>
                    <a:pt x="13324" y="3423"/>
                    <a:pt x="12869" y="3767"/>
                    <a:pt x="12544" y="4185"/>
                  </a:cubicBezTo>
                  <a:cubicBezTo>
                    <a:pt x="12084" y="4765"/>
                    <a:pt x="11816" y="5470"/>
                    <a:pt x="11643" y="6184"/>
                  </a:cubicBezTo>
                  <a:cubicBezTo>
                    <a:pt x="11600" y="6369"/>
                    <a:pt x="11576" y="6558"/>
                    <a:pt x="11589" y="6749"/>
                  </a:cubicBezTo>
                  <a:cubicBezTo>
                    <a:pt x="11610" y="6784"/>
                    <a:pt x="11655" y="6853"/>
                    <a:pt x="11677" y="6888"/>
                  </a:cubicBezTo>
                  <a:cubicBezTo>
                    <a:pt x="12215" y="7140"/>
                    <a:pt x="12755" y="7389"/>
                    <a:pt x="13292" y="7644"/>
                  </a:cubicBezTo>
                  <a:cubicBezTo>
                    <a:pt x="13410" y="7688"/>
                    <a:pt x="13470" y="7806"/>
                    <a:pt x="13473" y="7928"/>
                  </a:cubicBezTo>
                  <a:cubicBezTo>
                    <a:pt x="12912" y="8314"/>
                    <a:pt x="12238" y="8498"/>
                    <a:pt x="11657" y="8851"/>
                  </a:cubicBezTo>
                  <a:cubicBezTo>
                    <a:pt x="11536" y="9067"/>
                    <a:pt x="11616" y="9318"/>
                    <a:pt x="11650" y="9547"/>
                  </a:cubicBezTo>
                  <a:cubicBezTo>
                    <a:pt x="11791" y="10109"/>
                    <a:pt x="11978" y="10671"/>
                    <a:pt x="12297" y="11160"/>
                  </a:cubicBezTo>
                  <a:cubicBezTo>
                    <a:pt x="12091" y="11122"/>
                    <a:pt x="11880" y="11103"/>
                    <a:pt x="11669" y="11103"/>
                  </a:cubicBezTo>
                  <a:cubicBezTo>
                    <a:pt x="11093" y="11103"/>
                    <a:pt x="10515" y="11244"/>
                    <a:pt x="10013" y="11528"/>
                  </a:cubicBezTo>
                  <a:cubicBezTo>
                    <a:pt x="9311" y="11881"/>
                    <a:pt x="8726" y="12432"/>
                    <a:pt x="8238" y="13043"/>
                  </a:cubicBezTo>
                  <a:cubicBezTo>
                    <a:pt x="8249" y="10070"/>
                    <a:pt x="8237" y="7097"/>
                    <a:pt x="8244" y="4124"/>
                  </a:cubicBezTo>
                  <a:cubicBezTo>
                    <a:pt x="8243" y="3226"/>
                    <a:pt x="8586" y="2333"/>
                    <a:pt x="9195" y="1674"/>
                  </a:cubicBezTo>
                  <a:cubicBezTo>
                    <a:pt x="9837" y="966"/>
                    <a:pt x="10769" y="531"/>
                    <a:pt x="11724" y="496"/>
                  </a:cubicBezTo>
                  <a:cubicBezTo>
                    <a:pt x="11778" y="494"/>
                    <a:pt x="11832" y="492"/>
                    <a:pt x="11887" y="492"/>
                  </a:cubicBezTo>
                  <a:close/>
                  <a:moveTo>
                    <a:pt x="11679" y="11594"/>
                  </a:moveTo>
                  <a:cubicBezTo>
                    <a:pt x="11734" y="11594"/>
                    <a:pt x="11789" y="11596"/>
                    <a:pt x="11843" y="11599"/>
                  </a:cubicBezTo>
                  <a:cubicBezTo>
                    <a:pt x="12942" y="11664"/>
                    <a:pt x="13911" y="12294"/>
                    <a:pt x="14695" y="13023"/>
                  </a:cubicBezTo>
                  <a:cubicBezTo>
                    <a:pt x="14801" y="13102"/>
                    <a:pt x="14829" y="13233"/>
                    <a:pt x="14832" y="13360"/>
                  </a:cubicBezTo>
                  <a:cubicBezTo>
                    <a:pt x="14734" y="13410"/>
                    <a:pt x="14639" y="13482"/>
                    <a:pt x="14525" y="13482"/>
                  </a:cubicBezTo>
                  <a:cubicBezTo>
                    <a:pt x="14517" y="13482"/>
                    <a:pt x="14508" y="13481"/>
                    <a:pt x="14500" y="13481"/>
                  </a:cubicBezTo>
                  <a:lnTo>
                    <a:pt x="9129" y="13481"/>
                  </a:lnTo>
                  <a:cubicBezTo>
                    <a:pt x="8997" y="13481"/>
                    <a:pt x="8817" y="13450"/>
                    <a:pt x="8777" y="13302"/>
                  </a:cubicBezTo>
                  <a:cubicBezTo>
                    <a:pt x="8821" y="13030"/>
                    <a:pt x="9050" y="12853"/>
                    <a:pt x="9235" y="12671"/>
                  </a:cubicBezTo>
                  <a:cubicBezTo>
                    <a:pt x="9890" y="12049"/>
                    <a:pt x="10762" y="11594"/>
                    <a:pt x="11679" y="11594"/>
                  </a:cubicBezTo>
                  <a:close/>
                  <a:moveTo>
                    <a:pt x="3955" y="11594"/>
                  </a:moveTo>
                  <a:cubicBezTo>
                    <a:pt x="4049" y="11594"/>
                    <a:pt x="4144" y="11599"/>
                    <a:pt x="4239" y="11609"/>
                  </a:cubicBezTo>
                  <a:cubicBezTo>
                    <a:pt x="5253" y="11712"/>
                    <a:pt x="6157" y="12280"/>
                    <a:pt x="6891" y="12958"/>
                  </a:cubicBezTo>
                  <a:cubicBezTo>
                    <a:pt x="7052" y="13102"/>
                    <a:pt x="6998" y="13342"/>
                    <a:pt x="6865" y="13485"/>
                  </a:cubicBezTo>
                  <a:cubicBezTo>
                    <a:pt x="6191" y="13481"/>
                    <a:pt x="5517" y="13480"/>
                    <a:pt x="4843" y="13480"/>
                  </a:cubicBezTo>
                  <a:cubicBezTo>
                    <a:pt x="4054" y="13480"/>
                    <a:pt x="3264" y="13482"/>
                    <a:pt x="2475" y="13482"/>
                  </a:cubicBezTo>
                  <a:cubicBezTo>
                    <a:pt x="2093" y="13482"/>
                    <a:pt x="1710" y="13481"/>
                    <a:pt x="1327" y="13481"/>
                  </a:cubicBezTo>
                  <a:cubicBezTo>
                    <a:pt x="1203" y="13475"/>
                    <a:pt x="961" y="13404"/>
                    <a:pt x="1025" y="13241"/>
                  </a:cubicBezTo>
                  <a:cubicBezTo>
                    <a:pt x="1132" y="13000"/>
                    <a:pt x="1345" y="12833"/>
                    <a:pt x="1527" y="12651"/>
                  </a:cubicBezTo>
                  <a:cubicBezTo>
                    <a:pt x="2181" y="12038"/>
                    <a:pt x="3048" y="11594"/>
                    <a:pt x="3955" y="11594"/>
                  </a:cubicBezTo>
                  <a:close/>
                  <a:moveTo>
                    <a:pt x="4150" y="0"/>
                  </a:moveTo>
                  <a:cubicBezTo>
                    <a:pt x="3243" y="0"/>
                    <a:pt x="2335" y="305"/>
                    <a:pt x="1619" y="866"/>
                  </a:cubicBezTo>
                  <a:cubicBezTo>
                    <a:pt x="832" y="1474"/>
                    <a:pt x="278" y="2375"/>
                    <a:pt x="98" y="3354"/>
                  </a:cubicBezTo>
                  <a:cubicBezTo>
                    <a:pt x="3" y="3823"/>
                    <a:pt x="24" y="4303"/>
                    <a:pt x="22" y="4779"/>
                  </a:cubicBezTo>
                  <a:cubicBezTo>
                    <a:pt x="23" y="7744"/>
                    <a:pt x="20" y="10710"/>
                    <a:pt x="23" y="13676"/>
                  </a:cubicBezTo>
                  <a:cubicBezTo>
                    <a:pt x="1" y="13827"/>
                    <a:pt x="119" y="13972"/>
                    <a:pt x="272" y="13972"/>
                  </a:cubicBezTo>
                  <a:cubicBezTo>
                    <a:pt x="280" y="13972"/>
                    <a:pt x="288" y="13972"/>
                    <a:pt x="295" y="13971"/>
                  </a:cubicBezTo>
                  <a:cubicBezTo>
                    <a:pt x="2866" y="13973"/>
                    <a:pt x="5438" y="13974"/>
                    <a:pt x="8009" y="13974"/>
                  </a:cubicBezTo>
                  <a:cubicBezTo>
                    <a:pt x="10580" y="13974"/>
                    <a:pt x="13151" y="13973"/>
                    <a:pt x="15722" y="13971"/>
                  </a:cubicBezTo>
                  <a:cubicBezTo>
                    <a:pt x="15730" y="13972"/>
                    <a:pt x="15738" y="13972"/>
                    <a:pt x="15746" y="13972"/>
                  </a:cubicBezTo>
                  <a:cubicBezTo>
                    <a:pt x="15898" y="13972"/>
                    <a:pt x="16017" y="13830"/>
                    <a:pt x="15996" y="13678"/>
                  </a:cubicBezTo>
                  <a:cubicBezTo>
                    <a:pt x="15999" y="10518"/>
                    <a:pt x="15997" y="7358"/>
                    <a:pt x="15997" y="4198"/>
                  </a:cubicBezTo>
                  <a:cubicBezTo>
                    <a:pt x="16006" y="3350"/>
                    <a:pt x="15759" y="2500"/>
                    <a:pt x="15277" y="1800"/>
                  </a:cubicBezTo>
                  <a:cubicBezTo>
                    <a:pt x="14681" y="919"/>
                    <a:pt x="13731" y="287"/>
                    <a:pt x="12687" y="82"/>
                  </a:cubicBezTo>
                  <a:cubicBezTo>
                    <a:pt x="12420" y="28"/>
                    <a:pt x="12148" y="1"/>
                    <a:pt x="11877" y="1"/>
                  </a:cubicBezTo>
                  <a:cubicBezTo>
                    <a:pt x="11251" y="1"/>
                    <a:pt x="10626" y="143"/>
                    <a:pt x="10064" y="420"/>
                  </a:cubicBezTo>
                  <a:cubicBezTo>
                    <a:pt x="9114" y="881"/>
                    <a:pt x="8355" y="1722"/>
                    <a:pt x="8002" y="2717"/>
                  </a:cubicBezTo>
                  <a:cubicBezTo>
                    <a:pt x="7557" y="1351"/>
                    <a:pt x="6289" y="316"/>
                    <a:pt x="4884" y="68"/>
                  </a:cubicBezTo>
                  <a:cubicBezTo>
                    <a:pt x="4642" y="23"/>
                    <a:pt x="4396" y="0"/>
                    <a:pt x="4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47"/>
          <p:cNvGrpSpPr/>
          <p:nvPr/>
        </p:nvGrpSpPr>
        <p:grpSpPr>
          <a:xfrm>
            <a:off x="4513586" y="187989"/>
            <a:ext cx="1087115" cy="1520411"/>
            <a:chOff x="137036" y="2185664"/>
            <a:chExt cx="1087115" cy="1520411"/>
          </a:xfrm>
        </p:grpSpPr>
        <p:sp>
          <p:nvSpPr>
            <p:cNvPr id="1451" name="Google Shape;1451;p47"/>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2" name="Google Shape;1452;p47"/>
            <p:cNvGrpSpPr/>
            <p:nvPr/>
          </p:nvGrpSpPr>
          <p:grpSpPr>
            <a:xfrm rot="-900166">
              <a:off x="313645" y="2276432"/>
              <a:ext cx="727060" cy="1313734"/>
              <a:chOff x="2119450" y="4218200"/>
              <a:chExt cx="571375" cy="1032425"/>
            </a:xfrm>
          </p:grpSpPr>
          <p:sp>
            <p:nvSpPr>
              <p:cNvPr id="1453" name="Google Shape;1453;p47"/>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7"/>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7"/>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7"/>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7"/>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7"/>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7"/>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7"/>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7"/>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2" name="Google Shape;1462;p47"/>
          <p:cNvGrpSpPr/>
          <p:nvPr/>
        </p:nvGrpSpPr>
        <p:grpSpPr>
          <a:xfrm>
            <a:off x="1814709" y="423105"/>
            <a:ext cx="1488837" cy="1481820"/>
            <a:chOff x="2446009" y="-157920"/>
            <a:chExt cx="1488837" cy="1481820"/>
          </a:xfrm>
        </p:grpSpPr>
        <p:grpSp>
          <p:nvGrpSpPr>
            <p:cNvPr id="1463" name="Google Shape;1463;p47"/>
            <p:cNvGrpSpPr/>
            <p:nvPr/>
          </p:nvGrpSpPr>
          <p:grpSpPr>
            <a:xfrm>
              <a:off x="2446009" y="-157920"/>
              <a:ext cx="1488837" cy="1481820"/>
              <a:chOff x="2297959" y="1207080"/>
              <a:chExt cx="1488837" cy="1481820"/>
            </a:xfrm>
          </p:grpSpPr>
          <p:sp>
            <p:nvSpPr>
              <p:cNvPr id="1464" name="Google Shape;1464;p47"/>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7"/>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7"/>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7"/>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8" name="Google Shape;1468;p47"/>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9" name="Google Shape;1469;p47"/>
          <p:cNvSpPr/>
          <p:nvPr/>
        </p:nvSpPr>
        <p:spPr>
          <a:xfrm>
            <a:off x="1307599" y="498861"/>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0" name="Google Shape;1470;p47"/>
          <p:cNvGrpSpPr/>
          <p:nvPr/>
        </p:nvGrpSpPr>
        <p:grpSpPr>
          <a:xfrm rot="900166">
            <a:off x="624746" y="3979669"/>
            <a:ext cx="450265" cy="415813"/>
            <a:chOff x="1381575" y="5040050"/>
            <a:chExt cx="353850" cy="326775"/>
          </a:xfrm>
        </p:grpSpPr>
        <p:sp>
          <p:nvSpPr>
            <p:cNvPr id="1471" name="Google Shape;1471;p47"/>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7"/>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3" name="Google Shape;1473;p47"/>
          <p:cNvGrpSpPr/>
          <p:nvPr/>
        </p:nvGrpSpPr>
        <p:grpSpPr>
          <a:xfrm rot="-900166">
            <a:off x="8036091" y="3142542"/>
            <a:ext cx="459331" cy="579548"/>
            <a:chOff x="5191200" y="4689525"/>
            <a:chExt cx="360975" cy="455450"/>
          </a:xfrm>
        </p:grpSpPr>
        <p:sp>
          <p:nvSpPr>
            <p:cNvPr id="1474" name="Google Shape;1474;p47"/>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7"/>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6" name="Google Shape;1476;p47"/>
          <p:cNvSpPr/>
          <p:nvPr/>
        </p:nvSpPr>
        <p:spPr>
          <a:xfrm>
            <a:off x="1643467" y="619754"/>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54681" y="604109"/>
            <a:ext cx="1625290" cy="362500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b="1">
                <a:latin typeface="Times New Roman" panose="02020603050405020304" pitchFamily="18" charset="0"/>
                <a:cs typeface="Times New Roman" panose="02020603050405020304" pitchFamily="18" charset="0"/>
              </a:rPr>
              <a:t>Lời khuyên</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626318" y="494387"/>
            <a:ext cx="6331639" cy="160918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400" smtClean="0">
                <a:solidFill>
                  <a:schemeClr val="tx1"/>
                </a:solidFill>
                <a:latin typeface="Times New Roman" panose="02020603050405020304" pitchFamily="18" charset="0"/>
                <a:cs typeface="Times New Roman" panose="02020603050405020304" pitchFamily="18" charset="0"/>
              </a:rPr>
              <a:t>  </a:t>
            </a:r>
          </a:p>
          <a:p>
            <a:r>
              <a:rPr lang="vi-VN" sz="2800">
                <a:solidFill>
                  <a:schemeClr val="tx1"/>
                </a:solidFill>
                <a:latin typeface="Times New Roman" panose="02020603050405020304" pitchFamily="18" charset="0"/>
                <a:cs typeface="Times New Roman" panose="02020603050405020304" pitchFamily="18" charset="0"/>
              </a:rPr>
              <a:t>Cháu cần phải tìm kiếm bản đồ cho chính mình. </a:t>
            </a:r>
            <a:endParaRPr lang="en-US" sz="2800">
              <a:solidFill>
                <a:schemeClr val="tx1"/>
              </a:solidFill>
              <a:latin typeface="Times New Roman" panose="02020603050405020304" pitchFamily="18" charset="0"/>
              <a:cs typeface="Times New Roman" panose="02020603050405020304" pitchFamily="18" charset="0"/>
            </a:endParaRPr>
          </a:p>
          <a:p>
            <a:r>
              <a:rPr lang="en-US" sz="2800" smtClean="0">
                <a:solidFill>
                  <a:schemeClr val="tx1"/>
                </a:solidFill>
                <a:latin typeface="Times New Roman" panose="02020603050405020304" pitchFamily="18" charset="0"/>
                <a:cs typeface="Times New Roman" panose="02020603050405020304" pitchFamily="18" charset="0"/>
              </a:rPr>
              <a:t>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2688708" y="2623788"/>
            <a:ext cx="6322968" cy="170711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vi-VN" sz="2400" smtClean="0">
                <a:solidFill>
                  <a:schemeClr val="tx1"/>
                </a:solidFill>
                <a:latin typeface="Times New Roman" panose="02020603050405020304" pitchFamily="18" charset="0"/>
                <a:cs typeface="Times New Roman" panose="02020603050405020304" pitchFamily="18" charset="0"/>
              </a:rPr>
              <a:t>Đó </a:t>
            </a:r>
            <a:r>
              <a:rPr lang="vi-VN" sz="2400">
                <a:solidFill>
                  <a:schemeClr val="tx1"/>
                </a:solidFill>
                <a:latin typeface="Times New Roman" panose="02020603050405020304" pitchFamily="18" charset="0"/>
                <a:cs typeface="Times New Roman" panose="02020603050405020304" pitchFamily="18" charset="0"/>
              </a:rPr>
              <a:t>có thể là tấm bản đồ được treo sẵn, cũng có thể là tấm bản đồ tự mình vẽ nên</a:t>
            </a:r>
            <a:r>
              <a:rPr lang="en-US" sz="2400">
                <a:solidFill>
                  <a:schemeClr val="tx1"/>
                </a:solidFill>
                <a:latin typeface="Times New Roman" panose="02020603050405020304" pitchFamily="18" charset="0"/>
                <a:cs typeface="Times New Roman" panose="02020603050405020304" pitchFamily="18" charset="0"/>
              </a:rPr>
              <a:t>. Và</a:t>
            </a:r>
            <a:r>
              <a:rPr lang="vi-VN" sz="2400">
                <a:solidFill>
                  <a:schemeClr val="tx1"/>
                </a:solidFill>
                <a:latin typeface="Times New Roman" panose="02020603050405020304" pitchFamily="18" charset="0"/>
                <a:cs typeface="Times New Roman" panose="02020603050405020304" pitchFamily="18" charset="0"/>
              </a:rPr>
              <a:t> muốn có tấm bản đồ ấy, phải </a:t>
            </a:r>
            <a:r>
              <a:rPr lang="en-US" sz="2400">
                <a:solidFill>
                  <a:schemeClr val="tx1"/>
                </a:solidFill>
                <a:latin typeface="Times New Roman" panose="02020603050405020304" pitchFamily="18" charset="0"/>
                <a:cs typeface="Times New Roman" panose="02020603050405020304" pitchFamily="18" charset="0"/>
              </a:rPr>
              <a:t>“</a:t>
            </a:r>
            <a:r>
              <a:rPr lang="vi-VN" sz="2400">
                <a:solidFill>
                  <a:schemeClr val="tx1"/>
                </a:solidFill>
                <a:latin typeface="Times New Roman" panose="02020603050405020304" pitchFamily="18" charset="0"/>
                <a:cs typeface="Times New Roman" panose="02020603050405020304" pitchFamily="18" charset="0"/>
              </a:rPr>
              <a:t>sẵn sàng tìm kiếm trong bóng tối</a:t>
            </a:r>
            <a:r>
              <a:rPr lang="en-US" sz="2400">
                <a:solidFill>
                  <a:schemeClr val="tx1"/>
                </a:solidFill>
                <a:latin typeface="Times New Roman" panose="02020603050405020304" pitchFamily="18" charset="0"/>
                <a:cs typeface="Times New Roman" panose="02020603050405020304" pitchFamily="18" charset="0"/>
              </a:rPr>
              <a:t>”.</a:t>
            </a:r>
          </a:p>
        </p:txBody>
      </p:sp>
      <p:cxnSp>
        <p:nvCxnSpPr>
          <p:cNvPr id="35" name="Straight Arrow Connector 34">
            <a:extLst>
              <a:ext uri="{FF2B5EF4-FFF2-40B4-BE49-F238E27FC236}">
                <a16:creationId xmlns:a16="http://schemas.microsoft.com/office/drawing/2014/main" xmlns="" id="{EA278526-4C74-B970-5FA7-2D4F747F3840}"/>
              </a:ext>
            </a:extLst>
          </p:cNvPr>
          <p:cNvCxnSpPr>
            <a:cxnSpLocks/>
            <a:stCxn id="2" idx="3"/>
          </p:cNvCxnSpPr>
          <p:nvPr/>
        </p:nvCxnSpPr>
        <p:spPr>
          <a:xfrm flipV="1">
            <a:off x="1899138" y="1049445"/>
            <a:ext cx="727180" cy="121768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EA278526-4C74-B970-5FA7-2D4F747F3840}"/>
              </a:ext>
            </a:extLst>
          </p:cNvPr>
          <p:cNvCxnSpPr>
            <a:cxnSpLocks/>
          </p:cNvCxnSpPr>
          <p:nvPr/>
        </p:nvCxnSpPr>
        <p:spPr>
          <a:xfrm>
            <a:off x="1909490" y="2267127"/>
            <a:ext cx="756698" cy="121021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2865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in)">
                                      <p:cBhvr>
                                        <p:cTn id="13" dur="20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ppt_w</p:attrName>
                                        </p:attrNameLst>
                                      </p:cBhvr>
                                      <p:tavLst>
                                        <p:tav tm="0" fmla="#ppt_w*sin(2.5*pi*$)">
                                          <p:val>
                                            <p:fltVal val="0"/>
                                          </p:val>
                                        </p:tav>
                                        <p:tav tm="100000">
                                          <p:val>
                                            <p:fltVal val="1"/>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21" name="Google Shape;1221;p40"/>
          <p:cNvSpPr/>
          <p:nvPr/>
        </p:nvSpPr>
        <p:spPr>
          <a:xfrm>
            <a:off x="8873674" y="140753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28007" y="9913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223;p40"/>
          <p:cNvGrpSpPr/>
          <p:nvPr/>
        </p:nvGrpSpPr>
        <p:grpSpPr>
          <a:xfrm rot="900166">
            <a:off x="8766463" y="1100638"/>
            <a:ext cx="450265" cy="415813"/>
            <a:chOff x="1381575" y="5040050"/>
            <a:chExt cx="353850" cy="326775"/>
          </a:xfrm>
        </p:grpSpPr>
        <p:sp>
          <p:nvSpPr>
            <p:cNvPr id="1224" name="Google Shape;1224;p4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40"/>
          <p:cNvGrpSpPr/>
          <p:nvPr/>
        </p:nvGrpSpPr>
        <p:grpSpPr>
          <a:xfrm rot="-900166">
            <a:off x="8617484" y="4565940"/>
            <a:ext cx="459331" cy="579548"/>
            <a:chOff x="5191200" y="4689525"/>
            <a:chExt cx="360975" cy="455450"/>
          </a:xfrm>
        </p:grpSpPr>
        <p:sp>
          <p:nvSpPr>
            <p:cNvPr id="1227" name="Google Shape;1227;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229;p40"/>
          <p:cNvSpPr/>
          <p:nvPr/>
        </p:nvSpPr>
        <p:spPr>
          <a:xfrm>
            <a:off x="0" y="305956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230;p40"/>
          <p:cNvGrpSpPr/>
          <p:nvPr/>
        </p:nvGrpSpPr>
        <p:grpSpPr>
          <a:xfrm>
            <a:off x="8087573" y="-281409"/>
            <a:ext cx="1726652" cy="1513041"/>
            <a:chOff x="1386120" y="734369"/>
            <a:chExt cx="1726652" cy="1513041"/>
          </a:xfrm>
        </p:grpSpPr>
        <p:grpSp>
          <p:nvGrpSpPr>
            <p:cNvPr id="1231" name="Google Shape;1231;p40"/>
            <p:cNvGrpSpPr/>
            <p:nvPr/>
          </p:nvGrpSpPr>
          <p:grpSpPr>
            <a:xfrm rot="-900166">
              <a:off x="1578656" y="919016"/>
              <a:ext cx="1354104" cy="1140455"/>
              <a:chOff x="1316575" y="3131425"/>
              <a:chExt cx="1064150" cy="896250"/>
            </a:xfrm>
          </p:grpSpPr>
          <p:sp>
            <p:nvSpPr>
              <p:cNvPr id="1232" name="Google Shape;1232;p40"/>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40"/>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0"/>
          <p:cNvGrpSpPr/>
          <p:nvPr/>
        </p:nvGrpSpPr>
        <p:grpSpPr>
          <a:xfrm rot="-900166">
            <a:off x="8796649" y="2994725"/>
            <a:ext cx="459331" cy="579548"/>
            <a:chOff x="5191200" y="4689525"/>
            <a:chExt cx="360975" cy="455450"/>
          </a:xfrm>
        </p:grpSpPr>
        <p:sp>
          <p:nvSpPr>
            <p:cNvPr id="1249" name="Google Shape;1249;p4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254681" y="604109"/>
            <a:ext cx="1625290" cy="362500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Thông điệp</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626318" y="321474"/>
            <a:ext cx="6331639" cy="159526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vi-VN" sz="2800" smtClean="0">
                <a:solidFill>
                  <a:schemeClr val="tx1"/>
                </a:solidFill>
                <a:latin typeface="Times New Roman" panose="02020603050405020304" pitchFamily="18" charset="0"/>
                <a:cs typeface="Times New Roman" panose="02020603050405020304" pitchFamily="18" charset="0"/>
              </a:rPr>
              <a:t>Mỗi </a:t>
            </a:r>
            <a:r>
              <a:rPr lang="vi-VN" sz="2800">
                <a:solidFill>
                  <a:schemeClr val="tx1"/>
                </a:solidFill>
                <a:latin typeface="Times New Roman" panose="02020603050405020304" pitchFamily="18" charset="0"/>
                <a:cs typeface="Times New Roman" panose="02020603050405020304" pitchFamily="18" charset="0"/>
              </a:rPr>
              <a:t>người   trẻ đều cần tìm kiếm cho mình một tấm bản đồ, bởi vì trên đời mỗi người đều có một hành trình riêng.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2688708" y="2314775"/>
            <a:ext cx="6322968" cy="248742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Trong quá trình trưởng thành thì bài học chỉ được rút ra từ trải nghiệm của bản thân, kể cả thành công và thất bại, không thể bắt chước, vay mượn kinh nghiệm sống của bất kỳ ai khác</a:t>
            </a:r>
            <a:r>
              <a:rPr lang="en-US" sz="2800" dirty="0">
                <a:solidFill>
                  <a:schemeClr val="tx1"/>
                </a:solidFill>
                <a:latin typeface="Times New Roman" panose="02020603050405020304" pitchFamily="18" charset="0"/>
                <a:cs typeface="Times New Roman" panose="02020603050405020304" pitchFamily="18" charset="0"/>
              </a:rPr>
              <a:t>.</a:t>
            </a:r>
          </a:p>
        </p:txBody>
      </p:sp>
      <p:cxnSp>
        <p:nvCxnSpPr>
          <p:cNvPr id="35" name="Straight Arrow Connector 34">
            <a:extLst>
              <a:ext uri="{FF2B5EF4-FFF2-40B4-BE49-F238E27FC236}">
                <a16:creationId xmlns:a16="http://schemas.microsoft.com/office/drawing/2014/main" xmlns="" id="{EA278526-4C74-B970-5FA7-2D4F747F3840}"/>
              </a:ext>
            </a:extLst>
          </p:cNvPr>
          <p:cNvCxnSpPr>
            <a:cxnSpLocks/>
            <a:stCxn id="2" idx="3"/>
          </p:cNvCxnSpPr>
          <p:nvPr/>
        </p:nvCxnSpPr>
        <p:spPr>
          <a:xfrm flipV="1">
            <a:off x="1899138" y="1049445"/>
            <a:ext cx="727180" cy="121768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EA278526-4C74-B970-5FA7-2D4F747F3840}"/>
              </a:ext>
            </a:extLst>
          </p:cNvPr>
          <p:cNvCxnSpPr>
            <a:cxnSpLocks/>
          </p:cNvCxnSpPr>
          <p:nvPr/>
        </p:nvCxnSpPr>
        <p:spPr>
          <a:xfrm>
            <a:off x="1909490" y="2267127"/>
            <a:ext cx="756698" cy="121021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3195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in)">
                                      <p:cBhvr>
                                        <p:cTn id="13" dur="20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ppt_w</p:attrName>
                                        </p:attrNameLst>
                                      </p:cBhvr>
                                      <p:tavLst>
                                        <p:tav tm="0" fmla="#ppt_w*sin(2.5*pi*$)">
                                          <p:val>
                                            <p:fltVal val="0"/>
                                          </p:val>
                                        </p:tav>
                                        <p:tav tm="100000">
                                          <p:val>
                                            <p:fltVal val="1"/>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1435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5" name="矩形 4"/>
          <p:cNvSpPr/>
          <p:nvPr/>
        </p:nvSpPr>
        <p:spPr>
          <a:xfrm>
            <a:off x="329804" y="291704"/>
            <a:ext cx="8485584" cy="4560094"/>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pic>
        <p:nvPicPr>
          <p:cNvPr id="12292" name="图片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91704"/>
            <a:ext cx="9144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5" name="组合 44"/>
          <p:cNvGrpSpPr>
            <a:grpSpLocks/>
          </p:cNvGrpSpPr>
          <p:nvPr/>
        </p:nvGrpSpPr>
        <p:grpSpPr bwMode="auto">
          <a:xfrm rot="5400000">
            <a:off x="2584847" y="-570309"/>
            <a:ext cx="4561284" cy="600432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xmlns=""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xmlns=""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xmlns=""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xmlns=""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xmlns=""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xmlns=""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xmlns=""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xmlns=""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xmlns=""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6" name="文本框 45"/>
          <p:cNvSpPr txBox="1">
            <a:spLocks noChangeArrowheads="1"/>
          </p:cNvSpPr>
          <p:nvPr/>
        </p:nvSpPr>
        <p:spPr bwMode="auto">
          <a:xfrm>
            <a:off x="2844403" y="2170510"/>
            <a:ext cx="3738563" cy="618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4125"/>
              </a:lnSpc>
              <a:spcBef>
                <a:spcPct val="0"/>
              </a:spcBef>
              <a:buNone/>
            </a:pPr>
            <a:r>
              <a:rPr lang="en-US" altLang="zh-CN" sz="4950" b="1">
                <a:solidFill>
                  <a:srgbClr val="0677B7"/>
                </a:solidFill>
                <a:ea typeface="博洋柳体"/>
                <a:cs typeface="Calibri" panose="020F0502020204030204" pitchFamily="34" charset="0"/>
                <a:sym typeface="+mn-lt"/>
              </a:rPr>
              <a:t>LUYỆN TẬP</a:t>
            </a:r>
            <a:endParaRPr lang="zh-CN" altLang="en-US" sz="495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xmlns="" val="0"/>
              </a:ext>
            </a:extLst>
          </a:blip>
          <a:srcRect/>
          <a:stretch>
            <a:fillRect/>
          </a:stretch>
        </p:blipFill>
        <p:spPr bwMode="auto">
          <a:xfrm>
            <a:off x="696516" y="3394473"/>
            <a:ext cx="336947" cy="310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xmlns="" val="0"/>
              </a:ext>
            </a:extLst>
          </a:blip>
          <a:srcRect/>
          <a:stretch>
            <a:fillRect/>
          </a:stretch>
        </p:blipFill>
        <p:spPr bwMode="auto">
          <a:xfrm>
            <a:off x="8283179" y="3499247"/>
            <a:ext cx="305990" cy="365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xmlns="" val="0"/>
              </a:ext>
            </a:extLst>
          </a:blip>
          <a:srcRect/>
          <a:stretch>
            <a:fillRect/>
          </a:stretch>
        </p:blipFill>
        <p:spPr bwMode="auto">
          <a:xfrm>
            <a:off x="1621631" y="2577704"/>
            <a:ext cx="301229" cy="26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xmlns="" val="0"/>
              </a:ext>
            </a:extLst>
          </a:blip>
          <a:srcRect/>
          <a:stretch>
            <a:fillRect/>
          </a:stretch>
        </p:blipFill>
        <p:spPr bwMode="auto">
          <a:xfrm>
            <a:off x="5856685" y="3205162"/>
            <a:ext cx="305990"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xmlns="" val="0"/>
              </a:ext>
            </a:extLst>
          </a:blip>
          <a:srcRect/>
          <a:stretch>
            <a:fillRect/>
          </a:stretch>
        </p:blipFill>
        <p:spPr bwMode="auto">
          <a:xfrm>
            <a:off x="536973" y="2768204"/>
            <a:ext cx="459581"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xmlns="" val="0"/>
              </a:ext>
            </a:extLst>
          </a:blip>
          <a:srcRect/>
          <a:stretch>
            <a:fillRect/>
          </a:stretch>
        </p:blipFill>
        <p:spPr bwMode="auto">
          <a:xfrm>
            <a:off x="6912769" y="2332435"/>
            <a:ext cx="708422" cy="641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xmlns="" val="0"/>
              </a:ext>
            </a:extLst>
          </a:blip>
          <a:srcRect/>
          <a:stretch>
            <a:fillRect/>
          </a:stretch>
        </p:blipFill>
        <p:spPr bwMode="auto">
          <a:xfrm>
            <a:off x="7672388" y="3295651"/>
            <a:ext cx="678656" cy="583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xmlns="" val="0"/>
              </a:ext>
            </a:extLst>
          </a:blip>
          <a:srcRect/>
          <a:stretch>
            <a:fillRect/>
          </a:stretch>
        </p:blipFill>
        <p:spPr bwMode="auto">
          <a:xfrm>
            <a:off x="920353" y="2743200"/>
            <a:ext cx="1014413" cy="996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xmlns="" val="0"/>
              </a:ext>
            </a:extLst>
          </a:blip>
          <a:srcRect/>
          <a:stretch>
            <a:fillRect/>
          </a:stretch>
        </p:blipFill>
        <p:spPr bwMode="auto">
          <a:xfrm>
            <a:off x="8024813" y="2743200"/>
            <a:ext cx="685800" cy="71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xmlns="" val="0"/>
              </a:ext>
            </a:extLst>
          </a:blip>
          <a:srcRect/>
          <a:stretch>
            <a:fillRect/>
          </a:stretch>
        </p:blipFill>
        <p:spPr bwMode="auto">
          <a:xfrm>
            <a:off x="7405688" y="2824163"/>
            <a:ext cx="525066" cy="477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xmlns="" val="0"/>
              </a:ext>
            </a:extLst>
          </a:blip>
          <a:srcRect/>
          <a:stretch>
            <a:fillRect/>
          </a:stretch>
        </p:blipFill>
        <p:spPr bwMode="auto">
          <a:xfrm>
            <a:off x="7140179" y="3137297"/>
            <a:ext cx="397669" cy="4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xmlns="" val="0"/>
              </a:ext>
            </a:extLst>
          </a:blip>
          <a:srcRect/>
          <a:stretch>
            <a:fillRect/>
          </a:stretch>
        </p:blipFill>
        <p:spPr bwMode="auto">
          <a:xfrm>
            <a:off x="1503760" y="3183732"/>
            <a:ext cx="626269" cy="497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xmlns="" val="0"/>
              </a:ext>
            </a:extLst>
          </a:blip>
          <a:srcRect/>
          <a:stretch>
            <a:fillRect/>
          </a:stretch>
        </p:blipFill>
        <p:spPr bwMode="auto">
          <a:xfrm>
            <a:off x="1826419" y="2213372"/>
            <a:ext cx="676275" cy="70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xmlns="" val="0"/>
              </a:ext>
            </a:extLst>
          </a:blip>
          <a:srcRect/>
          <a:stretch>
            <a:fillRect/>
          </a:stretch>
        </p:blipFill>
        <p:spPr bwMode="auto">
          <a:xfrm>
            <a:off x="2615804" y="3040857"/>
            <a:ext cx="370284" cy="336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xmlns="" val="0"/>
              </a:ext>
            </a:extLst>
          </a:blip>
          <a:srcRect/>
          <a:stretch>
            <a:fillRect/>
          </a:stretch>
        </p:blipFill>
        <p:spPr bwMode="auto">
          <a:xfrm>
            <a:off x="6448425" y="3228975"/>
            <a:ext cx="322660" cy="310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xmlns="" val="0"/>
              </a:ext>
            </a:extLst>
          </a:blip>
          <a:srcRect/>
          <a:stretch>
            <a:fillRect/>
          </a:stretch>
        </p:blipFill>
        <p:spPr bwMode="auto">
          <a:xfrm>
            <a:off x="2034779" y="2950369"/>
            <a:ext cx="427434" cy="379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xmlns="" val="0"/>
              </a:ext>
            </a:extLst>
          </a:blip>
          <a:srcRect/>
          <a:stretch>
            <a:fillRect/>
          </a:stretch>
        </p:blipFill>
        <p:spPr bwMode="auto">
          <a:xfrm>
            <a:off x="6525816" y="2668191"/>
            <a:ext cx="598884" cy="565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xmlns="" val="0"/>
              </a:ext>
            </a:extLst>
          </a:blip>
          <a:srcRect/>
          <a:stretch>
            <a:fillRect/>
          </a:stretch>
        </p:blipFill>
        <p:spPr bwMode="auto">
          <a:xfrm>
            <a:off x="3230166" y="2945607"/>
            <a:ext cx="360759" cy="422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xmlns="" val="0"/>
              </a:ext>
            </a:extLst>
          </a:blip>
          <a:srcRect/>
          <a:stretch>
            <a:fillRect/>
          </a:stretch>
        </p:blipFill>
        <p:spPr bwMode="auto">
          <a:xfrm>
            <a:off x="2787254" y="2608660"/>
            <a:ext cx="402431" cy="429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xmlns="" val="0"/>
              </a:ext>
            </a:extLst>
          </a:blip>
          <a:srcRect/>
          <a:stretch>
            <a:fillRect/>
          </a:stretch>
        </p:blipFill>
        <p:spPr bwMode="auto">
          <a:xfrm>
            <a:off x="6012656" y="2856310"/>
            <a:ext cx="280988" cy="389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92752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4" name="Google Shape;1484;p48"/>
          <p:cNvSpPr/>
          <p:nvPr/>
        </p:nvSpPr>
        <p:spPr>
          <a:xfrm>
            <a:off x="0" y="887090"/>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48"/>
          <p:cNvGrpSpPr/>
          <p:nvPr/>
        </p:nvGrpSpPr>
        <p:grpSpPr>
          <a:xfrm rot="900166">
            <a:off x="8568436" y="357114"/>
            <a:ext cx="450265" cy="415813"/>
            <a:chOff x="1381575" y="5040050"/>
            <a:chExt cx="353850" cy="326775"/>
          </a:xfrm>
        </p:grpSpPr>
        <p:sp>
          <p:nvSpPr>
            <p:cNvPr id="1486" name="Google Shape;1486;p48"/>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48"/>
          <p:cNvGrpSpPr/>
          <p:nvPr/>
        </p:nvGrpSpPr>
        <p:grpSpPr>
          <a:xfrm rot="-900166">
            <a:off x="8688231" y="664216"/>
            <a:ext cx="459331" cy="579548"/>
            <a:chOff x="5191200" y="4689525"/>
            <a:chExt cx="360975" cy="455450"/>
          </a:xfrm>
        </p:grpSpPr>
        <p:sp>
          <p:nvSpPr>
            <p:cNvPr id="1489" name="Google Shape;1489;p48"/>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48"/>
          <p:cNvSpPr/>
          <p:nvPr/>
        </p:nvSpPr>
        <p:spPr>
          <a:xfrm>
            <a:off x="72292" y="73425"/>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p:cNvSpPr/>
          <p:nvPr/>
        </p:nvSpPr>
        <p:spPr>
          <a:xfrm>
            <a:off x="2856712" y="132430"/>
            <a:ext cx="3222471" cy="75466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Times New Roman" panose="02020603050405020304" pitchFamily="18" charset="0"/>
                <a:cs typeface="Times New Roman" panose="02020603050405020304" pitchFamily="18" charset="0"/>
              </a:rPr>
              <a:t>Vấn đề nghị luận “tấm bản đồ dẫn đường”, cách nhìn về cuộc đời, về bản thân mình</a:t>
            </a:r>
            <a:endParaRPr lang="en-US" sz="16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45350" y="1190927"/>
            <a:ext cx="1973843" cy="125588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latin typeface="Times New Roman" panose="02020603050405020304" pitchFamily="18" charset="0"/>
                <a:cs typeface="Times New Roman" panose="02020603050405020304" pitchFamily="18" charset="0"/>
              </a:rPr>
              <a:t>Ý kiến 1:</a:t>
            </a:r>
            <a:r>
              <a:rPr lang="en-US" sz="1600">
                <a:solidFill>
                  <a:schemeClr val="tx1"/>
                </a:solidFill>
                <a:latin typeface="Times New Roman" panose="02020603050405020304" pitchFamily="18" charset="0"/>
                <a:cs typeface="Times New Roman" panose="02020603050405020304" pitchFamily="18" charset="0"/>
              </a:rPr>
              <a:t> Tấm bản đồ là cách ta nhìn nhận </a:t>
            </a:r>
            <a:r>
              <a:rPr lang="en-US" sz="1600" smtClean="0">
                <a:solidFill>
                  <a:schemeClr val="tx1"/>
                </a:solidFill>
                <a:latin typeface="Times New Roman" panose="02020603050405020304" pitchFamily="18" charset="0"/>
                <a:cs typeface="Times New Roman" panose="02020603050405020304" pitchFamily="18" charset="0"/>
              </a:rPr>
              <a:t>với </a:t>
            </a:r>
            <a:r>
              <a:rPr lang="en-US" sz="1600">
                <a:solidFill>
                  <a:schemeClr val="tx1"/>
                </a:solidFill>
                <a:latin typeface="Times New Roman" panose="02020603050405020304" pitchFamily="18" charset="0"/>
                <a:cs typeface="Times New Roman" panose="02020603050405020304" pitchFamily="18" charset="0"/>
              </a:rPr>
              <a:t>cuộc </a:t>
            </a:r>
            <a:r>
              <a:rPr lang="en-US" sz="1600" smtClean="0">
                <a:solidFill>
                  <a:schemeClr val="tx1"/>
                </a:solidFill>
                <a:latin typeface="Times New Roman" panose="02020603050405020304" pitchFamily="18" charset="0"/>
                <a:cs typeface="Times New Roman" panose="02020603050405020304" pitchFamily="18" charset="0"/>
              </a:rPr>
              <a:t>đời </a:t>
            </a:r>
            <a:endParaRPr lang="en-US" sz="16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2393205" y="1236408"/>
            <a:ext cx="2074742" cy="1210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latin typeface="Times New Roman" panose="02020603050405020304" pitchFamily="18" charset="0"/>
                <a:cs typeface="Times New Roman" panose="02020603050405020304" pitchFamily="18" charset="0"/>
              </a:rPr>
              <a:t>Ý kiến 2:</a:t>
            </a:r>
            <a:r>
              <a:rPr lang="en-US" sz="1600">
                <a:solidFill>
                  <a:schemeClr val="tx1"/>
                </a:solidFill>
                <a:latin typeface="Times New Roman" panose="02020603050405020304" pitchFamily="18" charset="0"/>
                <a:cs typeface="Times New Roman" panose="02020603050405020304" pitchFamily="18" charset="0"/>
              </a:rPr>
              <a:t> Tấm bản đồ là cách ta nhìn nhận về chính bản thân mình.</a:t>
            </a:r>
          </a:p>
        </p:txBody>
      </p:sp>
      <p:sp>
        <p:nvSpPr>
          <p:cNvPr id="5" name="Rounded Rectangle 4"/>
          <p:cNvSpPr/>
          <p:nvPr/>
        </p:nvSpPr>
        <p:spPr>
          <a:xfrm>
            <a:off x="4567165" y="1271179"/>
            <a:ext cx="2011680" cy="113148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latin typeface="Times New Roman" panose="02020603050405020304" pitchFamily="18" charset="0"/>
                <a:cs typeface="Times New Roman" panose="02020603050405020304" pitchFamily="18" charset="0"/>
              </a:rPr>
              <a:t>Ý kiến 3:</a:t>
            </a:r>
            <a:r>
              <a:rPr lang="en-US" sz="1600">
                <a:solidFill>
                  <a:schemeClr val="tx1"/>
                </a:solidFill>
                <a:latin typeface="Times New Roman" panose="02020603050405020304" pitchFamily="18" charset="0"/>
                <a:cs typeface="Times New Roman" panose="02020603050405020304" pitchFamily="18" charset="0"/>
              </a:rPr>
              <a:t> Vai trò của “bản đồ dẫn đường”. </a:t>
            </a:r>
          </a:p>
        </p:txBody>
      </p:sp>
      <p:sp>
        <p:nvSpPr>
          <p:cNvPr id="6" name="Rounded Rectangle 5"/>
          <p:cNvSpPr/>
          <p:nvPr/>
        </p:nvSpPr>
        <p:spPr>
          <a:xfrm>
            <a:off x="154449" y="2907161"/>
            <a:ext cx="1732789" cy="209366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a:solidFill>
                  <a:schemeClr val="tx1"/>
                </a:solidFill>
              </a:rPr>
              <a:t>Lí </a:t>
            </a:r>
            <a:r>
              <a:rPr lang="en-US" b="1" smtClean="0">
                <a:solidFill>
                  <a:schemeClr val="tx1"/>
                </a:solidFill>
                <a:latin typeface="Times New Roman" panose="02020603050405020304" pitchFamily="18" charset="0"/>
                <a:cs typeface="Times New Roman" panose="02020603050405020304" pitchFamily="18" charset="0"/>
              </a:rPr>
              <a:t>lẽ:</a:t>
            </a:r>
            <a:r>
              <a:rPr lang="en-US" smtClean="0">
                <a:solidFill>
                  <a:schemeClr val="tx1"/>
                </a:solidFill>
                <a:latin typeface="Times New Roman" panose="02020603050405020304" pitchFamily="18" charset="0"/>
                <a:cs typeface="Times New Roman" panose="02020603050405020304" pitchFamily="18" charset="0"/>
              </a:rPr>
              <a:t> </a:t>
            </a:r>
            <a:r>
              <a:rPr lang="en-US">
                <a:solidFill>
                  <a:schemeClr val="tx1"/>
                </a:solidFill>
                <a:latin typeface="Times New Roman" panose="02020603050405020304" pitchFamily="18" charset="0"/>
                <a:cs typeface="Times New Roman" panose="02020603050405020304" pitchFamily="18" charset="0"/>
              </a:rPr>
              <a:t>Cách nhìn nhận về cuộc </a:t>
            </a:r>
            <a:r>
              <a:rPr lang="en-US" smtClean="0">
                <a:solidFill>
                  <a:schemeClr val="tx1"/>
                </a:solidFill>
                <a:latin typeface="Times New Roman" panose="02020603050405020304" pitchFamily="18" charset="0"/>
                <a:cs typeface="Times New Roman" panose="02020603050405020304" pitchFamily="18" charset="0"/>
              </a:rPr>
              <a:t>đời được hình thành ảnh hưởng từ gia đình, của hoàn cảnh sống và những kinh nghiệm của bản thân</a:t>
            </a:r>
            <a:endParaRPr lang="en-US">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6677601" y="1261248"/>
            <a:ext cx="2011680" cy="114141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latin typeface="Times New Roman" panose="02020603050405020304" pitchFamily="18" charset="0"/>
                <a:cs typeface="Times New Roman" panose="02020603050405020304" pitchFamily="18" charset="0"/>
              </a:rPr>
              <a:t>Ý kiến 4:</a:t>
            </a:r>
            <a:r>
              <a:rPr lang="en-US">
                <a:solidFill>
                  <a:schemeClr val="tx1"/>
                </a:solidFill>
                <a:latin typeface="Times New Roman" panose="02020603050405020304" pitchFamily="18" charset="0"/>
                <a:cs typeface="Times New Roman" panose="02020603050405020304" pitchFamily="18" charset="0"/>
              </a:rPr>
              <a:t> Những khó khăn khi tìm kiếm “tấm bản đồ” cho mình.</a:t>
            </a:r>
          </a:p>
        </p:txBody>
      </p:sp>
      <p:sp>
        <p:nvSpPr>
          <p:cNvPr id="16" name="Rounded Rectangle 15"/>
          <p:cNvSpPr/>
          <p:nvPr/>
        </p:nvSpPr>
        <p:spPr>
          <a:xfrm>
            <a:off x="1967538" y="2982836"/>
            <a:ext cx="1772043" cy="201798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smtClean="0">
                <a:solidFill>
                  <a:schemeClr val="tx1"/>
                </a:solidFill>
                <a:latin typeface="Times New Roman" panose="02020603050405020304" pitchFamily="18" charset="0"/>
                <a:cs typeface="Times New Roman" panose="02020603050405020304" pitchFamily="18" charset="0"/>
              </a:rPr>
              <a:t>Bằng chứng: </a:t>
            </a:r>
            <a:r>
              <a:rPr lang="en-US" smtClean="0">
                <a:solidFill>
                  <a:schemeClr val="tx1"/>
                </a:solidFill>
                <a:latin typeface="Times New Roman" panose="02020603050405020304" pitchFamily="18" charset="0"/>
                <a:cs typeface="Times New Roman" panose="02020603050405020304" pitchFamily="18" charset="0"/>
              </a:rPr>
              <a:t>hai cách nhìn cuộc đời khác nhau: cuộc sống là khổ đau, khắc nghiệt và cuộc sống là món quà tuyệt vời</a:t>
            </a:r>
            <a:endParaRPr lang="en-US">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3819881" y="2982836"/>
            <a:ext cx="1772043" cy="201798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a:solidFill>
                  <a:schemeClr val="tx1"/>
                </a:solidFill>
              </a:rPr>
              <a:t>Lí </a:t>
            </a:r>
            <a:r>
              <a:rPr lang="en-US" b="1">
                <a:solidFill>
                  <a:schemeClr val="tx1"/>
                </a:solidFill>
                <a:latin typeface="Times New Roman" panose="02020603050405020304" pitchFamily="18" charset="0"/>
                <a:cs typeface="Times New Roman" panose="02020603050405020304" pitchFamily="18" charset="0"/>
              </a:rPr>
              <a:t>lẽ:</a:t>
            </a:r>
            <a:r>
              <a:rPr lang="en-US">
                <a:solidFill>
                  <a:schemeClr val="tx1"/>
                </a:solidFill>
                <a:latin typeface="Times New Roman" panose="02020603050405020304" pitchFamily="18" charset="0"/>
                <a:cs typeface="Times New Roman" panose="02020603050405020304" pitchFamily="18" charset="0"/>
              </a:rPr>
              <a:t> Cách </a:t>
            </a:r>
            <a:r>
              <a:rPr lang="en-US" smtClean="0">
                <a:solidFill>
                  <a:schemeClr val="tx1"/>
                </a:solidFill>
                <a:latin typeface="Times New Roman" panose="02020603050405020304" pitchFamily="18" charset="0"/>
                <a:cs typeface="Times New Roman" panose="02020603050405020304" pitchFamily="18" charset="0"/>
              </a:rPr>
              <a:t>nhìn với chính bản thân mình là việc trả lời các câu hỏi để xác định tính cách, phẩm chất, mục đích sống...của mình.</a:t>
            </a:r>
            <a:endParaRPr lang="en-US">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5676849" y="2982836"/>
            <a:ext cx="1772043" cy="201798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a:solidFill>
                  <a:schemeClr val="tx1"/>
                </a:solidFill>
                <a:latin typeface="Times New Roman" panose="02020603050405020304" pitchFamily="18" charset="0"/>
                <a:cs typeface="Times New Roman" panose="02020603050405020304" pitchFamily="18" charset="0"/>
              </a:rPr>
              <a:t>Bằng chứng</a:t>
            </a:r>
            <a:r>
              <a:rPr lang="en-US" b="1" smtClean="0">
                <a:solidFill>
                  <a:schemeClr val="tx1"/>
                </a:solidFill>
                <a:latin typeface="Times New Roman" panose="02020603050405020304" pitchFamily="18" charset="0"/>
                <a:cs typeface="Times New Roman" panose="02020603050405020304" pitchFamily="18" charset="0"/>
              </a:rPr>
              <a:t>: </a:t>
            </a:r>
            <a:r>
              <a:rPr lang="en-US" smtClean="0">
                <a:solidFill>
                  <a:schemeClr val="tx1"/>
                </a:solidFill>
                <a:latin typeface="Times New Roman" panose="02020603050405020304" pitchFamily="18" charset="0"/>
                <a:cs typeface="Times New Roman" panose="02020603050405020304" pitchFamily="18" charset="0"/>
              </a:rPr>
              <a:t>Câu chuyện về cuộc đời ông, sau tai nạn đã có thời gian suy ngẫm nghiêm túc về bản thân để tìm ra câu trả lời rằng mình ai, mục đích sống là gì?</a:t>
            </a:r>
            <a:endParaRPr lang="en-US">
              <a:solidFill>
                <a:schemeClr val="tx1"/>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xmlns="" id="{EA278526-4C74-B970-5FA7-2D4F747F3840}"/>
              </a:ext>
            </a:extLst>
          </p:cNvPr>
          <p:cNvCxnSpPr>
            <a:cxnSpLocks/>
            <a:stCxn id="3" idx="2"/>
          </p:cNvCxnSpPr>
          <p:nvPr/>
        </p:nvCxnSpPr>
        <p:spPr>
          <a:xfrm>
            <a:off x="1332272" y="2446808"/>
            <a:ext cx="1620696" cy="53602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EA278526-4C74-B970-5FA7-2D4F747F3840}"/>
              </a:ext>
            </a:extLst>
          </p:cNvPr>
          <p:cNvCxnSpPr>
            <a:cxnSpLocks/>
            <a:stCxn id="3" idx="2"/>
            <a:endCxn id="6" idx="0"/>
          </p:cNvCxnSpPr>
          <p:nvPr/>
        </p:nvCxnSpPr>
        <p:spPr>
          <a:xfrm flipH="1">
            <a:off x="1020844" y="2446808"/>
            <a:ext cx="311428" cy="460353"/>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EA278526-4C74-B970-5FA7-2D4F747F3840}"/>
              </a:ext>
            </a:extLst>
          </p:cNvPr>
          <p:cNvCxnSpPr>
            <a:cxnSpLocks/>
            <a:stCxn id="4" idx="2"/>
          </p:cNvCxnSpPr>
          <p:nvPr/>
        </p:nvCxnSpPr>
        <p:spPr>
          <a:xfrm>
            <a:off x="3430576" y="2446808"/>
            <a:ext cx="3148269" cy="509829"/>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EA278526-4C74-B970-5FA7-2D4F747F3840}"/>
              </a:ext>
            </a:extLst>
          </p:cNvPr>
          <p:cNvCxnSpPr>
            <a:cxnSpLocks/>
            <a:endCxn id="17" idx="0"/>
          </p:cNvCxnSpPr>
          <p:nvPr/>
        </p:nvCxnSpPr>
        <p:spPr>
          <a:xfrm>
            <a:off x="3430576" y="2456472"/>
            <a:ext cx="1275327" cy="52636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EA278526-4C74-B970-5FA7-2D4F747F3840}"/>
              </a:ext>
            </a:extLst>
          </p:cNvPr>
          <p:cNvCxnSpPr>
            <a:cxnSpLocks/>
            <a:stCxn id="2" idx="2"/>
            <a:endCxn id="15" idx="0"/>
          </p:cNvCxnSpPr>
          <p:nvPr/>
        </p:nvCxnSpPr>
        <p:spPr>
          <a:xfrm>
            <a:off x="4467948" y="887090"/>
            <a:ext cx="3215493" cy="37415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EA278526-4C74-B970-5FA7-2D4F747F3840}"/>
              </a:ext>
            </a:extLst>
          </p:cNvPr>
          <p:cNvCxnSpPr>
            <a:cxnSpLocks/>
            <a:stCxn id="2" idx="2"/>
            <a:endCxn id="3" idx="0"/>
          </p:cNvCxnSpPr>
          <p:nvPr/>
        </p:nvCxnSpPr>
        <p:spPr>
          <a:xfrm flipH="1">
            <a:off x="1332272" y="887090"/>
            <a:ext cx="3135676" cy="303837"/>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EA278526-4C74-B970-5FA7-2D4F747F3840}"/>
              </a:ext>
            </a:extLst>
          </p:cNvPr>
          <p:cNvCxnSpPr>
            <a:cxnSpLocks/>
            <a:stCxn id="2" idx="2"/>
            <a:endCxn id="4" idx="0"/>
          </p:cNvCxnSpPr>
          <p:nvPr/>
        </p:nvCxnSpPr>
        <p:spPr>
          <a:xfrm flipH="1">
            <a:off x="3430576" y="887090"/>
            <a:ext cx="1037372" cy="349318"/>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EA278526-4C74-B970-5FA7-2D4F747F3840}"/>
              </a:ext>
            </a:extLst>
          </p:cNvPr>
          <p:cNvCxnSpPr>
            <a:cxnSpLocks/>
            <a:stCxn id="2" idx="2"/>
          </p:cNvCxnSpPr>
          <p:nvPr/>
        </p:nvCxnSpPr>
        <p:spPr>
          <a:xfrm>
            <a:off x="4467948" y="887090"/>
            <a:ext cx="906072" cy="40017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3072015" y="1038421"/>
            <a:ext cx="3062594" cy="901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Xác định vấn đề được đặt ra trong văn bản</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80" name="Rounded Rectangle 79"/>
          <p:cNvSpPr/>
          <p:nvPr/>
        </p:nvSpPr>
        <p:spPr>
          <a:xfrm>
            <a:off x="1228482" y="2228013"/>
            <a:ext cx="6377432" cy="809355"/>
          </a:xfrm>
          <a:prstGeom prst="roundRect">
            <a:avLst/>
          </a:prstGeom>
          <a:solidFill>
            <a:schemeClr val="accent1">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 </a:t>
            </a:r>
            <a:r>
              <a:rPr lang="en-US" sz="2400" smtClean="0">
                <a:solidFill>
                  <a:schemeClr val="tx1"/>
                </a:solidFill>
                <a:latin typeface="Times New Roman" panose="02020603050405020304" pitchFamily="18" charset="0"/>
                <a:cs typeface="Times New Roman" panose="02020603050405020304" pitchFamily="18" charset="0"/>
              </a:rPr>
              <a:t>Xác định hệ thống các ý kiến là những lí giải, nhận định của người viết về vấn đề</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59844" y="303837"/>
            <a:ext cx="5410366"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2400" smtClean="0">
                <a:solidFill>
                  <a:schemeClr val="tx1"/>
                </a:solidFill>
                <a:latin typeface="Times New Roman" panose="02020603050405020304" pitchFamily="18" charset="0"/>
                <a:cs typeface="Times New Roman" panose="02020603050405020304" pitchFamily="18" charset="0"/>
              </a:rPr>
              <a:t>Các bước đọc hiểu trong văn nghị luận</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88" name="Rounded Rectangle 87"/>
          <p:cNvSpPr/>
          <p:nvPr/>
        </p:nvSpPr>
        <p:spPr>
          <a:xfrm>
            <a:off x="426348" y="3689773"/>
            <a:ext cx="3877087" cy="122348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Tìm những lí lẽ được sử dụng để củng cố cho ý kiến.</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89" name="Rounded Rectangle 88"/>
          <p:cNvSpPr/>
          <p:nvPr/>
        </p:nvSpPr>
        <p:spPr>
          <a:xfrm>
            <a:off x="4400932" y="3689773"/>
            <a:ext cx="4398582" cy="122348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Tìm các bằng chứng được sử dụng để tăng độ thuyết phục cho lí lẽ.</a:t>
            </a:r>
            <a:endParaRPr lang="en-US" sz="2400">
              <a:solidFill>
                <a:schemeClr val="tx1"/>
              </a:solidFill>
              <a:latin typeface="Times New Roman" panose="02020603050405020304" pitchFamily="18" charset="0"/>
              <a:cs typeface="Times New Roman" panose="02020603050405020304" pitchFamily="18" charset="0"/>
            </a:endParaRPr>
          </a:p>
        </p:txBody>
      </p:sp>
      <p:cxnSp>
        <p:nvCxnSpPr>
          <p:cNvPr id="95" name="Straight Arrow Connector 94">
            <a:extLst>
              <a:ext uri="{FF2B5EF4-FFF2-40B4-BE49-F238E27FC236}">
                <a16:creationId xmlns:a16="http://schemas.microsoft.com/office/drawing/2014/main" xmlns="" id="{EA278526-4C74-B970-5FA7-2D4F747F3840}"/>
              </a:ext>
            </a:extLst>
          </p:cNvPr>
          <p:cNvCxnSpPr>
            <a:cxnSpLocks/>
            <a:stCxn id="80" idx="2"/>
            <a:endCxn id="88" idx="0"/>
          </p:cNvCxnSpPr>
          <p:nvPr/>
        </p:nvCxnSpPr>
        <p:spPr>
          <a:xfrm flipH="1">
            <a:off x="2364892" y="3037368"/>
            <a:ext cx="2052306" cy="65240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xmlns="" id="{EA278526-4C74-B970-5FA7-2D4F747F3840}"/>
              </a:ext>
            </a:extLst>
          </p:cNvPr>
          <p:cNvCxnSpPr>
            <a:cxnSpLocks/>
            <a:stCxn id="80" idx="2"/>
            <a:endCxn id="89" idx="0"/>
          </p:cNvCxnSpPr>
          <p:nvPr/>
        </p:nvCxnSpPr>
        <p:spPr>
          <a:xfrm>
            <a:off x="4417198" y="3037368"/>
            <a:ext cx="2183025" cy="65240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4471147" y="1957823"/>
            <a:ext cx="524435" cy="33543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90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circle(in)">
                                      <p:cBhvr>
                                        <p:cTn id="27" dur="20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1000"/>
                                        <p:tgtEl>
                                          <p:spTgt spid="95"/>
                                        </p:tgtEl>
                                      </p:cBhvr>
                                    </p:animEffect>
                                    <p:anim calcmode="lin" valueType="num">
                                      <p:cBhvr>
                                        <p:cTn id="33" dur="1000" fill="hold"/>
                                        <p:tgtEl>
                                          <p:spTgt spid="95"/>
                                        </p:tgtEl>
                                        <p:attrNameLst>
                                          <p:attrName>ppt_x</p:attrName>
                                        </p:attrNameLst>
                                      </p:cBhvr>
                                      <p:tavLst>
                                        <p:tav tm="0">
                                          <p:val>
                                            <p:strVal val="#ppt_x"/>
                                          </p:val>
                                        </p:tav>
                                        <p:tav tm="100000">
                                          <p:val>
                                            <p:strVal val="#ppt_x"/>
                                          </p:val>
                                        </p:tav>
                                      </p:tavLst>
                                    </p:anim>
                                    <p:anim calcmode="lin" valueType="num">
                                      <p:cBhvr>
                                        <p:cTn id="34"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1000"/>
                                        <p:tgtEl>
                                          <p:spTgt spid="88"/>
                                        </p:tgtEl>
                                      </p:cBhvr>
                                    </p:animEffect>
                                    <p:anim calcmode="lin" valueType="num">
                                      <p:cBhvr>
                                        <p:cTn id="40" dur="1000" fill="hold"/>
                                        <p:tgtEl>
                                          <p:spTgt spid="88"/>
                                        </p:tgtEl>
                                        <p:attrNameLst>
                                          <p:attrName>ppt_x</p:attrName>
                                        </p:attrNameLst>
                                      </p:cBhvr>
                                      <p:tavLst>
                                        <p:tav tm="0">
                                          <p:val>
                                            <p:strVal val="#ppt_x"/>
                                          </p:val>
                                        </p:tav>
                                        <p:tav tm="100000">
                                          <p:val>
                                            <p:strVal val="#ppt_x"/>
                                          </p:val>
                                        </p:tav>
                                      </p:tavLst>
                                    </p:anim>
                                    <p:anim calcmode="lin" valueType="num">
                                      <p:cBhvr>
                                        <p:cTn id="4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randombar(horizontal)">
                                      <p:cBhvr>
                                        <p:cTn id="46" dur="500"/>
                                        <p:tgtEl>
                                          <p:spTgt spid="9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circle(in)">
                                      <p:cBhvr>
                                        <p:cTn id="51"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0" grpId="0" animBg="1"/>
      <p:bldP spid="3" grpId="0" animBg="1"/>
      <p:bldP spid="88" grpId="0" animBg="1"/>
      <p:bldP spid="89"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grpSp>
        <p:nvGrpSpPr>
          <p:cNvPr id="1496" name="Google Shape;1496;p49"/>
          <p:cNvGrpSpPr/>
          <p:nvPr/>
        </p:nvGrpSpPr>
        <p:grpSpPr>
          <a:xfrm>
            <a:off x="0" y="4455781"/>
            <a:ext cx="587936" cy="586514"/>
            <a:chOff x="1375700" y="1383175"/>
            <a:chExt cx="343200" cy="342350"/>
          </a:xfrm>
        </p:grpSpPr>
        <p:sp>
          <p:nvSpPr>
            <p:cNvPr id="1497" name="Google Shape;1497;p49"/>
            <p:cNvSpPr/>
            <p:nvPr/>
          </p:nvSpPr>
          <p:spPr>
            <a:xfrm>
              <a:off x="1375700" y="1564800"/>
              <a:ext cx="343200" cy="160725"/>
            </a:xfrm>
            <a:custGeom>
              <a:avLst/>
              <a:gdLst/>
              <a:ahLst/>
              <a:cxnLst/>
              <a:rect l="l" t="t" r="r" b="b"/>
              <a:pathLst>
                <a:path w="13728" h="6429" extrusionOk="0">
                  <a:moveTo>
                    <a:pt x="6870" y="801"/>
                  </a:moveTo>
                  <a:cubicBezTo>
                    <a:pt x="7237" y="801"/>
                    <a:pt x="7537" y="1101"/>
                    <a:pt x="7537" y="1468"/>
                  </a:cubicBezTo>
                  <a:cubicBezTo>
                    <a:pt x="7537" y="1837"/>
                    <a:pt x="7237" y="2136"/>
                    <a:pt x="6870" y="2136"/>
                  </a:cubicBezTo>
                  <a:cubicBezTo>
                    <a:pt x="6501" y="2136"/>
                    <a:pt x="6202" y="1837"/>
                    <a:pt x="6202" y="1468"/>
                  </a:cubicBezTo>
                  <a:cubicBezTo>
                    <a:pt x="6202" y="1101"/>
                    <a:pt x="6501" y="801"/>
                    <a:pt x="6870" y="801"/>
                  </a:cubicBezTo>
                  <a:close/>
                  <a:moveTo>
                    <a:pt x="2358" y="2136"/>
                  </a:moveTo>
                  <a:cubicBezTo>
                    <a:pt x="2727" y="2136"/>
                    <a:pt x="3025" y="2436"/>
                    <a:pt x="3025" y="2803"/>
                  </a:cubicBezTo>
                  <a:cubicBezTo>
                    <a:pt x="3025" y="3172"/>
                    <a:pt x="2727" y="3470"/>
                    <a:pt x="2358" y="3470"/>
                  </a:cubicBezTo>
                  <a:cubicBezTo>
                    <a:pt x="1991" y="3470"/>
                    <a:pt x="1691" y="3172"/>
                    <a:pt x="1691" y="2803"/>
                  </a:cubicBezTo>
                  <a:cubicBezTo>
                    <a:pt x="1691" y="2436"/>
                    <a:pt x="1991" y="2136"/>
                    <a:pt x="2358" y="2136"/>
                  </a:cubicBezTo>
                  <a:close/>
                  <a:moveTo>
                    <a:pt x="11369" y="2136"/>
                  </a:moveTo>
                  <a:cubicBezTo>
                    <a:pt x="11737" y="2136"/>
                    <a:pt x="12037" y="2436"/>
                    <a:pt x="12037" y="2803"/>
                  </a:cubicBezTo>
                  <a:cubicBezTo>
                    <a:pt x="12037" y="3172"/>
                    <a:pt x="11737" y="3470"/>
                    <a:pt x="11369" y="3470"/>
                  </a:cubicBezTo>
                  <a:cubicBezTo>
                    <a:pt x="11001" y="3470"/>
                    <a:pt x="10702" y="3172"/>
                    <a:pt x="10702" y="2803"/>
                  </a:cubicBezTo>
                  <a:cubicBezTo>
                    <a:pt x="10702" y="2436"/>
                    <a:pt x="11001" y="2136"/>
                    <a:pt x="11369" y="2136"/>
                  </a:cubicBezTo>
                  <a:close/>
                  <a:moveTo>
                    <a:pt x="2994" y="4267"/>
                  </a:moveTo>
                  <a:cubicBezTo>
                    <a:pt x="3300" y="4267"/>
                    <a:pt x="3567" y="4474"/>
                    <a:pt x="3641" y="4772"/>
                  </a:cubicBezTo>
                  <a:lnTo>
                    <a:pt x="3848" y="5602"/>
                  </a:lnTo>
                  <a:lnTo>
                    <a:pt x="869" y="5602"/>
                  </a:lnTo>
                  <a:lnTo>
                    <a:pt x="1075" y="4772"/>
                  </a:lnTo>
                  <a:cubicBezTo>
                    <a:pt x="1150" y="4474"/>
                    <a:pt x="1416" y="4267"/>
                    <a:pt x="1722" y="4267"/>
                  </a:cubicBezTo>
                  <a:close/>
                  <a:moveTo>
                    <a:pt x="7422" y="2932"/>
                  </a:moveTo>
                  <a:cubicBezTo>
                    <a:pt x="7754" y="2932"/>
                    <a:pt x="8032" y="3170"/>
                    <a:pt x="8082" y="3498"/>
                  </a:cubicBezTo>
                  <a:lnTo>
                    <a:pt x="8405" y="5602"/>
                  </a:lnTo>
                  <a:lnTo>
                    <a:pt x="5334" y="5602"/>
                  </a:lnTo>
                  <a:lnTo>
                    <a:pt x="5657" y="3498"/>
                  </a:lnTo>
                  <a:cubicBezTo>
                    <a:pt x="5707" y="3170"/>
                    <a:pt x="5984" y="2932"/>
                    <a:pt x="6316" y="2932"/>
                  </a:cubicBezTo>
                  <a:close/>
                  <a:moveTo>
                    <a:pt x="12004" y="4267"/>
                  </a:moveTo>
                  <a:cubicBezTo>
                    <a:pt x="12312" y="4267"/>
                    <a:pt x="12578" y="4474"/>
                    <a:pt x="12652" y="4772"/>
                  </a:cubicBezTo>
                  <a:lnTo>
                    <a:pt x="12858" y="5602"/>
                  </a:lnTo>
                  <a:lnTo>
                    <a:pt x="9880" y="5602"/>
                  </a:lnTo>
                  <a:lnTo>
                    <a:pt x="10086" y="4772"/>
                  </a:lnTo>
                  <a:cubicBezTo>
                    <a:pt x="10160" y="4474"/>
                    <a:pt x="10427" y="4267"/>
                    <a:pt x="10734" y="4267"/>
                  </a:cubicBezTo>
                  <a:close/>
                  <a:moveTo>
                    <a:pt x="6870" y="0"/>
                  </a:moveTo>
                  <a:cubicBezTo>
                    <a:pt x="6059" y="0"/>
                    <a:pt x="5401" y="659"/>
                    <a:pt x="5401" y="1469"/>
                  </a:cubicBezTo>
                  <a:cubicBezTo>
                    <a:pt x="5401" y="1774"/>
                    <a:pt x="5494" y="2057"/>
                    <a:pt x="5654" y="2292"/>
                  </a:cubicBezTo>
                  <a:cubicBezTo>
                    <a:pt x="5241" y="2498"/>
                    <a:pt x="4940" y="2895"/>
                    <a:pt x="4865" y="3381"/>
                  </a:cubicBezTo>
                  <a:lnTo>
                    <a:pt x="4580" y="5235"/>
                  </a:lnTo>
                  <a:lnTo>
                    <a:pt x="4418" y="4584"/>
                  </a:lnTo>
                  <a:cubicBezTo>
                    <a:pt x="4306" y="4134"/>
                    <a:pt x="3994" y="3777"/>
                    <a:pt x="3592" y="3598"/>
                  </a:cubicBezTo>
                  <a:cubicBezTo>
                    <a:pt x="3740" y="3368"/>
                    <a:pt x="3827" y="3096"/>
                    <a:pt x="3827" y="2803"/>
                  </a:cubicBezTo>
                  <a:cubicBezTo>
                    <a:pt x="3827" y="1994"/>
                    <a:pt x="3168" y="1335"/>
                    <a:pt x="2358" y="1335"/>
                  </a:cubicBezTo>
                  <a:cubicBezTo>
                    <a:pt x="1549" y="1335"/>
                    <a:pt x="890" y="1994"/>
                    <a:pt x="890" y="2803"/>
                  </a:cubicBezTo>
                  <a:cubicBezTo>
                    <a:pt x="890" y="3096"/>
                    <a:pt x="977" y="3368"/>
                    <a:pt x="1124" y="3598"/>
                  </a:cubicBezTo>
                  <a:cubicBezTo>
                    <a:pt x="722" y="3777"/>
                    <a:pt x="410" y="4134"/>
                    <a:pt x="298" y="4584"/>
                  </a:cubicBezTo>
                  <a:lnTo>
                    <a:pt x="50" y="5578"/>
                  </a:lnTo>
                  <a:cubicBezTo>
                    <a:pt x="1" y="5779"/>
                    <a:pt x="44" y="5988"/>
                    <a:pt x="172" y="6151"/>
                  </a:cubicBezTo>
                  <a:cubicBezTo>
                    <a:pt x="296" y="6310"/>
                    <a:pt x="483" y="6402"/>
                    <a:pt x="684" y="6402"/>
                  </a:cubicBezTo>
                  <a:cubicBezTo>
                    <a:pt x="689" y="6402"/>
                    <a:pt x="694" y="6402"/>
                    <a:pt x="698" y="6402"/>
                  </a:cubicBezTo>
                  <a:lnTo>
                    <a:pt x="4019" y="6402"/>
                  </a:lnTo>
                  <a:cubicBezTo>
                    <a:pt x="4023" y="6402"/>
                    <a:pt x="4028" y="6402"/>
                    <a:pt x="4033" y="6402"/>
                  </a:cubicBezTo>
                  <a:cubicBezTo>
                    <a:pt x="4234" y="6402"/>
                    <a:pt x="4420" y="6310"/>
                    <a:pt x="4544" y="6151"/>
                  </a:cubicBezTo>
                  <a:cubicBezTo>
                    <a:pt x="4565" y="6125"/>
                    <a:pt x="4583" y="6098"/>
                    <a:pt x="4599" y="6070"/>
                  </a:cubicBezTo>
                  <a:cubicBezTo>
                    <a:pt x="4620" y="6106"/>
                    <a:pt x="4644" y="6141"/>
                    <a:pt x="4672" y="6174"/>
                  </a:cubicBezTo>
                  <a:cubicBezTo>
                    <a:pt x="4799" y="6322"/>
                    <a:pt x="4984" y="6407"/>
                    <a:pt x="5178" y="6428"/>
                  </a:cubicBezTo>
                  <a:lnTo>
                    <a:pt x="8560" y="6428"/>
                  </a:lnTo>
                  <a:cubicBezTo>
                    <a:pt x="8755" y="6407"/>
                    <a:pt x="8940" y="6322"/>
                    <a:pt x="9066" y="6174"/>
                  </a:cubicBezTo>
                  <a:cubicBezTo>
                    <a:pt x="9093" y="6145"/>
                    <a:pt x="9114" y="6112"/>
                    <a:pt x="9134" y="6079"/>
                  </a:cubicBezTo>
                  <a:cubicBezTo>
                    <a:pt x="9149" y="6104"/>
                    <a:pt x="9165" y="6127"/>
                    <a:pt x="9183" y="6151"/>
                  </a:cubicBezTo>
                  <a:cubicBezTo>
                    <a:pt x="9308" y="6310"/>
                    <a:pt x="9494" y="6402"/>
                    <a:pt x="9695" y="6402"/>
                  </a:cubicBezTo>
                  <a:cubicBezTo>
                    <a:pt x="9700" y="6402"/>
                    <a:pt x="9704" y="6402"/>
                    <a:pt x="9709" y="6402"/>
                  </a:cubicBezTo>
                  <a:lnTo>
                    <a:pt x="13030" y="6402"/>
                  </a:lnTo>
                  <a:cubicBezTo>
                    <a:pt x="13034" y="6402"/>
                    <a:pt x="13039" y="6402"/>
                    <a:pt x="13043" y="6402"/>
                  </a:cubicBezTo>
                  <a:cubicBezTo>
                    <a:pt x="13245" y="6402"/>
                    <a:pt x="13431" y="6310"/>
                    <a:pt x="13555" y="6151"/>
                  </a:cubicBezTo>
                  <a:cubicBezTo>
                    <a:pt x="13683" y="5988"/>
                    <a:pt x="13727" y="5779"/>
                    <a:pt x="13677" y="5578"/>
                  </a:cubicBezTo>
                  <a:lnTo>
                    <a:pt x="13429" y="4584"/>
                  </a:lnTo>
                  <a:cubicBezTo>
                    <a:pt x="13317" y="4134"/>
                    <a:pt x="13006" y="3777"/>
                    <a:pt x="12603" y="3598"/>
                  </a:cubicBezTo>
                  <a:cubicBezTo>
                    <a:pt x="12751" y="3368"/>
                    <a:pt x="12837" y="3096"/>
                    <a:pt x="12837" y="2803"/>
                  </a:cubicBezTo>
                  <a:cubicBezTo>
                    <a:pt x="12837" y="1994"/>
                    <a:pt x="12179" y="1335"/>
                    <a:pt x="11369" y="1335"/>
                  </a:cubicBezTo>
                  <a:cubicBezTo>
                    <a:pt x="10559" y="1335"/>
                    <a:pt x="9901" y="1994"/>
                    <a:pt x="9901" y="2803"/>
                  </a:cubicBezTo>
                  <a:cubicBezTo>
                    <a:pt x="9901" y="3096"/>
                    <a:pt x="9988" y="3368"/>
                    <a:pt x="10135" y="3598"/>
                  </a:cubicBezTo>
                  <a:cubicBezTo>
                    <a:pt x="9733" y="3777"/>
                    <a:pt x="9422" y="4134"/>
                    <a:pt x="9309" y="4584"/>
                  </a:cubicBezTo>
                  <a:lnTo>
                    <a:pt x="9154" y="5208"/>
                  </a:lnTo>
                  <a:lnTo>
                    <a:pt x="8873" y="3381"/>
                  </a:lnTo>
                  <a:cubicBezTo>
                    <a:pt x="8799" y="2895"/>
                    <a:pt x="8497" y="2498"/>
                    <a:pt x="8084" y="2292"/>
                  </a:cubicBezTo>
                  <a:cubicBezTo>
                    <a:pt x="8244" y="2057"/>
                    <a:pt x="8337" y="1774"/>
                    <a:pt x="8337" y="1469"/>
                  </a:cubicBezTo>
                  <a:cubicBezTo>
                    <a:pt x="8337" y="659"/>
                    <a:pt x="7679" y="0"/>
                    <a:pt x="6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9"/>
            <p:cNvSpPr/>
            <p:nvPr/>
          </p:nvSpPr>
          <p:spPr>
            <a:xfrm>
              <a:off x="1376450" y="1383175"/>
              <a:ext cx="341700" cy="192875"/>
            </a:xfrm>
            <a:custGeom>
              <a:avLst/>
              <a:gdLst/>
              <a:ahLst/>
              <a:cxnLst/>
              <a:rect l="l" t="t" r="r" b="b"/>
              <a:pathLst>
                <a:path w="13668" h="7715" extrusionOk="0">
                  <a:moveTo>
                    <a:pt x="7341" y="801"/>
                  </a:moveTo>
                  <a:cubicBezTo>
                    <a:pt x="7414" y="801"/>
                    <a:pt x="7474" y="860"/>
                    <a:pt x="7474" y="934"/>
                  </a:cubicBezTo>
                  <a:lnTo>
                    <a:pt x="7474" y="3550"/>
                  </a:lnTo>
                  <a:cubicBezTo>
                    <a:pt x="7474" y="3624"/>
                    <a:pt x="7414" y="3684"/>
                    <a:pt x="7341" y="3684"/>
                  </a:cubicBezTo>
                  <a:lnTo>
                    <a:pt x="4782" y="3684"/>
                  </a:lnTo>
                  <a:cubicBezTo>
                    <a:pt x="4700" y="3684"/>
                    <a:pt x="4620" y="3709"/>
                    <a:pt x="4553" y="3756"/>
                  </a:cubicBezTo>
                  <a:lnTo>
                    <a:pt x="2856" y="4944"/>
                  </a:lnTo>
                  <a:lnTo>
                    <a:pt x="2856" y="4084"/>
                  </a:lnTo>
                  <a:cubicBezTo>
                    <a:pt x="2856" y="3863"/>
                    <a:pt x="2677" y="3684"/>
                    <a:pt x="2456" y="3684"/>
                  </a:cubicBezTo>
                  <a:lnTo>
                    <a:pt x="935" y="3684"/>
                  </a:lnTo>
                  <a:cubicBezTo>
                    <a:pt x="860" y="3684"/>
                    <a:pt x="801" y="3624"/>
                    <a:pt x="801" y="3550"/>
                  </a:cubicBezTo>
                  <a:lnTo>
                    <a:pt x="801" y="934"/>
                  </a:lnTo>
                  <a:cubicBezTo>
                    <a:pt x="801" y="860"/>
                    <a:pt x="860" y="801"/>
                    <a:pt x="935" y="801"/>
                  </a:cubicBezTo>
                  <a:close/>
                  <a:moveTo>
                    <a:pt x="12733" y="2402"/>
                  </a:moveTo>
                  <a:cubicBezTo>
                    <a:pt x="12807" y="2402"/>
                    <a:pt x="12866" y="2462"/>
                    <a:pt x="12866" y="2536"/>
                  </a:cubicBezTo>
                  <a:lnTo>
                    <a:pt x="12866" y="5152"/>
                  </a:lnTo>
                  <a:cubicBezTo>
                    <a:pt x="12866" y="5226"/>
                    <a:pt x="12807" y="5285"/>
                    <a:pt x="12733" y="5285"/>
                  </a:cubicBezTo>
                  <a:lnTo>
                    <a:pt x="11211" y="5285"/>
                  </a:lnTo>
                  <a:cubicBezTo>
                    <a:pt x="10990" y="5285"/>
                    <a:pt x="10811" y="5464"/>
                    <a:pt x="10811" y="5686"/>
                  </a:cubicBezTo>
                  <a:lnTo>
                    <a:pt x="10811" y="6545"/>
                  </a:lnTo>
                  <a:lnTo>
                    <a:pt x="9114" y="5358"/>
                  </a:lnTo>
                  <a:cubicBezTo>
                    <a:pt x="9047" y="5311"/>
                    <a:pt x="8967" y="5285"/>
                    <a:pt x="8884" y="5285"/>
                  </a:cubicBezTo>
                  <a:lnTo>
                    <a:pt x="6307" y="5285"/>
                  </a:lnTo>
                  <a:cubicBezTo>
                    <a:pt x="6244" y="5285"/>
                    <a:pt x="6193" y="5234"/>
                    <a:pt x="6193" y="5171"/>
                  </a:cubicBezTo>
                  <a:lnTo>
                    <a:pt x="6193" y="4485"/>
                  </a:lnTo>
                  <a:lnTo>
                    <a:pt x="7474" y="4485"/>
                  </a:lnTo>
                  <a:cubicBezTo>
                    <a:pt x="7916" y="4485"/>
                    <a:pt x="8275" y="4126"/>
                    <a:pt x="8275" y="3684"/>
                  </a:cubicBezTo>
                  <a:lnTo>
                    <a:pt x="8275" y="2402"/>
                  </a:lnTo>
                  <a:close/>
                  <a:moveTo>
                    <a:pt x="935" y="0"/>
                  </a:moveTo>
                  <a:cubicBezTo>
                    <a:pt x="419" y="0"/>
                    <a:pt x="0" y="418"/>
                    <a:pt x="0" y="934"/>
                  </a:cubicBezTo>
                  <a:lnTo>
                    <a:pt x="0" y="3550"/>
                  </a:lnTo>
                  <a:cubicBezTo>
                    <a:pt x="0" y="4066"/>
                    <a:pt x="419" y="4485"/>
                    <a:pt x="935" y="4485"/>
                  </a:cubicBezTo>
                  <a:lnTo>
                    <a:pt x="2056" y="4485"/>
                  </a:lnTo>
                  <a:lnTo>
                    <a:pt x="2056" y="5703"/>
                  </a:lnTo>
                  <a:cubicBezTo>
                    <a:pt x="2056" y="5816"/>
                    <a:pt x="2098" y="5926"/>
                    <a:pt x="2181" y="6003"/>
                  </a:cubicBezTo>
                  <a:cubicBezTo>
                    <a:pt x="2259" y="6076"/>
                    <a:pt x="2358" y="6113"/>
                    <a:pt x="2456" y="6113"/>
                  </a:cubicBezTo>
                  <a:cubicBezTo>
                    <a:pt x="2537" y="6113"/>
                    <a:pt x="2617" y="6088"/>
                    <a:pt x="2685" y="6040"/>
                  </a:cubicBezTo>
                  <a:lnTo>
                    <a:pt x="4909" y="4485"/>
                  </a:lnTo>
                  <a:lnTo>
                    <a:pt x="5392" y="4485"/>
                  </a:lnTo>
                  <a:lnTo>
                    <a:pt x="5392" y="5152"/>
                  </a:lnTo>
                  <a:cubicBezTo>
                    <a:pt x="5392" y="5668"/>
                    <a:pt x="5810" y="6086"/>
                    <a:pt x="6326" y="6086"/>
                  </a:cubicBezTo>
                  <a:lnTo>
                    <a:pt x="8759" y="6086"/>
                  </a:lnTo>
                  <a:lnTo>
                    <a:pt x="10982" y="7642"/>
                  </a:lnTo>
                  <a:cubicBezTo>
                    <a:pt x="11051" y="7690"/>
                    <a:pt x="11131" y="7714"/>
                    <a:pt x="11211" y="7714"/>
                  </a:cubicBezTo>
                  <a:cubicBezTo>
                    <a:pt x="11310" y="7714"/>
                    <a:pt x="11409" y="7678"/>
                    <a:pt x="11488" y="7604"/>
                  </a:cubicBezTo>
                  <a:cubicBezTo>
                    <a:pt x="11569" y="7527"/>
                    <a:pt x="11612" y="7417"/>
                    <a:pt x="11612" y="7305"/>
                  </a:cubicBezTo>
                  <a:lnTo>
                    <a:pt x="11612" y="6086"/>
                  </a:lnTo>
                  <a:lnTo>
                    <a:pt x="12733" y="6086"/>
                  </a:lnTo>
                  <a:cubicBezTo>
                    <a:pt x="13248" y="6086"/>
                    <a:pt x="13667" y="5668"/>
                    <a:pt x="13667" y="5152"/>
                  </a:cubicBezTo>
                  <a:lnTo>
                    <a:pt x="13667" y="2536"/>
                  </a:lnTo>
                  <a:cubicBezTo>
                    <a:pt x="13667" y="2021"/>
                    <a:pt x="13248" y="1601"/>
                    <a:pt x="12733" y="1601"/>
                  </a:cubicBezTo>
                  <a:lnTo>
                    <a:pt x="8275" y="1601"/>
                  </a:lnTo>
                  <a:lnTo>
                    <a:pt x="8275" y="934"/>
                  </a:lnTo>
                  <a:cubicBezTo>
                    <a:pt x="8275" y="418"/>
                    <a:pt x="7857" y="0"/>
                    <a:pt x="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3" name="Google Shape;1503;p49"/>
          <p:cNvSpPr/>
          <p:nvPr/>
        </p:nvSpPr>
        <p:spPr>
          <a:xfrm>
            <a:off x="8781584" y="3326656"/>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4" name="Google Shape;1504;p49"/>
          <p:cNvGrpSpPr/>
          <p:nvPr/>
        </p:nvGrpSpPr>
        <p:grpSpPr>
          <a:xfrm rot="900166">
            <a:off x="17608" y="1997968"/>
            <a:ext cx="450265" cy="415813"/>
            <a:chOff x="1381575" y="5040050"/>
            <a:chExt cx="353850" cy="326775"/>
          </a:xfrm>
        </p:grpSpPr>
        <p:sp>
          <p:nvSpPr>
            <p:cNvPr id="1505" name="Google Shape;1505;p49"/>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9"/>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49"/>
          <p:cNvGrpSpPr/>
          <p:nvPr/>
        </p:nvGrpSpPr>
        <p:grpSpPr>
          <a:xfrm rot="-900166">
            <a:off x="21686" y="1576751"/>
            <a:ext cx="459331" cy="579548"/>
            <a:chOff x="5191200" y="4689525"/>
            <a:chExt cx="360975" cy="455450"/>
          </a:xfrm>
        </p:grpSpPr>
        <p:sp>
          <p:nvSpPr>
            <p:cNvPr id="1508" name="Google Shape;1508;p49"/>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9"/>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49"/>
          <p:cNvSpPr/>
          <p:nvPr/>
        </p:nvSpPr>
        <p:spPr>
          <a:xfrm>
            <a:off x="8768937" y="4621962"/>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49"/>
          <p:cNvGrpSpPr/>
          <p:nvPr/>
        </p:nvGrpSpPr>
        <p:grpSpPr>
          <a:xfrm>
            <a:off x="7491439" y="-449128"/>
            <a:ext cx="2264145" cy="2262323"/>
            <a:chOff x="-33311" y="816847"/>
            <a:chExt cx="2264145" cy="2262323"/>
          </a:xfrm>
        </p:grpSpPr>
        <p:grpSp>
          <p:nvGrpSpPr>
            <p:cNvPr id="1512" name="Google Shape;1512;p49"/>
            <p:cNvGrpSpPr/>
            <p:nvPr/>
          </p:nvGrpSpPr>
          <p:grpSpPr>
            <a:xfrm rot="900166">
              <a:off x="174181" y="1024717"/>
              <a:ext cx="1849160" cy="1846583"/>
              <a:chOff x="4854975" y="2837100"/>
              <a:chExt cx="1453200" cy="1451175"/>
            </a:xfrm>
          </p:grpSpPr>
          <p:sp>
            <p:nvSpPr>
              <p:cNvPr id="1513" name="Google Shape;1513;p49"/>
              <p:cNvSpPr/>
              <p:nvPr/>
            </p:nvSpPr>
            <p:spPr>
              <a:xfrm>
                <a:off x="5473875" y="3395175"/>
                <a:ext cx="107800" cy="211825"/>
              </a:xfrm>
              <a:custGeom>
                <a:avLst/>
                <a:gdLst/>
                <a:ahLst/>
                <a:cxnLst/>
                <a:rect l="l" t="t" r="r" b="b"/>
                <a:pathLst>
                  <a:path w="4312" h="8473" extrusionOk="0">
                    <a:moveTo>
                      <a:pt x="2183" y="0"/>
                    </a:moveTo>
                    <a:cubicBezTo>
                      <a:pt x="1851" y="0"/>
                      <a:pt x="1520" y="96"/>
                      <a:pt x="1237" y="270"/>
                    </a:cubicBezTo>
                    <a:cubicBezTo>
                      <a:pt x="699" y="591"/>
                      <a:pt x="307" y="1105"/>
                      <a:pt x="19" y="1652"/>
                    </a:cubicBezTo>
                    <a:cubicBezTo>
                      <a:pt x="78" y="1640"/>
                      <a:pt x="137" y="1634"/>
                      <a:pt x="196" y="1634"/>
                    </a:cubicBezTo>
                    <a:cubicBezTo>
                      <a:pt x="564" y="1634"/>
                      <a:pt x="907" y="1859"/>
                      <a:pt x="1119" y="2157"/>
                    </a:cubicBezTo>
                    <a:cubicBezTo>
                      <a:pt x="1469" y="2646"/>
                      <a:pt x="1641" y="3256"/>
                      <a:pt x="1649" y="3854"/>
                    </a:cubicBezTo>
                    <a:cubicBezTo>
                      <a:pt x="1393" y="4167"/>
                      <a:pt x="933" y="4147"/>
                      <a:pt x="609" y="4355"/>
                    </a:cubicBezTo>
                    <a:cubicBezTo>
                      <a:pt x="536" y="4416"/>
                      <a:pt x="497" y="4505"/>
                      <a:pt x="467" y="4594"/>
                    </a:cubicBezTo>
                    <a:cubicBezTo>
                      <a:pt x="766" y="4777"/>
                      <a:pt x="1076" y="4943"/>
                      <a:pt x="1365" y="5145"/>
                    </a:cubicBezTo>
                    <a:cubicBezTo>
                      <a:pt x="1500" y="5367"/>
                      <a:pt x="1469" y="5648"/>
                      <a:pt x="1358" y="5873"/>
                    </a:cubicBezTo>
                    <a:cubicBezTo>
                      <a:pt x="1111" y="6484"/>
                      <a:pt x="683" y="7114"/>
                      <a:pt x="1" y="7269"/>
                    </a:cubicBezTo>
                    <a:cubicBezTo>
                      <a:pt x="266" y="7740"/>
                      <a:pt x="601" y="8205"/>
                      <a:pt x="1084" y="8473"/>
                    </a:cubicBezTo>
                    <a:cubicBezTo>
                      <a:pt x="1198" y="8442"/>
                      <a:pt x="1321" y="8392"/>
                      <a:pt x="1395" y="8296"/>
                    </a:cubicBezTo>
                    <a:cubicBezTo>
                      <a:pt x="1880" y="7537"/>
                      <a:pt x="2784" y="7167"/>
                      <a:pt x="3647" y="7058"/>
                    </a:cubicBezTo>
                    <a:cubicBezTo>
                      <a:pt x="3653" y="7059"/>
                      <a:pt x="3659" y="7059"/>
                      <a:pt x="3665" y="7059"/>
                    </a:cubicBezTo>
                    <a:cubicBezTo>
                      <a:pt x="3788" y="7059"/>
                      <a:pt x="3844" y="6928"/>
                      <a:pt x="3898" y="6835"/>
                    </a:cubicBezTo>
                    <a:cubicBezTo>
                      <a:pt x="3411" y="5217"/>
                      <a:pt x="3498" y="3416"/>
                      <a:pt x="4197" y="1872"/>
                    </a:cubicBezTo>
                    <a:cubicBezTo>
                      <a:pt x="4311" y="1649"/>
                      <a:pt x="4150" y="1428"/>
                      <a:pt x="4042" y="1241"/>
                    </a:cubicBezTo>
                    <a:cubicBezTo>
                      <a:pt x="3711" y="705"/>
                      <a:pt x="3226" y="223"/>
                      <a:pt x="2604" y="54"/>
                    </a:cubicBezTo>
                    <a:cubicBezTo>
                      <a:pt x="2466" y="17"/>
                      <a:pt x="2324" y="0"/>
                      <a:pt x="2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9"/>
              <p:cNvSpPr/>
              <p:nvPr/>
            </p:nvSpPr>
            <p:spPr>
              <a:xfrm>
                <a:off x="5594200" y="3401350"/>
                <a:ext cx="118825" cy="212450"/>
              </a:xfrm>
              <a:custGeom>
                <a:avLst/>
                <a:gdLst/>
                <a:ahLst/>
                <a:cxnLst/>
                <a:rect l="l" t="t" r="r" b="b"/>
                <a:pathLst>
                  <a:path w="4753" h="8498" extrusionOk="0">
                    <a:moveTo>
                      <a:pt x="2068" y="1"/>
                    </a:moveTo>
                    <a:cubicBezTo>
                      <a:pt x="1539" y="1"/>
                      <a:pt x="1029" y="268"/>
                      <a:pt x="658" y="638"/>
                    </a:cubicBezTo>
                    <a:cubicBezTo>
                      <a:pt x="386" y="908"/>
                      <a:pt x="122" y="1213"/>
                      <a:pt x="0" y="1581"/>
                    </a:cubicBezTo>
                    <a:cubicBezTo>
                      <a:pt x="33" y="1612"/>
                      <a:pt x="96" y="1672"/>
                      <a:pt x="126" y="1702"/>
                    </a:cubicBezTo>
                    <a:cubicBezTo>
                      <a:pt x="250" y="1645"/>
                      <a:pt x="383" y="1618"/>
                      <a:pt x="516" y="1618"/>
                    </a:cubicBezTo>
                    <a:cubicBezTo>
                      <a:pt x="790" y="1618"/>
                      <a:pt x="1063" y="1732"/>
                      <a:pt x="1258" y="1930"/>
                    </a:cubicBezTo>
                    <a:cubicBezTo>
                      <a:pt x="1741" y="2404"/>
                      <a:pt x="1920" y="3097"/>
                      <a:pt x="1987" y="3751"/>
                    </a:cubicBezTo>
                    <a:cubicBezTo>
                      <a:pt x="1870" y="3873"/>
                      <a:pt x="1762" y="4024"/>
                      <a:pt x="1595" y="4079"/>
                    </a:cubicBezTo>
                    <a:cubicBezTo>
                      <a:pt x="1299" y="4206"/>
                      <a:pt x="917" y="4233"/>
                      <a:pt x="756" y="4554"/>
                    </a:cubicBezTo>
                    <a:cubicBezTo>
                      <a:pt x="1097" y="4791"/>
                      <a:pt x="1506" y="4933"/>
                      <a:pt x="1800" y="5233"/>
                    </a:cubicBezTo>
                    <a:cubicBezTo>
                      <a:pt x="1798" y="5360"/>
                      <a:pt x="1810" y="5492"/>
                      <a:pt x="1769" y="5617"/>
                    </a:cubicBezTo>
                    <a:cubicBezTo>
                      <a:pt x="1613" y="6081"/>
                      <a:pt x="1380" y="6533"/>
                      <a:pt x="1022" y="6876"/>
                    </a:cubicBezTo>
                    <a:cubicBezTo>
                      <a:pt x="1021" y="6920"/>
                      <a:pt x="1019" y="7012"/>
                      <a:pt x="1018" y="7056"/>
                    </a:cubicBezTo>
                    <a:cubicBezTo>
                      <a:pt x="1194" y="7193"/>
                      <a:pt x="1408" y="7270"/>
                      <a:pt x="1583" y="7412"/>
                    </a:cubicBezTo>
                    <a:cubicBezTo>
                      <a:pt x="1924" y="7633"/>
                      <a:pt x="2193" y="7960"/>
                      <a:pt x="2336" y="8343"/>
                    </a:cubicBezTo>
                    <a:cubicBezTo>
                      <a:pt x="2388" y="8482"/>
                      <a:pt x="2519" y="8497"/>
                      <a:pt x="2651" y="8497"/>
                    </a:cubicBezTo>
                    <a:cubicBezTo>
                      <a:pt x="2688" y="8497"/>
                      <a:pt x="2725" y="8496"/>
                      <a:pt x="2761" y="8496"/>
                    </a:cubicBezTo>
                    <a:cubicBezTo>
                      <a:pt x="2782" y="8496"/>
                      <a:pt x="2803" y="8497"/>
                      <a:pt x="2823" y="8498"/>
                    </a:cubicBezTo>
                    <a:cubicBezTo>
                      <a:pt x="3321" y="8212"/>
                      <a:pt x="3698" y="7755"/>
                      <a:pt x="3978" y="7262"/>
                    </a:cubicBezTo>
                    <a:cubicBezTo>
                      <a:pt x="4544" y="6248"/>
                      <a:pt x="4752" y="5063"/>
                      <a:pt x="4703" y="3911"/>
                    </a:cubicBezTo>
                    <a:cubicBezTo>
                      <a:pt x="4651" y="2891"/>
                      <a:pt x="4386" y="1851"/>
                      <a:pt x="3785" y="1011"/>
                    </a:cubicBezTo>
                    <a:cubicBezTo>
                      <a:pt x="3428" y="527"/>
                      <a:pt x="2924" y="102"/>
                      <a:pt x="2310" y="20"/>
                    </a:cubicBezTo>
                    <a:cubicBezTo>
                      <a:pt x="2229" y="7"/>
                      <a:pt x="2148" y="1"/>
                      <a:pt x="20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9"/>
              <p:cNvSpPr/>
              <p:nvPr/>
            </p:nvSpPr>
            <p:spPr>
              <a:xfrm>
                <a:off x="5513800" y="3583000"/>
                <a:ext cx="130050" cy="77550"/>
              </a:xfrm>
              <a:custGeom>
                <a:avLst/>
                <a:gdLst/>
                <a:ahLst/>
                <a:cxnLst/>
                <a:rect l="l" t="t" r="r" b="b"/>
                <a:pathLst>
                  <a:path w="5202" h="3102" extrusionOk="0">
                    <a:moveTo>
                      <a:pt x="2614" y="0"/>
                    </a:moveTo>
                    <a:cubicBezTo>
                      <a:pt x="2391" y="0"/>
                      <a:pt x="2168" y="18"/>
                      <a:pt x="1950" y="52"/>
                    </a:cubicBezTo>
                    <a:cubicBezTo>
                      <a:pt x="1324" y="166"/>
                      <a:pt x="677" y="421"/>
                      <a:pt x="283" y="941"/>
                    </a:cubicBezTo>
                    <a:cubicBezTo>
                      <a:pt x="1" y="1304"/>
                      <a:pt x="16" y="1842"/>
                      <a:pt x="308" y="2194"/>
                    </a:cubicBezTo>
                    <a:cubicBezTo>
                      <a:pt x="697" y="2677"/>
                      <a:pt x="1306" y="2927"/>
                      <a:pt x="1902" y="3041"/>
                    </a:cubicBezTo>
                    <a:cubicBezTo>
                      <a:pt x="2136" y="3081"/>
                      <a:pt x="2374" y="3102"/>
                      <a:pt x="2612" y="3102"/>
                    </a:cubicBezTo>
                    <a:cubicBezTo>
                      <a:pt x="3030" y="3102"/>
                      <a:pt x="3449" y="3038"/>
                      <a:pt x="3846" y="2902"/>
                    </a:cubicBezTo>
                    <a:cubicBezTo>
                      <a:pt x="4268" y="2743"/>
                      <a:pt x="4689" y="2510"/>
                      <a:pt x="4951" y="2133"/>
                    </a:cubicBezTo>
                    <a:cubicBezTo>
                      <a:pt x="5155" y="1846"/>
                      <a:pt x="5201" y="1452"/>
                      <a:pt x="5044" y="1134"/>
                    </a:cubicBezTo>
                    <a:cubicBezTo>
                      <a:pt x="4895" y="803"/>
                      <a:pt x="4594" y="579"/>
                      <a:pt x="4291" y="399"/>
                    </a:cubicBezTo>
                    <a:cubicBezTo>
                      <a:pt x="3778" y="121"/>
                      <a:pt x="3196" y="0"/>
                      <a:pt x="2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9"/>
              <p:cNvSpPr/>
              <p:nvPr/>
            </p:nvSpPr>
            <p:spPr>
              <a:xfrm>
                <a:off x="5284575" y="3273800"/>
                <a:ext cx="589750" cy="576650"/>
              </a:xfrm>
              <a:custGeom>
                <a:avLst/>
                <a:gdLst/>
                <a:ahLst/>
                <a:cxnLst/>
                <a:rect l="l" t="t" r="r" b="b"/>
                <a:pathLst>
                  <a:path w="23590" h="23066" extrusionOk="0">
                    <a:moveTo>
                      <a:pt x="8801" y="2869"/>
                    </a:moveTo>
                    <a:cubicBezTo>
                      <a:pt x="8853" y="2869"/>
                      <a:pt x="8905" y="2874"/>
                      <a:pt x="8957" y="2886"/>
                    </a:cubicBezTo>
                    <a:cubicBezTo>
                      <a:pt x="9101" y="2932"/>
                      <a:pt x="9168" y="3125"/>
                      <a:pt x="9079" y="3251"/>
                    </a:cubicBezTo>
                    <a:cubicBezTo>
                      <a:pt x="8991" y="3387"/>
                      <a:pt x="8808" y="3349"/>
                      <a:pt x="8673" y="3382"/>
                    </a:cubicBezTo>
                    <a:cubicBezTo>
                      <a:pt x="8188" y="3445"/>
                      <a:pt x="7802" y="3784"/>
                      <a:pt x="7525" y="4167"/>
                    </a:cubicBezTo>
                    <a:cubicBezTo>
                      <a:pt x="7480" y="4239"/>
                      <a:pt x="7400" y="4274"/>
                      <a:pt x="7321" y="4274"/>
                    </a:cubicBezTo>
                    <a:cubicBezTo>
                      <a:pt x="7235" y="4274"/>
                      <a:pt x="7149" y="4232"/>
                      <a:pt x="7108" y="4150"/>
                    </a:cubicBezTo>
                    <a:cubicBezTo>
                      <a:pt x="7024" y="4019"/>
                      <a:pt x="7121" y="3881"/>
                      <a:pt x="7205" y="3782"/>
                    </a:cubicBezTo>
                    <a:cubicBezTo>
                      <a:pt x="7523" y="3349"/>
                      <a:pt x="7984" y="3006"/>
                      <a:pt x="8517" y="2901"/>
                    </a:cubicBezTo>
                    <a:cubicBezTo>
                      <a:pt x="8610" y="2885"/>
                      <a:pt x="8706" y="2869"/>
                      <a:pt x="8801" y="2869"/>
                    </a:cubicBezTo>
                    <a:close/>
                    <a:moveTo>
                      <a:pt x="15256" y="2972"/>
                    </a:moveTo>
                    <a:cubicBezTo>
                      <a:pt x="15963" y="2972"/>
                      <a:pt x="16604" y="3465"/>
                      <a:pt x="16964" y="4053"/>
                    </a:cubicBezTo>
                    <a:cubicBezTo>
                      <a:pt x="17020" y="4203"/>
                      <a:pt x="16892" y="4377"/>
                      <a:pt x="16736" y="4377"/>
                    </a:cubicBezTo>
                    <a:cubicBezTo>
                      <a:pt x="16723" y="4377"/>
                      <a:pt x="16711" y="4376"/>
                      <a:pt x="16698" y="4374"/>
                    </a:cubicBezTo>
                    <a:cubicBezTo>
                      <a:pt x="16549" y="4350"/>
                      <a:pt x="16483" y="4195"/>
                      <a:pt x="16391" y="4097"/>
                    </a:cubicBezTo>
                    <a:cubicBezTo>
                      <a:pt x="16099" y="3707"/>
                      <a:pt x="15635" y="3465"/>
                      <a:pt x="15149" y="3445"/>
                    </a:cubicBezTo>
                    <a:cubicBezTo>
                      <a:pt x="14897" y="3437"/>
                      <a:pt x="14864" y="3037"/>
                      <a:pt x="15106" y="2979"/>
                    </a:cubicBezTo>
                    <a:cubicBezTo>
                      <a:pt x="15156" y="2974"/>
                      <a:pt x="15206" y="2972"/>
                      <a:pt x="15256" y="2972"/>
                    </a:cubicBezTo>
                    <a:close/>
                    <a:moveTo>
                      <a:pt x="9734" y="4365"/>
                    </a:moveTo>
                    <a:cubicBezTo>
                      <a:pt x="10203" y="4365"/>
                      <a:pt x="10672" y="4513"/>
                      <a:pt x="11054" y="4787"/>
                    </a:cubicBezTo>
                    <a:cubicBezTo>
                      <a:pt x="11426" y="5030"/>
                      <a:pt x="11715" y="5378"/>
                      <a:pt x="11975" y="5733"/>
                    </a:cubicBezTo>
                    <a:cubicBezTo>
                      <a:pt x="12022" y="5803"/>
                      <a:pt x="12113" y="5852"/>
                      <a:pt x="12198" y="5852"/>
                    </a:cubicBezTo>
                    <a:cubicBezTo>
                      <a:pt x="12259" y="5852"/>
                      <a:pt x="12316" y="5827"/>
                      <a:pt x="12353" y="5767"/>
                    </a:cubicBezTo>
                    <a:cubicBezTo>
                      <a:pt x="12809" y="5202"/>
                      <a:pt x="13438" y="4722"/>
                      <a:pt x="14176" y="4633"/>
                    </a:cubicBezTo>
                    <a:cubicBezTo>
                      <a:pt x="14272" y="4619"/>
                      <a:pt x="14367" y="4612"/>
                      <a:pt x="14463" y="4612"/>
                    </a:cubicBezTo>
                    <a:cubicBezTo>
                      <a:pt x="14992" y="4612"/>
                      <a:pt x="15513" y="4821"/>
                      <a:pt x="15925" y="5151"/>
                    </a:cubicBezTo>
                    <a:cubicBezTo>
                      <a:pt x="16755" y="5818"/>
                      <a:pt x="17211" y="6839"/>
                      <a:pt x="17433" y="7859"/>
                    </a:cubicBezTo>
                    <a:cubicBezTo>
                      <a:pt x="17738" y="9338"/>
                      <a:pt x="17598" y="10928"/>
                      <a:pt x="16950" y="12299"/>
                    </a:cubicBezTo>
                    <a:cubicBezTo>
                      <a:pt x="16545" y="13149"/>
                      <a:pt x="15880" y="13937"/>
                      <a:pt x="14966" y="14247"/>
                    </a:cubicBezTo>
                    <a:cubicBezTo>
                      <a:pt x="14828" y="14292"/>
                      <a:pt x="14718" y="14394"/>
                      <a:pt x="14664" y="14528"/>
                    </a:cubicBezTo>
                    <a:cubicBezTo>
                      <a:pt x="14369" y="15165"/>
                      <a:pt x="13723" y="15546"/>
                      <a:pt x="13081" y="15764"/>
                    </a:cubicBezTo>
                    <a:cubicBezTo>
                      <a:pt x="12656" y="15892"/>
                      <a:pt x="12205" y="15960"/>
                      <a:pt x="11754" y="15960"/>
                    </a:cubicBezTo>
                    <a:cubicBezTo>
                      <a:pt x="10914" y="15960"/>
                      <a:pt x="10077" y="15724"/>
                      <a:pt x="9416" y="15199"/>
                    </a:cubicBezTo>
                    <a:cubicBezTo>
                      <a:pt x="9029" y="14895"/>
                      <a:pt x="8825" y="14433"/>
                      <a:pt x="8602" y="14009"/>
                    </a:cubicBezTo>
                    <a:cubicBezTo>
                      <a:pt x="8456" y="13727"/>
                      <a:pt x="8138" y="13622"/>
                      <a:pt x="7930" y="13400"/>
                    </a:cubicBezTo>
                    <a:cubicBezTo>
                      <a:pt x="7113" y="12631"/>
                      <a:pt x="6703" y="11527"/>
                      <a:pt x="6535" y="10440"/>
                    </a:cubicBezTo>
                    <a:cubicBezTo>
                      <a:pt x="6321" y="8951"/>
                      <a:pt x="6533" y="7368"/>
                      <a:pt x="7285" y="6051"/>
                    </a:cubicBezTo>
                    <a:cubicBezTo>
                      <a:pt x="7726" y="5284"/>
                      <a:pt x="8421" y="4601"/>
                      <a:pt x="9309" y="4407"/>
                    </a:cubicBezTo>
                    <a:cubicBezTo>
                      <a:pt x="9449" y="4379"/>
                      <a:pt x="9591" y="4365"/>
                      <a:pt x="9734" y="4365"/>
                    </a:cubicBezTo>
                    <a:close/>
                    <a:moveTo>
                      <a:pt x="18709" y="11661"/>
                    </a:moveTo>
                    <a:cubicBezTo>
                      <a:pt x="18741" y="11661"/>
                      <a:pt x="18772" y="11667"/>
                      <a:pt x="18802" y="11682"/>
                    </a:cubicBezTo>
                    <a:cubicBezTo>
                      <a:pt x="18941" y="11731"/>
                      <a:pt x="18948" y="11899"/>
                      <a:pt x="18998" y="12018"/>
                    </a:cubicBezTo>
                    <a:cubicBezTo>
                      <a:pt x="19172" y="12582"/>
                      <a:pt x="19668" y="13033"/>
                      <a:pt x="20252" y="13139"/>
                    </a:cubicBezTo>
                    <a:cubicBezTo>
                      <a:pt x="20389" y="13178"/>
                      <a:pt x="20578" y="13173"/>
                      <a:pt x="20654" y="13320"/>
                    </a:cubicBezTo>
                    <a:cubicBezTo>
                      <a:pt x="20739" y="13467"/>
                      <a:pt x="20620" y="13674"/>
                      <a:pt x="20449" y="13674"/>
                    </a:cubicBezTo>
                    <a:cubicBezTo>
                      <a:pt x="20448" y="13674"/>
                      <a:pt x="20446" y="13674"/>
                      <a:pt x="20445" y="13674"/>
                    </a:cubicBezTo>
                    <a:cubicBezTo>
                      <a:pt x="20110" y="13662"/>
                      <a:pt x="19804" y="13519"/>
                      <a:pt x="19493" y="13412"/>
                    </a:cubicBezTo>
                    <a:cubicBezTo>
                      <a:pt x="19329" y="13446"/>
                      <a:pt x="19178" y="13533"/>
                      <a:pt x="19121" y="13698"/>
                    </a:cubicBezTo>
                    <a:cubicBezTo>
                      <a:pt x="18698" y="14541"/>
                      <a:pt x="18152" y="15325"/>
                      <a:pt x="17464" y="15975"/>
                    </a:cubicBezTo>
                    <a:cubicBezTo>
                      <a:pt x="16339" y="17071"/>
                      <a:pt x="14857" y="17781"/>
                      <a:pt x="13308" y="18018"/>
                    </a:cubicBezTo>
                    <a:cubicBezTo>
                      <a:pt x="13139" y="18043"/>
                      <a:pt x="12999" y="18195"/>
                      <a:pt x="12963" y="18357"/>
                    </a:cubicBezTo>
                    <a:cubicBezTo>
                      <a:pt x="13005" y="18703"/>
                      <a:pt x="13072" y="19047"/>
                      <a:pt x="13070" y="19399"/>
                    </a:cubicBezTo>
                    <a:cubicBezTo>
                      <a:pt x="13099" y="20018"/>
                      <a:pt x="13000" y="20717"/>
                      <a:pt x="12529" y="21165"/>
                    </a:cubicBezTo>
                    <a:cubicBezTo>
                      <a:pt x="12240" y="21434"/>
                      <a:pt x="11859" y="21540"/>
                      <a:pt x="11472" y="21540"/>
                    </a:cubicBezTo>
                    <a:cubicBezTo>
                      <a:pt x="11227" y="21540"/>
                      <a:pt x="10980" y="21497"/>
                      <a:pt x="10754" y="21427"/>
                    </a:cubicBezTo>
                    <a:cubicBezTo>
                      <a:pt x="10258" y="21274"/>
                      <a:pt x="9883" y="20834"/>
                      <a:pt x="9775" y="20331"/>
                    </a:cubicBezTo>
                    <a:cubicBezTo>
                      <a:pt x="9646" y="19720"/>
                      <a:pt x="9739" y="19082"/>
                      <a:pt x="9902" y="18485"/>
                    </a:cubicBezTo>
                    <a:cubicBezTo>
                      <a:pt x="9933" y="18338"/>
                      <a:pt x="10026" y="18177"/>
                      <a:pt x="9935" y="18035"/>
                    </a:cubicBezTo>
                    <a:cubicBezTo>
                      <a:pt x="9868" y="17860"/>
                      <a:pt x="9669" y="17846"/>
                      <a:pt x="9517" y="17801"/>
                    </a:cubicBezTo>
                    <a:cubicBezTo>
                      <a:pt x="8372" y="17439"/>
                      <a:pt x="7326" y="16791"/>
                      <a:pt x="6461" y="15960"/>
                    </a:cubicBezTo>
                    <a:cubicBezTo>
                      <a:pt x="5748" y="15299"/>
                      <a:pt x="5189" y="14495"/>
                      <a:pt x="4685" y="13669"/>
                    </a:cubicBezTo>
                    <a:cubicBezTo>
                      <a:pt x="4641" y="13655"/>
                      <a:pt x="4553" y="13628"/>
                      <a:pt x="4508" y="13616"/>
                    </a:cubicBezTo>
                    <a:cubicBezTo>
                      <a:pt x="4225" y="13759"/>
                      <a:pt x="3920" y="13870"/>
                      <a:pt x="3600" y="13888"/>
                    </a:cubicBezTo>
                    <a:cubicBezTo>
                      <a:pt x="3596" y="13888"/>
                      <a:pt x="3593" y="13888"/>
                      <a:pt x="3589" y="13888"/>
                    </a:cubicBezTo>
                    <a:cubicBezTo>
                      <a:pt x="3426" y="13888"/>
                      <a:pt x="3309" y="13699"/>
                      <a:pt x="3376" y="13552"/>
                    </a:cubicBezTo>
                    <a:cubicBezTo>
                      <a:pt x="3438" y="13397"/>
                      <a:pt x="3629" y="13396"/>
                      <a:pt x="3767" y="13358"/>
                    </a:cubicBezTo>
                    <a:cubicBezTo>
                      <a:pt x="4365" y="13259"/>
                      <a:pt x="4875" y="12794"/>
                      <a:pt x="5049" y="12216"/>
                    </a:cubicBezTo>
                    <a:cubicBezTo>
                      <a:pt x="5091" y="12089"/>
                      <a:pt x="5115" y="11909"/>
                      <a:pt x="5277" y="11884"/>
                    </a:cubicBezTo>
                    <a:cubicBezTo>
                      <a:pt x="5297" y="11878"/>
                      <a:pt x="5317" y="11875"/>
                      <a:pt x="5336" y="11875"/>
                    </a:cubicBezTo>
                    <a:cubicBezTo>
                      <a:pt x="5480" y="11875"/>
                      <a:pt x="5609" y="12028"/>
                      <a:pt x="5568" y="12172"/>
                    </a:cubicBezTo>
                    <a:cubicBezTo>
                      <a:pt x="5511" y="12578"/>
                      <a:pt x="5226" y="12889"/>
                      <a:pt x="5096" y="13266"/>
                    </a:cubicBezTo>
                    <a:cubicBezTo>
                      <a:pt x="5226" y="13727"/>
                      <a:pt x="5551" y="14091"/>
                      <a:pt x="5809" y="14484"/>
                    </a:cubicBezTo>
                    <a:cubicBezTo>
                      <a:pt x="6643" y="15616"/>
                      <a:pt x="7757" y="16564"/>
                      <a:pt x="9061" y="17108"/>
                    </a:cubicBezTo>
                    <a:cubicBezTo>
                      <a:pt x="9935" y="17483"/>
                      <a:pt x="10881" y="17651"/>
                      <a:pt x="11830" y="17651"/>
                    </a:cubicBezTo>
                    <a:cubicBezTo>
                      <a:pt x="12426" y="17651"/>
                      <a:pt x="13023" y="17585"/>
                      <a:pt x="13603" y="17461"/>
                    </a:cubicBezTo>
                    <a:cubicBezTo>
                      <a:pt x="15632" y="17061"/>
                      <a:pt x="17445" y="15724"/>
                      <a:pt x="18441" y="13914"/>
                    </a:cubicBezTo>
                    <a:cubicBezTo>
                      <a:pt x="18638" y="13576"/>
                      <a:pt x="18879" y="13194"/>
                      <a:pt x="18796" y="12785"/>
                    </a:cubicBezTo>
                    <a:cubicBezTo>
                      <a:pt x="18689" y="12494"/>
                      <a:pt x="18498" y="12230"/>
                      <a:pt x="18465" y="11914"/>
                    </a:cubicBezTo>
                    <a:cubicBezTo>
                      <a:pt x="18455" y="11775"/>
                      <a:pt x="18579" y="11661"/>
                      <a:pt x="18709" y="11661"/>
                    </a:cubicBezTo>
                    <a:close/>
                    <a:moveTo>
                      <a:pt x="11772" y="1"/>
                    </a:moveTo>
                    <a:cubicBezTo>
                      <a:pt x="11372" y="1"/>
                      <a:pt x="10972" y="20"/>
                      <a:pt x="10575" y="59"/>
                    </a:cubicBezTo>
                    <a:cubicBezTo>
                      <a:pt x="8464" y="293"/>
                      <a:pt x="6415" y="1103"/>
                      <a:pt x="4742" y="2416"/>
                    </a:cubicBezTo>
                    <a:cubicBezTo>
                      <a:pt x="3688" y="3226"/>
                      <a:pt x="2779" y="4227"/>
                      <a:pt x="2066" y="5348"/>
                    </a:cubicBezTo>
                    <a:cubicBezTo>
                      <a:pt x="608" y="7616"/>
                      <a:pt x="1" y="10409"/>
                      <a:pt x="371" y="13077"/>
                    </a:cubicBezTo>
                    <a:cubicBezTo>
                      <a:pt x="724" y="15818"/>
                      <a:pt x="2124" y="18401"/>
                      <a:pt x="4209" y="20211"/>
                    </a:cubicBezTo>
                    <a:cubicBezTo>
                      <a:pt x="6165" y="21939"/>
                      <a:pt x="8731" y="22970"/>
                      <a:pt x="11342" y="23053"/>
                    </a:cubicBezTo>
                    <a:cubicBezTo>
                      <a:pt x="11518" y="23061"/>
                      <a:pt x="11693" y="23065"/>
                      <a:pt x="11869" y="23065"/>
                    </a:cubicBezTo>
                    <a:cubicBezTo>
                      <a:pt x="15036" y="23065"/>
                      <a:pt x="18177" y="21675"/>
                      <a:pt x="20298" y="19321"/>
                    </a:cubicBezTo>
                    <a:cubicBezTo>
                      <a:pt x="21896" y="17602"/>
                      <a:pt x="22935" y="15372"/>
                      <a:pt x="23232" y="13045"/>
                    </a:cubicBezTo>
                    <a:cubicBezTo>
                      <a:pt x="23590" y="10398"/>
                      <a:pt x="22992" y="7629"/>
                      <a:pt x="21550" y="5378"/>
                    </a:cubicBezTo>
                    <a:cubicBezTo>
                      <a:pt x="20165" y="3170"/>
                      <a:pt x="18005" y="1458"/>
                      <a:pt x="15536" y="621"/>
                    </a:cubicBezTo>
                    <a:cubicBezTo>
                      <a:pt x="14328" y="200"/>
                      <a:pt x="13050" y="1"/>
                      <a:pt x="1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9"/>
              <p:cNvSpPr/>
              <p:nvPr/>
            </p:nvSpPr>
            <p:spPr>
              <a:xfrm>
                <a:off x="5539550" y="3725500"/>
                <a:ext cx="60775" cy="74500"/>
              </a:xfrm>
              <a:custGeom>
                <a:avLst/>
                <a:gdLst/>
                <a:ahLst/>
                <a:cxnLst/>
                <a:rect l="l" t="t" r="r" b="b"/>
                <a:pathLst>
                  <a:path w="2431" h="2980" extrusionOk="0">
                    <a:moveTo>
                      <a:pt x="590" y="1"/>
                    </a:moveTo>
                    <a:cubicBezTo>
                      <a:pt x="563" y="1"/>
                      <a:pt x="534" y="5"/>
                      <a:pt x="506" y="15"/>
                    </a:cubicBezTo>
                    <a:cubicBezTo>
                      <a:pt x="366" y="46"/>
                      <a:pt x="278" y="173"/>
                      <a:pt x="245" y="304"/>
                    </a:cubicBezTo>
                    <a:cubicBezTo>
                      <a:pt x="108" y="740"/>
                      <a:pt x="8" y="1193"/>
                      <a:pt x="0" y="1651"/>
                    </a:cubicBezTo>
                    <a:cubicBezTo>
                      <a:pt x="11" y="2020"/>
                      <a:pt x="67" y="2438"/>
                      <a:pt x="362" y="2695"/>
                    </a:cubicBezTo>
                    <a:cubicBezTo>
                      <a:pt x="605" y="2902"/>
                      <a:pt x="927" y="2979"/>
                      <a:pt x="1245" y="2979"/>
                    </a:cubicBezTo>
                    <a:cubicBezTo>
                      <a:pt x="1342" y="2979"/>
                      <a:pt x="1440" y="2972"/>
                      <a:pt x="1534" y="2959"/>
                    </a:cubicBezTo>
                    <a:cubicBezTo>
                      <a:pt x="1877" y="2913"/>
                      <a:pt x="2150" y="2639"/>
                      <a:pt x="2260" y="2321"/>
                    </a:cubicBezTo>
                    <a:cubicBezTo>
                      <a:pt x="2431" y="1837"/>
                      <a:pt x="2398" y="1310"/>
                      <a:pt x="2345" y="809"/>
                    </a:cubicBezTo>
                    <a:cubicBezTo>
                      <a:pt x="2312" y="551"/>
                      <a:pt x="2262" y="250"/>
                      <a:pt x="2038" y="87"/>
                    </a:cubicBezTo>
                    <a:cubicBezTo>
                      <a:pt x="1966" y="79"/>
                      <a:pt x="1876" y="67"/>
                      <a:pt x="1788" y="67"/>
                    </a:cubicBezTo>
                    <a:cubicBezTo>
                      <a:pt x="1636" y="67"/>
                      <a:pt x="1489" y="104"/>
                      <a:pt x="1449" y="266"/>
                    </a:cubicBezTo>
                    <a:cubicBezTo>
                      <a:pt x="1417" y="836"/>
                      <a:pt x="1418" y="1408"/>
                      <a:pt x="1391" y="1980"/>
                    </a:cubicBezTo>
                    <a:cubicBezTo>
                      <a:pt x="1394" y="2091"/>
                      <a:pt x="1318" y="2206"/>
                      <a:pt x="1204" y="2229"/>
                    </a:cubicBezTo>
                    <a:cubicBezTo>
                      <a:pt x="1184" y="2235"/>
                      <a:pt x="1164" y="2237"/>
                      <a:pt x="1145" y="2237"/>
                    </a:cubicBezTo>
                    <a:cubicBezTo>
                      <a:pt x="1010" y="2237"/>
                      <a:pt x="886" y="2110"/>
                      <a:pt x="905" y="1970"/>
                    </a:cubicBezTo>
                    <a:cubicBezTo>
                      <a:pt x="913" y="1377"/>
                      <a:pt x="941" y="783"/>
                      <a:pt x="953" y="189"/>
                    </a:cubicBezTo>
                    <a:cubicBezTo>
                      <a:pt x="850" y="104"/>
                      <a:pt x="727" y="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18" name="Google Shape;1518;p49"/>
              <p:cNvSpPr/>
              <p:nvPr/>
            </p:nvSpPr>
            <p:spPr>
              <a:xfrm>
                <a:off x="5372100" y="2849325"/>
                <a:ext cx="276400" cy="423600"/>
              </a:xfrm>
              <a:custGeom>
                <a:avLst/>
                <a:gdLst/>
                <a:ahLst/>
                <a:cxnLst/>
                <a:rect l="l" t="t" r="r" b="b"/>
                <a:pathLst>
                  <a:path w="11056" h="16944" extrusionOk="0">
                    <a:moveTo>
                      <a:pt x="5510" y="1"/>
                    </a:moveTo>
                    <a:cubicBezTo>
                      <a:pt x="5428" y="1"/>
                      <a:pt x="5346" y="3"/>
                      <a:pt x="5264" y="6"/>
                    </a:cubicBezTo>
                    <a:cubicBezTo>
                      <a:pt x="4093" y="59"/>
                      <a:pt x="2883" y="331"/>
                      <a:pt x="1930" y="1046"/>
                    </a:cubicBezTo>
                    <a:cubicBezTo>
                      <a:pt x="1066" y="1686"/>
                      <a:pt x="539" y="2694"/>
                      <a:pt x="323" y="3731"/>
                    </a:cubicBezTo>
                    <a:cubicBezTo>
                      <a:pt x="0" y="5269"/>
                      <a:pt x="190" y="6858"/>
                      <a:pt x="488" y="8384"/>
                    </a:cubicBezTo>
                    <a:cubicBezTo>
                      <a:pt x="515" y="8500"/>
                      <a:pt x="536" y="8623"/>
                      <a:pt x="598" y="8729"/>
                    </a:cubicBezTo>
                    <a:cubicBezTo>
                      <a:pt x="2304" y="11194"/>
                      <a:pt x="3565" y="13932"/>
                      <a:pt x="4670" y="16708"/>
                    </a:cubicBezTo>
                    <a:cubicBezTo>
                      <a:pt x="4702" y="16848"/>
                      <a:pt x="4835" y="16943"/>
                      <a:pt x="4974" y="16943"/>
                    </a:cubicBezTo>
                    <a:cubicBezTo>
                      <a:pt x="5002" y="16943"/>
                      <a:pt x="5031" y="16939"/>
                      <a:pt x="5058" y="16931"/>
                    </a:cubicBezTo>
                    <a:cubicBezTo>
                      <a:pt x="5447" y="16842"/>
                      <a:pt x="5828" y="16709"/>
                      <a:pt x="6228" y="16669"/>
                    </a:cubicBezTo>
                    <a:cubicBezTo>
                      <a:pt x="6364" y="16644"/>
                      <a:pt x="6538" y="16649"/>
                      <a:pt x="6620" y="16514"/>
                    </a:cubicBezTo>
                    <a:cubicBezTo>
                      <a:pt x="6744" y="16315"/>
                      <a:pt x="6683" y="16074"/>
                      <a:pt x="6653" y="15859"/>
                    </a:cubicBezTo>
                    <a:cubicBezTo>
                      <a:pt x="6306" y="13583"/>
                      <a:pt x="5960" y="11305"/>
                      <a:pt x="5616" y="9029"/>
                    </a:cubicBezTo>
                    <a:cubicBezTo>
                      <a:pt x="5559" y="8869"/>
                      <a:pt x="5677" y="8679"/>
                      <a:pt x="5843" y="8679"/>
                    </a:cubicBezTo>
                    <a:cubicBezTo>
                      <a:pt x="5863" y="8679"/>
                      <a:pt x="5884" y="8682"/>
                      <a:pt x="5905" y="8688"/>
                    </a:cubicBezTo>
                    <a:cubicBezTo>
                      <a:pt x="6068" y="8717"/>
                      <a:pt x="6098" y="8896"/>
                      <a:pt x="6115" y="9033"/>
                    </a:cubicBezTo>
                    <a:cubicBezTo>
                      <a:pt x="6482" y="11497"/>
                      <a:pt x="6868" y="13959"/>
                      <a:pt x="7230" y="16425"/>
                    </a:cubicBezTo>
                    <a:cubicBezTo>
                      <a:pt x="7323" y="16498"/>
                      <a:pt x="7431" y="16517"/>
                      <a:pt x="7544" y="16517"/>
                    </a:cubicBezTo>
                    <a:cubicBezTo>
                      <a:pt x="7661" y="16517"/>
                      <a:pt x="7783" y="16497"/>
                      <a:pt x="7896" y="16497"/>
                    </a:cubicBezTo>
                    <a:cubicBezTo>
                      <a:pt x="7901" y="16497"/>
                      <a:pt x="7905" y="16497"/>
                      <a:pt x="7910" y="16497"/>
                    </a:cubicBezTo>
                    <a:cubicBezTo>
                      <a:pt x="8017" y="16485"/>
                      <a:pt x="8125" y="16481"/>
                      <a:pt x="8232" y="16481"/>
                    </a:cubicBezTo>
                    <a:cubicBezTo>
                      <a:pt x="8533" y="16481"/>
                      <a:pt x="8833" y="16515"/>
                      <a:pt x="9134" y="16515"/>
                    </a:cubicBezTo>
                    <a:cubicBezTo>
                      <a:pt x="9176" y="16515"/>
                      <a:pt x="9219" y="16514"/>
                      <a:pt x="9262" y="16513"/>
                    </a:cubicBezTo>
                    <a:cubicBezTo>
                      <a:pt x="9440" y="16443"/>
                      <a:pt x="9586" y="16257"/>
                      <a:pt x="9585" y="16061"/>
                    </a:cubicBezTo>
                    <a:cubicBezTo>
                      <a:pt x="9785" y="13300"/>
                      <a:pt x="10130" y="10534"/>
                      <a:pt x="10885" y="7863"/>
                    </a:cubicBezTo>
                    <a:cubicBezTo>
                      <a:pt x="10948" y="7633"/>
                      <a:pt x="11055" y="7404"/>
                      <a:pt x="11026" y="7161"/>
                    </a:cubicBezTo>
                    <a:cubicBezTo>
                      <a:pt x="10921" y="6204"/>
                      <a:pt x="10766" y="5250"/>
                      <a:pt x="10495" y="4325"/>
                    </a:cubicBezTo>
                    <a:cubicBezTo>
                      <a:pt x="10116" y="3070"/>
                      <a:pt x="9516" y="1816"/>
                      <a:pt x="8471" y="981"/>
                    </a:cubicBezTo>
                    <a:cubicBezTo>
                      <a:pt x="7653" y="292"/>
                      <a:pt x="6568" y="1"/>
                      <a:pt x="5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9"/>
              <p:cNvSpPr/>
              <p:nvPr/>
            </p:nvSpPr>
            <p:spPr>
              <a:xfrm>
                <a:off x="5787500" y="3070825"/>
                <a:ext cx="397350" cy="388075"/>
              </a:xfrm>
              <a:custGeom>
                <a:avLst/>
                <a:gdLst/>
                <a:ahLst/>
                <a:cxnLst/>
                <a:rect l="l" t="t" r="r" b="b"/>
                <a:pathLst>
                  <a:path w="15894" h="15523" extrusionOk="0">
                    <a:moveTo>
                      <a:pt x="10799" y="1"/>
                    </a:moveTo>
                    <a:cubicBezTo>
                      <a:pt x="10500" y="1"/>
                      <a:pt x="10200" y="31"/>
                      <a:pt x="9907" y="87"/>
                    </a:cubicBezTo>
                    <a:cubicBezTo>
                      <a:pt x="8298" y="418"/>
                      <a:pt x="6901" y="1371"/>
                      <a:pt x="5665" y="2414"/>
                    </a:cubicBezTo>
                    <a:cubicBezTo>
                      <a:pt x="5392" y="2653"/>
                      <a:pt x="5055" y="2860"/>
                      <a:pt x="4935" y="3223"/>
                    </a:cubicBezTo>
                    <a:cubicBezTo>
                      <a:pt x="3673" y="5838"/>
                      <a:pt x="1982" y="8217"/>
                      <a:pt x="190" y="10490"/>
                    </a:cubicBezTo>
                    <a:cubicBezTo>
                      <a:pt x="94" y="10629"/>
                      <a:pt x="0" y="10805"/>
                      <a:pt x="25" y="10977"/>
                    </a:cubicBezTo>
                    <a:cubicBezTo>
                      <a:pt x="372" y="11338"/>
                      <a:pt x="710" y="11709"/>
                      <a:pt x="1040" y="12087"/>
                    </a:cubicBezTo>
                    <a:cubicBezTo>
                      <a:pt x="1130" y="12184"/>
                      <a:pt x="1274" y="12249"/>
                      <a:pt x="1411" y="12249"/>
                    </a:cubicBezTo>
                    <a:cubicBezTo>
                      <a:pt x="1503" y="12249"/>
                      <a:pt x="1592" y="12220"/>
                      <a:pt x="1660" y="12151"/>
                    </a:cubicBezTo>
                    <a:cubicBezTo>
                      <a:pt x="3483" y="10640"/>
                      <a:pt x="5312" y="9136"/>
                      <a:pt x="7135" y="7626"/>
                    </a:cubicBezTo>
                    <a:cubicBezTo>
                      <a:pt x="7246" y="7544"/>
                      <a:pt x="7360" y="7401"/>
                      <a:pt x="7505" y="7401"/>
                    </a:cubicBezTo>
                    <a:cubicBezTo>
                      <a:pt x="7531" y="7401"/>
                      <a:pt x="7558" y="7406"/>
                      <a:pt x="7587" y="7416"/>
                    </a:cubicBezTo>
                    <a:cubicBezTo>
                      <a:pt x="7777" y="7478"/>
                      <a:pt x="7794" y="7756"/>
                      <a:pt x="7626" y="7857"/>
                    </a:cubicBezTo>
                    <a:cubicBezTo>
                      <a:pt x="5698" y="9456"/>
                      <a:pt x="3763" y="11047"/>
                      <a:pt x="1835" y="12644"/>
                    </a:cubicBezTo>
                    <a:cubicBezTo>
                      <a:pt x="1702" y="12745"/>
                      <a:pt x="1724" y="12946"/>
                      <a:pt x="1800" y="13078"/>
                    </a:cubicBezTo>
                    <a:cubicBezTo>
                      <a:pt x="1929" y="13439"/>
                      <a:pt x="2183" y="13733"/>
                      <a:pt x="2343" y="14080"/>
                    </a:cubicBezTo>
                    <a:cubicBezTo>
                      <a:pt x="2527" y="14479"/>
                      <a:pt x="2742" y="14863"/>
                      <a:pt x="2887" y="15279"/>
                    </a:cubicBezTo>
                    <a:cubicBezTo>
                      <a:pt x="2931" y="15431"/>
                      <a:pt x="3084" y="15523"/>
                      <a:pt x="3238" y="15523"/>
                    </a:cubicBezTo>
                    <a:cubicBezTo>
                      <a:pt x="3291" y="15523"/>
                      <a:pt x="3344" y="15512"/>
                      <a:pt x="3392" y="15489"/>
                    </a:cubicBezTo>
                    <a:cubicBezTo>
                      <a:pt x="5248" y="14763"/>
                      <a:pt x="7074" y="13953"/>
                      <a:pt x="8823" y="12995"/>
                    </a:cubicBezTo>
                    <a:cubicBezTo>
                      <a:pt x="10603" y="12005"/>
                      <a:pt x="12334" y="10878"/>
                      <a:pt x="13762" y="9414"/>
                    </a:cubicBezTo>
                    <a:cubicBezTo>
                      <a:pt x="14682" y="8446"/>
                      <a:pt x="15489" y="7284"/>
                      <a:pt x="15692" y="5939"/>
                    </a:cubicBezTo>
                    <a:cubicBezTo>
                      <a:pt x="15894" y="4797"/>
                      <a:pt x="15536" y="3623"/>
                      <a:pt x="14921" y="2661"/>
                    </a:cubicBezTo>
                    <a:cubicBezTo>
                      <a:pt x="14308" y="1708"/>
                      <a:pt x="13503" y="830"/>
                      <a:pt x="12457" y="352"/>
                    </a:cubicBezTo>
                    <a:cubicBezTo>
                      <a:pt x="11938" y="109"/>
                      <a:pt x="11369" y="1"/>
                      <a:pt x="10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9"/>
              <p:cNvSpPr/>
              <p:nvPr/>
            </p:nvSpPr>
            <p:spPr>
              <a:xfrm>
                <a:off x="4902175" y="3208775"/>
                <a:ext cx="443925" cy="286650"/>
              </a:xfrm>
              <a:custGeom>
                <a:avLst/>
                <a:gdLst/>
                <a:ahLst/>
                <a:cxnLst/>
                <a:rect l="l" t="t" r="r" b="b"/>
                <a:pathLst>
                  <a:path w="17757" h="11466" extrusionOk="0">
                    <a:moveTo>
                      <a:pt x="5288" y="0"/>
                    </a:moveTo>
                    <a:cubicBezTo>
                      <a:pt x="5019" y="0"/>
                      <a:pt x="4750" y="16"/>
                      <a:pt x="4481" y="50"/>
                    </a:cubicBezTo>
                    <a:cubicBezTo>
                      <a:pt x="4136" y="108"/>
                      <a:pt x="3789" y="172"/>
                      <a:pt x="3464" y="304"/>
                    </a:cubicBezTo>
                    <a:cubicBezTo>
                      <a:pt x="2343" y="682"/>
                      <a:pt x="1474" y="1587"/>
                      <a:pt x="935" y="2618"/>
                    </a:cubicBezTo>
                    <a:cubicBezTo>
                      <a:pt x="377" y="3692"/>
                      <a:pt x="1" y="4919"/>
                      <a:pt x="180" y="6138"/>
                    </a:cubicBezTo>
                    <a:cubicBezTo>
                      <a:pt x="342" y="7277"/>
                      <a:pt x="1052" y="8267"/>
                      <a:pt x="1930" y="8977"/>
                    </a:cubicBezTo>
                    <a:cubicBezTo>
                      <a:pt x="2991" y="9843"/>
                      <a:pt x="4260" y="10408"/>
                      <a:pt x="5543" y="10859"/>
                    </a:cubicBezTo>
                    <a:cubicBezTo>
                      <a:pt x="5735" y="10920"/>
                      <a:pt x="5924" y="11014"/>
                      <a:pt x="6128" y="11029"/>
                    </a:cubicBezTo>
                    <a:cubicBezTo>
                      <a:pt x="6907" y="10964"/>
                      <a:pt x="7687" y="10936"/>
                      <a:pt x="8467" y="10936"/>
                    </a:cubicBezTo>
                    <a:cubicBezTo>
                      <a:pt x="10600" y="10936"/>
                      <a:pt x="12732" y="11151"/>
                      <a:pt x="14841" y="11454"/>
                    </a:cubicBezTo>
                    <a:cubicBezTo>
                      <a:pt x="14877" y="11462"/>
                      <a:pt x="14913" y="11466"/>
                      <a:pt x="14948" y="11466"/>
                    </a:cubicBezTo>
                    <a:cubicBezTo>
                      <a:pt x="15242" y="11466"/>
                      <a:pt x="15499" y="11197"/>
                      <a:pt x="15514" y="10903"/>
                    </a:cubicBezTo>
                    <a:cubicBezTo>
                      <a:pt x="15586" y="10547"/>
                      <a:pt x="15736" y="10216"/>
                      <a:pt x="15851" y="9872"/>
                    </a:cubicBezTo>
                    <a:cubicBezTo>
                      <a:pt x="15931" y="9662"/>
                      <a:pt x="15722" y="9482"/>
                      <a:pt x="15541" y="9423"/>
                    </a:cubicBezTo>
                    <a:cubicBezTo>
                      <a:pt x="13317" y="8549"/>
                      <a:pt x="11087" y="7684"/>
                      <a:pt x="8865" y="6806"/>
                    </a:cubicBezTo>
                    <a:cubicBezTo>
                      <a:pt x="8601" y="6726"/>
                      <a:pt x="8703" y="6330"/>
                      <a:pt x="8935" y="6330"/>
                    </a:cubicBezTo>
                    <a:cubicBezTo>
                      <a:pt x="8962" y="6330"/>
                      <a:pt x="8992" y="6336"/>
                      <a:pt x="9023" y="6349"/>
                    </a:cubicBezTo>
                    <a:cubicBezTo>
                      <a:pt x="11309" y="7229"/>
                      <a:pt x="13587" y="8136"/>
                      <a:pt x="15872" y="9022"/>
                    </a:cubicBezTo>
                    <a:cubicBezTo>
                      <a:pt x="15911" y="9035"/>
                      <a:pt x="15947" y="9041"/>
                      <a:pt x="15981" y="9041"/>
                    </a:cubicBezTo>
                    <a:cubicBezTo>
                      <a:pt x="16230" y="9041"/>
                      <a:pt x="16363" y="8726"/>
                      <a:pt x="16456" y="8523"/>
                    </a:cubicBezTo>
                    <a:cubicBezTo>
                      <a:pt x="16722" y="8049"/>
                      <a:pt x="16993" y="7574"/>
                      <a:pt x="17319" y="7137"/>
                    </a:cubicBezTo>
                    <a:cubicBezTo>
                      <a:pt x="17491" y="6885"/>
                      <a:pt x="17757" y="6655"/>
                      <a:pt x="17757" y="6326"/>
                    </a:cubicBezTo>
                    <a:cubicBezTo>
                      <a:pt x="17757" y="6147"/>
                      <a:pt x="17592" y="6047"/>
                      <a:pt x="17470" y="5950"/>
                    </a:cubicBezTo>
                    <a:cubicBezTo>
                      <a:pt x="14838" y="3900"/>
                      <a:pt x="12052" y="1971"/>
                      <a:pt x="8921" y="762"/>
                    </a:cubicBezTo>
                    <a:cubicBezTo>
                      <a:pt x="7761" y="334"/>
                      <a:pt x="6531" y="0"/>
                      <a:pt x="5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9"/>
              <p:cNvSpPr/>
              <p:nvPr/>
            </p:nvSpPr>
            <p:spPr>
              <a:xfrm>
                <a:off x="5813450" y="3629400"/>
                <a:ext cx="448775" cy="287250"/>
              </a:xfrm>
              <a:custGeom>
                <a:avLst/>
                <a:gdLst/>
                <a:ahLst/>
                <a:cxnLst/>
                <a:rect l="l" t="t" r="r" b="b"/>
                <a:pathLst>
                  <a:path w="17951" h="11490" extrusionOk="0">
                    <a:moveTo>
                      <a:pt x="2771" y="0"/>
                    </a:moveTo>
                    <a:cubicBezTo>
                      <a:pt x="2689" y="0"/>
                      <a:pt x="2607" y="9"/>
                      <a:pt x="2526" y="33"/>
                    </a:cubicBezTo>
                    <a:cubicBezTo>
                      <a:pt x="2220" y="142"/>
                      <a:pt x="2264" y="529"/>
                      <a:pt x="2165" y="782"/>
                    </a:cubicBezTo>
                    <a:cubicBezTo>
                      <a:pt x="2084" y="1184"/>
                      <a:pt x="1746" y="1587"/>
                      <a:pt x="1939" y="2004"/>
                    </a:cubicBezTo>
                    <a:cubicBezTo>
                      <a:pt x="4212" y="2854"/>
                      <a:pt x="6487" y="3699"/>
                      <a:pt x="8759" y="4547"/>
                    </a:cubicBezTo>
                    <a:cubicBezTo>
                      <a:pt x="8908" y="4607"/>
                      <a:pt x="9071" y="4644"/>
                      <a:pt x="9205" y="4738"/>
                    </a:cubicBezTo>
                    <a:cubicBezTo>
                      <a:pt x="9359" y="4872"/>
                      <a:pt x="9246" y="5155"/>
                      <a:pt x="9048" y="5155"/>
                    </a:cubicBezTo>
                    <a:cubicBezTo>
                      <a:pt x="9041" y="5155"/>
                      <a:pt x="9033" y="5154"/>
                      <a:pt x="9025" y="5154"/>
                    </a:cubicBezTo>
                    <a:cubicBezTo>
                      <a:pt x="8845" y="5120"/>
                      <a:pt x="8679" y="5037"/>
                      <a:pt x="8508" y="4978"/>
                    </a:cubicBezTo>
                    <a:cubicBezTo>
                      <a:pt x="6316" y="4163"/>
                      <a:pt x="4125" y="3342"/>
                      <a:pt x="1932" y="2529"/>
                    </a:cubicBezTo>
                    <a:cubicBezTo>
                      <a:pt x="1881" y="2504"/>
                      <a:pt x="1830" y="2493"/>
                      <a:pt x="1780" y="2493"/>
                    </a:cubicBezTo>
                    <a:cubicBezTo>
                      <a:pt x="1572" y="2493"/>
                      <a:pt x="1380" y="2683"/>
                      <a:pt x="1306" y="2874"/>
                    </a:cubicBezTo>
                    <a:cubicBezTo>
                      <a:pt x="989" y="3463"/>
                      <a:pt x="644" y="4041"/>
                      <a:pt x="224" y="4565"/>
                    </a:cubicBezTo>
                    <a:cubicBezTo>
                      <a:pt x="79" y="4754"/>
                      <a:pt x="0" y="5055"/>
                      <a:pt x="175" y="5252"/>
                    </a:cubicBezTo>
                    <a:cubicBezTo>
                      <a:pt x="299" y="5388"/>
                      <a:pt x="453" y="5491"/>
                      <a:pt x="597" y="5605"/>
                    </a:cubicBezTo>
                    <a:cubicBezTo>
                      <a:pt x="2106" y="6785"/>
                      <a:pt x="3664" y="7904"/>
                      <a:pt x="5311" y="8884"/>
                    </a:cubicBezTo>
                    <a:cubicBezTo>
                      <a:pt x="6966" y="9854"/>
                      <a:pt x="8706" y="10722"/>
                      <a:pt x="10572" y="11204"/>
                    </a:cubicBezTo>
                    <a:cubicBezTo>
                      <a:pt x="11262" y="11374"/>
                      <a:pt x="11976" y="11490"/>
                      <a:pt x="12688" y="11490"/>
                    </a:cubicBezTo>
                    <a:cubicBezTo>
                      <a:pt x="13104" y="11490"/>
                      <a:pt x="13520" y="11450"/>
                      <a:pt x="13929" y="11358"/>
                    </a:cubicBezTo>
                    <a:cubicBezTo>
                      <a:pt x="14789" y="11176"/>
                      <a:pt x="15593" y="10731"/>
                      <a:pt x="16190" y="10083"/>
                    </a:cubicBezTo>
                    <a:cubicBezTo>
                      <a:pt x="16803" y="9431"/>
                      <a:pt x="17223" y="8622"/>
                      <a:pt x="17518" y="7783"/>
                    </a:cubicBezTo>
                    <a:cubicBezTo>
                      <a:pt x="17816" y="6928"/>
                      <a:pt x="17950" y="5993"/>
                      <a:pt x="17754" y="5099"/>
                    </a:cubicBezTo>
                    <a:cubicBezTo>
                      <a:pt x="17560" y="4192"/>
                      <a:pt x="17019" y="3392"/>
                      <a:pt x="16346" y="2768"/>
                    </a:cubicBezTo>
                    <a:cubicBezTo>
                      <a:pt x="15304" y="1822"/>
                      <a:pt x="14011" y="1199"/>
                      <a:pt x="12696" y="725"/>
                    </a:cubicBezTo>
                    <a:cubicBezTo>
                      <a:pt x="12400" y="631"/>
                      <a:pt x="12113" y="470"/>
                      <a:pt x="11798" y="464"/>
                    </a:cubicBezTo>
                    <a:cubicBezTo>
                      <a:pt x="11036" y="526"/>
                      <a:pt x="10273" y="554"/>
                      <a:pt x="9510" y="554"/>
                    </a:cubicBezTo>
                    <a:cubicBezTo>
                      <a:pt x="7425" y="554"/>
                      <a:pt x="5340" y="345"/>
                      <a:pt x="3277" y="55"/>
                    </a:cubicBezTo>
                    <a:cubicBezTo>
                      <a:pt x="3111" y="37"/>
                      <a:pt x="2940" y="0"/>
                      <a:pt x="2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9"/>
              <p:cNvSpPr/>
              <p:nvPr/>
            </p:nvSpPr>
            <p:spPr>
              <a:xfrm>
                <a:off x="4980300" y="3667650"/>
                <a:ext cx="393150" cy="386925"/>
              </a:xfrm>
              <a:custGeom>
                <a:avLst/>
                <a:gdLst/>
                <a:ahLst/>
                <a:cxnLst/>
                <a:rect l="l" t="t" r="r" b="b"/>
                <a:pathLst>
                  <a:path w="15726" h="15477" extrusionOk="0">
                    <a:moveTo>
                      <a:pt x="12529" y="0"/>
                    </a:moveTo>
                    <a:cubicBezTo>
                      <a:pt x="12473" y="0"/>
                      <a:pt x="12417" y="13"/>
                      <a:pt x="12363" y="41"/>
                    </a:cubicBezTo>
                    <a:cubicBezTo>
                      <a:pt x="9773" y="1070"/>
                      <a:pt x="7223" y="2245"/>
                      <a:pt x="4900" y="3797"/>
                    </a:cubicBezTo>
                    <a:cubicBezTo>
                      <a:pt x="3751" y="4580"/>
                      <a:pt x="2644" y="5445"/>
                      <a:pt x="1734" y="6502"/>
                    </a:cubicBezTo>
                    <a:cubicBezTo>
                      <a:pt x="971" y="7393"/>
                      <a:pt x="341" y="8452"/>
                      <a:pt x="186" y="9632"/>
                    </a:cubicBezTo>
                    <a:cubicBezTo>
                      <a:pt x="0" y="10878"/>
                      <a:pt x="464" y="12130"/>
                      <a:pt x="1184" y="13132"/>
                    </a:cubicBezTo>
                    <a:cubicBezTo>
                      <a:pt x="1862" y="14093"/>
                      <a:pt x="2771" y="14959"/>
                      <a:pt x="3919" y="15308"/>
                    </a:cubicBezTo>
                    <a:cubicBezTo>
                      <a:pt x="4300" y="15424"/>
                      <a:pt x="4691" y="15476"/>
                      <a:pt x="5082" y="15476"/>
                    </a:cubicBezTo>
                    <a:cubicBezTo>
                      <a:pt x="5892" y="15476"/>
                      <a:pt x="6704" y="15254"/>
                      <a:pt x="7434" y="14912"/>
                    </a:cubicBezTo>
                    <a:cubicBezTo>
                      <a:pt x="8638" y="14366"/>
                      <a:pt x="9693" y="13548"/>
                      <a:pt x="10679" y="12678"/>
                    </a:cubicBezTo>
                    <a:cubicBezTo>
                      <a:pt x="10854" y="12534"/>
                      <a:pt x="10927" y="12315"/>
                      <a:pt x="11021" y="12117"/>
                    </a:cubicBezTo>
                    <a:cubicBezTo>
                      <a:pt x="12188" y="9754"/>
                      <a:pt x="13691" y="7574"/>
                      <a:pt x="15307" y="5497"/>
                    </a:cubicBezTo>
                    <a:cubicBezTo>
                      <a:pt x="15453" y="5300"/>
                      <a:pt x="15626" y="5112"/>
                      <a:pt x="15708" y="4878"/>
                    </a:cubicBezTo>
                    <a:cubicBezTo>
                      <a:pt x="15726" y="4716"/>
                      <a:pt x="15719" y="4529"/>
                      <a:pt x="15592" y="4410"/>
                    </a:cubicBezTo>
                    <a:cubicBezTo>
                      <a:pt x="15298" y="4125"/>
                      <a:pt x="15037" y="3808"/>
                      <a:pt x="14756" y="3512"/>
                    </a:cubicBezTo>
                    <a:cubicBezTo>
                      <a:pt x="14687" y="3430"/>
                      <a:pt x="14575" y="3378"/>
                      <a:pt x="14467" y="3378"/>
                    </a:cubicBezTo>
                    <a:cubicBezTo>
                      <a:pt x="14401" y="3378"/>
                      <a:pt x="14337" y="3397"/>
                      <a:pt x="14286" y="3439"/>
                    </a:cubicBezTo>
                    <a:cubicBezTo>
                      <a:pt x="12369" y="4966"/>
                      <a:pt x="10461" y="6505"/>
                      <a:pt x="8540" y="8025"/>
                    </a:cubicBezTo>
                    <a:cubicBezTo>
                      <a:pt x="8495" y="8064"/>
                      <a:pt x="8446" y="8081"/>
                      <a:pt x="8399" y="8081"/>
                    </a:cubicBezTo>
                    <a:cubicBezTo>
                      <a:pt x="8207" y="8081"/>
                      <a:pt x="8037" y="7802"/>
                      <a:pt x="8233" y="7653"/>
                    </a:cubicBezTo>
                    <a:cubicBezTo>
                      <a:pt x="10086" y="6152"/>
                      <a:pt x="11962" y="4677"/>
                      <a:pt x="13817" y="3180"/>
                    </a:cubicBezTo>
                    <a:cubicBezTo>
                      <a:pt x="14029" y="3020"/>
                      <a:pt x="14129" y="2711"/>
                      <a:pt x="13978" y="2477"/>
                    </a:cubicBezTo>
                    <a:cubicBezTo>
                      <a:pt x="13486" y="1709"/>
                      <a:pt x="13039" y="906"/>
                      <a:pt x="12731" y="47"/>
                    </a:cubicBezTo>
                    <a:cubicBezTo>
                      <a:pt x="12665" y="18"/>
                      <a:pt x="12597" y="0"/>
                      <a:pt x="12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9"/>
              <p:cNvSpPr/>
              <p:nvPr/>
            </p:nvSpPr>
            <p:spPr>
              <a:xfrm>
                <a:off x="5508075" y="3850325"/>
                <a:ext cx="284025" cy="425725"/>
              </a:xfrm>
              <a:custGeom>
                <a:avLst/>
                <a:gdLst/>
                <a:ahLst/>
                <a:cxnLst/>
                <a:rect l="l" t="t" r="r" b="b"/>
                <a:pathLst>
                  <a:path w="11361" h="17029" extrusionOk="0">
                    <a:moveTo>
                      <a:pt x="6344" y="1"/>
                    </a:moveTo>
                    <a:cubicBezTo>
                      <a:pt x="6266" y="1"/>
                      <a:pt x="6184" y="19"/>
                      <a:pt x="6110" y="48"/>
                    </a:cubicBezTo>
                    <a:cubicBezTo>
                      <a:pt x="5724" y="146"/>
                      <a:pt x="5345" y="263"/>
                      <a:pt x="4949" y="315"/>
                    </a:cubicBezTo>
                    <a:cubicBezTo>
                      <a:pt x="4804" y="349"/>
                      <a:pt x="4582" y="404"/>
                      <a:pt x="4594" y="593"/>
                    </a:cubicBezTo>
                    <a:cubicBezTo>
                      <a:pt x="4559" y="1077"/>
                      <a:pt x="4719" y="1548"/>
                      <a:pt x="4776" y="2026"/>
                    </a:cubicBezTo>
                    <a:cubicBezTo>
                      <a:pt x="5109" y="4002"/>
                      <a:pt x="5441" y="5978"/>
                      <a:pt x="5774" y="7953"/>
                    </a:cubicBezTo>
                    <a:cubicBezTo>
                      <a:pt x="5792" y="8065"/>
                      <a:pt x="5817" y="8211"/>
                      <a:pt x="5709" y="8290"/>
                    </a:cubicBezTo>
                    <a:cubicBezTo>
                      <a:pt x="5666" y="8331"/>
                      <a:pt x="5612" y="8349"/>
                      <a:pt x="5557" y="8349"/>
                    </a:cubicBezTo>
                    <a:cubicBezTo>
                      <a:pt x="5440" y="8349"/>
                      <a:pt x="5321" y="8266"/>
                      <a:pt x="5311" y="8142"/>
                    </a:cubicBezTo>
                    <a:cubicBezTo>
                      <a:pt x="4882" y="5675"/>
                      <a:pt x="4485" y="3201"/>
                      <a:pt x="4054" y="735"/>
                    </a:cubicBezTo>
                    <a:cubicBezTo>
                      <a:pt x="3955" y="584"/>
                      <a:pt x="3768" y="464"/>
                      <a:pt x="3580" y="464"/>
                    </a:cubicBezTo>
                    <a:cubicBezTo>
                      <a:pt x="3552" y="464"/>
                      <a:pt x="3525" y="466"/>
                      <a:pt x="3498" y="472"/>
                    </a:cubicBezTo>
                    <a:cubicBezTo>
                      <a:pt x="3299" y="492"/>
                      <a:pt x="3100" y="499"/>
                      <a:pt x="2900" y="499"/>
                    </a:cubicBezTo>
                    <a:cubicBezTo>
                      <a:pt x="2475" y="499"/>
                      <a:pt x="2049" y="464"/>
                      <a:pt x="1624" y="439"/>
                    </a:cubicBezTo>
                    <a:cubicBezTo>
                      <a:pt x="1468" y="434"/>
                      <a:pt x="1307" y="376"/>
                      <a:pt x="1151" y="376"/>
                    </a:cubicBezTo>
                    <a:cubicBezTo>
                      <a:pt x="1081" y="376"/>
                      <a:pt x="1013" y="387"/>
                      <a:pt x="947" y="420"/>
                    </a:cubicBezTo>
                    <a:cubicBezTo>
                      <a:pt x="789" y="499"/>
                      <a:pt x="803" y="697"/>
                      <a:pt x="774" y="846"/>
                    </a:cubicBezTo>
                    <a:cubicBezTo>
                      <a:pt x="298" y="4198"/>
                      <a:pt x="0" y="7625"/>
                      <a:pt x="520" y="10991"/>
                    </a:cubicBezTo>
                    <a:cubicBezTo>
                      <a:pt x="707" y="12113"/>
                      <a:pt x="994" y="13233"/>
                      <a:pt x="1514" y="14252"/>
                    </a:cubicBezTo>
                    <a:cubicBezTo>
                      <a:pt x="1985" y="15188"/>
                      <a:pt x="2699" y="16034"/>
                      <a:pt x="3641" y="16521"/>
                    </a:cubicBezTo>
                    <a:cubicBezTo>
                      <a:pt x="4340" y="16882"/>
                      <a:pt x="5126" y="17028"/>
                      <a:pt x="5909" y="17028"/>
                    </a:cubicBezTo>
                    <a:cubicBezTo>
                      <a:pt x="6161" y="17028"/>
                      <a:pt x="6413" y="17013"/>
                      <a:pt x="6661" y="16985"/>
                    </a:cubicBezTo>
                    <a:cubicBezTo>
                      <a:pt x="7702" y="16874"/>
                      <a:pt x="8758" y="16565"/>
                      <a:pt x="9582" y="15896"/>
                    </a:cubicBezTo>
                    <a:cubicBezTo>
                      <a:pt x="10372" y="15264"/>
                      <a:pt x="10854" y="14315"/>
                      <a:pt x="11069" y="13340"/>
                    </a:cubicBezTo>
                    <a:cubicBezTo>
                      <a:pt x="11360" y="11970"/>
                      <a:pt x="11252" y="10550"/>
                      <a:pt x="11006" y="9181"/>
                    </a:cubicBezTo>
                    <a:cubicBezTo>
                      <a:pt x="10946" y="8891"/>
                      <a:pt x="10930" y="8585"/>
                      <a:pt x="10807" y="8313"/>
                    </a:cubicBezTo>
                    <a:cubicBezTo>
                      <a:pt x="9631" y="6605"/>
                      <a:pt x="8648" y="4768"/>
                      <a:pt x="7809" y="2873"/>
                    </a:cubicBezTo>
                    <a:cubicBezTo>
                      <a:pt x="7389" y="1999"/>
                      <a:pt x="7054" y="1086"/>
                      <a:pt x="6669" y="198"/>
                    </a:cubicBezTo>
                    <a:cubicBezTo>
                      <a:pt x="6604" y="55"/>
                      <a:pt x="6479" y="1"/>
                      <a:pt x="6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9"/>
              <p:cNvSpPr/>
              <p:nvPr/>
            </p:nvSpPr>
            <p:spPr>
              <a:xfrm>
                <a:off x="5623500" y="2885625"/>
                <a:ext cx="317150" cy="444350"/>
              </a:xfrm>
              <a:custGeom>
                <a:avLst/>
                <a:gdLst/>
                <a:ahLst/>
                <a:cxnLst/>
                <a:rect l="l" t="t" r="r" b="b"/>
                <a:pathLst>
                  <a:path w="12686" h="17774" extrusionOk="0">
                    <a:moveTo>
                      <a:pt x="7004" y="1"/>
                    </a:moveTo>
                    <a:cubicBezTo>
                      <a:pt x="6705" y="1"/>
                      <a:pt x="6406" y="31"/>
                      <a:pt x="6110" y="97"/>
                    </a:cubicBezTo>
                    <a:cubicBezTo>
                      <a:pt x="4927" y="360"/>
                      <a:pt x="3953" y="1190"/>
                      <a:pt x="3266" y="2158"/>
                    </a:cubicBezTo>
                    <a:cubicBezTo>
                      <a:pt x="2490" y="3229"/>
                      <a:pt x="1980" y="4464"/>
                      <a:pt x="1558" y="5709"/>
                    </a:cubicBezTo>
                    <a:cubicBezTo>
                      <a:pt x="1141" y="7005"/>
                      <a:pt x="821" y="8332"/>
                      <a:pt x="608" y="9676"/>
                    </a:cubicBezTo>
                    <a:cubicBezTo>
                      <a:pt x="305" y="11306"/>
                      <a:pt x="143" y="12958"/>
                      <a:pt x="18" y="14611"/>
                    </a:cubicBezTo>
                    <a:cubicBezTo>
                      <a:pt x="0" y="14808"/>
                      <a:pt x="31" y="15008"/>
                      <a:pt x="120" y="15187"/>
                    </a:cubicBezTo>
                    <a:cubicBezTo>
                      <a:pt x="936" y="15303"/>
                      <a:pt x="1738" y="15522"/>
                      <a:pt x="2507" y="15817"/>
                    </a:cubicBezTo>
                    <a:cubicBezTo>
                      <a:pt x="2569" y="15832"/>
                      <a:pt x="2640" y="15842"/>
                      <a:pt x="2712" y="15842"/>
                    </a:cubicBezTo>
                    <a:cubicBezTo>
                      <a:pt x="2903" y="15842"/>
                      <a:pt x="3101" y="15776"/>
                      <a:pt x="3158" y="15580"/>
                    </a:cubicBezTo>
                    <a:cubicBezTo>
                      <a:pt x="4004" y="13312"/>
                      <a:pt x="4849" y="11043"/>
                      <a:pt x="5696" y="8775"/>
                    </a:cubicBezTo>
                    <a:cubicBezTo>
                      <a:pt x="5723" y="8661"/>
                      <a:pt x="5829" y="8569"/>
                      <a:pt x="5943" y="8569"/>
                    </a:cubicBezTo>
                    <a:cubicBezTo>
                      <a:pt x="5974" y="8569"/>
                      <a:pt x="6006" y="8575"/>
                      <a:pt x="6036" y="8590"/>
                    </a:cubicBezTo>
                    <a:cubicBezTo>
                      <a:pt x="6183" y="8645"/>
                      <a:pt x="6216" y="8827"/>
                      <a:pt x="6151" y="8957"/>
                    </a:cubicBezTo>
                    <a:cubicBezTo>
                      <a:pt x="5314" y="11203"/>
                      <a:pt x="4479" y="13449"/>
                      <a:pt x="3639" y="15695"/>
                    </a:cubicBezTo>
                    <a:cubicBezTo>
                      <a:pt x="3590" y="15850"/>
                      <a:pt x="3478" y="16015"/>
                      <a:pt x="3560" y="16180"/>
                    </a:cubicBezTo>
                    <a:cubicBezTo>
                      <a:pt x="3615" y="16363"/>
                      <a:pt x="3832" y="16389"/>
                      <a:pt x="3973" y="16481"/>
                    </a:cubicBezTo>
                    <a:cubicBezTo>
                      <a:pt x="4470" y="16778"/>
                      <a:pt x="4977" y="17061"/>
                      <a:pt x="5428" y="17426"/>
                    </a:cubicBezTo>
                    <a:cubicBezTo>
                      <a:pt x="5624" y="17562"/>
                      <a:pt x="5819" y="17774"/>
                      <a:pt x="6069" y="17774"/>
                    </a:cubicBezTo>
                    <a:cubicBezTo>
                      <a:pt x="6103" y="17774"/>
                      <a:pt x="6137" y="17770"/>
                      <a:pt x="6173" y="17761"/>
                    </a:cubicBezTo>
                    <a:cubicBezTo>
                      <a:pt x="6402" y="17613"/>
                      <a:pt x="6535" y="17356"/>
                      <a:pt x="6710" y="17153"/>
                    </a:cubicBezTo>
                    <a:cubicBezTo>
                      <a:pt x="7438" y="16237"/>
                      <a:pt x="8115" y="15283"/>
                      <a:pt x="8783" y="14323"/>
                    </a:cubicBezTo>
                    <a:cubicBezTo>
                      <a:pt x="10235" y="12135"/>
                      <a:pt x="11568" y="9812"/>
                      <a:pt x="12240" y="7256"/>
                    </a:cubicBezTo>
                    <a:cubicBezTo>
                      <a:pt x="12565" y="5931"/>
                      <a:pt x="12686" y="4485"/>
                      <a:pt x="12166" y="3195"/>
                    </a:cubicBezTo>
                    <a:cubicBezTo>
                      <a:pt x="11723" y="2030"/>
                      <a:pt x="10716" y="1169"/>
                      <a:pt x="9608" y="655"/>
                    </a:cubicBezTo>
                    <a:cubicBezTo>
                      <a:pt x="8799" y="273"/>
                      <a:pt x="7903" y="1"/>
                      <a:pt x="7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9"/>
              <p:cNvSpPr/>
              <p:nvPr/>
            </p:nvSpPr>
            <p:spPr>
              <a:xfrm>
                <a:off x="5086600" y="2964075"/>
                <a:ext cx="392100" cy="390375"/>
              </a:xfrm>
              <a:custGeom>
                <a:avLst/>
                <a:gdLst/>
                <a:ahLst/>
                <a:cxnLst/>
                <a:rect l="l" t="t" r="r" b="b"/>
                <a:pathLst>
                  <a:path w="15684" h="15615" extrusionOk="0">
                    <a:moveTo>
                      <a:pt x="5439" y="0"/>
                    </a:moveTo>
                    <a:cubicBezTo>
                      <a:pt x="5402" y="0"/>
                      <a:pt x="5364" y="1"/>
                      <a:pt x="5327" y="2"/>
                    </a:cubicBezTo>
                    <a:cubicBezTo>
                      <a:pt x="4087" y="37"/>
                      <a:pt x="2938" y="644"/>
                      <a:pt x="2004" y="1426"/>
                    </a:cubicBezTo>
                    <a:cubicBezTo>
                      <a:pt x="1151" y="2127"/>
                      <a:pt x="440" y="3070"/>
                      <a:pt x="233" y="4175"/>
                    </a:cubicBezTo>
                    <a:cubicBezTo>
                      <a:pt x="1" y="5416"/>
                      <a:pt x="380" y="6680"/>
                      <a:pt x="964" y="7770"/>
                    </a:cubicBezTo>
                    <a:cubicBezTo>
                      <a:pt x="1530" y="8817"/>
                      <a:pt x="2262" y="9770"/>
                      <a:pt x="3071" y="10639"/>
                    </a:cubicBezTo>
                    <a:cubicBezTo>
                      <a:pt x="3495" y="10885"/>
                      <a:pt x="3953" y="11074"/>
                      <a:pt x="4381" y="11319"/>
                    </a:cubicBezTo>
                    <a:cubicBezTo>
                      <a:pt x="6611" y="12512"/>
                      <a:pt x="8672" y="13994"/>
                      <a:pt x="10654" y="15559"/>
                    </a:cubicBezTo>
                    <a:cubicBezTo>
                      <a:pt x="10711" y="15595"/>
                      <a:pt x="10783" y="15614"/>
                      <a:pt x="10857" y="15614"/>
                    </a:cubicBezTo>
                    <a:cubicBezTo>
                      <a:pt x="10952" y="15614"/>
                      <a:pt x="11049" y="15582"/>
                      <a:pt x="11113" y="15516"/>
                    </a:cubicBezTo>
                    <a:cubicBezTo>
                      <a:pt x="11447" y="15182"/>
                      <a:pt x="11811" y="14880"/>
                      <a:pt x="12153" y="14555"/>
                    </a:cubicBezTo>
                    <a:cubicBezTo>
                      <a:pt x="12270" y="14463"/>
                      <a:pt x="12225" y="14305"/>
                      <a:pt x="12234" y="14179"/>
                    </a:cubicBezTo>
                    <a:cubicBezTo>
                      <a:pt x="10696" y="12253"/>
                      <a:pt x="9152" y="10331"/>
                      <a:pt x="7620" y="8401"/>
                    </a:cubicBezTo>
                    <a:cubicBezTo>
                      <a:pt x="7471" y="8241"/>
                      <a:pt x="7628" y="8000"/>
                      <a:pt x="7811" y="8000"/>
                    </a:cubicBezTo>
                    <a:cubicBezTo>
                      <a:pt x="7848" y="8000"/>
                      <a:pt x="7886" y="8010"/>
                      <a:pt x="7923" y="8032"/>
                    </a:cubicBezTo>
                    <a:cubicBezTo>
                      <a:pt x="8129" y="8214"/>
                      <a:pt x="8274" y="8454"/>
                      <a:pt x="8453" y="8662"/>
                    </a:cubicBezTo>
                    <a:cubicBezTo>
                      <a:pt x="9791" y="10336"/>
                      <a:pt x="11130" y="12010"/>
                      <a:pt x="12468" y="13686"/>
                    </a:cubicBezTo>
                    <a:cubicBezTo>
                      <a:pt x="12561" y="13807"/>
                      <a:pt x="12673" y="13981"/>
                      <a:pt x="12835" y="13981"/>
                    </a:cubicBezTo>
                    <a:cubicBezTo>
                      <a:pt x="12865" y="13981"/>
                      <a:pt x="12898" y="13975"/>
                      <a:pt x="12933" y="13961"/>
                    </a:cubicBezTo>
                    <a:cubicBezTo>
                      <a:pt x="13311" y="13778"/>
                      <a:pt x="13649" y="13524"/>
                      <a:pt x="14020" y="13326"/>
                    </a:cubicBezTo>
                    <a:cubicBezTo>
                      <a:pt x="14529" y="13072"/>
                      <a:pt x="15041" y="12824"/>
                      <a:pt x="15575" y="12622"/>
                    </a:cubicBezTo>
                    <a:cubicBezTo>
                      <a:pt x="15627" y="12512"/>
                      <a:pt x="15684" y="12387"/>
                      <a:pt x="15621" y="12269"/>
                    </a:cubicBezTo>
                    <a:cubicBezTo>
                      <a:pt x="14486" y="9408"/>
                      <a:pt x="13176" y="6587"/>
                      <a:pt x="11372" y="4079"/>
                    </a:cubicBezTo>
                    <a:cubicBezTo>
                      <a:pt x="10602" y="3037"/>
                      <a:pt x="9754" y="2034"/>
                      <a:pt x="8715" y="1249"/>
                    </a:cubicBezTo>
                    <a:cubicBezTo>
                      <a:pt x="7781" y="525"/>
                      <a:pt x="6637" y="0"/>
                      <a:pt x="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9"/>
              <p:cNvSpPr/>
              <p:nvPr/>
            </p:nvSpPr>
            <p:spPr>
              <a:xfrm>
                <a:off x="5867925" y="3356100"/>
                <a:ext cx="429200" cy="274900"/>
              </a:xfrm>
              <a:custGeom>
                <a:avLst/>
                <a:gdLst/>
                <a:ahLst/>
                <a:cxnLst/>
                <a:rect l="l" t="t" r="r" b="b"/>
                <a:pathLst>
                  <a:path w="17168" h="10996" extrusionOk="0">
                    <a:moveTo>
                      <a:pt x="11678" y="0"/>
                    </a:moveTo>
                    <a:cubicBezTo>
                      <a:pt x="10795" y="0"/>
                      <a:pt x="9909" y="116"/>
                      <a:pt x="9044" y="277"/>
                    </a:cubicBezTo>
                    <a:cubicBezTo>
                      <a:pt x="8815" y="325"/>
                      <a:pt x="8566" y="338"/>
                      <a:pt x="8361" y="463"/>
                    </a:cubicBezTo>
                    <a:cubicBezTo>
                      <a:pt x="5893" y="2170"/>
                      <a:pt x="3148" y="3426"/>
                      <a:pt x="368" y="4533"/>
                    </a:cubicBezTo>
                    <a:cubicBezTo>
                      <a:pt x="214" y="4585"/>
                      <a:pt x="84" y="4686"/>
                      <a:pt x="1" y="4826"/>
                    </a:cubicBezTo>
                    <a:cubicBezTo>
                      <a:pt x="121" y="5315"/>
                      <a:pt x="275" y="5797"/>
                      <a:pt x="328" y="6300"/>
                    </a:cubicBezTo>
                    <a:cubicBezTo>
                      <a:pt x="330" y="6536"/>
                      <a:pt x="553" y="6686"/>
                      <a:pt x="772" y="6686"/>
                    </a:cubicBezTo>
                    <a:cubicBezTo>
                      <a:pt x="799" y="6686"/>
                      <a:pt x="826" y="6684"/>
                      <a:pt x="853" y="6679"/>
                    </a:cubicBezTo>
                    <a:cubicBezTo>
                      <a:pt x="3258" y="6278"/>
                      <a:pt x="5664" y="5870"/>
                      <a:pt x="8068" y="5466"/>
                    </a:cubicBezTo>
                    <a:cubicBezTo>
                      <a:pt x="8101" y="5455"/>
                      <a:pt x="8137" y="5450"/>
                      <a:pt x="8173" y="5450"/>
                    </a:cubicBezTo>
                    <a:cubicBezTo>
                      <a:pt x="8284" y="5450"/>
                      <a:pt x="8397" y="5502"/>
                      <a:pt x="8428" y="5619"/>
                    </a:cubicBezTo>
                    <a:cubicBezTo>
                      <a:pt x="8485" y="5777"/>
                      <a:pt x="8349" y="5935"/>
                      <a:pt x="8192" y="5943"/>
                    </a:cubicBezTo>
                    <a:cubicBezTo>
                      <a:pt x="5681" y="6368"/>
                      <a:pt x="3170" y="6788"/>
                      <a:pt x="661" y="7214"/>
                    </a:cubicBezTo>
                    <a:cubicBezTo>
                      <a:pt x="515" y="7340"/>
                      <a:pt x="450" y="7533"/>
                      <a:pt x="473" y="7724"/>
                    </a:cubicBezTo>
                    <a:cubicBezTo>
                      <a:pt x="525" y="8281"/>
                      <a:pt x="464" y="8842"/>
                      <a:pt x="441" y="9400"/>
                    </a:cubicBezTo>
                    <a:cubicBezTo>
                      <a:pt x="437" y="9636"/>
                      <a:pt x="324" y="9874"/>
                      <a:pt x="401" y="10106"/>
                    </a:cubicBezTo>
                    <a:cubicBezTo>
                      <a:pt x="475" y="10259"/>
                      <a:pt x="576" y="10442"/>
                      <a:pt x="771" y="10444"/>
                    </a:cubicBezTo>
                    <a:cubicBezTo>
                      <a:pt x="2931" y="10762"/>
                      <a:pt x="5117" y="10996"/>
                      <a:pt x="7303" y="10996"/>
                    </a:cubicBezTo>
                    <a:cubicBezTo>
                      <a:pt x="8250" y="10996"/>
                      <a:pt x="9197" y="10952"/>
                      <a:pt x="10142" y="10852"/>
                    </a:cubicBezTo>
                    <a:cubicBezTo>
                      <a:pt x="11455" y="10697"/>
                      <a:pt x="12773" y="10442"/>
                      <a:pt x="13986" y="9901"/>
                    </a:cubicBezTo>
                    <a:cubicBezTo>
                      <a:pt x="14805" y="9534"/>
                      <a:pt x="15581" y="9022"/>
                      <a:pt x="16143" y="8313"/>
                    </a:cubicBezTo>
                    <a:cubicBezTo>
                      <a:pt x="16890" y="7422"/>
                      <a:pt x="17167" y="6221"/>
                      <a:pt x="17114" y="5078"/>
                    </a:cubicBezTo>
                    <a:cubicBezTo>
                      <a:pt x="17055" y="3905"/>
                      <a:pt x="16777" y="2692"/>
                      <a:pt x="16051" y="1744"/>
                    </a:cubicBezTo>
                    <a:cubicBezTo>
                      <a:pt x="15445" y="939"/>
                      <a:pt x="14515" y="437"/>
                      <a:pt x="13549" y="201"/>
                    </a:cubicBezTo>
                    <a:cubicBezTo>
                      <a:pt x="12933" y="59"/>
                      <a:pt x="12307" y="0"/>
                      <a:pt x="11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9"/>
              <p:cNvSpPr/>
              <p:nvPr/>
            </p:nvSpPr>
            <p:spPr>
              <a:xfrm>
                <a:off x="4867950" y="3494375"/>
                <a:ext cx="424325" cy="274875"/>
              </a:xfrm>
              <a:custGeom>
                <a:avLst/>
                <a:gdLst/>
                <a:ahLst/>
                <a:cxnLst/>
                <a:rect l="l" t="t" r="r" b="b"/>
                <a:pathLst>
                  <a:path w="16973" h="10995" extrusionOk="0">
                    <a:moveTo>
                      <a:pt x="9826" y="1"/>
                    </a:moveTo>
                    <a:cubicBezTo>
                      <a:pt x="9569" y="1"/>
                      <a:pt x="9313" y="4"/>
                      <a:pt x="9056" y="11"/>
                    </a:cubicBezTo>
                    <a:cubicBezTo>
                      <a:pt x="7440" y="62"/>
                      <a:pt x="5810" y="221"/>
                      <a:pt x="4257" y="695"/>
                    </a:cubicBezTo>
                    <a:cubicBezTo>
                      <a:pt x="3041" y="1072"/>
                      <a:pt x="1834" y="1672"/>
                      <a:pt x="1026" y="2687"/>
                    </a:cubicBezTo>
                    <a:cubicBezTo>
                      <a:pt x="277" y="3580"/>
                      <a:pt x="0" y="4787"/>
                      <a:pt x="57" y="5932"/>
                    </a:cubicBezTo>
                    <a:cubicBezTo>
                      <a:pt x="120" y="7181"/>
                      <a:pt x="440" y="8484"/>
                      <a:pt x="1279" y="9447"/>
                    </a:cubicBezTo>
                    <a:cubicBezTo>
                      <a:pt x="2059" y="10347"/>
                      <a:pt x="3237" y="10797"/>
                      <a:pt x="4398" y="10934"/>
                    </a:cubicBezTo>
                    <a:cubicBezTo>
                      <a:pt x="4770" y="10976"/>
                      <a:pt x="5145" y="10995"/>
                      <a:pt x="5520" y="10995"/>
                    </a:cubicBezTo>
                    <a:cubicBezTo>
                      <a:pt x="6595" y="10995"/>
                      <a:pt x="7671" y="10837"/>
                      <a:pt x="8713" y="10586"/>
                    </a:cubicBezTo>
                    <a:cubicBezTo>
                      <a:pt x="9576" y="10017"/>
                      <a:pt x="10451" y="9457"/>
                      <a:pt x="11364" y="8965"/>
                    </a:cubicBezTo>
                    <a:cubicBezTo>
                      <a:pt x="13000" y="8068"/>
                      <a:pt x="14707" y="7308"/>
                      <a:pt x="16436" y="6611"/>
                    </a:cubicBezTo>
                    <a:cubicBezTo>
                      <a:pt x="16650" y="6473"/>
                      <a:pt x="16972" y="6298"/>
                      <a:pt x="16892" y="5990"/>
                    </a:cubicBezTo>
                    <a:cubicBezTo>
                      <a:pt x="16782" y="5526"/>
                      <a:pt x="16636" y="5069"/>
                      <a:pt x="16589" y="4593"/>
                    </a:cubicBezTo>
                    <a:cubicBezTo>
                      <a:pt x="16501" y="4518"/>
                      <a:pt x="16400" y="4442"/>
                      <a:pt x="16286" y="4442"/>
                    </a:cubicBezTo>
                    <a:cubicBezTo>
                      <a:pt x="16258" y="4442"/>
                      <a:pt x="16229" y="4446"/>
                      <a:pt x="16200" y="4457"/>
                    </a:cubicBezTo>
                    <a:cubicBezTo>
                      <a:pt x="13813" y="4816"/>
                      <a:pt x="11428" y="5183"/>
                      <a:pt x="9041" y="5540"/>
                    </a:cubicBezTo>
                    <a:cubicBezTo>
                      <a:pt x="9020" y="5547"/>
                      <a:pt x="8998" y="5550"/>
                      <a:pt x="8977" y="5550"/>
                    </a:cubicBezTo>
                    <a:cubicBezTo>
                      <a:pt x="8819" y="5550"/>
                      <a:pt x="8681" y="5379"/>
                      <a:pt x="8744" y="5223"/>
                    </a:cubicBezTo>
                    <a:cubicBezTo>
                      <a:pt x="8782" y="5097"/>
                      <a:pt x="8920" y="5056"/>
                      <a:pt x="9037" y="5044"/>
                    </a:cubicBezTo>
                    <a:cubicBezTo>
                      <a:pt x="11386" y="4691"/>
                      <a:pt x="13735" y="4331"/>
                      <a:pt x="16084" y="3977"/>
                    </a:cubicBezTo>
                    <a:cubicBezTo>
                      <a:pt x="16339" y="3947"/>
                      <a:pt x="16500" y="3653"/>
                      <a:pt x="16465" y="3413"/>
                    </a:cubicBezTo>
                    <a:cubicBezTo>
                      <a:pt x="16404" y="2617"/>
                      <a:pt x="16457" y="1815"/>
                      <a:pt x="16551" y="1024"/>
                    </a:cubicBezTo>
                    <a:cubicBezTo>
                      <a:pt x="16543" y="770"/>
                      <a:pt x="16314" y="568"/>
                      <a:pt x="16084" y="507"/>
                    </a:cubicBezTo>
                    <a:cubicBezTo>
                      <a:pt x="14011" y="209"/>
                      <a:pt x="11921" y="1"/>
                      <a:pt x="9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9"/>
              <p:cNvSpPr/>
              <p:nvPr/>
            </p:nvSpPr>
            <p:spPr>
              <a:xfrm>
                <a:off x="5686050" y="3768700"/>
                <a:ext cx="389575" cy="392625"/>
              </a:xfrm>
              <a:custGeom>
                <a:avLst/>
                <a:gdLst/>
                <a:ahLst/>
                <a:cxnLst/>
                <a:rect l="l" t="t" r="r" b="b"/>
                <a:pathLst>
                  <a:path w="15583" h="15705" extrusionOk="0">
                    <a:moveTo>
                      <a:pt x="4726" y="0"/>
                    </a:moveTo>
                    <a:cubicBezTo>
                      <a:pt x="4684" y="0"/>
                      <a:pt x="4642" y="7"/>
                      <a:pt x="4601" y="20"/>
                    </a:cubicBezTo>
                    <a:cubicBezTo>
                      <a:pt x="4508" y="43"/>
                      <a:pt x="4414" y="77"/>
                      <a:pt x="4346" y="146"/>
                    </a:cubicBezTo>
                    <a:cubicBezTo>
                      <a:pt x="4019" y="464"/>
                      <a:pt x="3673" y="764"/>
                      <a:pt x="3337" y="1072"/>
                    </a:cubicBezTo>
                    <a:cubicBezTo>
                      <a:pt x="3195" y="1193"/>
                      <a:pt x="3195" y="1423"/>
                      <a:pt x="3332" y="1550"/>
                    </a:cubicBezTo>
                    <a:cubicBezTo>
                      <a:pt x="4906" y="3461"/>
                      <a:pt x="6487" y="5367"/>
                      <a:pt x="8060" y="7278"/>
                    </a:cubicBezTo>
                    <a:cubicBezTo>
                      <a:pt x="8228" y="7429"/>
                      <a:pt x="8090" y="7706"/>
                      <a:pt x="7892" y="7706"/>
                    </a:cubicBezTo>
                    <a:cubicBezTo>
                      <a:pt x="7864" y="7706"/>
                      <a:pt x="7834" y="7700"/>
                      <a:pt x="7804" y="7688"/>
                    </a:cubicBezTo>
                    <a:cubicBezTo>
                      <a:pt x="7644" y="7586"/>
                      <a:pt x="7548" y="7414"/>
                      <a:pt x="7424" y="7277"/>
                    </a:cubicBezTo>
                    <a:cubicBezTo>
                      <a:pt x="5982" y="5534"/>
                      <a:pt x="4543" y="3790"/>
                      <a:pt x="3103" y="2046"/>
                    </a:cubicBezTo>
                    <a:cubicBezTo>
                      <a:pt x="2975" y="1894"/>
                      <a:pt x="2860" y="1691"/>
                      <a:pt x="2639" y="1676"/>
                    </a:cubicBezTo>
                    <a:cubicBezTo>
                      <a:pt x="2372" y="1726"/>
                      <a:pt x="2162" y="1915"/>
                      <a:pt x="1929" y="2043"/>
                    </a:cubicBezTo>
                    <a:cubicBezTo>
                      <a:pt x="1391" y="2396"/>
                      <a:pt x="792" y="2639"/>
                      <a:pt x="215" y="2920"/>
                    </a:cubicBezTo>
                    <a:cubicBezTo>
                      <a:pt x="1" y="3138"/>
                      <a:pt x="92" y="3466"/>
                      <a:pt x="191" y="3717"/>
                    </a:cubicBezTo>
                    <a:cubicBezTo>
                      <a:pt x="1332" y="6557"/>
                      <a:pt x="2652" y="9355"/>
                      <a:pt x="4475" y="11826"/>
                    </a:cubicBezTo>
                    <a:cubicBezTo>
                      <a:pt x="5394" y="13044"/>
                      <a:pt x="6443" y="14207"/>
                      <a:pt x="7771" y="14985"/>
                    </a:cubicBezTo>
                    <a:cubicBezTo>
                      <a:pt x="8523" y="15422"/>
                      <a:pt x="9385" y="15704"/>
                      <a:pt x="10258" y="15704"/>
                    </a:cubicBezTo>
                    <a:cubicBezTo>
                      <a:pt x="10405" y="15704"/>
                      <a:pt x="10552" y="15696"/>
                      <a:pt x="10699" y="15680"/>
                    </a:cubicBezTo>
                    <a:cubicBezTo>
                      <a:pt x="11651" y="15578"/>
                      <a:pt x="12539" y="15150"/>
                      <a:pt x="13302" y="14587"/>
                    </a:cubicBezTo>
                    <a:cubicBezTo>
                      <a:pt x="14028" y="14054"/>
                      <a:pt x="14687" y="13397"/>
                      <a:pt x="15100" y="12590"/>
                    </a:cubicBezTo>
                    <a:cubicBezTo>
                      <a:pt x="15445" y="11929"/>
                      <a:pt x="15583" y="11172"/>
                      <a:pt x="15522" y="10431"/>
                    </a:cubicBezTo>
                    <a:cubicBezTo>
                      <a:pt x="15448" y="9412"/>
                      <a:pt x="15044" y="8448"/>
                      <a:pt x="14533" y="7575"/>
                    </a:cubicBezTo>
                    <a:cubicBezTo>
                      <a:pt x="14029" y="6711"/>
                      <a:pt x="13401" y="5927"/>
                      <a:pt x="12742" y="5178"/>
                    </a:cubicBezTo>
                    <a:cubicBezTo>
                      <a:pt x="12601" y="5000"/>
                      <a:pt x="12381" y="4927"/>
                      <a:pt x="12183" y="4833"/>
                    </a:cubicBezTo>
                    <a:cubicBezTo>
                      <a:pt x="9598" y="3560"/>
                      <a:pt x="7236" y="1882"/>
                      <a:pt x="4983" y="96"/>
                    </a:cubicBezTo>
                    <a:cubicBezTo>
                      <a:pt x="4911" y="32"/>
                      <a:pt x="4819" y="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9"/>
              <p:cNvSpPr/>
              <p:nvPr/>
            </p:nvSpPr>
            <p:spPr>
              <a:xfrm>
                <a:off x="5226175" y="3797275"/>
                <a:ext cx="290600" cy="442475"/>
              </a:xfrm>
              <a:custGeom>
                <a:avLst/>
                <a:gdLst/>
                <a:ahLst/>
                <a:cxnLst/>
                <a:rect l="l" t="t" r="r" b="b"/>
                <a:pathLst>
                  <a:path w="11624" h="17699" extrusionOk="0">
                    <a:moveTo>
                      <a:pt x="6555" y="1"/>
                    </a:moveTo>
                    <a:cubicBezTo>
                      <a:pt x="6544" y="1"/>
                      <a:pt x="6532" y="2"/>
                      <a:pt x="6520" y="3"/>
                    </a:cubicBezTo>
                    <a:cubicBezTo>
                      <a:pt x="6513" y="3"/>
                      <a:pt x="6507" y="2"/>
                      <a:pt x="6500" y="2"/>
                    </a:cubicBezTo>
                    <a:cubicBezTo>
                      <a:pt x="6369" y="2"/>
                      <a:pt x="6262" y="90"/>
                      <a:pt x="6187" y="190"/>
                    </a:cubicBezTo>
                    <a:cubicBezTo>
                      <a:pt x="4315" y="2568"/>
                      <a:pt x="2560" y="5068"/>
                      <a:pt x="1308" y="7833"/>
                    </a:cubicBezTo>
                    <a:cubicBezTo>
                      <a:pt x="863" y="8844"/>
                      <a:pt x="473" y="9886"/>
                      <a:pt x="263" y="10972"/>
                    </a:cubicBezTo>
                    <a:cubicBezTo>
                      <a:pt x="0" y="12264"/>
                      <a:pt x="7" y="13672"/>
                      <a:pt x="615" y="14871"/>
                    </a:cubicBezTo>
                    <a:cubicBezTo>
                      <a:pt x="1125" y="15874"/>
                      <a:pt x="2051" y="16608"/>
                      <a:pt x="3061" y="17069"/>
                    </a:cubicBezTo>
                    <a:cubicBezTo>
                      <a:pt x="3857" y="17438"/>
                      <a:pt x="4732" y="17699"/>
                      <a:pt x="5614" y="17699"/>
                    </a:cubicBezTo>
                    <a:cubicBezTo>
                      <a:pt x="5832" y="17699"/>
                      <a:pt x="6051" y="17683"/>
                      <a:pt x="6270" y="17648"/>
                    </a:cubicBezTo>
                    <a:cubicBezTo>
                      <a:pt x="7267" y="17496"/>
                      <a:pt x="8156" y="16922"/>
                      <a:pt x="8830" y="16188"/>
                    </a:cubicBezTo>
                    <a:cubicBezTo>
                      <a:pt x="9775" y="15142"/>
                      <a:pt x="10395" y="13848"/>
                      <a:pt x="10868" y="12532"/>
                    </a:cubicBezTo>
                    <a:cubicBezTo>
                      <a:pt x="10990" y="12176"/>
                      <a:pt x="11181" y="11818"/>
                      <a:pt x="11109" y="11431"/>
                    </a:cubicBezTo>
                    <a:cubicBezTo>
                      <a:pt x="10903" y="8670"/>
                      <a:pt x="11143" y="5897"/>
                      <a:pt x="11529" y="3161"/>
                    </a:cubicBezTo>
                    <a:cubicBezTo>
                      <a:pt x="11564" y="2871"/>
                      <a:pt x="11624" y="2472"/>
                      <a:pt x="11335" y="2292"/>
                    </a:cubicBezTo>
                    <a:cubicBezTo>
                      <a:pt x="10982" y="2182"/>
                      <a:pt x="10612" y="2127"/>
                      <a:pt x="10270" y="1982"/>
                    </a:cubicBezTo>
                    <a:cubicBezTo>
                      <a:pt x="10121" y="1917"/>
                      <a:pt x="9965" y="1871"/>
                      <a:pt x="9804" y="1871"/>
                    </a:cubicBezTo>
                    <a:cubicBezTo>
                      <a:pt x="9790" y="1871"/>
                      <a:pt x="9776" y="1871"/>
                      <a:pt x="9762" y="1872"/>
                    </a:cubicBezTo>
                    <a:cubicBezTo>
                      <a:pt x="9580" y="2035"/>
                      <a:pt x="9533" y="2280"/>
                      <a:pt x="9442" y="2497"/>
                    </a:cubicBezTo>
                    <a:cubicBezTo>
                      <a:pt x="8594" y="4654"/>
                      <a:pt x="7756" y="6815"/>
                      <a:pt x="6903" y="8970"/>
                    </a:cubicBezTo>
                    <a:cubicBezTo>
                      <a:pt x="6869" y="9079"/>
                      <a:pt x="6784" y="9124"/>
                      <a:pt x="6695" y="9124"/>
                    </a:cubicBezTo>
                    <a:cubicBezTo>
                      <a:pt x="6532" y="9124"/>
                      <a:pt x="6357" y="8972"/>
                      <a:pt x="6456" y="8783"/>
                    </a:cubicBezTo>
                    <a:cubicBezTo>
                      <a:pt x="7316" y="6567"/>
                      <a:pt x="8187" y="4357"/>
                      <a:pt x="9050" y="2144"/>
                    </a:cubicBezTo>
                    <a:cubicBezTo>
                      <a:pt x="9098" y="1997"/>
                      <a:pt x="9193" y="1849"/>
                      <a:pt x="9155" y="1690"/>
                    </a:cubicBezTo>
                    <a:cubicBezTo>
                      <a:pt x="9039" y="1387"/>
                      <a:pt x="8679" y="1342"/>
                      <a:pt x="8432" y="1189"/>
                    </a:cubicBezTo>
                    <a:cubicBezTo>
                      <a:pt x="7923" y="888"/>
                      <a:pt x="7405" y="596"/>
                      <a:pt x="6944" y="224"/>
                    </a:cubicBezTo>
                    <a:cubicBezTo>
                      <a:pt x="6818" y="145"/>
                      <a:pt x="6711" y="1"/>
                      <a:pt x="6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9"/>
              <p:cNvSpPr/>
              <p:nvPr/>
            </p:nvSpPr>
            <p:spPr>
              <a:xfrm>
                <a:off x="4854975" y="2837100"/>
                <a:ext cx="1453200" cy="1451175"/>
              </a:xfrm>
              <a:custGeom>
                <a:avLst/>
                <a:gdLst/>
                <a:ahLst/>
                <a:cxnLst/>
                <a:rect l="l" t="t" r="r" b="b"/>
                <a:pathLst>
                  <a:path w="58128" h="58047" extrusionOk="0">
                    <a:moveTo>
                      <a:pt x="26195" y="490"/>
                    </a:moveTo>
                    <a:cubicBezTo>
                      <a:pt x="27253" y="490"/>
                      <a:pt x="28338" y="781"/>
                      <a:pt x="29156" y="1470"/>
                    </a:cubicBezTo>
                    <a:cubicBezTo>
                      <a:pt x="30201" y="2305"/>
                      <a:pt x="30801" y="3559"/>
                      <a:pt x="31180" y="4814"/>
                    </a:cubicBezTo>
                    <a:cubicBezTo>
                      <a:pt x="31451" y="5739"/>
                      <a:pt x="31606" y="6693"/>
                      <a:pt x="31711" y="7650"/>
                    </a:cubicBezTo>
                    <a:cubicBezTo>
                      <a:pt x="31740" y="7893"/>
                      <a:pt x="31633" y="8122"/>
                      <a:pt x="31570" y="8352"/>
                    </a:cubicBezTo>
                    <a:cubicBezTo>
                      <a:pt x="30815" y="11023"/>
                      <a:pt x="30470" y="13789"/>
                      <a:pt x="30270" y="16550"/>
                    </a:cubicBezTo>
                    <a:cubicBezTo>
                      <a:pt x="30271" y="16746"/>
                      <a:pt x="30125" y="16932"/>
                      <a:pt x="29947" y="17002"/>
                    </a:cubicBezTo>
                    <a:cubicBezTo>
                      <a:pt x="29904" y="17003"/>
                      <a:pt x="29861" y="17004"/>
                      <a:pt x="29819" y="17004"/>
                    </a:cubicBezTo>
                    <a:cubicBezTo>
                      <a:pt x="29518" y="17004"/>
                      <a:pt x="29218" y="16970"/>
                      <a:pt x="28917" y="16970"/>
                    </a:cubicBezTo>
                    <a:cubicBezTo>
                      <a:pt x="28810" y="16970"/>
                      <a:pt x="28702" y="16974"/>
                      <a:pt x="28595" y="16986"/>
                    </a:cubicBezTo>
                    <a:cubicBezTo>
                      <a:pt x="28590" y="16986"/>
                      <a:pt x="28586" y="16986"/>
                      <a:pt x="28581" y="16986"/>
                    </a:cubicBezTo>
                    <a:cubicBezTo>
                      <a:pt x="28468" y="16986"/>
                      <a:pt x="28346" y="17006"/>
                      <a:pt x="28229" y="17006"/>
                    </a:cubicBezTo>
                    <a:cubicBezTo>
                      <a:pt x="28116" y="17006"/>
                      <a:pt x="28008" y="16987"/>
                      <a:pt x="27915" y="16914"/>
                    </a:cubicBezTo>
                    <a:cubicBezTo>
                      <a:pt x="27553" y="14448"/>
                      <a:pt x="27167" y="11986"/>
                      <a:pt x="26800" y="9522"/>
                    </a:cubicBezTo>
                    <a:cubicBezTo>
                      <a:pt x="26783" y="9385"/>
                      <a:pt x="26753" y="9206"/>
                      <a:pt x="26590" y="9177"/>
                    </a:cubicBezTo>
                    <a:cubicBezTo>
                      <a:pt x="26569" y="9171"/>
                      <a:pt x="26548" y="9168"/>
                      <a:pt x="26528" y="9168"/>
                    </a:cubicBezTo>
                    <a:cubicBezTo>
                      <a:pt x="26362" y="9168"/>
                      <a:pt x="26244" y="9358"/>
                      <a:pt x="26301" y="9518"/>
                    </a:cubicBezTo>
                    <a:cubicBezTo>
                      <a:pt x="26645" y="11794"/>
                      <a:pt x="26991" y="14072"/>
                      <a:pt x="27338" y="16348"/>
                    </a:cubicBezTo>
                    <a:cubicBezTo>
                      <a:pt x="27368" y="16563"/>
                      <a:pt x="27429" y="16804"/>
                      <a:pt x="27305" y="17003"/>
                    </a:cubicBezTo>
                    <a:cubicBezTo>
                      <a:pt x="27223" y="17138"/>
                      <a:pt x="27049" y="17133"/>
                      <a:pt x="26913" y="17158"/>
                    </a:cubicBezTo>
                    <a:cubicBezTo>
                      <a:pt x="26513" y="17198"/>
                      <a:pt x="26132" y="17331"/>
                      <a:pt x="25743" y="17420"/>
                    </a:cubicBezTo>
                    <a:cubicBezTo>
                      <a:pt x="25716" y="17428"/>
                      <a:pt x="25687" y="17432"/>
                      <a:pt x="25659" y="17432"/>
                    </a:cubicBezTo>
                    <a:cubicBezTo>
                      <a:pt x="25520" y="17432"/>
                      <a:pt x="25387" y="17337"/>
                      <a:pt x="25355" y="17197"/>
                    </a:cubicBezTo>
                    <a:cubicBezTo>
                      <a:pt x="24250" y="14421"/>
                      <a:pt x="22989" y="11683"/>
                      <a:pt x="21283" y="9218"/>
                    </a:cubicBezTo>
                    <a:cubicBezTo>
                      <a:pt x="21221" y="9112"/>
                      <a:pt x="21200" y="8989"/>
                      <a:pt x="21173" y="8873"/>
                    </a:cubicBezTo>
                    <a:cubicBezTo>
                      <a:pt x="20875" y="7347"/>
                      <a:pt x="20685" y="5758"/>
                      <a:pt x="21008" y="4220"/>
                    </a:cubicBezTo>
                    <a:cubicBezTo>
                      <a:pt x="21224" y="3183"/>
                      <a:pt x="21751" y="2175"/>
                      <a:pt x="22615" y="1535"/>
                    </a:cubicBezTo>
                    <a:cubicBezTo>
                      <a:pt x="23568" y="820"/>
                      <a:pt x="24778" y="548"/>
                      <a:pt x="25949" y="495"/>
                    </a:cubicBezTo>
                    <a:cubicBezTo>
                      <a:pt x="26031" y="492"/>
                      <a:pt x="26113" y="490"/>
                      <a:pt x="26195" y="490"/>
                    </a:cubicBezTo>
                    <a:close/>
                    <a:moveTo>
                      <a:pt x="37745" y="1942"/>
                    </a:moveTo>
                    <a:cubicBezTo>
                      <a:pt x="38644" y="1942"/>
                      <a:pt x="39540" y="2214"/>
                      <a:pt x="40349" y="2596"/>
                    </a:cubicBezTo>
                    <a:cubicBezTo>
                      <a:pt x="41457" y="3110"/>
                      <a:pt x="42464" y="3971"/>
                      <a:pt x="42907" y="5136"/>
                    </a:cubicBezTo>
                    <a:cubicBezTo>
                      <a:pt x="43427" y="6426"/>
                      <a:pt x="43306" y="7872"/>
                      <a:pt x="42981" y="9197"/>
                    </a:cubicBezTo>
                    <a:cubicBezTo>
                      <a:pt x="42309" y="11753"/>
                      <a:pt x="40976" y="14076"/>
                      <a:pt x="39524" y="16264"/>
                    </a:cubicBezTo>
                    <a:cubicBezTo>
                      <a:pt x="38856" y="17224"/>
                      <a:pt x="38179" y="18178"/>
                      <a:pt x="37451" y="19094"/>
                    </a:cubicBezTo>
                    <a:cubicBezTo>
                      <a:pt x="37276" y="19297"/>
                      <a:pt x="37143" y="19554"/>
                      <a:pt x="36914" y="19702"/>
                    </a:cubicBezTo>
                    <a:cubicBezTo>
                      <a:pt x="36878" y="19711"/>
                      <a:pt x="36844" y="19715"/>
                      <a:pt x="36810" y="19715"/>
                    </a:cubicBezTo>
                    <a:cubicBezTo>
                      <a:pt x="36560" y="19715"/>
                      <a:pt x="36365" y="19503"/>
                      <a:pt x="36169" y="19367"/>
                    </a:cubicBezTo>
                    <a:cubicBezTo>
                      <a:pt x="35718" y="19002"/>
                      <a:pt x="35211" y="18719"/>
                      <a:pt x="34714" y="18422"/>
                    </a:cubicBezTo>
                    <a:cubicBezTo>
                      <a:pt x="34573" y="18330"/>
                      <a:pt x="34356" y="18304"/>
                      <a:pt x="34301" y="18121"/>
                    </a:cubicBezTo>
                    <a:cubicBezTo>
                      <a:pt x="34219" y="17956"/>
                      <a:pt x="34331" y="17791"/>
                      <a:pt x="34380" y="17636"/>
                    </a:cubicBezTo>
                    <a:cubicBezTo>
                      <a:pt x="35220" y="15390"/>
                      <a:pt x="36055" y="13144"/>
                      <a:pt x="36892" y="10898"/>
                    </a:cubicBezTo>
                    <a:cubicBezTo>
                      <a:pt x="36957" y="10768"/>
                      <a:pt x="36924" y="10586"/>
                      <a:pt x="36777" y="10531"/>
                    </a:cubicBezTo>
                    <a:cubicBezTo>
                      <a:pt x="36747" y="10516"/>
                      <a:pt x="36715" y="10510"/>
                      <a:pt x="36684" y="10510"/>
                    </a:cubicBezTo>
                    <a:cubicBezTo>
                      <a:pt x="36570" y="10510"/>
                      <a:pt x="36464" y="10602"/>
                      <a:pt x="36437" y="10716"/>
                    </a:cubicBezTo>
                    <a:cubicBezTo>
                      <a:pt x="35590" y="12984"/>
                      <a:pt x="34745" y="15253"/>
                      <a:pt x="33899" y="17521"/>
                    </a:cubicBezTo>
                    <a:cubicBezTo>
                      <a:pt x="33842" y="17717"/>
                      <a:pt x="33644" y="17783"/>
                      <a:pt x="33453" y="17783"/>
                    </a:cubicBezTo>
                    <a:cubicBezTo>
                      <a:pt x="33381" y="17783"/>
                      <a:pt x="33310" y="17773"/>
                      <a:pt x="33248" y="17758"/>
                    </a:cubicBezTo>
                    <a:cubicBezTo>
                      <a:pt x="32479" y="17463"/>
                      <a:pt x="31677" y="17244"/>
                      <a:pt x="30861" y="17128"/>
                    </a:cubicBezTo>
                    <a:cubicBezTo>
                      <a:pt x="30772" y="16949"/>
                      <a:pt x="30741" y="16749"/>
                      <a:pt x="30759" y="16552"/>
                    </a:cubicBezTo>
                    <a:cubicBezTo>
                      <a:pt x="30884" y="14899"/>
                      <a:pt x="31046" y="13247"/>
                      <a:pt x="31349" y="11617"/>
                    </a:cubicBezTo>
                    <a:cubicBezTo>
                      <a:pt x="31562" y="10273"/>
                      <a:pt x="31882" y="8946"/>
                      <a:pt x="32299" y="7650"/>
                    </a:cubicBezTo>
                    <a:cubicBezTo>
                      <a:pt x="32721" y="6405"/>
                      <a:pt x="33231" y="5170"/>
                      <a:pt x="34007" y="4099"/>
                    </a:cubicBezTo>
                    <a:cubicBezTo>
                      <a:pt x="34694" y="3131"/>
                      <a:pt x="35668" y="2301"/>
                      <a:pt x="36851" y="2038"/>
                    </a:cubicBezTo>
                    <a:cubicBezTo>
                      <a:pt x="37147" y="1972"/>
                      <a:pt x="37446" y="1942"/>
                      <a:pt x="37745" y="1942"/>
                    </a:cubicBezTo>
                    <a:close/>
                    <a:moveTo>
                      <a:pt x="14704" y="5079"/>
                    </a:moveTo>
                    <a:cubicBezTo>
                      <a:pt x="15902" y="5079"/>
                      <a:pt x="17046" y="5604"/>
                      <a:pt x="17980" y="6328"/>
                    </a:cubicBezTo>
                    <a:cubicBezTo>
                      <a:pt x="19019" y="7113"/>
                      <a:pt x="19867" y="8116"/>
                      <a:pt x="20637" y="9158"/>
                    </a:cubicBezTo>
                    <a:cubicBezTo>
                      <a:pt x="22441" y="11666"/>
                      <a:pt x="23751" y="14487"/>
                      <a:pt x="24886" y="17348"/>
                    </a:cubicBezTo>
                    <a:cubicBezTo>
                      <a:pt x="24949" y="17466"/>
                      <a:pt x="24892" y="17591"/>
                      <a:pt x="24840" y="17701"/>
                    </a:cubicBezTo>
                    <a:cubicBezTo>
                      <a:pt x="24306" y="17903"/>
                      <a:pt x="23794" y="18151"/>
                      <a:pt x="23285" y="18405"/>
                    </a:cubicBezTo>
                    <a:cubicBezTo>
                      <a:pt x="22914" y="18603"/>
                      <a:pt x="22576" y="18857"/>
                      <a:pt x="22198" y="19040"/>
                    </a:cubicBezTo>
                    <a:cubicBezTo>
                      <a:pt x="22163" y="19054"/>
                      <a:pt x="22130" y="19060"/>
                      <a:pt x="22100" y="19060"/>
                    </a:cubicBezTo>
                    <a:cubicBezTo>
                      <a:pt x="21938" y="19060"/>
                      <a:pt x="21826" y="18886"/>
                      <a:pt x="21733" y="18765"/>
                    </a:cubicBezTo>
                    <a:cubicBezTo>
                      <a:pt x="20395" y="17089"/>
                      <a:pt x="19056" y="15415"/>
                      <a:pt x="17718" y="13741"/>
                    </a:cubicBezTo>
                    <a:cubicBezTo>
                      <a:pt x="17539" y="13533"/>
                      <a:pt x="17394" y="13293"/>
                      <a:pt x="17188" y="13111"/>
                    </a:cubicBezTo>
                    <a:cubicBezTo>
                      <a:pt x="17151" y="13089"/>
                      <a:pt x="17113" y="13079"/>
                      <a:pt x="17076" y="13079"/>
                    </a:cubicBezTo>
                    <a:cubicBezTo>
                      <a:pt x="16893" y="13079"/>
                      <a:pt x="16736" y="13320"/>
                      <a:pt x="16885" y="13480"/>
                    </a:cubicBezTo>
                    <a:cubicBezTo>
                      <a:pt x="18417" y="15410"/>
                      <a:pt x="19961" y="17332"/>
                      <a:pt x="21499" y="19258"/>
                    </a:cubicBezTo>
                    <a:cubicBezTo>
                      <a:pt x="21490" y="19384"/>
                      <a:pt x="21535" y="19542"/>
                      <a:pt x="21418" y="19634"/>
                    </a:cubicBezTo>
                    <a:cubicBezTo>
                      <a:pt x="21076" y="19959"/>
                      <a:pt x="20712" y="20261"/>
                      <a:pt x="20378" y="20595"/>
                    </a:cubicBezTo>
                    <a:cubicBezTo>
                      <a:pt x="20314" y="20661"/>
                      <a:pt x="20217" y="20693"/>
                      <a:pt x="20122" y="20693"/>
                    </a:cubicBezTo>
                    <a:cubicBezTo>
                      <a:pt x="20048" y="20693"/>
                      <a:pt x="19976" y="20674"/>
                      <a:pt x="19919" y="20638"/>
                    </a:cubicBezTo>
                    <a:cubicBezTo>
                      <a:pt x="17937" y="19073"/>
                      <a:pt x="15876" y="17591"/>
                      <a:pt x="13646" y="16398"/>
                    </a:cubicBezTo>
                    <a:cubicBezTo>
                      <a:pt x="13218" y="16153"/>
                      <a:pt x="12760" y="15964"/>
                      <a:pt x="12336" y="15718"/>
                    </a:cubicBezTo>
                    <a:cubicBezTo>
                      <a:pt x="11527" y="14849"/>
                      <a:pt x="10795" y="13896"/>
                      <a:pt x="10229" y="12849"/>
                    </a:cubicBezTo>
                    <a:cubicBezTo>
                      <a:pt x="9645" y="11759"/>
                      <a:pt x="9266" y="10495"/>
                      <a:pt x="9498" y="9254"/>
                    </a:cubicBezTo>
                    <a:cubicBezTo>
                      <a:pt x="9705" y="8149"/>
                      <a:pt x="10416" y="7206"/>
                      <a:pt x="11269" y="6505"/>
                    </a:cubicBezTo>
                    <a:cubicBezTo>
                      <a:pt x="12203" y="5723"/>
                      <a:pt x="13352" y="5116"/>
                      <a:pt x="14592" y="5081"/>
                    </a:cubicBezTo>
                    <a:cubicBezTo>
                      <a:pt x="14629" y="5080"/>
                      <a:pt x="14667" y="5079"/>
                      <a:pt x="14704" y="5079"/>
                    </a:cubicBezTo>
                    <a:close/>
                    <a:moveTo>
                      <a:pt x="48100" y="9350"/>
                    </a:moveTo>
                    <a:cubicBezTo>
                      <a:pt x="48670" y="9350"/>
                      <a:pt x="49239" y="9458"/>
                      <a:pt x="49758" y="9701"/>
                    </a:cubicBezTo>
                    <a:cubicBezTo>
                      <a:pt x="50804" y="10179"/>
                      <a:pt x="51609" y="11057"/>
                      <a:pt x="52222" y="12010"/>
                    </a:cubicBezTo>
                    <a:cubicBezTo>
                      <a:pt x="52837" y="12972"/>
                      <a:pt x="53195" y="14146"/>
                      <a:pt x="52993" y="15288"/>
                    </a:cubicBezTo>
                    <a:cubicBezTo>
                      <a:pt x="52790" y="16633"/>
                      <a:pt x="51983" y="17795"/>
                      <a:pt x="51063" y="18763"/>
                    </a:cubicBezTo>
                    <a:cubicBezTo>
                      <a:pt x="49635" y="20227"/>
                      <a:pt x="47904" y="21354"/>
                      <a:pt x="46124" y="22344"/>
                    </a:cubicBezTo>
                    <a:cubicBezTo>
                      <a:pt x="44375" y="23302"/>
                      <a:pt x="42549" y="24112"/>
                      <a:pt x="40693" y="24838"/>
                    </a:cubicBezTo>
                    <a:cubicBezTo>
                      <a:pt x="40645" y="24861"/>
                      <a:pt x="40592" y="24872"/>
                      <a:pt x="40539" y="24872"/>
                    </a:cubicBezTo>
                    <a:cubicBezTo>
                      <a:pt x="40385" y="24872"/>
                      <a:pt x="40232" y="24780"/>
                      <a:pt x="40188" y="24628"/>
                    </a:cubicBezTo>
                    <a:cubicBezTo>
                      <a:pt x="40043" y="24212"/>
                      <a:pt x="39827" y="23828"/>
                      <a:pt x="39644" y="23429"/>
                    </a:cubicBezTo>
                    <a:cubicBezTo>
                      <a:pt x="39484" y="23082"/>
                      <a:pt x="39230" y="22788"/>
                      <a:pt x="39101" y="22427"/>
                    </a:cubicBezTo>
                    <a:cubicBezTo>
                      <a:pt x="39025" y="22295"/>
                      <a:pt x="39003" y="22094"/>
                      <a:pt x="39136" y="21993"/>
                    </a:cubicBezTo>
                    <a:cubicBezTo>
                      <a:pt x="41064" y="20396"/>
                      <a:pt x="42999" y="18805"/>
                      <a:pt x="44927" y="17206"/>
                    </a:cubicBezTo>
                    <a:cubicBezTo>
                      <a:pt x="45095" y="17105"/>
                      <a:pt x="45078" y="16827"/>
                      <a:pt x="44888" y="16765"/>
                    </a:cubicBezTo>
                    <a:cubicBezTo>
                      <a:pt x="44859" y="16755"/>
                      <a:pt x="44832" y="16750"/>
                      <a:pt x="44806" y="16750"/>
                    </a:cubicBezTo>
                    <a:cubicBezTo>
                      <a:pt x="44661" y="16750"/>
                      <a:pt x="44547" y="16893"/>
                      <a:pt x="44436" y="16975"/>
                    </a:cubicBezTo>
                    <a:cubicBezTo>
                      <a:pt x="42613" y="18485"/>
                      <a:pt x="40784" y="19989"/>
                      <a:pt x="38961" y="21500"/>
                    </a:cubicBezTo>
                    <a:cubicBezTo>
                      <a:pt x="38893" y="21569"/>
                      <a:pt x="38804" y="21598"/>
                      <a:pt x="38712" y="21598"/>
                    </a:cubicBezTo>
                    <a:cubicBezTo>
                      <a:pt x="38575" y="21598"/>
                      <a:pt x="38431" y="21533"/>
                      <a:pt x="38341" y="21436"/>
                    </a:cubicBezTo>
                    <a:cubicBezTo>
                      <a:pt x="38011" y="21058"/>
                      <a:pt x="37673" y="20687"/>
                      <a:pt x="37326" y="20326"/>
                    </a:cubicBezTo>
                    <a:cubicBezTo>
                      <a:pt x="37301" y="20154"/>
                      <a:pt x="37395" y="19978"/>
                      <a:pt x="37491" y="19839"/>
                    </a:cubicBezTo>
                    <a:cubicBezTo>
                      <a:pt x="39283" y="17566"/>
                      <a:pt x="40974" y="15187"/>
                      <a:pt x="42236" y="12572"/>
                    </a:cubicBezTo>
                    <a:cubicBezTo>
                      <a:pt x="42356" y="12209"/>
                      <a:pt x="42693" y="12002"/>
                      <a:pt x="42966" y="11763"/>
                    </a:cubicBezTo>
                    <a:cubicBezTo>
                      <a:pt x="44202" y="10720"/>
                      <a:pt x="45599" y="9767"/>
                      <a:pt x="47208" y="9436"/>
                    </a:cubicBezTo>
                    <a:cubicBezTo>
                      <a:pt x="47501" y="9380"/>
                      <a:pt x="47801" y="9350"/>
                      <a:pt x="48100" y="9350"/>
                    </a:cubicBezTo>
                    <a:close/>
                    <a:moveTo>
                      <a:pt x="7176" y="14867"/>
                    </a:moveTo>
                    <a:cubicBezTo>
                      <a:pt x="8419" y="14867"/>
                      <a:pt x="9649" y="15201"/>
                      <a:pt x="10809" y="15629"/>
                    </a:cubicBezTo>
                    <a:cubicBezTo>
                      <a:pt x="13940" y="16838"/>
                      <a:pt x="16726" y="18767"/>
                      <a:pt x="19358" y="20817"/>
                    </a:cubicBezTo>
                    <a:cubicBezTo>
                      <a:pt x="19480" y="20914"/>
                      <a:pt x="19645" y="21014"/>
                      <a:pt x="19645" y="21193"/>
                    </a:cubicBezTo>
                    <a:cubicBezTo>
                      <a:pt x="19645" y="21522"/>
                      <a:pt x="19379" y="21752"/>
                      <a:pt x="19207" y="22004"/>
                    </a:cubicBezTo>
                    <a:cubicBezTo>
                      <a:pt x="18881" y="22441"/>
                      <a:pt x="18610" y="22916"/>
                      <a:pt x="18344" y="23390"/>
                    </a:cubicBezTo>
                    <a:cubicBezTo>
                      <a:pt x="18251" y="23593"/>
                      <a:pt x="18118" y="23908"/>
                      <a:pt x="17869" y="23908"/>
                    </a:cubicBezTo>
                    <a:cubicBezTo>
                      <a:pt x="17835" y="23908"/>
                      <a:pt x="17799" y="23902"/>
                      <a:pt x="17760" y="23889"/>
                    </a:cubicBezTo>
                    <a:cubicBezTo>
                      <a:pt x="15475" y="23003"/>
                      <a:pt x="13197" y="22096"/>
                      <a:pt x="10911" y="21216"/>
                    </a:cubicBezTo>
                    <a:cubicBezTo>
                      <a:pt x="10880" y="21203"/>
                      <a:pt x="10850" y="21197"/>
                      <a:pt x="10823" y="21197"/>
                    </a:cubicBezTo>
                    <a:cubicBezTo>
                      <a:pt x="10591" y="21197"/>
                      <a:pt x="10489" y="21593"/>
                      <a:pt x="10753" y="21673"/>
                    </a:cubicBezTo>
                    <a:cubicBezTo>
                      <a:pt x="12975" y="22551"/>
                      <a:pt x="15205" y="23416"/>
                      <a:pt x="17429" y="24290"/>
                    </a:cubicBezTo>
                    <a:cubicBezTo>
                      <a:pt x="17610" y="24349"/>
                      <a:pt x="17819" y="24529"/>
                      <a:pt x="17739" y="24739"/>
                    </a:cubicBezTo>
                    <a:cubicBezTo>
                      <a:pt x="17624" y="25083"/>
                      <a:pt x="17474" y="25414"/>
                      <a:pt x="17402" y="25770"/>
                    </a:cubicBezTo>
                    <a:cubicBezTo>
                      <a:pt x="17387" y="26064"/>
                      <a:pt x="17130" y="26333"/>
                      <a:pt x="16836" y="26333"/>
                    </a:cubicBezTo>
                    <a:cubicBezTo>
                      <a:pt x="16801" y="26333"/>
                      <a:pt x="16765" y="26329"/>
                      <a:pt x="16729" y="26321"/>
                    </a:cubicBezTo>
                    <a:cubicBezTo>
                      <a:pt x="14620" y="26018"/>
                      <a:pt x="12488" y="25803"/>
                      <a:pt x="10355" y="25803"/>
                    </a:cubicBezTo>
                    <a:cubicBezTo>
                      <a:pt x="9575" y="25803"/>
                      <a:pt x="8795" y="25831"/>
                      <a:pt x="8016" y="25896"/>
                    </a:cubicBezTo>
                    <a:cubicBezTo>
                      <a:pt x="7812" y="25881"/>
                      <a:pt x="7623" y="25787"/>
                      <a:pt x="7431" y="25726"/>
                    </a:cubicBezTo>
                    <a:cubicBezTo>
                      <a:pt x="6148" y="25275"/>
                      <a:pt x="4879" y="24710"/>
                      <a:pt x="3818" y="23844"/>
                    </a:cubicBezTo>
                    <a:cubicBezTo>
                      <a:pt x="2940" y="23134"/>
                      <a:pt x="2230" y="22144"/>
                      <a:pt x="2068" y="21005"/>
                    </a:cubicBezTo>
                    <a:cubicBezTo>
                      <a:pt x="1889" y="19786"/>
                      <a:pt x="2265" y="18559"/>
                      <a:pt x="2823" y="17485"/>
                    </a:cubicBezTo>
                    <a:cubicBezTo>
                      <a:pt x="3362" y="16454"/>
                      <a:pt x="4231" y="15549"/>
                      <a:pt x="5352" y="15171"/>
                    </a:cubicBezTo>
                    <a:cubicBezTo>
                      <a:pt x="5677" y="15039"/>
                      <a:pt x="6024" y="14975"/>
                      <a:pt x="6369" y="14917"/>
                    </a:cubicBezTo>
                    <a:cubicBezTo>
                      <a:pt x="6638" y="14883"/>
                      <a:pt x="6907" y="14867"/>
                      <a:pt x="7176" y="14867"/>
                    </a:cubicBezTo>
                    <a:close/>
                    <a:moveTo>
                      <a:pt x="52195" y="20760"/>
                    </a:moveTo>
                    <a:cubicBezTo>
                      <a:pt x="52824" y="20760"/>
                      <a:pt x="53451" y="20818"/>
                      <a:pt x="54067" y="20961"/>
                    </a:cubicBezTo>
                    <a:cubicBezTo>
                      <a:pt x="55033" y="21197"/>
                      <a:pt x="55963" y="21699"/>
                      <a:pt x="56569" y="22504"/>
                    </a:cubicBezTo>
                    <a:cubicBezTo>
                      <a:pt x="57295" y="23452"/>
                      <a:pt x="57573" y="24665"/>
                      <a:pt x="57632" y="25838"/>
                    </a:cubicBezTo>
                    <a:cubicBezTo>
                      <a:pt x="57685" y="26981"/>
                      <a:pt x="57408" y="28182"/>
                      <a:pt x="56661" y="29073"/>
                    </a:cubicBezTo>
                    <a:cubicBezTo>
                      <a:pt x="56099" y="29782"/>
                      <a:pt x="55323" y="30294"/>
                      <a:pt x="54504" y="30661"/>
                    </a:cubicBezTo>
                    <a:cubicBezTo>
                      <a:pt x="53291" y="31202"/>
                      <a:pt x="51973" y="31457"/>
                      <a:pt x="50660" y="31612"/>
                    </a:cubicBezTo>
                    <a:cubicBezTo>
                      <a:pt x="49715" y="31712"/>
                      <a:pt x="48768" y="31756"/>
                      <a:pt x="47821" y="31756"/>
                    </a:cubicBezTo>
                    <a:cubicBezTo>
                      <a:pt x="45635" y="31756"/>
                      <a:pt x="43449" y="31522"/>
                      <a:pt x="41289" y="31204"/>
                    </a:cubicBezTo>
                    <a:cubicBezTo>
                      <a:pt x="41094" y="31202"/>
                      <a:pt x="40993" y="31019"/>
                      <a:pt x="40919" y="30866"/>
                    </a:cubicBezTo>
                    <a:cubicBezTo>
                      <a:pt x="40842" y="30634"/>
                      <a:pt x="40955" y="30396"/>
                      <a:pt x="40959" y="30160"/>
                    </a:cubicBezTo>
                    <a:cubicBezTo>
                      <a:pt x="40982" y="29602"/>
                      <a:pt x="41043" y="29041"/>
                      <a:pt x="40991" y="28483"/>
                    </a:cubicBezTo>
                    <a:cubicBezTo>
                      <a:pt x="40968" y="28293"/>
                      <a:pt x="41033" y="28100"/>
                      <a:pt x="41179" y="27974"/>
                    </a:cubicBezTo>
                    <a:cubicBezTo>
                      <a:pt x="43688" y="27548"/>
                      <a:pt x="46199" y="27128"/>
                      <a:pt x="48710" y="26703"/>
                    </a:cubicBezTo>
                    <a:cubicBezTo>
                      <a:pt x="48867" y="26695"/>
                      <a:pt x="49003" y="26537"/>
                      <a:pt x="48946" y="26379"/>
                    </a:cubicBezTo>
                    <a:cubicBezTo>
                      <a:pt x="48915" y="26262"/>
                      <a:pt x="48802" y="26210"/>
                      <a:pt x="48691" y="26210"/>
                    </a:cubicBezTo>
                    <a:cubicBezTo>
                      <a:pt x="48655" y="26210"/>
                      <a:pt x="48619" y="26215"/>
                      <a:pt x="48586" y="26226"/>
                    </a:cubicBezTo>
                    <a:cubicBezTo>
                      <a:pt x="46182" y="26630"/>
                      <a:pt x="43776" y="27038"/>
                      <a:pt x="41371" y="27439"/>
                    </a:cubicBezTo>
                    <a:cubicBezTo>
                      <a:pt x="41344" y="27444"/>
                      <a:pt x="41317" y="27446"/>
                      <a:pt x="41290" y="27446"/>
                    </a:cubicBezTo>
                    <a:cubicBezTo>
                      <a:pt x="41071" y="27446"/>
                      <a:pt x="40848" y="27296"/>
                      <a:pt x="40846" y="27060"/>
                    </a:cubicBezTo>
                    <a:cubicBezTo>
                      <a:pt x="40793" y="26557"/>
                      <a:pt x="40639" y="26075"/>
                      <a:pt x="40519" y="25586"/>
                    </a:cubicBezTo>
                    <a:cubicBezTo>
                      <a:pt x="40602" y="25446"/>
                      <a:pt x="40732" y="25345"/>
                      <a:pt x="40886" y="25293"/>
                    </a:cubicBezTo>
                    <a:cubicBezTo>
                      <a:pt x="43666" y="24186"/>
                      <a:pt x="46411" y="22930"/>
                      <a:pt x="48879" y="21223"/>
                    </a:cubicBezTo>
                    <a:cubicBezTo>
                      <a:pt x="49084" y="21098"/>
                      <a:pt x="49333" y="21085"/>
                      <a:pt x="49562" y="21037"/>
                    </a:cubicBezTo>
                    <a:cubicBezTo>
                      <a:pt x="50427" y="20875"/>
                      <a:pt x="51313" y="20760"/>
                      <a:pt x="52195" y="20760"/>
                    </a:cubicBezTo>
                    <a:close/>
                    <a:moveTo>
                      <a:pt x="10345" y="26292"/>
                    </a:moveTo>
                    <a:cubicBezTo>
                      <a:pt x="12440" y="26292"/>
                      <a:pt x="14530" y="26500"/>
                      <a:pt x="16603" y="26798"/>
                    </a:cubicBezTo>
                    <a:cubicBezTo>
                      <a:pt x="16833" y="26859"/>
                      <a:pt x="17062" y="27061"/>
                      <a:pt x="17070" y="27315"/>
                    </a:cubicBezTo>
                    <a:cubicBezTo>
                      <a:pt x="16976" y="28106"/>
                      <a:pt x="16923" y="28908"/>
                      <a:pt x="16984" y="29704"/>
                    </a:cubicBezTo>
                    <a:cubicBezTo>
                      <a:pt x="17019" y="29944"/>
                      <a:pt x="16858" y="30238"/>
                      <a:pt x="16603" y="30268"/>
                    </a:cubicBezTo>
                    <a:cubicBezTo>
                      <a:pt x="14254" y="30622"/>
                      <a:pt x="11905" y="30982"/>
                      <a:pt x="9556" y="31335"/>
                    </a:cubicBezTo>
                    <a:cubicBezTo>
                      <a:pt x="9439" y="31347"/>
                      <a:pt x="9301" y="31388"/>
                      <a:pt x="9263" y="31514"/>
                    </a:cubicBezTo>
                    <a:cubicBezTo>
                      <a:pt x="9200" y="31670"/>
                      <a:pt x="9338" y="31841"/>
                      <a:pt x="9496" y="31841"/>
                    </a:cubicBezTo>
                    <a:cubicBezTo>
                      <a:pt x="9517" y="31841"/>
                      <a:pt x="9539" y="31838"/>
                      <a:pt x="9560" y="31831"/>
                    </a:cubicBezTo>
                    <a:cubicBezTo>
                      <a:pt x="11947" y="31474"/>
                      <a:pt x="14332" y="31107"/>
                      <a:pt x="16719" y="30748"/>
                    </a:cubicBezTo>
                    <a:cubicBezTo>
                      <a:pt x="16748" y="30737"/>
                      <a:pt x="16777" y="30733"/>
                      <a:pt x="16805" y="30733"/>
                    </a:cubicBezTo>
                    <a:cubicBezTo>
                      <a:pt x="16919" y="30733"/>
                      <a:pt x="17020" y="30809"/>
                      <a:pt x="17108" y="30884"/>
                    </a:cubicBezTo>
                    <a:cubicBezTo>
                      <a:pt x="17155" y="31360"/>
                      <a:pt x="17301" y="31817"/>
                      <a:pt x="17411" y="32281"/>
                    </a:cubicBezTo>
                    <a:cubicBezTo>
                      <a:pt x="17491" y="32589"/>
                      <a:pt x="17169" y="32764"/>
                      <a:pt x="16955" y="32902"/>
                    </a:cubicBezTo>
                    <a:cubicBezTo>
                      <a:pt x="15226" y="33599"/>
                      <a:pt x="13519" y="34359"/>
                      <a:pt x="11883" y="35256"/>
                    </a:cubicBezTo>
                    <a:cubicBezTo>
                      <a:pt x="10970" y="35748"/>
                      <a:pt x="10095" y="36308"/>
                      <a:pt x="9232" y="36877"/>
                    </a:cubicBezTo>
                    <a:cubicBezTo>
                      <a:pt x="8190" y="37128"/>
                      <a:pt x="7114" y="37286"/>
                      <a:pt x="6039" y="37286"/>
                    </a:cubicBezTo>
                    <a:cubicBezTo>
                      <a:pt x="5664" y="37286"/>
                      <a:pt x="5289" y="37267"/>
                      <a:pt x="4917" y="37225"/>
                    </a:cubicBezTo>
                    <a:cubicBezTo>
                      <a:pt x="3756" y="37088"/>
                      <a:pt x="2578" y="36638"/>
                      <a:pt x="1798" y="35738"/>
                    </a:cubicBezTo>
                    <a:cubicBezTo>
                      <a:pt x="959" y="34775"/>
                      <a:pt x="639" y="33472"/>
                      <a:pt x="576" y="32223"/>
                    </a:cubicBezTo>
                    <a:cubicBezTo>
                      <a:pt x="519" y="31078"/>
                      <a:pt x="796" y="29871"/>
                      <a:pt x="1545" y="28978"/>
                    </a:cubicBezTo>
                    <a:cubicBezTo>
                      <a:pt x="2353" y="27963"/>
                      <a:pt x="3560" y="27363"/>
                      <a:pt x="4776" y="26986"/>
                    </a:cubicBezTo>
                    <a:cubicBezTo>
                      <a:pt x="6329" y="26512"/>
                      <a:pt x="7959" y="26353"/>
                      <a:pt x="9575" y="26302"/>
                    </a:cubicBezTo>
                    <a:cubicBezTo>
                      <a:pt x="9832" y="26295"/>
                      <a:pt x="10088" y="26292"/>
                      <a:pt x="10345" y="26292"/>
                    </a:cubicBezTo>
                    <a:close/>
                    <a:moveTo>
                      <a:pt x="28956" y="17469"/>
                    </a:moveTo>
                    <a:cubicBezTo>
                      <a:pt x="30234" y="17469"/>
                      <a:pt x="31512" y="17668"/>
                      <a:pt x="32720" y="18089"/>
                    </a:cubicBezTo>
                    <a:cubicBezTo>
                      <a:pt x="35189" y="18926"/>
                      <a:pt x="37349" y="20638"/>
                      <a:pt x="38734" y="22846"/>
                    </a:cubicBezTo>
                    <a:cubicBezTo>
                      <a:pt x="40176" y="25097"/>
                      <a:pt x="40774" y="27866"/>
                      <a:pt x="40416" y="30513"/>
                    </a:cubicBezTo>
                    <a:cubicBezTo>
                      <a:pt x="40119" y="32840"/>
                      <a:pt x="39080" y="35069"/>
                      <a:pt x="37482" y="36789"/>
                    </a:cubicBezTo>
                    <a:cubicBezTo>
                      <a:pt x="35361" y="39143"/>
                      <a:pt x="32220" y="40533"/>
                      <a:pt x="29053" y="40533"/>
                    </a:cubicBezTo>
                    <a:cubicBezTo>
                      <a:pt x="28877" y="40533"/>
                      <a:pt x="28702" y="40529"/>
                      <a:pt x="28526" y="40521"/>
                    </a:cubicBezTo>
                    <a:cubicBezTo>
                      <a:pt x="25915" y="40438"/>
                      <a:pt x="23349" y="39407"/>
                      <a:pt x="21393" y="37679"/>
                    </a:cubicBezTo>
                    <a:cubicBezTo>
                      <a:pt x="19308" y="35869"/>
                      <a:pt x="17908" y="33286"/>
                      <a:pt x="17555" y="30545"/>
                    </a:cubicBezTo>
                    <a:cubicBezTo>
                      <a:pt x="17185" y="27877"/>
                      <a:pt x="17792" y="25084"/>
                      <a:pt x="19250" y="22816"/>
                    </a:cubicBezTo>
                    <a:cubicBezTo>
                      <a:pt x="19963" y="21695"/>
                      <a:pt x="20872" y="20694"/>
                      <a:pt x="21926" y="19884"/>
                    </a:cubicBezTo>
                    <a:cubicBezTo>
                      <a:pt x="23599" y="18571"/>
                      <a:pt x="25648" y="17761"/>
                      <a:pt x="27759" y="17527"/>
                    </a:cubicBezTo>
                    <a:cubicBezTo>
                      <a:pt x="28156" y="17488"/>
                      <a:pt x="28556" y="17469"/>
                      <a:pt x="28956" y="17469"/>
                    </a:cubicBezTo>
                    <a:close/>
                    <a:moveTo>
                      <a:pt x="41110" y="31692"/>
                    </a:moveTo>
                    <a:cubicBezTo>
                      <a:pt x="41279" y="31692"/>
                      <a:pt x="41450" y="31729"/>
                      <a:pt x="41616" y="31747"/>
                    </a:cubicBezTo>
                    <a:cubicBezTo>
                      <a:pt x="43679" y="32037"/>
                      <a:pt x="45764" y="32246"/>
                      <a:pt x="47849" y="32246"/>
                    </a:cubicBezTo>
                    <a:cubicBezTo>
                      <a:pt x="48612" y="32246"/>
                      <a:pt x="49375" y="32218"/>
                      <a:pt x="50137" y="32156"/>
                    </a:cubicBezTo>
                    <a:cubicBezTo>
                      <a:pt x="50452" y="32162"/>
                      <a:pt x="50739" y="32323"/>
                      <a:pt x="51035" y="32417"/>
                    </a:cubicBezTo>
                    <a:cubicBezTo>
                      <a:pt x="52350" y="32891"/>
                      <a:pt x="53643" y="33514"/>
                      <a:pt x="54685" y="34460"/>
                    </a:cubicBezTo>
                    <a:cubicBezTo>
                      <a:pt x="55358" y="35084"/>
                      <a:pt x="55899" y="35884"/>
                      <a:pt x="56093" y="36791"/>
                    </a:cubicBezTo>
                    <a:cubicBezTo>
                      <a:pt x="56289" y="37685"/>
                      <a:pt x="56155" y="38620"/>
                      <a:pt x="55857" y="39475"/>
                    </a:cubicBezTo>
                    <a:cubicBezTo>
                      <a:pt x="55562" y="40314"/>
                      <a:pt x="55142" y="41123"/>
                      <a:pt x="54529" y="41775"/>
                    </a:cubicBezTo>
                    <a:cubicBezTo>
                      <a:pt x="53932" y="42423"/>
                      <a:pt x="53128" y="42868"/>
                      <a:pt x="52268" y="43050"/>
                    </a:cubicBezTo>
                    <a:cubicBezTo>
                      <a:pt x="51860" y="43142"/>
                      <a:pt x="51445" y="43182"/>
                      <a:pt x="51029" y="43182"/>
                    </a:cubicBezTo>
                    <a:cubicBezTo>
                      <a:pt x="50316" y="43182"/>
                      <a:pt x="49601" y="43065"/>
                      <a:pt x="48911" y="42896"/>
                    </a:cubicBezTo>
                    <a:cubicBezTo>
                      <a:pt x="47045" y="42414"/>
                      <a:pt x="45305" y="41546"/>
                      <a:pt x="43650" y="40576"/>
                    </a:cubicBezTo>
                    <a:cubicBezTo>
                      <a:pt x="42003" y="39596"/>
                      <a:pt x="40445" y="38477"/>
                      <a:pt x="38936" y="37297"/>
                    </a:cubicBezTo>
                    <a:cubicBezTo>
                      <a:pt x="38792" y="37183"/>
                      <a:pt x="38638" y="37080"/>
                      <a:pt x="38514" y="36944"/>
                    </a:cubicBezTo>
                    <a:cubicBezTo>
                      <a:pt x="38339" y="36747"/>
                      <a:pt x="38418" y="36446"/>
                      <a:pt x="38563" y="36257"/>
                    </a:cubicBezTo>
                    <a:cubicBezTo>
                      <a:pt x="38983" y="35733"/>
                      <a:pt x="39328" y="35155"/>
                      <a:pt x="39645" y="34566"/>
                    </a:cubicBezTo>
                    <a:cubicBezTo>
                      <a:pt x="39719" y="34375"/>
                      <a:pt x="39911" y="34185"/>
                      <a:pt x="40119" y="34185"/>
                    </a:cubicBezTo>
                    <a:cubicBezTo>
                      <a:pt x="40169" y="34185"/>
                      <a:pt x="40220" y="34196"/>
                      <a:pt x="40271" y="34221"/>
                    </a:cubicBezTo>
                    <a:cubicBezTo>
                      <a:pt x="42464" y="35034"/>
                      <a:pt x="44655" y="35855"/>
                      <a:pt x="46847" y="36670"/>
                    </a:cubicBezTo>
                    <a:cubicBezTo>
                      <a:pt x="47018" y="36729"/>
                      <a:pt x="47184" y="36812"/>
                      <a:pt x="47364" y="36846"/>
                    </a:cubicBezTo>
                    <a:cubicBezTo>
                      <a:pt x="47372" y="36846"/>
                      <a:pt x="47380" y="36847"/>
                      <a:pt x="47387" y="36847"/>
                    </a:cubicBezTo>
                    <a:cubicBezTo>
                      <a:pt x="47585" y="36847"/>
                      <a:pt x="47698" y="36564"/>
                      <a:pt x="47544" y="36430"/>
                    </a:cubicBezTo>
                    <a:cubicBezTo>
                      <a:pt x="47410" y="36336"/>
                      <a:pt x="47247" y="36299"/>
                      <a:pt x="47098" y="36239"/>
                    </a:cubicBezTo>
                    <a:cubicBezTo>
                      <a:pt x="44826" y="35391"/>
                      <a:pt x="42551" y="34546"/>
                      <a:pt x="40278" y="33696"/>
                    </a:cubicBezTo>
                    <a:cubicBezTo>
                      <a:pt x="40085" y="33279"/>
                      <a:pt x="40423" y="32876"/>
                      <a:pt x="40504" y="32474"/>
                    </a:cubicBezTo>
                    <a:cubicBezTo>
                      <a:pt x="40603" y="32221"/>
                      <a:pt x="40559" y="31834"/>
                      <a:pt x="40865" y="31725"/>
                    </a:cubicBezTo>
                    <a:cubicBezTo>
                      <a:pt x="40946" y="31701"/>
                      <a:pt x="41028" y="31692"/>
                      <a:pt x="41110" y="31692"/>
                    </a:cubicBezTo>
                    <a:close/>
                    <a:moveTo>
                      <a:pt x="17542" y="33222"/>
                    </a:moveTo>
                    <a:cubicBezTo>
                      <a:pt x="17610" y="33222"/>
                      <a:pt x="17678" y="33240"/>
                      <a:pt x="17744" y="33269"/>
                    </a:cubicBezTo>
                    <a:cubicBezTo>
                      <a:pt x="18052" y="34128"/>
                      <a:pt x="18499" y="34931"/>
                      <a:pt x="18991" y="35699"/>
                    </a:cubicBezTo>
                    <a:cubicBezTo>
                      <a:pt x="19142" y="35933"/>
                      <a:pt x="19042" y="36242"/>
                      <a:pt x="18830" y="36402"/>
                    </a:cubicBezTo>
                    <a:cubicBezTo>
                      <a:pt x="16975" y="37899"/>
                      <a:pt x="15099" y="39374"/>
                      <a:pt x="13246" y="40875"/>
                    </a:cubicBezTo>
                    <a:cubicBezTo>
                      <a:pt x="13050" y="41024"/>
                      <a:pt x="13220" y="41303"/>
                      <a:pt x="13412" y="41303"/>
                    </a:cubicBezTo>
                    <a:cubicBezTo>
                      <a:pt x="13459" y="41303"/>
                      <a:pt x="13508" y="41286"/>
                      <a:pt x="13553" y="41247"/>
                    </a:cubicBezTo>
                    <a:cubicBezTo>
                      <a:pt x="15474" y="39727"/>
                      <a:pt x="17382" y="38188"/>
                      <a:pt x="19299" y="36661"/>
                    </a:cubicBezTo>
                    <a:cubicBezTo>
                      <a:pt x="19350" y="36619"/>
                      <a:pt x="19414" y="36600"/>
                      <a:pt x="19480" y="36600"/>
                    </a:cubicBezTo>
                    <a:cubicBezTo>
                      <a:pt x="19588" y="36600"/>
                      <a:pt x="19700" y="36652"/>
                      <a:pt x="19769" y="36734"/>
                    </a:cubicBezTo>
                    <a:cubicBezTo>
                      <a:pt x="20050" y="37030"/>
                      <a:pt x="20311" y="37347"/>
                      <a:pt x="20605" y="37632"/>
                    </a:cubicBezTo>
                    <a:cubicBezTo>
                      <a:pt x="20732" y="37751"/>
                      <a:pt x="20739" y="37938"/>
                      <a:pt x="20721" y="38100"/>
                    </a:cubicBezTo>
                    <a:cubicBezTo>
                      <a:pt x="20639" y="38334"/>
                      <a:pt x="20466" y="38522"/>
                      <a:pt x="20320" y="38719"/>
                    </a:cubicBezTo>
                    <a:cubicBezTo>
                      <a:pt x="18704" y="40796"/>
                      <a:pt x="17201" y="42976"/>
                      <a:pt x="16034" y="45339"/>
                    </a:cubicBezTo>
                    <a:cubicBezTo>
                      <a:pt x="15940" y="45537"/>
                      <a:pt x="15867" y="45756"/>
                      <a:pt x="15692" y="45900"/>
                    </a:cubicBezTo>
                    <a:cubicBezTo>
                      <a:pt x="14706" y="46770"/>
                      <a:pt x="13651" y="47588"/>
                      <a:pt x="12447" y="48134"/>
                    </a:cubicBezTo>
                    <a:cubicBezTo>
                      <a:pt x="11717" y="48476"/>
                      <a:pt x="10905" y="48698"/>
                      <a:pt x="10095" y="48698"/>
                    </a:cubicBezTo>
                    <a:cubicBezTo>
                      <a:pt x="9704" y="48698"/>
                      <a:pt x="9313" y="48646"/>
                      <a:pt x="8932" y="48530"/>
                    </a:cubicBezTo>
                    <a:cubicBezTo>
                      <a:pt x="7784" y="48181"/>
                      <a:pt x="6875" y="47315"/>
                      <a:pt x="6197" y="46354"/>
                    </a:cubicBezTo>
                    <a:cubicBezTo>
                      <a:pt x="5477" y="45352"/>
                      <a:pt x="5013" y="44100"/>
                      <a:pt x="5199" y="42854"/>
                    </a:cubicBezTo>
                    <a:cubicBezTo>
                      <a:pt x="5354" y="41674"/>
                      <a:pt x="5984" y="40615"/>
                      <a:pt x="6747" y="39724"/>
                    </a:cubicBezTo>
                    <a:cubicBezTo>
                      <a:pt x="7657" y="38667"/>
                      <a:pt x="8764" y="37802"/>
                      <a:pt x="9913" y="37019"/>
                    </a:cubicBezTo>
                    <a:cubicBezTo>
                      <a:pt x="12236" y="35467"/>
                      <a:pt x="14786" y="34292"/>
                      <a:pt x="17376" y="33263"/>
                    </a:cubicBezTo>
                    <a:cubicBezTo>
                      <a:pt x="17430" y="33235"/>
                      <a:pt x="17486" y="33222"/>
                      <a:pt x="17542" y="33222"/>
                    </a:cubicBezTo>
                    <a:close/>
                    <a:moveTo>
                      <a:pt x="37969" y="37264"/>
                    </a:moveTo>
                    <a:cubicBezTo>
                      <a:pt x="38062" y="37264"/>
                      <a:pt x="38154" y="37296"/>
                      <a:pt x="38226" y="37360"/>
                    </a:cubicBezTo>
                    <a:cubicBezTo>
                      <a:pt x="40479" y="39146"/>
                      <a:pt x="42841" y="40824"/>
                      <a:pt x="45426" y="42097"/>
                    </a:cubicBezTo>
                    <a:cubicBezTo>
                      <a:pt x="45624" y="42191"/>
                      <a:pt x="45844" y="42264"/>
                      <a:pt x="45985" y="42442"/>
                    </a:cubicBezTo>
                    <a:cubicBezTo>
                      <a:pt x="46644" y="43191"/>
                      <a:pt x="47272" y="43975"/>
                      <a:pt x="47776" y="44839"/>
                    </a:cubicBezTo>
                    <a:cubicBezTo>
                      <a:pt x="48287" y="45712"/>
                      <a:pt x="48691" y="46676"/>
                      <a:pt x="48765" y="47695"/>
                    </a:cubicBezTo>
                    <a:cubicBezTo>
                      <a:pt x="48826" y="48436"/>
                      <a:pt x="48688" y="49193"/>
                      <a:pt x="48343" y="49854"/>
                    </a:cubicBezTo>
                    <a:cubicBezTo>
                      <a:pt x="47930" y="50661"/>
                      <a:pt x="47271" y="51318"/>
                      <a:pt x="46545" y="51851"/>
                    </a:cubicBezTo>
                    <a:cubicBezTo>
                      <a:pt x="45782" y="52414"/>
                      <a:pt x="44894" y="52842"/>
                      <a:pt x="43942" y="52944"/>
                    </a:cubicBezTo>
                    <a:cubicBezTo>
                      <a:pt x="43795" y="52960"/>
                      <a:pt x="43648" y="52968"/>
                      <a:pt x="43501" y="52968"/>
                    </a:cubicBezTo>
                    <a:cubicBezTo>
                      <a:pt x="42628" y="52968"/>
                      <a:pt x="41766" y="52686"/>
                      <a:pt x="41014" y="52249"/>
                    </a:cubicBezTo>
                    <a:cubicBezTo>
                      <a:pt x="39686" y="51471"/>
                      <a:pt x="38637" y="50308"/>
                      <a:pt x="37718" y="49090"/>
                    </a:cubicBezTo>
                    <a:cubicBezTo>
                      <a:pt x="35895" y="46619"/>
                      <a:pt x="34575" y="43821"/>
                      <a:pt x="33434" y="40981"/>
                    </a:cubicBezTo>
                    <a:cubicBezTo>
                      <a:pt x="33335" y="40730"/>
                      <a:pt x="33244" y="40402"/>
                      <a:pt x="33458" y="40184"/>
                    </a:cubicBezTo>
                    <a:cubicBezTo>
                      <a:pt x="34035" y="39903"/>
                      <a:pt x="34634" y="39660"/>
                      <a:pt x="35172" y="39307"/>
                    </a:cubicBezTo>
                    <a:cubicBezTo>
                      <a:pt x="35405" y="39179"/>
                      <a:pt x="35614" y="38990"/>
                      <a:pt x="35882" y="38940"/>
                    </a:cubicBezTo>
                    <a:cubicBezTo>
                      <a:pt x="36103" y="38955"/>
                      <a:pt x="36218" y="39158"/>
                      <a:pt x="36346" y="39310"/>
                    </a:cubicBezTo>
                    <a:cubicBezTo>
                      <a:pt x="37786" y="41054"/>
                      <a:pt x="39225" y="42798"/>
                      <a:pt x="40667" y="44541"/>
                    </a:cubicBezTo>
                    <a:cubicBezTo>
                      <a:pt x="40791" y="44678"/>
                      <a:pt x="40887" y="44850"/>
                      <a:pt x="41047" y="44952"/>
                    </a:cubicBezTo>
                    <a:cubicBezTo>
                      <a:pt x="41077" y="44964"/>
                      <a:pt x="41107" y="44970"/>
                      <a:pt x="41135" y="44970"/>
                    </a:cubicBezTo>
                    <a:cubicBezTo>
                      <a:pt x="41333" y="44970"/>
                      <a:pt x="41471" y="44693"/>
                      <a:pt x="41303" y="44542"/>
                    </a:cubicBezTo>
                    <a:cubicBezTo>
                      <a:pt x="39730" y="42631"/>
                      <a:pt x="38149" y="40725"/>
                      <a:pt x="36575" y="38814"/>
                    </a:cubicBezTo>
                    <a:cubicBezTo>
                      <a:pt x="36438" y="38687"/>
                      <a:pt x="36438" y="38457"/>
                      <a:pt x="36580" y="38336"/>
                    </a:cubicBezTo>
                    <a:cubicBezTo>
                      <a:pt x="36916" y="38028"/>
                      <a:pt x="37262" y="37728"/>
                      <a:pt x="37589" y="37410"/>
                    </a:cubicBezTo>
                    <a:cubicBezTo>
                      <a:pt x="37657" y="37341"/>
                      <a:pt x="37751" y="37307"/>
                      <a:pt x="37844" y="37284"/>
                    </a:cubicBezTo>
                    <a:cubicBezTo>
                      <a:pt x="37885" y="37271"/>
                      <a:pt x="37927" y="37264"/>
                      <a:pt x="37969" y="37264"/>
                    </a:cubicBezTo>
                    <a:close/>
                    <a:moveTo>
                      <a:pt x="21403" y="38408"/>
                    </a:moveTo>
                    <a:cubicBezTo>
                      <a:pt x="21559" y="38408"/>
                      <a:pt x="21666" y="38552"/>
                      <a:pt x="21792" y="38631"/>
                    </a:cubicBezTo>
                    <a:cubicBezTo>
                      <a:pt x="22253" y="39003"/>
                      <a:pt x="22771" y="39295"/>
                      <a:pt x="23280" y="39596"/>
                    </a:cubicBezTo>
                    <a:cubicBezTo>
                      <a:pt x="23527" y="39749"/>
                      <a:pt x="23887" y="39794"/>
                      <a:pt x="24003" y="40097"/>
                    </a:cubicBezTo>
                    <a:cubicBezTo>
                      <a:pt x="24041" y="40256"/>
                      <a:pt x="23946" y="40404"/>
                      <a:pt x="23898" y="40551"/>
                    </a:cubicBezTo>
                    <a:cubicBezTo>
                      <a:pt x="23035" y="42764"/>
                      <a:pt x="22164" y="44974"/>
                      <a:pt x="21304" y="47190"/>
                    </a:cubicBezTo>
                    <a:cubicBezTo>
                      <a:pt x="21205" y="47379"/>
                      <a:pt x="21380" y="47531"/>
                      <a:pt x="21543" y="47531"/>
                    </a:cubicBezTo>
                    <a:cubicBezTo>
                      <a:pt x="21632" y="47531"/>
                      <a:pt x="21717" y="47486"/>
                      <a:pt x="21751" y="47377"/>
                    </a:cubicBezTo>
                    <a:cubicBezTo>
                      <a:pt x="22604" y="45222"/>
                      <a:pt x="23442" y="43061"/>
                      <a:pt x="24290" y="40904"/>
                    </a:cubicBezTo>
                    <a:cubicBezTo>
                      <a:pt x="24381" y="40687"/>
                      <a:pt x="24428" y="40442"/>
                      <a:pt x="24610" y="40279"/>
                    </a:cubicBezTo>
                    <a:cubicBezTo>
                      <a:pt x="24624" y="40278"/>
                      <a:pt x="24638" y="40278"/>
                      <a:pt x="24652" y="40278"/>
                    </a:cubicBezTo>
                    <a:cubicBezTo>
                      <a:pt x="24813" y="40278"/>
                      <a:pt x="24969" y="40324"/>
                      <a:pt x="25118" y="40389"/>
                    </a:cubicBezTo>
                    <a:cubicBezTo>
                      <a:pt x="25460" y="40534"/>
                      <a:pt x="25830" y="40589"/>
                      <a:pt x="26183" y="40699"/>
                    </a:cubicBezTo>
                    <a:cubicBezTo>
                      <a:pt x="26472" y="40879"/>
                      <a:pt x="26412" y="41278"/>
                      <a:pt x="26377" y="41568"/>
                    </a:cubicBezTo>
                    <a:cubicBezTo>
                      <a:pt x="25991" y="44304"/>
                      <a:pt x="25751" y="47077"/>
                      <a:pt x="25957" y="49838"/>
                    </a:cubicBezTo>
                    <a:cubicBezTo>
                      <a:pt x="26029" y="50225"/>
                      <a:pt x="25838" y="50583"/>
                      <a:pt x="25716" y="50939"/>
                    </a:cubicBezTo>
                    <a:cubicBezTo>
                      <a:pt x="25243" y="52255"/>
                      <a:pt x="24623" y="53549"/>
                      <a:pt x="23678" y="54595"/>
                    </a:cubicBezTo>
                    <a:cubicBezTo>
                      <a:pt x="23004" y="55329"/>
                      <a:pt x="22115" y="55903"/>
                      <a:pt x="21118" y="56055"/>
                    </a:cubicBezTo>
                    <a:cubicBezTo>
                      <a:pt x="20899" y="56090"/>
                      <a:pt x="20680" y="56106"/>
                      <a:pt x="20462" y="56106"/>
                    </a:cubicBezTo>
                    <a:cubicBezTo>
                      <a:pt x="19580" y="56106"/>
                      <a:pt x="18705" y="55845"/>
                      <a:pt x="17909" y="55476"/>
                    </a:cubicBezTo>
                    <a:cubicBezTo>
                      <a:pt x="16899" y="55015"/>
                      <a:pt x="15973" y="54281"/>
                      <a:pt x="15463" y="53278"/>
                    </a:cubicBezTo>
                    <a:cubicBezTo>
                      <a:pt x="14855" y="52079"/>
                      <a:pt x="14848" y="50671"/>
                      <a:pt x="15111" y="49379"/>
                    </a:cubicBezTo>
                    <a:cubicBezTo>
                      <a:pt x="15321" y="48293"/>
                      <a:pt x="15711" y="47251"/>
                      <a:pt x="16156" y="46240"/>
                    </a:cubicBezTo>
                    <a:cubicBezTo>
                      <a:pt x="17408" y="43475"/>
                      <a:pt x="19163" y="40975"/>
                      <a:pt x="21035" y="38597"/>
                    </a:cubicBezTo>
                    <a:cubicBezTo>
                      <a:pt x="21110" y="38497"/>
                      <a:pt x="21217" y="38409"/>
                      <a:pt x="21348" y="38409"/>
                    </a:cubicBezTo>
                    <a:cubicBezTo>
                      <a:pt x="21355" y="38409"/>
                      <a:pt x="21361" y="38410"/>
                      <a:pt x="21368" y="38410"/>
                    </a:cubicBezTo>
                    <a:cubicBezTo>
                      <a:pt x="21380" y="38409"/>
                      <a:pt x="21392" y="38408"/>
                      <a:pt x="21403" y="38408"/>
                    </a:cubicBezTo>
                    <a:close/>
                    <a:moveTo>
                      <a:pt x="32468" y="40530"/>
                    </a:moveTo>
                    <a:cubicBezTo>
                      <a:pt x="32603" y="40530"/>
                      <a:pt x="32728" y="40584"/>
                      <a:pt x="32793" y="40727"/>
                    </a:cubicBezTo>
                    <a:cubicBezTo>
                      <a:pt x="33178" y="41615"/>
                      <a:pt x="33513" y="42528"/>
                      <a:pt x="33933" y="43402"/>
                    </a:cubicBezTo>
                    <a:cubicBezTo>
                      <a:pt x="34772" y="45297"/>
                      <a:pt x="35755" y="47134"/>
                      <a:pt x="36931" y="48842"/>
                    </a:cubicBezTo>
                    <a:cubicBezTo>
                      <a:pt x="37054" y="49114"/>
                      <a:pt x="37070" y="49420"/>
                      <a:pt x="37130" y="49710"/>
                    </a:cubicBezTo>
                    <a:cubicBezTo>
                      <a:pt x="37376" y="51079"/>
                      <a:pt x="37484" y="52499"/>
                      <a:pt x="37193" y="53869"/>
                    </a:cubicBezTo>
                    <a:cubicBezTo>
                      <a:pt x="36978" y="54844"/>
                      <a:pt x="36496" y="55793"/>
                      <a:pt x="35706" y="56425"/>
                    </a:cubicBezTo>
                    <a:cubicBezTo>
                      <a:pt x="34882" y="57094"/>
                      <a:pt x="33826" y="57403"/>
                      <a:pt x="32785" y="57514"/>
                    </a:cubicBezTo>
                    <a:cubicBezTo>
                      <a:pt x="32537" y="57542"/>
                      <a:pt x="32285" y="57557"/>
                      <a:pt x="32033" y="57557"/>
                    </a:cubicBezTo>
                    <a:cubicBezTo>
                      <a:pt x="31250" y="57557"/>
                      <a:pt x="30464" y="57411"/>
                      <a:pt x="29765" y="57050"/>
                    </a:cubicBezTo>
                    <a:cubicBezTo>
                      <a:pt x="28823" y="56563"/>
                      <a:pt x="28109" y="55717"/>
                      <a:pt x="27638" y="54781"/>
                    </a:cubicBezTo>
                    <a:cubicBezTo>
                      <a:pt x="27118" y="53762"/>
                      <a:pt x="26831" y="52642"/>
                      <a:pt x="26644" y="51520"/>
                    </a:cubicBezTo>
                    <a:cubicBezTo>
                      <a:pt x="26124" y="48154"/>
                      <a:pt x="26422" y="44727"/>
                      <a:pt x="26898" y="41375"/>
                    </a:cubicBezTo>
                    <a:cubicBezTo>
                      <a:pt x="26927" y="41226"/>
                      <a:pt x="26913" y="41028"/>
                      <a:pt x="27071" y="40949"/>
                    </a:cubicBezTo>
                    <a:cubicBezTo>
                      <a:pt x="27137" y="40916"/>
                      <a:pt x="27205" y="40905"/>
                      <a:pt x="27275" y="40905"/>
                    </a:cubicBezTo>
                    <a:cubicBezTo>
                      <a:pt x="27431" y="40905"/>
                      <a:pt x="27592" y="40963"/>
                      <a:pt x="27748" y="40968"/>
                    </a:cubicBezTo>
                    <a:cubicBezTo>
                      <a:pt x="28173" y="40993"/>
                      <a:pt x="28599" y="41028"/>
                      <a:pt x="29024" y="41028"/>
                    </a:cubicBezTo>
                    <a:cubicBezTo>
                      <a:pt x="29224" y="41028"/>
                      <a:pt x="29423" y="41021"/>
                      <a:pt x="29622" y="41001"/>
                    </a:cubicBezTo>
                    <a:cubicBezTo>
                      <a:pt x="29649" y="40995"/>
                      <a:pt x="29676" y="40993"/>
                      <a:pt x="29704" y="40993"/>
                    </a:cubicBezTo>
                    <a:cubicBezTo>
                      <a:pt x="29892" y="40993"/>
                      <a:pt x="30079" y="41113"/>
                      <a:pt x="30178" y="41264"/>
                    </a:cubicBezTo>
                    <a:cubicBezTo>
                      <a:pt x="30609" y="43730"/>
                      <a:pt x="31006" y="46204"/>
                      <a:pt x="31435" y="48671"/>
                    </a:cubicBezTo>
                    <a:cubicBezTo>
                      <a:pt x="31445" y="48795"/>
                      <a:pt x="31564" y="48878"/>
                      <a:pt x="31681" y="48878"/>
                    </a:cubicBezTo>
                    <a:cubicBezTo>
                      <a:pt x="31736" y="48878"/>
                      <a:pt x="31790" y="48860"/>
                      <a:pt x="31833" y="48819"/>
                    </a:cubicBezTo>
                    <a:cubicBezTo>
                      <a:pt x="31941" y="48740"/>
                      <a:pt x="31916" y="48594"/>
                      <a:pt x="31898" y="48482"/>
                    </a:cubicBezTo>
                    <a:cubicBezTo>
                      <a:pt x="31565" y="46507"/>
                      <a:pt x="31233" y="44531"/>
                      <a:pt x="30900" y="42555"/>
                    </a:cubicBezTo>
                    <a:cubicBezTo>
                      <a:pt x="30843" y="42077"/>
                      <a:pt x="30683" y="41606"/>
                      <a:pt x="30718" y="41122"/>
                    </a:cubicBezTo>
                    <a:cubicBezTo>
                      <a:pt x="30706" y="40933"/>
                      <a:pt x="30928" y="40878"/>
                      <a:pt x="31073" y="40844"/>
                    </a:cubicBezTo>
                    <a:cubicBezTo>
                      <a:pt x="31469" y="40792"/>
                      <a:pt x="31848" y="40675"/>
                      <a:pt x="32234" y="40577"/>
                    </a:cubicBezTo>
                    <a:cubicBezTo>
                      <a:pt x="32308" y="40548"/>
                      <a:pt x="32390" y="40530"/>
                      <a:pt x="32468" y="40530"/>
                    </a:cubicBezTo>
                    <a:close/>
                    <a:moveTo>
                      <a:pt x="26157" y="1"/>
                    </a:moveTo>
                    <a:cubicBezTo>
                      <a:pt x="25369" y="1"/>
                      <a:pt x="24578" y="138"/>
                      <a:pt x="23830" y="369"/>
                    </a:cubicBezTo>
                    <a:cubicBezTo>
                      <a:pt x="22632" y="744"/>
                      <a:pt x="21567" y="1579"/>
                      <a:pt x="21018" y="2719"/>
                    </a:cubicBezTo>
                    <a:cubicBezTo>
                      <a:pt x="20358" y="4035"/>
                      <a:pt x="20282" y="5555"/>
                      <a:pt x="20399" y="6998"/>
                    </a:cubicBezTo>
                    <a:cubicBezTo>
                      <a:pt x="20403" y="7237"/>
                      <a:pt x="20510" y="7486"/>
                      <a:pt x="20398" y="7715"/>
                    </a:cubicBezTo>
                    <a:cubicBezTo>
                      <a:pt x="20358" y="7727"/>
                      <a:pt x="20318" y="7733"/>
                      <a:pt x="20278" y="7733"/>
                    </a:cubicBezTo>
                    <a:cubicBezTo>
                      <a:pt x="20219" y="7733"/>
                      <a:pt x="20160" y="7721"/>
                      <a:pt x="20103" y="7704"/>
                    </a:cubicBezTo>
                    <a:cubicBezTo>
                      <a:pt x="19343" y="6798"/>
                      <a:pt x="18461" y="5979"/>
                      <a:pt x="17437" y="5380"/>
                    </a:cubicBezTo>
                    <a:cubicBezTo>
                      <a:pt x="16610" y="4889"/>
                      <a:pt x="15648" y="4590"/>
                      <a:pt x="14685" y="4590"/>
                    </a:cubicBezTo>
                    <a:cubicBezTo>
                      <a:pt x="14344" y="4590"/>
                      <a:pt x="14003" y="4628"/>
                      <a:pt x="13668" y="4707"/>
                    </a:cubicBezTo>
                    <a:cubicBezTo>
                      <a:pt x="12330" y="5021"/>
                      <a:pt x="11152" y="5834"/>
                      <a:pt x="10223" y="6829"/>
                    </a:cubicBezTo>
                    <a:cubicBezTo>
                      <a:pt x="9366" y="7754"/>
                      <a:pt x="8852" y="9016"/>
                      <a:pt x="8948" y="10286"/>
                    </a:cubicBezTo>
                    <a:cubicBezTo>
                      <a:pt x="9032" y="11700"/>
                      <a:pt x="9680" y="13008"/>
                      <a:pt x="10458" y="14164"/>
                    </a:cubicBezTo>
                    <a:cubicBezTo>
                      <a:pt x="10599" y="14400"/>
                      <a:pt x="10841" y="14603"/>
                      <a:pt x="10844" y="14898"/>
                    </a:cubicBezTo>
                    <a:cubicBezTo>
                      <a:pt x="10807" y="14991"/>
                      <a:pt x="10698" y="15007"/>
                      <a:pt x="10619" y="15047"/>
                    </a:cubicBezTo>
                    <a:cubicBezTo>
                      <a:pt x="9530" y="14663"/>
                      <a:pt x="8358" y="14381"/>
                      <a:pt x="7195" y="14381"/>
                    </a:cubicBezTo>
                    <a:cubicBezTo>
                      <a:pt x="6588" y="14381"/>
                      <a:pt x="5982" y="14458"/>
                      <a:pt x="5392" y="14637"/>
                    </a:cubicBezTo>
                    <a:cubicBezTo>
                      <a:pt x="4153" y="15005"/>
                      <a:pt x="3135" y="15927"/>
                      <a:pt x="2509" y="17042"/>
                    </a:cubicBezTo>
                    <a:cubicBezTo>
                      <a:pt x="1840" y="18236"/>
                      <a:pt x="1395" y="19621"/>
                      <a:pt x="1572" y="21002"/>
                    </a:cubicBezTo>
                    <a:cubicBezTo>
                      <a:pt x="1719" y="22179"/>
                      <a:pt x="2390" y="23236"/>
                      <a:pt x="3268" y="24009"/>
                    </a:cubicBezTo>
                    <a:cubicBezTo>
                      <a:pt x="4212" y="24863"/>
                      <a:pt x="5364" y="25440"/>
                      <a:pt x="6532" y="25923"/>
                    </a:cubicBezTo>
                    <a:cubicBezTo>
                      <a:pt x="6531" y="25962"/>
                      <a:pt x="6528" y="26040"/>
                      <a:pt x="6527" y="26080"/>
                    </a:cubicBezTo>
                    <a:cubicBezTo>
                      <a:pt x="5494" y="26258"/>
                      <a:pt x="4465" y="26510"/>
                      <a:pt x="3508" y="26944"/>
                    </a:cubicBezTo>
                    <a:cubicBezTo>
                      <a:pt x="2433" y="27417"/>
                      <a:pt x="1442" y="28147"/>
                      <a:pt x="815" y="29155"/>
                    </a:cubicBezTo>
                    <a:cubicBezTo>
                      <a:pt x="192" y="30161"/>
                      <a:pt x="1" y="31385"/>
                      <a:pt x="106" y="32551"/>
                    </a:cubicBezTo>
                    <a:cubicBezTo>
                      <a:pt x="184" y="33454"/>
                      <a:pt x="390" y="34358"/>
                      <a:pt x="815" y="35166"/>
                    </a:cubicBezTo>
                    <a:cubicBezTo>
                      <a:pt x="1307" y="36123"/>
                      <a:pt x="2159" y="36872"/>
                      <a:pt x="3154" y="37275"/>
                    </a:cubicBezTo>
                    <a:cubicBezTo>
                      <a:pt x="4063" y="37641"/>
                      <a:pt x="5034" y="37775"/>
                      <a:pt x="6010" y="37775"/>
                    </a:cubicBezTo>
                    <a:cubicBezTo>
                      <a:pt x="6635" y="37775"/>
                      <a:pt x="7262" y="37720"/>
                      <a:pt x="7876" y="37636"/>
                    </a:cubicBezTo>
                    <a:cubicBezTo>
                      <a:pt x="7907" y="37717"/>
                      <a:pt x="7997" y="37838"/>
                      <a:pt x="7897" y="37912"/>
                    </a:cubicBezTo>
                    <a:cubicBezTo>
                      <a:pt x="7174" y="38540"/>
                      <a:pt x="6478" y="39212"/>
                      <a:pt x="5918" y="39993"/>
                    </a:cubicBezTo>
                    <a:cubicBezTo>
                      <a:pt x="5192" y="40970"/>
                      <a:pt x="4683" y="42148"/>
                      <a:pt x="4668" y="43379"/>
                    </a:cubicBezTo>
                    <a:cubicBezTo>
                      <a:pt x="4662" y="44381"/>
                      <a:pt x="4991" y="45362"/>
                      <a:pt x="5516" y="46207"/>
                    </a:cubicBezTo>
                    <a:cubicBezTo>
                      <a:pt x="6153" y="47233"/>
                      <a:pt x="7002" y="48172"/>
                      <a:pt x="8093" y="48721"/>
                    </a:cubicBezTo>
                    <a:cubicBezTo>
                      <a:pt x="8716" y="49041"/>
                      <a:pt x="9407" y="49186"/>
                      <a:pt x="10102" y="49186"/>
                    </a:cubicBezTo>
                    <a:cubicBezTo>
                      <a:pt x="10681" y="49186"/>
                      <a:pt x="11263" y="49085"/>
                      <a:pt x="11809" y="48902"/>
                    </a:cubicBezTo>
                    <a:cubicBezTo>
                      <a:pt x="12993" y="48524"/>
                      <a:pt x="14055" y="47846"/>
                      <a:pt x="15034" y="47094"/>
                    </a:cubicBezTo>
                    <a:cubicBezTo>
                      <a:pt x="15145" y="47141"/>
                      <a:pt x="15227" y="47252"/>
                      <a:pt x="15167" y="47377"/>
                    </a:cubicBezTo>
                    <a:cubicBezTo>
                      <a:pt x="14849" y="48278"/>
                      <a:pt x="14595" y="49209"/>
                      <a:pt x="14503" y="50163"/>
                    </a:cubicBezTo>
                    <a:cubicBezTo>
                      <a:pt x="14366" y="51407"/>
                      <a:pt x="14538" y="52724"/>
                      <a:pt x="15199" y="53804"/>
                    </a:cubicBezTo>
                    <a:cubicBezTo>
                      <a:pt x="15798" y="54791"/>
                      <a:pt x="16762" y="55505"/>
                      <a:pt x="17807" y="55965"/>
                    </a:cubicBezTo>
                    <a:cubicBezTo>
                      <a:pt x="18636" y="56340"/>
                      <a:pt x="19545" y="56597"/>
                      <a:pt x="20459" y="56597"/>
                    </a:cubicBezTo>
                    <a:cubicBezTo>
                      <a:pt x="20698" y="56597"/>
                      <a:pt x="20936" y="56579"/>
                      <a:pt x="21173" y="56542"/>
                    </a:cubicBezTo>
                    <a:cubicBezTo>
                      <a:pt x="22281" y="56380"/>
                      <a:pt x="23273" y="55752"/>
                      <a:pt x="24021" y="54937"/>
                    </a:cubicBezTo>
                    <a:cubicBezTo>
                      <a:pt x="24821" y="54064"/>
                      <a:pt x="25404" y="53014"/>
                      <a:pt x="25858" y="51927"/>
                    </a:cubicBezTo>
                    <a:cubicBezTo>
                      <a:pt x="25891" y="51835"/>
                      <a:pt x="25959" y="51765"/>
                      <a:pt x="26025" y="51696"/>
                    </a:cubicBezTo>
                    <a:cubicBezTo>
                      <a:pt x="26091" y="51755"/>
                      <a:pt x="26205" y="51790"/>
                      <a:pt x="26212" y="51896"/>
                    </a:cubicBezTo>
                    <a:cubicBezTo>
                      <a:pt x="26455" y="53203"/>
                      <a:pt x="26846" y="54507"/>
                      <a:pt x="27568" y="55635"/>
                    </a:cubicBezTo>
                    <a:cubicBezTo>
                      <a:pt x="28092" y="56447"/>
                      <a:pt x="28813" y="57149"/>
                      <a:pt x="29695" y="57561"/>
                    </a:cubicBezTo>
                    <a:cubicBezTo>
                      <a:pt x="30423" y="57906"/>
                      <a:pt x="31228" y="58047"/>
                      <a:pt x="32031" y="58047"/>
                    </a:cubicBezTo>
                    <a:cubicBezTo>
                      <a:pt x="32263" y="58047"/>
                      <a:pt x="32494" y="58035"/>
                      <a:pt x="32723" y="58013"/>
                    </a:cubicBezTo>
                    <a:cubicBezTo>
                      <a:pt x="33730" y="57917"/>
                      <a:pt x="34743" y="57655"/>
                      <a:pt x="35601" y="57104"/>
                    </a:cubicBezTo>
                    <a:cubicBezTo>
                      <a:pt x="36281" y="56674"/>
                      <a:pt x="36830" y="56049"/>
                      <a:pt x="37188" y="55332"/>
                    </a:cubicBezTo>
                    <a:cubicBezTo>
                      <a:pt x="37779" y="54156"/>
                      <a:pt x="37906" y="52805"/>
                      <a:pt x="37835" y="51508"/>
                    </a:cubicBezTo>
                    <a:cubicBezTo>
                      <a:pt x="37837" y="51105"/>
                      <a:pt x="37739" y="50708"/>
                      <a:pt x="37755" y="50306"/>
                    </a:cubicBezTo>
                    <a:cubicBezTo>
                      <a:pt x="37807" y="50288"/>
                      <a:pt x="37911" y="50253"/>
                      <a:pt x="37963" y="50236"/>
                    </a:cubicBezTo>
                    <a:cubicBezTo>
                      <a:pt x="38131" y="50353"/>
                      <a:pt x="38246" y="50527"/>
                      <a:pt x="38385" y="50676"/>
                    </a:cubicBezTo>
                    <a:cubicBezTo>
                      <a:pt x="39187" y="51546"/>
                      <a:pt x="40091" y="52348"/>
                      <a:pt x="41158" y="52875"/>
                    </a:cubicBezTo>
                    <a:cubicBezTo>
                      <a:pt x="41884" y="53242"/>
                      <a:pt x="42696" y="53458"/>
                      <a:pt x="43511" y="53458"/>
                    </a:cubicBezTo>
                    <a:cubicBezTo>
                      <a:pt x="43719" y="53458"/>
                      <a:pt x="43927" y="53444"/>
                      <a:pt x="44134" y="53415"/>
                    </a:cubicBezTo>
                    <a:cubicBezTo>
                      <a:pt x="45128" y="53278"/>
                      <a:pt x="46054" y="52825"/>
                      <a:pt x="46853" y="52231"/>
                    </a:cubicBezTo>
                    <a:cubicBezTo>
                      <a:pt x="47495" y="51759"/>
                      <a:pt x="48081" y="51196"/>
                      <a:pt x="48518" y="50527"/>
                    </a:cubicBezTo>
                    <a:cubicBezTo>
                      <a:pt x="49055" y="49719"/>
                      <a:pt x="49322" y="48739"/>
                      <a:pt x="49259" y="47772"/>
                    </a:cubicBezTo>
                    <a:cubicBezTo>
                      <a:pt x="49157" y="46065"/>
                      <a:pt x="48261" y="44534"/>
                      <a:pt x="47256" y="43198"/>
                    </a:cubicBezTo>
                    <a:cubicBezTo>
                      <a:pt x="47301" y="43104"/>
                      <a:pt x="47381" y="42984"/>
                      <a:pt x="47492" y="42984"/>
                    </a:cubicBezTo>
                    <a:cubicBezTo>
                      <a:pt x="47514" y="42984"/>
                      <a:pt x="47536" y="42988"/>
                      <a:pt x="47560" y="42999"/>
                    </a:cubicBezTo>
                    <a:cubicBezTo>
                      <a:pt x="48666" y="43380"/>
                      <a:pt x="49845" y="43667"/>
                      <a:pt x="51020" y="43667"/>
                    </a:cubicBezTo>
                    <a:cubicBezTo>
                      <a:pt x="51535" y="43667"/>
                      <a:pt x="52049" y="43612"/>
                      <a:pt x="52556" y="43486"/>
                    </a:cubicBezTo>
                    <a:cubicBezTo>
                      <a:pt x="53511" y="43244"/>
                      <a:pt x="54387" y="42707"/>
                      <a:pt x="55027" y="41956"/>
                    </a:cubicBezTo>
                    <a:cubicBezTo>
                      <a:pt x="55612" y="41279"/>
                      <a:pt x="56027" y="40470"/>
                      <a:pt x="56321" y="39628"/>
                    </a:cubicBezTo>
                    <a:cubicBezTo>
                      <a:pt x="56657" y="38665"/>
                      <a:pt x="56795" y="37608"/>
                      <a:pt x="56553" y="36605"/>
                    </a:cubicBezTo>
                    <a:cubicBezTo>
                      <a:pt x="56325" y="35636"/>
                      <a:pt x="55745" y="34779"/>
                      <a:pt x="55020" y="34111"/>
                    </a:cubicBezTo>
                    <a:cubicBezTo>
                      <a:pt x="54200" y="33356"/>
                      <a:pt x="53220" y="32798"/>
                      <a:pt x="52205" y="32354"/>
                    </a:cubicBezTo>
                    <a:cubicBezTo>
                      <a:pt x="52031" y="32267"/>
                      <a:pt x="51733" y="32239"/>
                      <a:pt x="51807" y="31972"/>
                    </a:cubicBezTo>
                    <a:cubicBezTo>
                      <a:pt x="52422" y="31802"/>
                      <a:pt x="53061" y="31711"/>
                      <a:pt x="53666" y="31498"/>
                    </a:cubicBezTo>
                    <a:cubicBezTo>
                      <a:pt x="54925" y="31095"/>
                      <a:pt x="56166" y="30457"/>
                      <a:pt x="57012" y="29413"/>
                    </a:cubicBezTo>
                    <a:cubicBezTo>
                      <a:pt x="57767" y="28535"/>
                      <a:pt x="58110" y="27365"/>
                      <a:pt x="58128" y="26221"/>
                    </a:cubicBezTo>
                    <a:cubicBezTo>
                      <a:pt x="58126" y="25018"/>
                      <a:pt x="57906" y="23783"/>
                      <a:pt x="57305" y="22727"/>
                    </a:cubicBezTo>
                    <a:cubicBezTo>
                      <a:pt x="56825" y="21873"/>
                      <a:pt x="56051" y="21200"/>
                      <a:pt x="55151" y="20818"/>
                    </a:cubicBezTo>
                    <a:cubicBezTo>
                      <a:pt x="54220" y="20409"/>
                      <a:pt x="53203" y="20275"/>
                      <a:pt x="52190" y="20275"/>
                    </a:cubicBezTo>
                    <a:cubicBezTo>
                      <a:pt x="51845" y="20275"/>
                      <a:pt x="51500" y="20291"/>
                      <a:pt x="51159" y="20316"/>
                    </a:cubicBezTo>
                    <a:cubicBezTo>
                      <a:pt x="50963" y="20326"/>
                      <a:pt x="50766" y="20376"/>
                      <a:pt x="50570" y="20376"/>
                    </a:cubicBezTo>
                    <a:cubicBezTo>
                      <a:pt x="50493" y="20376"/>
                      <a:pt x="50417" y="20368"/>
                      <a:pt x="50341" y="20348"/>
                    </a:cubicBezTo>
                    <a:cubicBezTo>
                      <a:pt x="50276" y="20070"/>
                      <a:pt x="50552" y="19931"/>
                      <a:pt x="50720" y="19775"/>
                    </a:cubicBezTo>
                    <a:cubicBezTo>
                      <a:pt x="51292" y="19250"/>
                      <a:pt x="51834" y="18688"/>
                      <a:pt x="52288" y="18057"/>
                    </a:cubicBezTo>
                    <a:cubicBezTo>
                      <a:pt x="53039" y="17047"/>
                      <a:pt x="53560" y="15819"/>
                      <a:pt x="53538" y="14544"/>
                    </a:cubicBezTo>
                    <a:cubicBezTo>
                      <a:pt x="53517" y="13385"/>
                      <a:pt x="53044" y="12278"/>
                      <a:pt x="52367" y="11353"/>
                    </a:cubicBezTo>
                    <a:cubicBezTo>
                      <a:pt x="51702" y="10424"/>
                      <a:pt x="50836" y="9596"/>
                      <a:pt x="49762" y="9170"/>
                    </a:cubicBezTo>
                    <a:cubicBezTo>
                      <a:pt x="49238" y="8955"/>
                      <a:pt x="48676" y="8862"/>
                      <a:pt x="48112" y="8862"/>
                    </a:cubicBezTo>
                    <a:cubicBezTo>
                      <a:pt x="47865" y="8862"/>
                      <a:pt x="47618" y="8879"/>
                      <a:pt x="47374" y="8913"/>
                    </a:cubicBezTo>
                    <a:cubicBezTo>
                      <a:pt x="46026" y="9123"/>
                      <a:pt x="44796" y="9783"/>
                      <a:pt x="43697" y="10566"/>
                    </a:cubicBezTo>
                    <a:cubicBezTo>
                      <a:pt x="43517" y="10685"/>
                      <a:pt x="43356" y="10867"/>
                      <a:pt x="43128" y="10879"/>
                    </a:cubicBezTo>
                    <a:cubicBezTo>
                      <a:pt x="43098" y="10811"/>
                      <a:pt x="43067" y="10745"/>
                      <a:pt x="43038" y="10680"/>
                    </a:cubicBezTo>
                    <a:cubicBezTo>
                      <a:pt x="43244" y="10091"/>
                      <a:pt x="43429" y="9492"/>
                      <a:pt x="43549" y="8878"/>
                    </a:cubicBezTo>
                    <a:cubicBezTo>
                      <a:pt x="43855" y="7461"/>
                      <a:pt x="43857" y="5914"/>
                      <a:pt x="43202" y="4590"/>
                    </a:cubicBezTo>
                    <a:cubicBezTo>
                      <a:pt x="42640" y="3452"/>
                      <a:pt x="41599" y="2617"/>
                      <a:pt x="40456" y="2108"/>
                    </a:cubicBezTo>
                    <a:cubicBezTo>
                      <a:pt x="39610" y="1717"/>
                      <a:pt x="38678" y="1452"/>
                      <a:pt x="37743" y="1452"/>
                    </a:cubicBezTo>
                    <a:cubicBezTo>
                      <a:pt x="37434" y="1452"/>
                      <a:pt x="37125" y="1481"/>
                      <a:pt x="36819" y="1544"/>
                    </a:cubicBezTo>
                    <a:cubicBezTo>
                      <a:pt x="36039" y="1702"/>
                      <a:pt x="35320" y="2090"/>
                      <a:pt x="34716" y="2601"/>
                    </a:cubicBezTo>
                    <a:cubicBezTo>
                      <a:pt x="33755" y="3428"/>
                      <a:pt x="33078" y="4528"/>
                      <a:pt x="32546" y="5667"/>
                    </a:cubicBezTo>
                    <a:cubicBezTo>
                      <a:pt x="32442" y="5880"/>
                      <a:pt x="32387" y="6135"/>
                      <a:pt x="32183" y="6281"/>
                    </a:cubicBezTo>
                    <a:cubicBezTo>
                      <a:pt x="32110" y="6231"/>
                      <a:pt x="31999" y="6206"/>
                      <a:pt x="31987" y="6107"/>
                    </a:cubicBezTo>
                    <a:cubicBezTo>
                      <a:pt x="31737" y="4793"/>
                      <a:pt x="31341" y="3479"/>
                      <a:pt x="30599" y="2354"/>
                    </a:cubicBezTo>
                    <a:cubicBezTo>
                      <a:pt x="29968" y="1383"/>
                      <a:pt x="29028" y="593"/>
                      <a:pt x="27912" y="252"/>
                    </a:cubicBezTo>
                    <a:cubicBezTo>
                      <a:pt x="27342" y="78"/>
                      <a:pt x="26751" y="1"/>
                      <a:pt x="26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9"/>
              <p:cNvSpPr/>
              <p:nvPr/>
            </p:nvSpPr>
            <p:spPr>
              <a:xfrm>
                <a:off x="5460175" y="3345525"/>
                <a:ext cx="53600" cy="35150"/>
              </a:xfrm>
              <a:custGeom>
                <a:avLst/>
                <a:gdLst/>
                <a:ahLst/>
                <a:cxnLst/>
                <a:rect l="l" t="t" r="r" b="b"/>
                <a:pathLst>
                  <a:path w="2144" h="1406" extrusionOk="0">
                    <a:moveTo>
                      <a:pt x="1777" y="0"/>
                    </a:moveTo>
                    <a:cubicBezTo>
                      <a:pt x="1682" y="0"/>
                      <a:pt x="1586" y="16"/>
                      <a:pt x="1493" y="32"/>
                    </a:cubicBezTo>
                    <a:cubicBezTo>
                      <a:pt x="960" y="137"/>
                      <a:pt x="499" y="480"/>
                      <a:pt x="181" y="913"/>
                    </a:cubicBezTo>
                    <a:cubicBezTo>
                      <a:pt x="97" y="1012"/>
                      <a:pt x="0" y="1150"/>
                      <a:pt x="84" y="1281"/>
                    </a:cubicBezTo>
                    <a:cubicBezTo>
                      <a:pt x="125" y="1363"/>
                      <a:pt x="211" y="1405"/>
                      <a:pt x="297" y="1405"/>
                    </a:cubicBezTo>
                    <a:cubicBezTo>
                      <a:pt x="376" y="1405"/>
                      <a:pt x="456" y="1370"/>
                      <a:pt x="501" y="1298"/>
                    </a:cubicBezTo>
                    <a:cubicBezTo>
                      <a:pt x="778" y="915"/>
                      <a:pt x="1164" y="576"/>
                      <a:pt x="1649" y="513"/>
                    </a:cubicBezTo>
                    <a:cubicBezTo>
                      <a:pt x="1784" y="480"/>
                      <a:pt x="1967" y="518"/>
                      <a:pt x="2055" y="382"/>
                    </a:cubicBezTo>
                    <a:cubicBezTo>
                      <a:pt x="2144" y="256"/>
                      <a:pt x="2077" y="63"/>
                      <a:pt x="1933" y="17"/>
                    </a:cubicBezTo>
                    <a:cubicBezTo>
                      <a:pt x="1881" y="5"/>
                      <a:pt x="1829" y="0"/>
                      <a:pt x="1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9"/>
              <p:cNvSpPr/>
              <p:nvPr/>
            </p:nvSpPr>
            <p:spPr>
              <a:xfrm>
                <a:off x="5656200" y="3348075"/>
                <a:ext cx="53875" cy="35150"/>
              </a:xfrm>
              <a:custGeom>
                <a:avLst/>
                <a:gdLst/>
                <a:ahLst/>
                <a:cxnLst/>
                <a:rect l="l" t="t" r="r" b="b"/>
                <a:pathLst>
                  <a:path w="2155" h="1406" extrusionOk="0">
                    <a:moveTo>
                      <a:pt x="391" y="1"/>
                    </a:moveTo>
                    <a:cubicBezTo>
                      <a:pt x="341" y="1"/>
                      <a:pt x="291" y="3"/>
                      <a:pt x="241" y="8"/>
                    </a:cubicBezTo>
                    <a:cubicBezTo>
                      <a:pt x="0" y="66"/>
                      <a:pt x="32" y="466"/>
                      <a:pt x="284" y="474"/>
                    </a:cubicBezTo>
                    <a:cubicBezTo>
                      <a:pt x="770" y="494"/>
                      <a:pt x="1234" y="736"/>
                      <a:pt x="1526" y="1126"/>
                    </a:cubicBezTo>
                    <a:cubicBezTo>
                      <a:pt x="1618" y="1224"/>
                      <a:pt x="1684" y="1379"/>
                      <a:pt x="1833" y="1403"/>
                    </a:cubicBezTo>
                    <a:cubicBezTo>
                      <a:pt x="1846" y="1405"/>
                      <a:pt x="1858" y="1406"/>
                      <a:pt x="1871" y="1406"/>
                    </a:cubicBezTo>
                    <a:cubicBezTo>
                      <a:pt x="2027" y="1406"/>
                      <a:pt x="2155" y="1232"/>
                      <a:pt x="2099" y="1082"/>
                    </a:cubicBezTo>
                    <a:cubicBezTo>
                      <a:pt x="1739" y="494"/>
                      <a:pt x="1098"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9"/>
              <p:cNvSpPr/>
              <p:nvPr/>
            </p:nvSpPr>
            <p:spPr>
              <a:xfrm>
                <a:off x="5442575" y="3382925"/>
                <a:ext cx="285450" cy="289875"/>
              </a:xfrm>
              <a:custGeom>
                <a:avLst/>
                <a:gdLst/>
                <a:ahLst/>
                <a:cxnLst/>
                <a:rect l="l" t="t" r="r" b="b"/>
                <a:pathLst>
                  <a:path w="11418" h="11595" extrusionOk="0">
                    <a:moveTo>
                      <a:pt x="3435" y="490"/>
                    </a:moveTo>
                    <a:cubicBezTo>
                      <a:pt x="3576" y="490"/>
                      <a:pt x="3718" y="507"/>
                      <a:pt x="3856" y="544"/>
                    </a:cubicBezTo>
                    <a:cubicBezTo>
                      <a:pt x="4478" y="713"/>
                      <a:pt x="4963" y="1195"/>
                      <a:pt x="5294" y="1731"/>
                    </a:cubicBezTo>
                    <a:cubicBezTo>
                      <a:pt x="5402" y="1918"/>
                      <a:pt x="5563" y="2139"/>
                      <a:pt x="5449" y="2362"/>
                    </a:cubicBezTo>
                    <a:cubicBezTo>
                      <a:pt x="4750" y="3906"/>
                      <a:pt x="4663" y="5707"/>
                      <a:pt x="5150" y="7325"/>
                    </a:cubicBezTo>
                    <a:cubicBezTo>
                      <a:pt x="5096" y="7418"/>
                      <a:pt x="5040" y="7549"/>
                      <a:pt x="4917" y="7549"/>
                    </a:cubicBezTo>
                    <a:cubicBezTo>
                      <a:pt x="4911" y="7549"/>
                      <a:pt x="4905" y="7549"/>
                      <a:pt x="4899" y="7548"/>
                    </a:cubicBezTo>
                    <a:cubicBezTo>
                      <a:pt x="4036" y="7657"/>
                      <a:pt x="3132" y="8027"/>
                      <a:pt x="2647" y="8786"/>
                    </a:cubicBezTo>
                    <a:cubicBezTo>
                      <a:pt x="2573" y="8882"/>
                      <a:pt x="2450" y="8932"/>
                      <a:pt x="2336" y="8963"/>
                    </a:cubicBezTo>
                    <a:cubicBezTo>
                      <a:pt x="1853" y="8695"/>
                      <a:pt x="1518" y="8230"/>
                      <a:pt x="1253" y="7759"/>
                    </a:cubicBezTo>
                    <a:cubicBezTo>
                      <a:pt x="1935" y="7604"/>
                      <a:pt x="2363" y="6974"/>
                      <a:pt x="2610" y="6363"/>
                    </a:cubicBezTo>
                    <a:cubicBezTo>
                      <a:pt x="2721" y="6138"/>
                      <a:pt x="2752" y="5857"/>
                      <a:pt x="2617" y="5635"/>
                    </a:cubicBezTo>
                    <a:cubicBezTo>
                      <a:pt x="2328" y="5433"/>
                      <a:pt x="2018" y="5267"/>
                      <a:pt x="1719" y="5084"/>
                    </a:cubicBezTo>
                    <a:cubicBezTo>
                      <a:pt x="1749" y="4995"/>
                      <a:pt x="1788" y="4906"/>
                      <a:pt x="1861" y="4845"/>
                    </a:cubicBezTo>
                    <a:cubicBezTo>
                      <a:pt x="2185" y="4637"/>
                      <a:pt x="2645" y="4657"/>
                      <a:pt x="2901" y="4344"/>
                    </a:cubicBezTo>
                    <a:cubicBezTo>
                      <a:pt x="2893" y="3746"/>
                      <a:pt x="2721" y="3136"/>
                      <a:pt x="2371" y="2647"/>
                    </a:cubicBezTo>
                    <a:cubicBezTo>
                      <a:pt x="2159" y="2349"/>
                      <a:pt x="1816" y="2124"/>
                      <a:pt x="1448" y="2124"/>
                    </a:cubicBezTo>
                    <a:cubicBezTo>
                      <a:pt x="1389" y="2124"/>
                      <a:pt x="1330" y="2130"/>
                      <a:pt x="1271" y="2142"/>
                    </a:cubicBezTo>
                    <a:cubicBezTo>
                      <a:pt x="1559" y="1595"/>
                      <a:pt x="1951" y="1081"/>
                      <a:pt x="2489" y="760"/>
                    </a:cubicBezTo>
                    <a:cubicBezTo>
                      <a:pt x="2772" y="586"/>
                      <a:pt x="3103" y="490"/>
                      <a:pt x="3435" y="490"/>
                    </a:cubicBezTo>
                    <a:close/>
                    <a:moveTo>
                      <a:pt x="8133" y="738"/>
                    </a:moveTo>
                    <a:cubicBezTo>
                      <a:pt x="8213" y="738"/>
                      <a:pt x="8294" y="744"/>
                      <a:pt x="8375" y="757"/>
                    </a:cubicBezTo>
                    <a:cubicBezTo>
                      <a:pt x="8989" y="839"/>
                      <a:pt x="9493" y="1264"/>
                      <a:pt x="9850" y="1748"/>
                    </a:cubicBezTo>
                    <a:cubicBezTo>
                      <a:pt x="10451" y="2588"/>
                      <a:pt x="10715" y="3628"/>
                      <a:pt x="10768" y="4648"/>
                    </a:cubicBezTo>
                    <a:cubicBezTo>
                      <a:pt x="10817" y="5800"/>
                      <a:pt x="10609" y="6985"/>
                      <a:pt x="10043" y="7999"/>
                    </a:cubicBezTo>
                    <a:cubicBezTo>
                      <a:pt x="9763" y="8492"/>
                      <a:pt x="9386" y="8949"/>
                      <a:pt x="8888" y="9235"/>
                    </a:cubicBezTo>
                    <a:cubicBezTo>
                      <a:pt x="8868" y="9234"/>
                      <a:pt x="8847" y="9233"/>
                      <a:pt x="8826" y="9233"/>
                    </a:cubicBezTo>
                    <a:cubicBezTo>
                      <a:pt x="8790" y="9233"/>
                      <a:pt x="8753" y="9234"/>
                      <a:pt x="8716" y="9234"/>
                    </a:cubicBezTo>
                    <a:cubicBezTo>
                      <a:pt x="8584" y="9234"/>
                      <a:pt x="8453" y="9219"/>
                      <a:pt x="8401" y="9080"/>
                    </a:cubicBezTo>
                    <a:cubicBezTo>
                      <a:pt x="8258" y="8697"/>
                      <a:pt x="7989" y="8370"/>
                      <a:pt x="7648" y="8149"/>
                    </a:cubicBezTo>
                    <a:cubicBezTo>
                      <a:pt x="7473" y="8007"/>
                      <a:pt x="7259" y="7930"/>
                      <a:pt x="7083" y="7793"/>
                    </a:cubicBezTo>
                    <a:cubicBezTo>
                      <a:pt x="7084" y="7749"/>
                      <a:pt x="7086" y="7657"/>
                      <a:pt x="7087" y="7613"/>
                    </a:cubicBezTo>
                    <a:cubicBezTo>
                      <a:pt x="7445" y="7270"/>
                      <a:pt x="7678" y="6818"/>
                      <a:pt x="7834" y="6354"/>
                    </a:cubicBezTo>
                    <a:cubicBezTo>
                      <a:pt x="7875" y="6229"/>
                      <a:pt x="7863" y="6097"/>
                      <a:pt x="7865" y="5970"/>
                    </a:cubicBezTo>
                    <a:cubicBezTo>
                      <a:pt x="7571" y="5670"/>
                      <a:pt x="7162" y="5528"/>
                      <a:pt x="6821" y="5291"/>
                    </a:cubicBezTo>
                    <a:cubicBezTo>
                      <a:pt x="6982" y="4970"/>
                      <a:pt x="7364" y="4943"/>
                      <a:pt x="7660" y="4816"/>
                    </a:cubicBezTo>
                    <a:cubicBezTo>
                      <a:pt x="7827" y="4761"/>
                      <a:pt x="7935" y="4610"/>
                      <a:pt x="8052" y="4488"/>
                    </a:cubicBezTo>
                    <a:cubicBezTo>
                      <a:pt x="7985" y="3834"/>
                      <a:pt x="7806" y="3141"/>
                      <a:pt x="7322" y="2667"/>
                    </a:cubicBezTo>
                    <a:cubicBezTo>
                      <a:pt x="7128" y="2469"/>
                      <a:pt x="6855" y="2355"/>
                      <a:pt x="6581" y="2355"/>
                    </a:cubicBezTo>
                    <a:cubicBezTo>
                      <a:pt x="6448" y="2355"/>
                      <a:pt x="6315" y="2382"/>
                      <a:pt x="6191" y="2439"/>
                    </a:cubicBezTo>
                    <a:cubicBezTo>
                      <a:pt x="6161" y="2409"/>
                      <a:pt x="6098" y="2349"/>
                      <a:pt x="6065" y="2318"/>
                    </a:cubicBezTo>
                    <a:cubicBezTo>
                      <a:pt x="6187" y="1950"/>
                      <a:pt x="6451" y="1645"/>
                      <a:pt x="6723" y="1375"/>
                    </a:cubicBezTo>
                    <a:cubicBezTo>
                      <a:pt x="7094" y="1005"/>
                      <a:pt x="7604" y="738"/>
                      <a:pt x="8133" y="738"/>
                    </a:cubicBezTo>
                    <a:close/>
                    <a:moveTo>
                      <a:pt x="5463" y="8003"/>
                    </a:moveTo>
                    <a:cubicBezTo>
                      <a:pt x="6045" y="8003"/>
                      <a:pt x="6627" y="8124"/>
                      <a:pt x="7140" y="8402"/>
                    </a:cubicBezTo>
                    <a:cubicBezTo>
                      <a:pt x="7443" y="8582"/>
                      <a:pt x="7744" y="8806"/>
                      <a:pt x="7893" y="9137"/>
                    </a:cubicBezTo>
                    <a:cubicBezTo>
                      <a:pt x="8050" y="9455"/>
                      <a:pt x="8004" y="9849"/>
                      <a:pt x="7800" y="10136"/>
                    </a:cubicBezTo>
                    <a:cubicBezTo>
                      <a:pt x="7538" y="10513"/>
                      <a:pt x="7117" y="10746"/>
                      <a:pt x="6695" y="10905"/>
                    </a:cubicBezTo>
                    <a:cubicBezTo>
                      <a:pt x="6298" y="11041"/>
                      <a:pt x="5879" y="11105"/>
                      <a:pt x="5461" y="11105"/>
                    </a:cubicBezTo>
                    <a:cubicBezTo>
                      <a:pt x="5223" y="11105"/>
                      <a:pt x="4985" y="11084"/>
                      <a:pt x="4751" y="11044"/>
                    </a:cubicBezTo>
                    <a:cubicBezTo>
                      <a:pt x="4155" y="10930"/>
                      <a:pt x="3546" y="10680"/>
                      <a:pt x="3157" y="10197"/>
                    </a:cubicBezTo>
                    <a:cubicBezTo>
                      <a:pt x="2865" y="9845"/>
                      <a:pt x="2850" y="9307"/>
                      <a:pt x="3132" y="8944"/>
                    </a:cubicBezTo>
                    <a:cubicBezTo>
                      <a:pt x="3526" y="8424"/>
                      <a:pt x="4173" y="8169"/>
                      <a:pt x="4799" y="8055"/>
                    </a:cubicBezTo>
                    <a:cubicBezTo>
                      <a:pt x="5017" y="8021"/>
                      <a:pt x="5240" y="8003"/>
                      <a:pt x="5463" y="8003"/>
                    </a:cubicBezTo>
                    <a:close/>
                    <a:moveTo>
                      <a:pt x="3414" y="0"/>
                    </a:moveTo>
                    <a:cubicBezTo>
                      <a:pt x="3271" y="0"/>
                      <a:pt x="3129" y="14"/>
                      <a:pt x="2989" y="42"/>
                    </a:cubicBezTo>
                    <a:cubicBezTo>
                      <a:pt x="2101" y="236"/>
                      <a:pt x="1406" y="919"/>
                      <a:pt x="965" y="1686"/>
                    </a:cubicBezTo>
                    <a:cubicBezTo>
                      <a:pt x="213" y="3003"/>
                      <a:pt x="1" y="4586"/>
                      <a:pt x="215" y="6075"/>
                    </a:cubicBezTo>
                    <a:cubicBezTo>
                      <a:pt x="383" y="7162"/>
                      <a:pt x="793" y="8266"/>
                      <a:pt x="1610" y="9035"/>
                    </a:cubicBezTo>
                    <a:cubicBezTo>
                      <a:pt x="1818" y="9257"/>
                      <a:pt x="2136" y="9362"/>
                      <a:pt x="2282" y="9644"/>
                    </a:cubicBezTo>
                    <a:cubicBezTo>
                      <a:pt x="2505" y="10068"/>
                      <a:pt x="2709" y="10530"/>
                      <a:pt x="3096" y="10834"/>
                    </a:cubicBezTo>
                    <a:cubicBezTo>
                      <a:pt x="3757" y="11359"/>
                      <a:pt x="4594" y="11595"/>
                      <a:pt x="5434" y="11595"/>
                    </a:cubicBezTo>
                    <a:cubicBezTo>
                      <a:pt x="5885" y="11595"/>
                      <a:pt x="6336" y="11527"/>
                      <a:pt x="6761" y="11399"/>
                    </a:cubicBezTo>
                    <a:cubicBezTo>
                      <a:pt x="7403" y="11181"/>
                      <a:pt x="8049" y="10800"/>
                      <a:pt x="8344" y="10163"/>
                    </a:cubicBezTo>
                    <a:cubicBezTo>
                      <a:pt x="8398" y="10029"/>
                      <a:pt x="8508" y="9927"/>
                      <a:pt x="8646" y="9882"/>
                    </a:cubicBezTo>
                    <a:cubicBezTo>
                      <a:pt x="9560" y="9572"/>
                      <a:pt x="10225" y="8784"/>
                      <a:pt x="10630" y="7934"/>
                    </a:cubicBezTo>
                    <a:cubicBezTo>
                      <a:pt x="11278" y="6563"/>
                      <a:pt x="11418" y="4973"/>
                      <a:pt x="11113" y="3494"/>
                    </a:cubicBezTo>
                    <a:cubicBezTo>
                      <a:pt x="10891" y="2474"/>
                      <a:pt x="10435" y="1453"/>
                      <a:pt x="9605" y="786"/>
                    </a:cubicBezTo>
                    <a:cubicBezTo>
                      <a:pt x="9193" y="456"/>
                      <a:pt x="8672" y="247"/>
                      <a:pt x="8143" y="247"/>
                    </a:cubicBezTo>
                    <a:cubicBezTo>
                      <a:pt x="8047" y="247"/>
                      <a:pt x="7952" y="254"/>
                      <a:pt x="7856" y="268"/>
                    </a:cubicBezTo>
                    <a:cubicBezTo>
                      <a:pt x="7118" y="357"/>
                      <a:pt x="6489" y="837"/>
                      <a:pt x="6033" y="1402"/>
                    </a:cubicBezTo>
                    <a:cubicBezTo>
                      <a:pt x="5996" y="1462"/>
                      <a:pt x="5939" y="1487"/>
                      <a:pt x="5878" y="1487"/>
                    </a:cubicBezTo>
                    <a:cubicBezTo>
                      <a:pt x="5793" y="1487"/>
                      <a:pt x="5702" y="1438"/>
                      <a:pt x="5655" y="1368"/>
                    </a:cubicBezTo>
                    <a:cubicBezTo>
                      <a:pt x="5395" y="1013"/>
                      <a:pt x="5106" y="665"/>
                      <a:pt x="4734" y="422"/>
                    </a:cubicBezTo>
                    <a:cubicBezTo>
                      <a:pt x="4352" y="148"/>
                      <a:pt x="3883"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4" name="Google Shape;1534;p49"/>
            <p:cNvSpPr/>
            <p:nvPr/>
          </p:nvSpPr>
          <p:spPr>
            <a:xfrm rot="900166">
              <a:off x="784400" y="1947052"/>
              <a:ext cx="554513" cy="314333"/>
            </a:xfrm>
            <a:custGeom>
              <a:avLst/>
              <a:gdLst/>
              <a:ahLst/>
              <a:cxnLst/>
              <a:rect l="l" t="t" r="r" b="b"/>
              <a:pathLst>
                <a:path w="17431" h="9881" extrusionOk="0">
                  <a:moveTo>
                    <a:pt x="7480" y="6409"/>
                  </a:moveTo>
                  <a:cubicBezTo>
                    <a:pt x="7617" y="6409"/>
                    <a:pt x="7740" y="6512"/>
                    <a:pt x="7843" y="6597"/>
                  </a:cubicBezTo>
                  <a:cubicBezTo>
                    <a:pt x="7831" y="7191"/>
                    <a:pt x="7803" y="7785"/>
                    <a:pt x="7795" y="8378"/>
                  </a:cubicBezTo>
                  <a:cubicBezTo>
                    <a:pt x="7776" y="8518"/>
                    <a:pt x="7900" y="8645"/>
                    <a:pt x="8035" y="8645"/>
                  </a:cubicBezTo>
                  <a:cubicBezTo>
                    <a:pt x="8054" y="8645"/>
                    <a:pt x="8074" y="8643"/>
                    <a:pt x="8094" y="8637"/>
                  </a:cubicBezTo>
                  <a:cubicBezTo>
                    <a:pt x="8208" y="8614"/>
                    <a:pt x="8284" y="8499"/>
                    <a:pt x="8281" y="8388"/>
                  </a:cubicBezTo>
                  <a:cubicBezTo>
                    <a:pt x="8308" y="7816"/>
                    <a:pt x="8307" y="7244"/>
                    <a:pt x="8339" y="6674"/>
                  </a:cubicBezTo>
                  <a:cubicBezTo>
                    <a:pt x="8379" y="6512"/>
                    <a:pt x="8526" y="6475"/>
                    <a:pt x="8678" y="6475"/>
                  </a:cubicBezTo>
                  <a:cubicBezTo>
                    <a:pt x="8766" y="6475"/>
                    <a:pt x="8856" y="6487"/>
                    <a:pt x="8928" y="6495"/>
                  </a:cubicBezTo>
                  <a:cubicBezTo>
                    <a:pt x="9152" y="6658"/>
                    <a:pt x="9202" y="6959"/>
                    <a:pt x="9235" y="7217"/>
                  </a:cubicBezTo>
                  <a:cubicBezTo>
                    <a:pt x="9288" y="7718"/>
                    <a:pt x="9321" y="8245"/>
                    <a:pt x="9150" y="8729"/>
                  </a:cubicBezTo>
                  <a:cubicBezTo>
                    <a:pt x="9040" y="9047"/>
                    <a:pt x="8767" y="9321"/>
                    <a:pt x="8424" y="9367"/>
                  </a:cubicBezTo>
                  <a:cubicBezTo>
                    <a:pt x="8330" y="9380"/>
                    <a:pt x="8232" y="9387"/>
                    <a:pt x="8135" y="9387"/>
                  </a:cubicBezTo>
                  <a:cubicBezTo>
                    <a:pt x="7817" y="9387"/>
                    <a:pt x="7495" y="9310"/>
                    <a:pt x="7252" y="9103"/>
                  </a:cubicBezTo>
                  <a:cubicBezTo>
                    <a:pt x="6957" y="8846"/>
                    <a:pt x="6901" y="8428"/>
                    <a:pt x="6890" y="8059"/>
                  </a:cubicBezTo>
                  <a:cubicBezTo>
                    <a:pt x="6898" y="7601"/>
                    <a:pt x="6998" y="7148"/>
                    <a:pt x="7135" y="6712"/>
                  </a:cubicBezTo>
                  <a:cubicBezTo>
                    <a:pt x="7168" y="6581"/>
                    <a:pt x="7256" y="6454"/>
                    <a:pt x="7396" y="6423"/>
                  </a:cubicBezTo>
                  <a:cubicBezTo>
                    <a:pt x="7424" y="6413"/>
                    <a:pt x="7453" y="6409"/>
                    <a:pt x="7480" y="6409"/>
                  </a:cubicBezTo>
                  <a:close/>
                  <a:moveTo>
                    <a:pt x="15400" y="1"/>
                  </a:moveTo>
                  <a:cubicBezTo>
                    <a:pt x="15270" y="1"/>
                    <a:pt x="15146" y="115"/>
                    <a:pt x="15156" y="254"/>
                  </a:cubicBezTo>
                  <a:cubicBezTo>
                    <a:pt x="15189" y="570"/>
                    <a:pt x="15380" y="834"/>
                    <a:pt x="15487" y="1125"/>
                  </a:cubicBezTo>
                  <a:cubicBezTo>
                    <a:pt x="15570" y="1534"/>
                    <a:pt x="15329" y="1916"/>
                    <a:pt x="15132" y="2254"/>
                  </a:cubicBezTo>
                  <a:cubicBezTo>
                    <a:pt x="14136" y="4064"/>
                    <a:pt x="12323" y="5401"/>
                    <a:pt x="10294" y="5801"/>
                  </a:cubicBezTo>
                  <a:cubicBezTo>
                    <a:pt x="9714" y="5925"/>
                    <a:pt x="9117" y="5991"/>
                    <a:pt x="8521" y="5991"/>
                  </a:cubicBezTo>
                  <a:cubicBezTo>
                    <a:pt x="7572" y="5991"/>
                    <a:pt x="6626" y="5823"/>
                    <a:pt x="5752" y="5448"/>
                  </a:cubicBezTo>
                  <a:cubicBezTo>
                    <a:pt x="4448" y="4904"/>
                    <a:pt x="3334" y="3956"/>
                    <a:pt x="2500" y="2824"/>
                  </a:cubicBezTo>
                  <a:cubicBezTo>
                    <a:pt x="2242" y="2431"/>
                    <a:pt x="1917" y="2067"/>
                    <a:pt x="1787" y="1606"/>
                  </a:cubicBezTo>
                  <a:cubicBezTo>
                    <a:pt x="1917" y="1229"/>
                    <a:pt x="2202" y="918"/>
                    <a:pt x="2259" y="512"/>
                  </a:cubicBezTo>
                  <a:cubicBezTo>
                    <a:pt x="2300" y="367"/>
                    <a:pt x="2171" y="215"/>
                    <a:pt x="2028" y="215"/>
                  </a:cubicBezTo>
                  <a:cubicBezTo>
                    <a:pt x="2008" y="215"/>
                    <a:pt x="1988" y="218"/>
                    <a:pt x="1968" y="224"/>
                  </a:cubicBezTo>
                  <a:cubicBezTo>
                    <a:pt x="1806" y="249"/>
                    <a:pt x="1782" y="429"/>
                    <a:pt x="1740" y="556"/>
                  </a:cubicBezTo>
                  <a:cubicBezTo>
                    <a:pt x="1566" y="1134"/>
                    <a:pt x="1056" y="1599"/>
                    <a:pt x="458" y="1698"/>
                  </a:cubicBezTo>
                  <a:cubicBezTo>
                    <a:pt x="320" y="1736"/>
                    <a:pt x="129" y="1737"/>
                    <a:pt x="67" y="1892"/>
                  </a:cubicBezTo>
                  <a:cubicBezTo>
                    <a:pt x="0" y="2039"/>
                    <a:pt x="117" y="2228"/>
                    <a:pt x="280" y="2228"/>
                  </a:cubicBezTo>
                  <a:cubicBezTo>
                    <a:pt x="284" y="2228"/>
                    <a:pt x="287" y="2228"/>
                    <a:pt x="291" y="2228"/>
                  </a:cubicBezTo>
                  <a:cubicBezTo>
                    <a:pt x="611" y="2210"/>
                    <a:pt x="916" y="2099"/>
                    <a:pt x="1199" y="1956"/>
                  </a:cubicBezTo>
                  <a:cubicBezTo>
                    <a:pt x="1244" y="1968"/>
                    <a:pt x="1332" y="1995"/>
                    <a:pt x="1376" y="2009"/>
                  </a:cubicBezTo>
                  <a:cubicBezTo>
                    <a:pt x="1880" y="2835"/>
                    <a:pt x="2439" y="3639"/>
                    <a:pt x="3152" y="4300"/>
                  </a:cubicBezTo>
                  <a:cubicBezTo>
                    <a:pt x="4017" y="5131"/>
                    <a:pt x="5063" y="5779"/>
                    <a:pt x="6208" y="6141"/>
                  </a:cubicBezTo>
                  <a:cubicBezTo>
                    <a:pt x="6360" y="6185"/>
                    <a:pt x="6559" y="6200"/>
                    <a:pt x="6626" y="6375"/>
                  </a:cubicBezTo>
                  <a:cubicBezTo>
                    <a:pt x="6717" y="6516"/>
                    <a:pt x="6624" y="6678"/>
                    <a:pt x="6593" y="6825"/>
                  </a:cubicBezTo>
                  <a:cubicBezTo>
                    <a:pt x="6430" y="7422"/>
                    <a:pt x="6337" y="8060"/>
                    <a:pt x="6466" y="8671"/>
                  </a:cubicBezTo>
                  <a:cubicBezTo>
                    <a:pt x="6574" y="9174"/>
                    <a:pt x="6949" y="9614"/>
                    <a:pt x="7445" y="9767"/>
                  </a:cubicBezTo>
                  <a:cubicBezTo>
                    <a:pt x="7671" y="9837"/>
                    <a:pt x="7918" y="9880"/>
                    <a:pt x="8163" y="9880"/>
                  </a:cubicBezTo>
                  <a:cubicBezTo>
                    <a:pt x="8550" y="9880"/>
                    <a:pt x="8931" y="9774"/>
                    <a:pt x="9220" y="9505"/>
                  </a:cubicBezTo>
                  <a:cubicBezTo>
                    <a:pt x="9691" y="9057"/>
                    <a:pt x="9790" y="8358"/>
                    <a:pt x="9761" y="7738"/>
                  </a:cubicBezTo>
                  <a:cubicBezTo>
                    <a:pt x="9763" y="7387"/>
                    <a:pt x="9696" y="7043"/>
                    <a:pt x="9654" y="6697"/>
                  </a:cubicBezTo>
                  <a:cubicBezTo>
                    <a:pt x="9690" y="6535"/>
                    <a:pt x="9830" y="6383"/>
                    <a:pt x="9999" y="6358"/>
                  </a:cubicBezTo>
                  <a:cubicBezTo>
                    <a:pt x="11548" y="6121"/>
                    <a:pt x="13030" y="5411"/>
                    <a:pt x="14155" y="4315"/>
                  </a:cubicBezTo>
                  <a:cubicBezTo>
                    <a:pt x="14843" y="3665"/>
                    <a:pt x="15389" y="2881"/>
                    <a:pt x="15812" y="2038"/>
                  </a:cubicBezTo>
                  <a:cubicBezTo>
                    <a:pt x="15869" y="1873"/>
                    <a:pt x="16020" y="1786"/>
                    <a:pt x="16184" y="1752"/>
                  </a:cubicBezTo>
                  <a:cubicBezTo>
                    <a:pt x="16495" y="1859"/>
                    <a:pt x="16801" y="2002"/>
                    <a:pt x="17136" y="2014"/>
                  </a:cubicBezTo>
                  <a:cubicBezTo>
                    <a:pt x="17137" y="2014"/>
                    <a:pt x="17139" y="2014"/>
                    <a:pt x="17140" y="2014"/>
                  </a:cubicBezTo>
                  <a:cubicBezTo>
                    <a:pt x="17311" y="2014"/>
                    <a:pt x="17430" y="1807"/>
                    <a:pt x="17345" y="1660"/>
                  </a:cubicBezTo>
                  <a:cubicBezTo>
                    <a:pt x="17269" y="1513"/>
                    <a:pt x="17080" y="1518"/>
                    <a:pt x="16943" y="1479"/>
                  </a:cubicBezTo>
                  <a:cubicBezTo>
                    <a:pt x="16359" y="1373"/>
                    <a:pt x="15863" y="922"/>
                    <a:pt x="15689" y="358"/>
                  </a:cubicBezTo>
                  <a:cubicBezTo>
                    <a:pt x="15639" y="239"/>
                    <a:pt x="15632" y="71"/>
                    <a:pt x="15493" y="22"/>
                  </a:cubicBezTo>
                  <a:cubicBezTo>
                    <a:pt x="15463" y="7"/>
                    <a:pt x="15432" y="1"/>
                    <a:pt x="15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49"/>
          <p:cNvGrpSpPr/>
          <p:nvPr/>
        </p:nvGrpSpPr>
        <p:grpSpPr>
          <a:xfrm>
            <a:off x="8261861" y="1017714"/>
            <a:ext cx="1087115" cy="1520411"/>
            <a:chOff x="137036" y="2185664"/>
            <a:chExt cx="1087115" cy="1520411"/>
          </a:xfrm>
        </p:grpSpPr>
        <p:sp>
          <p:nvSpPr>
            <p:cNvPr id="1536" name="Google Shape;1536;p49"/>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7" name="Google Shape;1537;p49"/>
            <p:cNvGrpSpPr/>
            <p:nvPr/>
          </p:nvGrpSpPr>
          <p:grpSpPr>
            <a:xfrm rot="-900166">
              <a:off x="313645" y="2276432"/>
              <a:ext cx="727060" cy="1313734"/>
              <a:chOff x="2119450" y="4218200"/>
              <a:chExt cx="571375" cy="1032425"/>
            </a:xfrm>
          </p:grpSpPr>
          <p:sp>
            <p:nvSpPr>
              <p:cNvPr id="1538" name="Google Shape;1538;p49"/>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9"/>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9"/>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9"/>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9"/>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9"/>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9"/>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9"/>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9"/>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ounded Rectangle 1"/>
          <p:cNvSpPr/>
          <p:nvPr/>
        </p:nvSpPr>
        <p:spPr>
          <a:xfrm>
            <a:off x="1139362" y="612982"/>
            <a:ext cx="6369626" cy="3407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Bài tập:</a:t>
            </a:r>
            <a:r>
              <a:rPr lang="en-US" sz="320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Trên con đường đi tới tương lai của bản thân, </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tấm bản đồ</a:t>
            </a:r>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 có vai trò như thế nào</a:t>
            </a:r>
            <a:r>
              <a:rPr lang="en-US" sz="3200">
                <a:solidFill>
                  <a:schemeClr val="tx1"/>
                </a:solidFill>
                <a:latin typeface="Times New Roman" panose="02020603050405020304" pitchFamily="18" charset="0"/>
                <a:cs typeface="Times New Roman" panose="02020603050405020304" pitchFamily="18" charset="0"/>
              </a:rPr>
              <a:t>” H</a:t>
            </a:r>
            <a:r>
              <a:rPr lang="vi-VN" sz="3200">
                <a:solidFill>
                  <a:schemeClr val="tx1"/>
                </a:solidFill>
                <a:latin typeface="Times New Roman" panose="02020603050405020304" pitchFamily="18" charset="0"/>
                <a:cs typeface="Times New Roman" panose="02020603050405020304" pitchFamily="18" charset="0"/>
              </a:rPr>
              <a:t>ãy trả lời câu hỏi trên bằng một đoạn văn khoảng </a:t>
            </a:r>
            <a:r>
              <a:rPr lang="en-US" sz="3200">
                <a:solidFill>
                  <a:schemeClr val="tx1"/>
                </a:solidFill>
                <a:latin typeface="Times New Roman" panose="02020603050405020304" pitchFamily="18" charset="0"/>
                <a:cs typeface="Times New Roman" panose="02020603050405020304" pitchFamily="18" charset="0"/>
              </a:rPr>
              <a:t>(5- 7 câu)</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5" name="Google Shape;1555;p50"/>
          <p:cNvSpPr/>
          <p:nvPr/>
        </p:nvSpPr>
        <p:spPr>
          <a:xfrm>
            <a:off x="4575450" y="488210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6" name="Google Shape;1556;p50"/>
          <p:cNvGrpSpPr/>
          <p:nvPr/>
        </p:nvGrpSpPr>
        <p:grpSpPr>
          <a:xfrm rot="-900166">
            <a:off x="8498084" y="4436611"/>
            <a:ext cx="459331" cy="579548"/>
            <a:chOff x="5191200" y="4689525"/>
            <a:chExt cx="360975" cy="455450"/>
          </a:xfrm>
        </p:grpSpPr>
        <p:sp>
          <p:nvSpPr>
            <p:cNvPr id="1557" name="Google Shape;1557;p5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9" name="Google Shape;1559;p50"/>
          <p:cNvSpPr/>
          <p:nvPr/>
        </p:nvSpPr>
        <p:spPr>
          <a:xfrm>
            <a:off x="74994" y="3260168"/>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50"/>
          <p:cNvGrpSpPr/>
          <p:nvPr/>
        </p:nvGrpSpPr>
        <p:grpSpPr>
          <a:xfrm rot="900166">
            <a:off x="8301191" y="4282534"/>
            <a:ext cx="450265" cy="415813"/>
            <a:chOff x="1381575" y="5040050"/>
            <a:chExt cx="353850" cy="326775"/>
          </a:xfrm>
        </p:grpSpPr>
        <p:sp>
          <p:nvSpPr>
            <p:cNvPr id="1561" name="Google Shape;1561;p5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907676" y="356346"/>
            <a:ext cx="7745506" cy="410807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Yêu cầu về hình thức:</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 Đảm bảo hình thức của đoạn văn: lùi đầu dòng và viết hoa chữ cái đầu đoạn, chấm xuống dòng để kết thúc đoạn văn. </a:t>
            </a:r>
          </a:p>
          <a:p>
            <a:r>
              <a:rPr lang="en-US" sz="2800">
                <a:solidFill>
                  <a:schemeClr val="tx1"/>
                </a:solidFill>
                <a:latin typeface="Times New Roman" panose="02020603050405020304" pitchFamily="18" charset="0"/>
                <a:cs typeface="Times New Roman" panose="02020603050405020304" pitchFamily="18" charset="0"/>
              </a:rPr>
              <a:t>+ Đảm bảo dung lượng đoạn văn 5-7 câu. </a:t>
            </a:r>
          </a:p>
          <a:p>
            <a:r>
              <a:rPr lang="en-US" sz="2800">
                <a:solidFill>
                  <a:schemeClr val="tx1"/>
                </a:solidFill>
                <a:latin typeface="Times New Roman" panose="02020603050405020304" pitchFamily="18" charset="0"/>
                <a:cs typeface="Times New Roman" panose="02020603050405020304" pitchFamily="18" charset="0"/>
              </a:rPr>
              <a:t>+ Các câu phải đúng ngữ pháp, tập trung vào chủ đề, liên kết với nhau bằng các phương tiện phù hợp.</a:t>
            </a:r>
          </a:p>
          <a:p>
            <a:endParaRPr 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pic>
        <p:nvPicPr>
          <p:cNvPr id="1002" name="Google Shape;1002;p35"/>
          <p:cNvPicPr preferRelativeResize="0"/>
          <p:nvPr/>
        </p:nvPicPr>
        <p:blipFill rotWithShape="1">
          <a:blip r:embed="rId3">
            <a:alphaModFix/>
          </a:blip>
          <a:srcRect l="5814" r="5814"/>
          <a:stretch/>
        </p:blipFill>
        <p:spPr>
          <a:xfrm>
            <a:off x="7623189" y="2519000"/>
            <a:ext cx="1441399" cy="2564700"/>
          </a:xfrm>
          <a:prstGeom prst="rect">
            <a:avLst/>
          </a:prstGeom>
          <a:noFill/>
          <a:ln w="19050" cap="flat" cmpd="sng">
            <a:solidFill>
              <a:schemeClr val="dk1"/>
            </a:solidFill>
            <a:prstDash val="solid"/>
            <a:round/>
            <a:headEnd type="none" w="sm" len="sm"/>
            <a:tailEnd type="none" w="sm" len="sm"/>
          </a:ln>
        </p:spPr>
      </p:pic>
      <p:grpSp>
        <p:nvGrpSpPr>
          <p:cNvPr id="1003" name="Google Shape;1003;p35"/>
          <p:cNvGrpSpPr/>
          <p:nvPr/>
        </p:nvGrpSpPr>
        <p:grpSpPr>
          <a:xfrm>
            <a:off x="720000" y="2039300"/>
            <a:ext cx="588990" cy="585400"/>
            <a:chOff x="3646075" y="2424300"/>
            <a:chExt cx="343775" cy="341700"/>
          </a:xfrm>
        </p:grpSpPr>
        <p:sp>
          <p:nvSpPr>
            <p:cNvPr id="1004" name="Google Shape;1004;p35"/>
            <p:cNvSpPr/>
            <p:nvPr/>
          </p:nvSpPr>
          <p:spPr>
            <a:xfrm>
              <a:off x="3646100" y="2424300"/>
              <a:ext cx="343750" cy="341700"/>
            </a:xfrm>
            <a:custGeom>
              <a:avLst/>
              <a:gdLst/>
              <a:ahLst/>
              <a:cxnLst/>
              <a:rect l="l" t="t" r="r" b="b"/>
              <a:pathLst>
                <a:path w="13750" h="13668" extrusionOk="0">
                  <a:moveTo>
                    <a:pt x="3696" y="4480"/>
                  </a:moveTo>
                  <a:lnTo>
                    <a:pt x="3696" y="4480"/>
                  </a:lnTo>
                  <a:cubicBezTo>
                    <a:pt x="3170" y="5267"/>
                    <a:pt x="2776" y="6093"/>
                    <a:pt x="2530" y="6929"/>
                  </a:cubicBezTo>
                  <a:lnTo>
                    <a:pt x="887" y="6674"/>
                  </a:lnTo>
                  <a:lnTo>
                    <a:pt x="2193" y="4698"/>
                  </a:lnTo>
                  <a:cubicBezTo>
                    <a:pt x="2239" y="4630"/>
                    <a:pt x="2311" y="4588"/>
                    <a:pt x="2392" y="4582"/>
                  </a:cubicBezTo>
                  <a:lnTo>
                    <a:pt x="3696" y="4480"/>
                  </a:lnTo>
                  <a:close/>
                  <a:moveTo>
                    <a:pt x="12086" y="801"/>
                  </a:moveTo>
                  <a:cubicBezTo>
                    <a:pt x="12293" y="801"/>
                    <a:pt x="12479" y="807"/>
                    <a:pt x="12641" y="816"/>
                  </a:cubicBezTo>
                  <a:cubicBezTo>
                    <a:pt x="12776" y="823"/>
                    <a:pt x="12882" y="930"/>
                    <a:pt x="12889" y="1064"/>
                  </a:cubicBezTo>
                  <a:cubicBezTo>
                    <a:pt x="12945" y="2078"/>
                    <a:pt x="12893" y="4060"/>
                    <a:pt x="11919" y="5941"/>
                  </a:cubicBezTo>
                  <a:cubicBezTo>
                    <a:pt x="11426" y="6895"/>
                    <a:pt x="10582" y="7910"/>
                    <a:pt x="9604" y="8726"/>
                  </a:cubicBezTo>
                  <a:cubicBezTo>
                    <a:pt x="8957" y="9266"/>
                    <a:pt x="8329" y="9656"/>
                    <a:pt x="7750" y="9938"/>
                  </a:cubicBezTo>
                  <a:lnTo>
                    <a:pt x="3767" y="5955"/>
                  </a:lnTo>
                  <a:cubicBezTo>
                    <a:pt x="4137" y="5200"/>
                    <a:pt x="4588" y="4570"/>
                    <a:pt x="4980" y="4102"/>
                  </a:cubicBezTo>
                  <a:cubicBezTo>
                    <a:pt x="5795" y="3123"/>
                    <a:pt x="6810" y="2279"/>
                    <a:pt x="7764" y="1786"/>
                  </a:cubicBezTo>
                  <a:cubicBezTo>
                    <a:pt x="9345" y="968"/>
                    <a:pt x="10997" y="801"/>
                    <a:pt x="12086" y="801"/>
                  </a:cubicBezTo>
                  <a:close/>
                  <a:moveTo>
                    <a:pt x="3430" y="6750"/>
                  </a:moveTo>
                  <a:lnTo>
                    <a:pt x="6954" y="10275"/>
                  </a:lnTo>
                  <a:cubicBezTo>
                    <a:pt x="6504" y="10436"/>
                    <a:pt x="6101" y="10532"/>
                    <a:pt x="5765" y="10589"/>
                  </a:cubicBezTo>
                  <a:cubicBezTo>
                    <a:pt x="5752" y="10591"/>
                    <a:pt x="5739" y="10592"/>
                    <a:pt x="5726" y="10592"/>
                  </a:cubicBezTo>
                  <a:cubicBezTo>
                    <a:pt x="5657" y="10592"/>
                    <a:pt x="5590" y="10564"/>
                    <a:pt x="5540" y="10514"/>
                  </a:cubicBezTo>
                  <a:lnTo>
                    <a:pt x="3191" y="8166"/>
                  </a:lnTo>
                  <a:cubicBezTo>
                    <a:pt x="3131" y="8106"/>
                    <a:pt x="3103" y="8021"/>
                    <a:pt x="3117" y="7940"/>
                  </a:cubicBezTo>
                  <a:cubicBezTo>
                    <a:pt x="3187" y="7522"/>
                    <a:pt x="3295" y="7125"/>
                    <a:pt x="3430" y="6750"/>
                  </a:cubicBezTo>
                  <a:close/>
                  <a:moveTo>
                    <a:pt x="9225" y="10009"/>
                  </a:moveTo>
                  <a:lnTo>
                    <a:pt x="9124" y="11313"/>
                  </a:lnTo>
                  <a:cubicBezTo>
                    <a:pt x="9118" y="11395"/>
                    <a:pt x="9075" y="11467"/>
                    <a:pt x="9007" y="11512"/>
                  </a:cubicBezTo>
                  <a:lnTo>
                    <a:pt x="7031" y="12818"/>
                  </a:lnTo>
                  <a:lnTo>
                    <a:pt x="6777" y="11175"/>
                  </a:lnTo>
                  <a:cubicBezTo>
                    <a:pt x="7612" y="10929"/>
                    <a:pt x="8438" y="10536"/>
                    <a:pt x="9225" y="10009"/>
                  </a:cubicBezTo>
                  <a:close/>
                  <a:moveTo>
                    <a:pt x="12089" y="0"/>
                  </a:moveTo>
                  <a:cubicBezTo>
                    <a:pt x="10912" y="0"/>
                    <a:pt x="9121" y="182"/>
                    <a:pt x="7396" y="1075"/>
                  </a:cubicBezTo>
                  <a:cubicBezTo>
                    <a:pt x="6351" y="1615"/>
                    <a:pt x="5246" y="2531"/>
                    <a:pt x="4364" y="3589"/>
                  </a:cubicBezTo>
                  <a:cubicBezTo>
                    <a:pt x="4353" y="3602"/>
                    <a:pt x="4343" y="3615"/>
                    <a:pt x="4332" y="3628"/>
                  </a:cubicBezTo>
                  <a:lnTo>
                    <a:pt x="2330" y="3783"/>
                  </a:lnTo>
                  <a:cubicBezTo>
                    <a:pt x="2001" y="3808"/>
                    <a:pt x="1708" y="3981"/>
                    <a:pt x="1525" y="4257"/>
                  </a:cubicBezTo>
                  <a:lnTo>
                    <a:pt x="160" y="6322"/>
                  </a:lnTo>
                  <a:cubicBezTo>
                    <a:pt x="22" y="6530"/>
                    <a:pt x="0" y="6792"/>
                    <a:pt x="101" y="7021"/>
                  </a:cubicBezTo>
                  <a:cubicBezTo>
                    <a:pt x="203" y="7251"/>
                    <a:pt x="410" y="7410"/>
                    <a:pt x="658" y="7449"/>
                  </a:cubicBezTo>
                  <a:lnTo>
                    <a:pt x="2344" y="7710"/>
                  </a:lnTo>
                  <a:cubicBezTo>
                    <a:pt x="2338" y="7742"/>
                    <a:pt x="2333" y="7775"/>
                    <a:pt x="2327" y="7808"/>
                  </a:cubicBezTo>
                  <a:cubicBezTo>
                    <a:pt x="2271" y="8144"/>
                    <a:pt x="2382" y="8489"/>
                    <a:pt x="2625" y="8732"/>
                  </a:cubicBezTo>
                  <a:lnTo>
                    <a:pt x="4973" y="11080"/>
                  </a:lnTo>
                  <a:cubicBezTo>
                    <a:pt x="5175" y="11282"/>
                    <a:pt x="5447" y="11393"/>
                    <a:pt x="5725" y="11393"/>
                  </a:cubicBezTo>
                  <a:cubicBezTo>
                    <a:pt x="5782" y="11393"/>
                    <a:pt x="5840" y="11388"/>
                    <a:pt x="5897" y="11378"/>
                  </a:cubicBezTo>
                  <a:cubicBezTo>
                    <a:pt x="5930" y="11373"/>
                    <a:pt x="5963" y="11367"/>
                    <a:pt x="5996" y="11361"/>
                  </a:cubicBezTo>
                  <a:lnTo>
                    <a:pt x="6257" y="13047"/>
                  </a:lnTo>
                  <a:cubicBezTo>
                    <a:pt x="6295" y="13295"/>
                    <a:pt x="6455" y="13503"/>
                    <a:pt x="6684" y="13605"/>
                  </a:cubicBezTo>
                  <a:cubicBezTo>
                    <a:pt x="6779" y="13646"/>
                    <a:pt x="6880" y="13667"/>
                    <a:pt x="6981" y="13667"/>
                  </a:cubicBezTo>
                  <a:cubicBezTo>
                    <a:pt x="7121" y="13667"/>
                    <a:pt x="7262" y="13626"/>
                    <a:pt x="7383" y="13545"/>
                  </a:cubicBezTo>
                  <a:lnTo>
                    <a:pt x="9449" y="12180"/>
                  </a:lnTo>
                  <a:cubicBezTo>
                    <a:pt x="9724" y="11998"/>
                    <a:pt x="9897" y="11705"/>
                    <a:pt x="9922" y="11375"/>
                  </a:cubicBezTo>
                  <a:lnTo>
                    <a:pt x="10077" y="9373"/>
                  </a:lnTo>
                  <a:cubicBezTo>
                    <a:pt x="10090" y="9363"/>
                    <a:pt x="10103" y="9352"/>
                    <a:pt x="10116" y="9341"/>
                  </a:cubicBezTo>
                  <a:cubicBezTo>
                    <a:pt x="11174" y="8459"/>
                    <a:pt x="12090" y="7355"/>
                    <a:pt x="12631" y="6309"/>
                  </a:cubicBezTo>
                  <a:cubicBezTo>
                    <a:pt x="13691" y="4259"/>
                    <a:pt x="13749" y="2116"/>
                    <a:pt x="13689" y="1021"/>
                  </a:cubicBezTo>
                  <a:cubicBezTo>
                    <a:pt x="13659" y="478"/>
                    <a:pt x="13228" y="46"/>
                    <a:pt x="12685" y="16"/>
                  </a:cubicBezTo>
                  <a:cubicBezTo>
                    <a:pt x="12511" y="6"/>
                    <a:pt x="12311" y="0"/>
                    <a:pt x="12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3831050" y="2481875"/>
              <a:ext cx="100125" cy="100075"/>
            </a:xfrm>
            <a:custGeom>
              <a:avLst/>
              <a:gdLst/>
              <a:ahLst/>
              <a:cxnLst/>
              <a:rect l="l" t="t" r="r" b="b"/>
              <a:pathLst>
                <a:path w="4005" h="4003" extrusionOk="0">
                  <a:moveTo>
                    <a:pt x="2002" y="802"/>
                  </a:moveTo>
                  <a:cubicBezTo>
                    <a:pt x="2310" y="802"/>
                    <a:pt x="2617" y="919"/>
                    <a:pt x="2852" y="1153"/>
                  </a:cubicBezTo>
                  <a:cubicBezTo>
                    <a:pt x="3078" y="1380"/>
                    <a:pt x="3203" y="1681"/>
                    <a:pt x="3203" y="2003"/>
                  </a:cubicBezTo>
                  <a:cubicBezTo>
                    <a:pt x="3203" y="2323"/>
                    <a:pt x="3078" y="2625"/>
                    <a:pt x="2852" y="2851"/>
                  </a:cubicBezTo>
                  <a:cubicBezTo>
                    <a:pt x="2617" y="3086"/>
                    <a:pt x="2310" y="3203"/>
                    <a:pt x="2002" y="3203"/>
                  </a:cubicBezTo>
                  <a:cubicBezTo>
                    <a:pt x="1694" y="3203"/>
                    <a:pt x="1387" y="3086"/>
                    <a:pt x="1153" y="2851"/>
                  </a:cubicBezTo>
                  <a:cubicBezTo>
                    <a:pt x="926" y="2625"/>
                    <a:pt x="801" y="2323"/>
                    <a:pt x="801" y="2003"/>
                  </a:cubicBezTo>
                  <a:cubicBezTo>
                    <a:pt x="801" y="1681"/>
                    <a:pt x="926" y="1380"/>
                    <a:pt x="1153" y="1153"/>
                  </a:cubicBezTo>
                  <a:cubicBezTo>
                    <a:pt x="1387" y="919"/>
                    <a:pt x="1694" y="802"/>
                    <a:pt x="2002" y="802"/>
                  </a:cubicBezTo>
                  <a:close/>
                  <a:moveTo>
                    <a:pt x="2002" y="1"/>
                  </a:moveTo>
                  <a:cubicBezTo>
                    <a:pt x="1490" y="1"/>
                    <a:pt x="977" y="196"/>
                    <a:pt x="587" y="586"/>
                  </a:cubicBezTo>
                  <a:cubicBezTo>
                    <a:pt x="208" y="964"/>
                    <a:pt x="0" y="1467"/>
                    <a:pt x="0" y="2003"/>
                  </a:cubicBezTo>
                  <a:cubicBezTo>
                    <a:pt x="0" y="2537"/>
                    <a:pt x="209" y="3040"/>
                    <a:pt x="587" y="3418"/>
                  </a:cubicBezTo>
                  <a:cubicBezTo>
                    <a:pt x="977" y="3808"/>
                    <a:pt x="1490" y="4003"/>
                    <a:pt x="2002" y="4003"/>
                  </a:cubicBezTo>
                  <a:cubicBezTo>
                    <a:pt x="2515" y="4003"/>
                    <a:pt x="3027" y="3808"/>
                    <a:pt x="3418" y="3418"/>
                  </a:cubicBezTo>
                  <a:cubicBezTo>
                    <a:pt x="3796" y="3040"/>
                    <a:pt x="4004" y="2537"/>
                    <a:pt x="4004" y="2003"/>
                  </a:cubicBezTo>
                  <a:cubicBezTo>
                    <a:pt x="4004" y="1467"/>
                    <a:pt x="3796" y="964"/>
                    <a:pt x="3418" y="586"/>
                  </a:cubicBezTo>
                  <a:cubicBezTo>
                    <a:pt x="3027" y="196"/>
                    <a:pt x="2515" y="1"/>
                    <a:pt x="2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3646275" y="2653150"/>
              <a:ext cx="54675" cy="52725"/>
            </a:xfrm>
            <a:custGeom>
              <a:avLst/>
              <a:gdLst/>
              <a:ahLst/>
              <a:cxnLst/>
              <a:rect l="l" t="t" r="r" b="b"/>
              <a:pathLst>
                <a:path w="2187" h="2109" extrusionOk="0">
                  <a:moveTo>
                    <a:pt x="1747" y="1"/>
                  </a:moveTo>
                  <a:cubicBezTo>
                    <a:pt x="1644" y="1"/>
                    <a:pt x="1542" y="40"/>
                    <a:pt x="1463" y="118"/>
                  </a:cubicBezTo>
                  <a:lnTo>
                    <a:pt x="156" y="1426"/>
                  </a:lnTo>
                  <a:cubicBezTo>
                    <a:pt x="0" y="1582"/>
                    <a:pt x="0" y="1835"/>
                    <a:pt x="156" y="1992"/>
                  </a:cubicBezTo>
                  <a:cubicBezTo>
                    <a:pt x="235" y="2070"/>
                    <a:pt x="337" y="2109"/>
                    <a:pt x="439" y="2109"/>
                  </a:cubicBezTo>
                  <a:cubicBezTo>
                    <a:pt x="542" y="2109"/>
                    <a:pt x="644" y="2070"/>
                    <a:pt x="723" y="1992"/>
                  </a:cubicBezTo>
                  <a:lnTo>
                    <a:pt x="2030" y="685"/>
                  </a:lnTo>
                  <a:cubicBezTo>
                    <a:pt x="2186" y="528"/>
                    <a:pt x="2186" y="274"/>
                    <a:pt x="2030" y="118"/>
                  </a:cubicBezTo>
                  <a:cubicBezTo>
                    <a:pt x="1952" y="40"/>
                    <a:pt x="1849" y="1"/>
                    <a:pt x="1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3646075" y="2683100"/>
              <a:ext cx="84825" cy="82900"/>
            </a:xfrm>
            <a:custGeom>
              <a:avLst/>
              <a:gdLst/>
              <a:ahLst/>
              <a:cxnLst/>
              <a:rect l="l" t="t" r="r" b="b"/>
              <a:pathLst>
                <a:path w="3393" h="3316" extrusionOk="0">
                  <a:moveTo>
                    <a:pt x="2953" y="1"/>
                  </a:moveTo>
                  <a:cubicBezTo>
                    <a:pt x="2850" y="1"/>
                    <a:pt x="2747" y="40"/>
                    <a:pt x="2669" y="119"/>
                  </a:cubicBezTo>
                  <a:lnTo>
                    <a:pt x="156" y="2632"/>
                  </a:lnTo>
                  <a:cubicBezTo>
                    <a:pt x="0" y="2788"/>
                    <a:pt x="0" y="3041"/>
                    <a:pt x="156" y="3198"/>
                  </a:cubicBezTo>
                  <a:cubicBezTo>
                    <a:pt x="234" y="3276"/>
                    <a:pt x="337" y="3315"/>
                    <a:pt x="439" y="3315"/>
                  </a:cubicBezTo>
                  <a:cubicBezTo>
                    <a:pt x="542" y="3315"/>
                    <a:pt x="645" y="3276"/>
                    <a:pt x="722" y="3198"/>
                  </a:cubicBezTo>
                  <a:lnTo>
                    <a:pt x="3236" y="685"/>
                  </a:lnTo>
                  <a:cubicBezTo>
                    <a:pt x="3392" y="528"/>
                    <a:pt x="3392" y="275"/>
                    <a:pt x="3236" y="119"/>
                  </a:cubicBezTo>
                  <a:cubicBezTo>
                    <a:pt x="3158" y="40"/>
                    <a:pt x="3055" y="1"/>
                    <a:pt x="2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3706150" y="2713050"/>
              <a:ext cx="54700" cy="52750"/>
            </a:xfrm>
            <a:custGeom>
              <a:avLst/>
              <a:gdLst/>
              <a:ahLst/>
              <a:cxnLst/>
              <a:rect l="l" t="t" r="r" b="b"/>
              <a:pathLst>
                <a:path w="2188" h="2110" extrusionOk="0">
                  <a:moveTo>
                    <a:pt x="1748" y="1"/>
                  </a:moveTo>
                  <a:cubicBezTo>
                    <a:pt x="1646" y="1"/>
                    <a:pt x="1543" y="40"/>
                    <a:pt x="1465" y="119"/>
                  </a:cubicBezTo>
                  <a:lnTo>
                    <a:pt x="157" y="1426"/>
                  </a:lnTo>
                  <a:cubicBezTo>
                    <a:pt x="1" y="1582"/>
                    <a:pt x="1" y="1835"/>
                    <a:pt x="157" y="1992"/>
                  </a:cubicBezTo>
                  <a:cubicBezTo>
                    <a:pt x="236" y="2070"/>
                    <a:pt x="338" y="2110"/>
                    <a:pt x="441" y="2110"/>
                  </a:cubicBezTo>
                  <a:cubicBezTo>
                    <a:pt x="543" y="2110"/>
                    <a:pt x="645" y="2070"/>
                    <a:pt x="724" y="1992"/>
                  </a:cubicBezTo>
                  <a:lnTo>
                    <a:pt x="2031" y="685"/>
                  </a:lnTo>
                  <a:cubicBezTo>
                    <a:pt x="2187" y="528"/>
                    <a:pt x="2187" y="275"/>
                    <a:pt x="2031" y="119"/>
                  </a:cubicBezTo>
                  <a:cubicBezTo>
                    <a:pt x="1953" y="40"/>
                    <a:pt x="1850" y="1"/>
                    <a:pt x="1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35"/>
          <p:cNvGrpSpPr/>
          <p:nvPr/>
        </p:nvGrpSpPr>
        <p:grpSpPr>
          <a:xfrm rot="-900166">
            <a:off x="7057659" y="4264033"/>
            <a:ext cx="459331" cy="579548"/>
            <a:chOff x="5191200" y="4689525"/>
            <a:chExt cx="360975" cy="455450"/>
          </a:xfrm>
        </p:grpSpPr>
        <p:sp>
          <p:nvSpPr>
            <p:cNvPr id="1010" name="Google Shape;1010;p35"/>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35"/>
          <p:cNvGrpSpPr/>
          <p:nvPr/>
        </p:nvGrpSpPr>
        <p:grpSpPr>
          <a:xfrm rot="900166">
            <a:off x="4019127" y="4329854"/>
            <a:ext cx="450265" cy="415813"/>
            <a:chOff x="1381575" y="5040050"/>
            <a:chExt cx="353850" cy="326775"/>
          </a:xfrm>
        </p:grpSpPr>
        <p:sp>
          <p:nvSpPr>
            <p:cNvPr id="1013" name="Google Shape;1013;p35"/>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35"/>
          <p:cNvGrpSpPr/>
          <p:nvPr/>
        </p:nvGrpSpPr>
        <p:grpSpPr>
          <a:xfrm>
            <a:off x="7150964" y="248522"/>
            <a:ext cx="2264145" cy="2262323"/>
            <a:chOff x="-33311" y="816847"/>
            <a:chExt cx="2264145" cy="2262323"/>
          </a:xfrm>
        </p:grpSpPr>
        <p:grpSp>
          <p:nvGrpSpPr>
            <p:cNvPr id="1016" name="Google Shape;1016;p35"/>
            <p:cNvGrpSpPr/>
            <p:nvPr/>
          </p:nvGrpSpPr>
          <p:grpSpPr>
            <a:xfrm rot="900166">
              <a:off x="174181" y="1024717"/>
              <a:ext cx="1849160" cy="1846583"/>
              <a:chOff x="4854975" y="2837100"/>
              <a:chExt cx="1453200" cy="1451175"/>
            </a:xfrm>
          </p:grpSpPr>
          <p:sp>
            <p:nvSpPr>
              <p:cNvPr id="1017" name="Google Shape;1017;p35"/>
              <p:cNvSpPr/>
              <p:nvPr/>
            </p:nvSpPr>
            <p:spPr>
              <a:xfrm>
                <a:off x="5473875" y="3395175"/>
                <a:ext cx="107800" cy="211825"/>
              </a:xfrm>
              <a:custGeom>
                <a:avLst/>
                <a:gdLst/>
                <a:ahLst/>
                <a:cxnLst/>
                <a:rect l="l" t="t" r="r" b="b"/>
                <a:pathLst>
                  <a:path w="4312" h="8473" extrusionOk="0">
                    <a:moveTo>
                      <a:pt x="2183" y="0"/>
                    </a:moveTo>
                    <a:cubicBezTo>
                      <a:pt x="1851" y="0"/>
                      <a:pt x="1520" y="96"/>
                      <a:pt x="1237" y="270"/>
                    </a:cubicBezTo>
                    <a:cubicBezTo>
                      <a:pt x="699" y="591"/>
                      <a:pt x="307" y="1105"/>
                      <a:pt x="19" y="1652"/>
                    </a:cubicBezTo>
                    <a:cubicBezTo>
                      <a:pt x="78" y="1640"/>
                      <a:pt x="137" y="1634"/>
                      <a:pt x="196" y="1634"/>
                    </a:cubicBezTo>
                    <a:cubicBezTo>
                      <a:pt x="564" y="1634"/>
                      <a:pt x="907" y="1859"/>
                      <a:pt x="1119" y="2157"/>
                    </a:cubicBezTo>
                    <a:cubicBezTo>
                      <a:pt x="1469" y="2646"/>
                      <a:pt x="1641" y="3256"/>
                      <a:pt x="1649" y="3854"/>
                    </a:cubicBezTo>
                    <a:cubicBezTo>
                      <a:pt x="1393" y="4167"/>
                      <a:pt x="933" y="4147"/>
                      <a:pt x="609" y="4355"/>
                    </a:cubicBezTo>
                    <a:cubicBezTo>
                      <a:pt x="536" y="4416"/>
                      <a:pt x="497" y="4505"/>
                      <a:pt x="467" y="4594"/>
                    </a:cubicBezTo>
                    <a:cubicBezTo>
                      <a:pt x="766" y="4777"/>
                      <a:pt x="1076" y="4943"/>
                      <a:pt x="1365" y="5145"/>
                    </a:cubicBezTo>
                    <a:cubicBezTo>
                      <a:pt x="1500" y="5367"/>
                      <a:pt x="1469" y="5648"/>
                      <a:pt x="1358" y="5873"/>
                    </a:cubicBezTo>
                    <a:cubicBezTo>
                      <a:pt x="1111" y="6484"/>
                      <a:pt x="683" y="7114"/>
                      <a:pt x="1" y="7269"/>
                    </a:cubicBezTo>
                    <a:cubicBezTo>
                      <a:pt x="266" y="7740"/>
                      <a:pt x="601" y="8205"/>
                      <a:pt x="1084" y="8473"/>
                    </a:cubicBezTo>
                    <a:cubicBezTo>
                      <a:pt x="1198" y="8442"/>
                      <a:pt x="1321" y="8392"/>
                      <a:pt x="1395" y="8296"/>
                    </a:cubicBezTo>
                    <a:cubicBezTo>
                      <a:pt x="1880" y="7537"/>
                      <a:pt x="2784" y="7167"/>
                      <a:pt x="3647" y="7058"/>
                    </a:cubicBezTo>
                    <a:cubicBezTo>
                      <a:pt x="3653" y="7059"/>
                      <a:pt x="3659" y="7059"/>
                      <a:pt x="3665" y="7059"/>
                    </a:cubicBezTo>
                    <a:cubicBezTo>
                      <a:pt x="3788" y="7059"/>
                      <a:pt x="3844" y="6928"/>
                      <a:pt x="3898" y="6835"/>
                    </a:cubicBezTo>
                    <a:cubicBezTo>
                      <a:pt x="3411" y="5217"/>
                      <a:pt x="3498" y="3416"/>
                      <a:pt x="4197" y="1872"/>
                    </a:cubicBezTo>
                    <a:cubicBezTo>
                      <a:pt x="4311" y="1649"/>
                      <a:pt x="4150" y="1428"/>
                      <a:pt x="4042" y="1241"/>
                    </a:cubicBezTo>
                    <a:cubicBezTo>
                      <a:pt x="3711" y="705"/>
                      <a:pt x="3226" y="223"/>
                      <a:pt x="2604" y="54"/>
                    </a:cubicBezTo>
                    <a:cubicBezTo>
                      <a:pt x="2466" y="17"/>
                      <a:pt x="2324" y="0"/>
                      <a:pt x="2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a:off x="5594200" y="3401350"/>
                <a:ext cx="118825" cy="212450"/>
              </a:xfrm>
              <a:custGeom>
                <a:avLst/>
                <a:gdLst/>
                <a:ahLst/>
                <a:cxnLst/>
                <a:rect l="l" t="t" r="r" b="b"/>
                <a:pathLst>
                  <a:path w="4753" h="8498" extrusionOk="0">
                    <a:moveTo>
                      <a:pt x="2068" y="1"/>
                    </a:moveTo>
                    <a:cubicBezTo>
                      <a:pt x="1539" y="1"/>
                      <a:pt x="1029" y="268"/>
                      <a:pt x="658" y="638"/>
                    </a:cubicBezTo>
                    <a:cubicBezTo>
                      <a:pt x="386" y="908"/>
                      <a:pt x="122" y="1213"/>
                      <a:pt x="0" y="1581"/>
                    </a:cubicBezTo>
                    <a:cubicBezTo>
                      <a:pt x="33" y="1612"/>
                      <a:pt x="96" y="1672"/>
                      <a:pt x="126" y="1702"/>
                    </a:cubicBezTo>
                    <a:cubicBezTo>
                      <a:pt x="250" y="1645"/>
                      <a:pt x="383" y="1618"/>
                      <a:pt x="516" y="1618"/>
                    </a:cubicBezTo>
                    <a:cubicBezTo>
                      <a:pt x="790" y="1618"/>
                      <a:pt x="1063" y="1732"/>
                      <a:pt x="1258" y="1930"/>
                    </a:cubicBezTo>
                    <a:cubicBezTo>
                      <a:pt x="1741" y="2404"/>
                      <a:pt x="1920" y="3097"/>
                      <a:pt x="1987" y="3751"/>
                    </a:cubicBezTo>
                    <a:cubicBezTo>
                      <a:pt x="1870" y="3873"/>
                      <a:pt x="1762" y="4024"/>
                      <a:pt x="1595" y="4079"/>
                    </a:cubicBezTo>
                    <a:cubicBezTo>
                      <a:pt x="1299" y="4206"/>
                      <a:pt x="917" y="4233"/>
                      <a:pt x="756" y="4554"/>
                    </a:cubicBezTo>
                    <a:cubicBezTo>
                      <a:pt x="1097" y="4791"/>
                      <a:pt x="1506" y="4933"/>
                      <a:pt x="1800" y="5233"/>
                    </a:cubicBezTo>
                    <a:cubicBezTo>
                      <a:pt x="1798" y="5360"/>
                      <a:pt x="1810" y="5492"/>
                      <a:pt x="1769" y="5617"/>
                    </a:cubicBezTo>
                    <a:cubicBezTo>
                      <a:pt x="1613" y="6081"/>
                      <a:pt x="1380" y="6533"/>
                      <a:pt x="1022" y="6876"/>
                    </a:cubicBezTo>
                    <a:cubicBezTo>
                      <a:pt x="1021" y="6920"/>
                      <a:pt x="1019" y="7012"/>
                      <a:pt x="1018" y="7056"/>
                    </a:cubicBezTo>
                    <a:cubicBezTo>
                      <a:pt x="1194" y="7193"/>
                      <a:pt x="1408" y="7270"/>
                      <a:pt x="1583" y="7412"/>
                    </a:cubicBezTo>
                    <a:cubicBezTo>
                      <a:pt x="1924" y="7633"/>
                      <a:pt x="2193" y="7960"/>
                      <a:pt x="2336" y="8343"/>
                    </a:cubicBezTo>
                    <a:cubicBezTo>
                      <a:pt x="2388" y="8482"/>
                      <a:pt x="2519" y="8497"/>
                      <a:pt x="2651" y="8497"/>
                    </a:cubicBezTo>
                    <a:cubicBezTo>
                      <a:pt x="2688" y="8497"/>
                      <a:pt x="2725" y="8496"/>
                      <a:pt x="2761" y="8496"/>
                    </a:cubicBezTo>
                    <a:cubicBezTo>
                      <a:pt x="2782" y="8496"/>
                      <a:pt x="2803" y="8497"/>
                      <a:pt x="2823" y="8498"/>
                    </a:cubicBezTo>
                    <a:cubicBezTo>
                      <a:pt x="3321" y="8212"/>
                      <a:pt x="3698" y="7755"/>
                      <a:pt x="3978" y="7262"/>
                    </a:cubicBezTo>
                    <a:cubicBezTo>
                      <a:pt x="4544" y="6248"/>
                      <a:pt x="4752" y="5063"/>
                      <a:pt x="4703" y="3911"/>
                    </a:cubicBezTo>
                    <a:cubicBezTo>
                      <a:pt x="4651" y="2891"/>
                      <a:pt x="4386" y="1851"/>
                      <a:pt x="3785" y="1011"/>
                    </a:cubicBezTo>
                    <a:cubicBezTo>
                      <a:pt x="3428" y="527"/>
                      <a:pt x="2924" y="102"/>
                      <a:pt x="2310" y="20"/>
                    </a:cubicBezTo>
                    <a:cubicBezTo>
                      <a:pt x="2229" y="7"/>
                      <a:pt x="2148" y="1"/>
                      <a:pt x="20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a:off x="5513800" y="3583000"/>
                <a:ext cx="130050" cy="77550"/>
              </a:xfrm>
              <a:custGeom>
                <a:avLst/>
                <a:gdLst/>
                <a:ahLst/>
                <a:cxnLst/>
                <a:rect l="l" t="t" r="r" b="b"/>
                <a:pathLst>
                  <a:path w="5202" h="3102" extrusionOk="0">
                    <a:moveTo>
                      <a:pt x="2614" y="0"/>
                    </a:moveTo>
                    <a:cubicBezTo>
                      <a:pt x="2391" y="0"/>
                      <a:pt x="2168" y="18"/>
                      <a:pt x="1950" y="52"/>
                    </a:cubicBezTo>
                    <a:cubicBezTo>
                      <a:pt x="1324" y="166"/>
                      <a:pt x="677" y="421"/>
                      <a:pt x="283" y="941"/>
                    </a:cubicBezTo>
                    <a:cubicBezTo>
                      <a:pt x="1" y="1304"/>
                      <a:pt x="16" y="1842"/>
                      <a:pt x="308" y="2194"/>
                    </a:cubicBezTo>
                    <a:cubicBezTo>
                      <a:pt x="697" y="2677"/>
                      <a:pt x="1306" y="2927"/>
                      <a:pt x="1902" y="3041"/>
                    </a:cubicBezTo>
                    <a:cubicBezTo>
                      <a:pt x="2136" y="3081"/>
                      <a:pt x="2374" y="3102"/>
                      <a:pt x="2612" y="3102"/>
                    </a:cubicBezTo>
                    <a:cubicBezTo>
                      <a:pt x="3030" y="3102"/>
                      <a:pt x="3449" y="3038"/>
                      <a:pt x="3846" y="2902"/>
                    </a:cubicBezTo>
                    <a:cubicBezTo>
                      <a:pt x="4268" y="2743"/>
                      <a:pt x="4689" y="2510"/>
                      <a:pt x="4951" y="2133"/>
                    </a:cubicBezTo>
                    <a:cubicBezTo>
                      <a:pt x="5155" y="1846"/>
                      <a:pt x="5201" y="1452"/>
                      <a:pt x="5044" y="1134"/>
                    </a:cubicBezTo>
                    <a:cubicBezTo>
                      <a:pt x="4895" y="803"/>
                      <a:pt x="4594" y="579"/>
                      <a:pt x="4291" y="399"/>
                    </a:cubicBezTo>
                    <a:cubicBezTo>
                      <a:pt x="3778" y="121"/>
                      <a:pt x="3196" y="0"/>
                      <a:pt x="2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a:off x="5284575" y="3273800"/>
                <a:ext cx="589750" cy="576650"/>
              </a:xfrm>
              <a:custGeom>
                <a:avLst/>
                <a:gdLst/>
                <a:ahLst/>
                <a:cxnLst/>
                <a:rect l="l" t="t" r="r" b="b"/>
                <a:pathLst>
                  <a:path w="23590" h="23066" extrusionOk="0">
                    <a:moveTo>
                      <a:pt x="8801" y="2869"/>
                    </a:moveTo>
                    <a:cubicBezTo>
                      <a:pt x="8853" y="2869"/>
                      <a:pt x="8905" y="2874"/>
                      <a:pt x="8957" y="2886"/>
                    </a:cubicBezTo>
                    <a:cubicBezTo>
                      <a:pt x="9101" y="2932"/>
                      <a:pt x="9168" y="3125"/>
                      <a:pt x="9079" y="3251"/>
                    </a:cubicBezTo>
                    <a:cubicBezTo>
                      <a:pt x="8991" y="3387"/>
                      <a:pt x="8808" y="3349"/>
                      <a:pt x="8673" y="3382"/>
                    </a:cubicBezTo>
                    <a:cubicBezTo>
                      <a:pt x="8188" y="3445"/>
                      <a:pt x="7802" y="3784"/>
                      <a:pt x="7525" y="4167"/>
                    </a:cubicBezTo>
                    <a:cubicBezTo>
                      <a:pt x="7480" y="4239"/>
                      <a:pt x="7400" y="4274"/>
                      <a:pt x="7321" y="4274"/>
                    </a:cubicBezTo>
                    <a:cubicBezTo>
                      <a:pt x="7235" y="4274"/>
                      <a:pt x="7149" y="4232"/>
                      <a:pt x="7108" y="4150"/>
                    </a:cubicBezTo>
                    <a:cubicBezTo>
                      <a:pt x="7024" y="4019"/>
                      <a:pt x="7121" y="3881"/>
                      <a:pt x="7205" y="3782"/>
                    </a:cubicBezTo>
                    <a:cubicBezTo>
                      <a:pt x="7523" y="3349"/>
                      <a:pt x="7984" y="3006"/>
                      <a:pt x="8517" y="2901"/>
                    </a:cubicBezTo>
                    <a:cubicBezTo>
                      <a:pt x="8610" y="2885"/>
                      <a:pt x="8706" y="2869"/>
                      <a:pt x="8801" y="2869"/>
                    </a:cubicBezTo>
                    <a:close/>
                    <a:moveTo>
                      <a:pt x="15256" y="2972"/>
                    </a:moveTo>
                    <a:cubicBezTo>
                      <a:pt x="15963" y="2972"/>
                      <a:pt x="16604" y="3465"/>
                      <a:pt x="16964" y="4053"/>
                    </a:cubicBezTo>
                    <a:cubicBezTo>
                      <a:pt x="17020" y="4203"/>
                      <a:pt x="16892" y="4377"/>
                      <a:pt x="16736" y="4377"/>
                    </a:cubicBezTo>
                    <a:cubicBezTo>
                      <a:pt x="16723" y="4377"/>
                      <a:pt x="16711" y="4376"/>
                      <a:pt x="16698" y="4374"/>
                    </a:cubicBezTo>
                    <a:cubicBezTo>
                      <a:pt x="16549" y="4350"/>
                      <a:pt x="16483" y="4195"/>
                      <a:pt x="16391" y="4097"/>
                    </a:cubicBezTo>
                    <a:cubicBezTo>
                      <a:pt x="16099" y="3707"/>
                      <a:pt x="15635" y="3465"/>
                      <a:pt x="15149" y="3445"/>
                    </a:cubicBezTo>
                    <a:cubicBezTo>
                      <a:pt x="14897" y="3437"/>
                      <a:pt x="14864" y="3037"/>
                      <a:pt x="15106" y="2979"/>
                    </a:cubicBezTo>
                    <a:cubicBezTo>
                      <a:pt x="15156" y="2974"/>
                      <a:pt x="15206" y="2972"/>
                      <a:pt x="15256" y="2972"/>
                    </a:cubicBezTo>
                    <a:close/>
                    <a:moveTo>
                      <a:pt x="9734" y="4365"/>
                    </a:moveTo>
                    <a:cubicBezTo>
                      <a:pt x="10203" y="4365"/>
                      <a:pt x="10672" y="4513"/>
                      <a:pt x="11054" y="4787"/>
                    </a:cubicBezTo>
                    <a:cubicBezTo>
                      <a:pt x="11426" y="5030"/>
                      <a:pt x="11715" y="5378"/>
                      <a:pt x="11975" y="5733"/>
                    </a:cubicBezTo>
                    <a:cubicBezTo>
                      <a:pt x="12022" y="5803"/>
                      <a:pt x="12113" y="5852"/>
                      <a:pt x="12198" y="5852"/>
                    </a:cubicBezTo>
                    <a:cubicBezTo>
                      <a:pt x="12259" y="5852"/>
                      <a:pt x="12316" y="5827"/>
                      <a:pt x="12353" y="5767"/>
                    </a:cubicBezTo>
                    <a:cubicBezTo>
                      <a:pt x="12809" y="5202"/>
                      <a:pt x="13438" y="4722"/>
                      <a:pt x="14176" y="4633"/>
                    </a:cubicBezTo>
                    <a:cubicBezTo>
                      <a:pt x="14272" y="4619"/>
                      <a:pt x="14367" y="4612"/>
                      <a:pt x="14463" y="4612"/>
                    </a:cubicBezTo>
                    <a:cubicBezTo>
                      <a:pt x="14992" y="4612"/>
                      <a:pt x="15513" y="4821"/>
                      <a:pt x="15925" y="5151"/>
                    </a:cubicBezTo>
                    <a:cubicBezTo>
                      <a:pt x="16755" y="5818"/>
                      <a:pt x="17211" y="6839"/>
                      <a:pt x="17433" y="7859"/>
                    </a:cubicBezTo>
                    <a:cubicBezTo>
                      <a:pt x="17738" y="9338"/>
                      <a:pt x="17598" y="10928"/>
                      <a:pt x="16950" y="12299"/>
                    </a:cubicBezTo>
                    <a:cubicBezTo>
                      <a:pt x="16545" y="13149"/>
                      <a:pt x="15880" y="13937"/>
                      <a:pt x="14966" y="14247"/>
                    </a:cubicBezTo>
                    <a:cubicBezTo>
                      <a:pt x="14828" y="14292"/>
                      <a:pt x="14718" y="14394"/>
                      <a:pt x="14664" y="14528"/>
                    </a:cubicBezTo>
                    <a:cubicBezTo>
                      <a:pt x="14369" y="15165"/>
                      <a:pt x="13723" y="15546"/>
                      <a:pt x="13081" y="15764"/>
                    </a:cubicBezTo>
                    <a:cubicBezTo>
                      <a:pt x="12656" y="15892"/>
                      <a:pt x="12205" y="15960"/>
                      <a:pt x="11754" y="15960"/>
                    </a:cubicBezTo>
                    <a:cubicBezTo>
                      <a:pt x="10914" y="15960"/>
                      <a:pt x="10077" y="15724"/>
                      <a:pt x="9416" y="15199"/>
                    </a:cubicBezTo>
                    <a:cubicBezTo>
                      <a:pt x="9029" y="14895"/>
                      <a:pt x="8825" y="14433"/>
                      <a:pt x="8602" y="14009"/>
                    </a:cubicBezTo>
                    <a:cubicBezTo>
                      <a:pt x="8456" y="13727"/>
                      <a:pt x="8138" y="13622"/>
                      <a:pt x="7930" y="13400"/>
                    </a:cubicBezTo>
                    <a:cubicBezTo>
                      <a:pt x="7113" y="12631"/>
                      <a:pt x="6703" y="11527"/>
                      <a:pt x="6535" y="10440"/>
                    </a:cubicBezTo>
                    <a:cubicBezTo>
                      <a:pt x="6321" y="8951"/>
                      <a:pt x="6533" y="7368"/>
                      <a:pt x="7285" y="6051"/>
                    </a:cubicBezTo>
                    <a:cubicBezTo>
                      <a:pt x="7726" y="5284"/>
                      <a:pt x="8421" y="4601"/>
                      <a:pt x="9309" y="4407"/>
                    </a:cubicBezTo>
                    <a:cubicBezTo>
                      <a:pt x="9449" y="4379"/>
                      <a:pt x="9591" y="4365"/>
                      <a:pt x="9734" y="4365"/>
                    </a:cubicBezTo>
                    <a:close/>
                    <a:moveTo>
                      <a:pt x="18709" y="11661"/>
                    </a:moveTo>
                    <a:cubicBezTo>
                      <a:pt x="18741" y="11661"/>
                      <a:pt x="18772" y="11667"/>
                      <a:pt x="18802" y="11682"/>
                    </a:cubicBezTo>
                    <a:cubicBezTo>
                      <a:pt x="18941" y="11731"/>
                      <a:pt x="18948" y="11899"/>
                      <a:pt x="18998" y="12018"/>
                    </a:cubicBezTo>
                    <a:cubicBezTo>
                      <a:pt x="19172" y="12582"/>
                      <a:pt x="19668" y="13033"/>
                      <a:pt x="20252" y="13139"/>
                    </a:cubicBezTo>
                    <a:cubicBezTo>
                      <a:pt x="20389" y="13178"/>
                      <a:pt x="20578" y="13173"/>
                      <a:pt x="20654" y="13320"/>
                    </a:cubicBezTo>
                    <a:cubicBezTo>
                      <a:pt x="20739" y="13467"/>
                      <a:pt x="20620" y="13674"/>
                      <a:pt x="20449" y="13674"/>
                    </a:cubicBezTo>
                    <a:cubicBezTo>
                      <a:pt x="20448" y="13674"/>
                      <a:pt x="20446" y="13674"/>
                      <a:pt x="20445" y="13674"/>
                    </a:cubicBezTo>
                    <a:cubicBezTo>
                      <a:pt x="20110" y="13662"/>
                      <a:pt x="19804" y="13519"/>
                      <a:pt x="19493" y="13412"/>
                    </a:cubicBezTo>
                    <a:cubicBezTo>
                      <a:pt x="19329" y="13446"/>
                      <a:pt x="19178" y="13533"/>
                      <a:pt x="19121" y="13698"/>
                    </a:cubicBezTo>
                    <a:cubicBezTo>
                      <a:pt x="18698" y="14541"/>
                      <a:pt x="18152" y="15325"/>
                      <a:pt x="17464" y="15975"/>
                    </a:cubicBezTo>
                    <a:cubicBezTo>
                      <a:pt x="16339" y="17071"/>
                      <a:pt x="14857" y="17781"/>
                      <a:pt x="13308" y="18018"/>
                    </a:cubicBezTo>
                    <a:cubicBezTo>
                      <a:pt x="13139" y="18043"/>
                      <a:pt x="12999" y="18195"/>
                      <a:pt x="12963" y="18357"/>
                    </a:cubicBezTo>
                    <a:cubicBezTo>
                      <a:pt x="13005" y="18703"/>
                      <a:pt x="13072" y="19047"/>
                      <a:pt x="13070" y="19399"/>
                    </a:cubicBezTo>
                    <a:cubicBezTo>
                      <a:pt x="13099" y="20018"/>
                      <a:pt x="13000" y="20717"/>
                      <a:pt x="12529" y="21165"/>
                    </a:cubicBezTo>
                    <a:cubicBezTo>
                      <a:pt x="12240" y="21434"/>
                      <a:pt x="11859" y="21540"/>
                      <a:pt x="11472" y="21540"/>
                    </a:cubicBezTo>
                    <a:cubicBezTo>
                      <a:pt x="11227" y="21540"/>
                      <a:pt x="10980" y="21497"/>
                      <a:pt x="10754" y="21427"/>
                    </a:cubicBezTo>
                    <a:cubicBezTo>
                      <a:pt x="10258" y="21274"/>
                      <a:pt x="9883" y="20834"/>
                      <a:pt x="9775" y="20331"/>
                    </a:cubicBezTo>
                    <a:cubicBezTo>
                      <a:pt x="9646" y="19720"/>
                      <a:pt x="9739" y="19082"/>
                      <a:pt x="9902" y="18485"/>
                    </a:cubicBezTo>
                    <a:cubicBezTo>
                      <a:pt x="9933" y="18338"/>
                      <a:pt x="10026" y="18177"/>
                      <a:pt x="9935" y="18035"/>
                    </a:cubicBezTo>
                    <a:cubicBezTo>
                      <a:pt x="9868" y="17860"/>
                      <a:pt x="9669" y="17846"/>
                      <a:pt x="9517" y="17801"/>
                    </a:cubicBezTo>
                    <a:cubicBezTo>
                      <a:pt x="8372" y="17439"/>
                      <a:pt x="7326" y="16791"/>
                      <a:pt x="6461" y="15960"/>
                    </a:cubicBezTo>
                    <a:cubicBezTo>
                      <a:pt x="5748" y="15299"/>
                      <a:pt x="5189" y="14495"/>
                      <a:pt x="4685" y="13669"/>
                    </a:cubicBezTo>
                    <a:cubicBezTo>
                      <a:pt x="4641" y="13655"/>
                      <a:pt x="4553" y="13628"/>
                      <a:pt x="4508" y="13616"/>
                    </a:cubicBezTo>
                    <a:cubicBezTo>
                      <a:pt x="4225" y="13759"/>
                      <a:pt x="3920" y="13870"/>
                      <a:pt x="3600" y="13888"/>
                    </a:cubicBezTo>
                    <a:cubicBezTo>
                      <a:pt x="3596" y="13888"/>
                      <a:pt x="3593" y="13888"/>
                      <a:pt x="3589" y="13888"/>
                    </a:cubicBezTo>
                    <a:cubicBezTo>
                      <a:pt x="3426" y="13888"/>
                      <a:pt x="3309" y="13699"/>
                      <a:pt x="3376" y="13552"/>
                    </a:cubicBezTo>
                    <a:cubicBezTo>
                      <a:pt x="3438" y="13397"/>
                      <a:pt x="3629" y="13396"/>
                      <a:pt x="3767" y="13358"/>
                    </a:cubicBezTo>
                    <a:cubicBezTo>
                      <a:pt x="4365" y="13259"/>
                      <a:pt x="4875" y="12794"/>
                      <a:pt x="5049" y="12216"/>
                    </a:cubicBezTo>
                    <a:cubicBezTo>
                      <a:pt x="5091" y="12089"/>
                      <a:pt x="5115" y="11909"/>
                      <a:pt x="5277" y="11884"/>
                    </a:cubicBezTo>
                    <a:cubicBezTo>
                      <a:pt x="5297" y="11878"/>
                      <a:pt x="5317" y="11875"/>
                      <a:pt x="5336" y="11875"/>
                    </a:cubicBezTo>
                    <a:cubicBezTo>
                      <a:pt x="5480" y="11875"/>
                      <a:pt x="5609" y="12028"/>
                      <a:pt x="5568" y="12172"/>
                    </a:cubicBezTo>
                    <a:cubicBezTo>
                      <a:pt x="5511" y="12578"/>
                      <a:pt x="5226" y="12889"/>
                      <a:pt x="5096" y="13266"/>
                    </a:cubicBezTo>
                    <a:cubicBezTo>
                      <a:pt x="5226" y="13727"/>
                      <a:pt x="5551" y="14091"/>
                      <a:pt x="5809" y="14484"/>
                    </a:cubicBezTo>
                    <a:cubicBezTo>
                      <a:pt x="6643" y="15616"/>
                      <a:pt x="7757" y="16564"/>
                      <a:pt x="9061" y="17108"/>
                    </a:cubicBezTo>
                    <a:cubicBezTo>
                      <a:pt x="9935" y="17483"/>
                      <a:pt x="10881" y="17651"/>
                      <a:pt x="11830" y="17651"/>
                    </a:cubicBezTo>
                    <a:cubicBezTo>
                      <a:pt x="12426" y="17651"/>
                      <a:pt x="13023" y="17585"/>
                      <a:pt x="13603" y="17461"/>
                    </a:cubicBezTo>
                    <a:cubicBezTo>
                      <a:pt x="15632" y="17061"/>
                      <a:pt x="17445" y="15724"/>
                      <a:pt x="18441" y="13914"/>
                    </a:cubicBezTo>
                    <a:cubicBezTo>
                      <a:pt x="18638" y="13576"/>
                      <a:pt x="18879" y="13194"/>
                      <a:pt x="18796" y="12785"/>
                    </a:cubicBezTo>
                    <a:cubicBezTo>
                      <a:pt x="18689" y="12494"/>
                      <a:pt x="18498" y="12230"/>
                      <a:pt x="18465" y="11914"/>
                    </a:cubicBezTo>
                    <a:cubicBezTo>
                      <a:pt x="18455" y="11775"/>
                      <a:pt x="18579" y="11661"/>
                      <a:pt x="18709" y="11661"/>
                    </a:cubicBezTo>
                    <a:close/>
                    <a:moveTo>
                      <a:pt x="11772" y="1"/>
                    </a:moveTo>
                    <a:cubicBezTo>
                      <a:pt x="11372" y="1"/>
                      <a:pt x="10972" y="20"/>
                      <a:pt x="10575" y="59"/>
                    </a:cubicBezTo>
                    <a:cubicBezTo>
                      <a:pt x="8464" y="293"/>
                      <a:pt x="6415" y="1103"/>
                      <a:pt x="4742" y="2416"/>
                    </a:cubicBezTo>
                    <a:cubicBezTo>
                      <a:pt x="3688" y="3226"/>
                      <a:pt x="2779" y="4227"/>
                      <a:pt x="2066" y="5348"/>
                    </a:cubicBezTo>
                    <a:cubicBezTo>
                      <a:pt x="608" y="7616"/>
                      <a:pt x="1" y="10409"/>
                      <a:pt x="371" y="13077"/>
                    </a:cubicBezTo>
                    <a:cubicBezTo>
                      <a:pt x="724" y="15818"/>
                      <a:pt x="2124" y="18401"/>
                      <a:pt x="4209" y="20211"/>
                    </a:cubicBezTo>
                    <a:cubicBezTo>
                      <a:pt x="6165" y="21939"/>
                      <a:pt x="8731" y="22970"/>
                      <a:pt x="11342" y="23053"/>
                    </a:cubicBezTo>
                    <a:cubicBezTo>
                      <a:pt x="11518" y="23061"/>
                      <a:pt x="11693" y="23065"/>
                      <a:pt x="11869" y="23065"/>
                    </a:cubicBezTo>
                    <a:cubicBezTo>
                      <a:pt x="15036" y="23065"/>
                      <a:pt x="18177" y="21675"/>
                      <a:pt x="20298" y="19321"/>
                    </a:cubicBezTo>
                    <a:cubicBezTo>
                      <a:pt x="21896" y="17602"/>
                      <a:pt x="22935" y="15372"/>
                      <a:pt x="23232" y="13045"/>
                    </a:cubicBezTo>
                    <a:cubicBezTo>
                      <a:pt x="23590" y="10398"/>
                      <a:pt x="22992" y="7629"/>
                      <a:pt x="21550" y="5378"/>
                    </a:cubicBezTo>
                    <a:cubicBezTo>
                      <a:pt x="20165" y="3170"/>
                      <a:pt x="18005" y="1458"/>
                      <a:pt x="15536" y="621"/>
                    </a:cubicBezTo>
                    <a:cubicBezTo>
                      <a:pt x="14328" y="200"/>
                      <a:pt x="13050" y="1"/>
                      <a:pt x="11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5539550" y="3725500"/>
                <a:ext cx="60775" cy="74500"/>
              </a:xfrm>
              <a:custGeom>
                <a:avLst/>
                <a:gdLst/>
                <a:ahLst/>
                <a:cxnLst/>
                <a:rect l="l" t="t" r="r" b="b"/>
                <a:pathLst>
                  <a:path w="2431" h="2980" extrusionOk="0">
                    <a:moveTo>
                      <a:pt x="590" y="1"/>
                    </a:moveTo>
                    <a:cubicBezTo>
                      <a:pt x="563" y="1"/>
                      <a:pt x="534" y="5"/>
                      <a:pt x="506" y="15"/>
                    </a:cubicBezTo>
                    <a:cubicBezTo>
                      <a:pt x="366" y="46"/>
                      <a:pt x="278" y="173"/>
                      <a:pt x="245" y="304"/>
                    </a:cubicBezTo>
                    <a:cubicBezTo>
                      <a:pt x="108" y="740"/>
                      <a:pt x="8" y="1193"/>
                      <a:pt x="0" y="1651"/>
                    </a:cubicBezTo>
                    <a:cubicBezTo>
                      <a:pt x="11" y="2020"/>
                      <a:pt x="67" y="2438"/>
                      <a:pt x="362" y="2695"/>
                    </a:cubicBezTo>
                    <a:cubicBezTo>
                      <a:pt x="605" y="2902"/>
                      <a:pt x="927" y="2979"/>
                      <a:pt x="1245" y="2979"/>
                    </a:cubicBezTo>
                    <a:cubicBezTo>
                      <a:pt x="1342" y="2979"/>
                      <a:pt x="1440" y="2972"/>
                      <a:pt x="1534" y="2959"/>
                    </a:cubicBezTo>
                    <a:cubicBezTo>
                      <a:pt x="1877" y="2913"/>
                      <a:pt x="2150" y="2639"/>
                      <a:pt x="2260" y="2321"/>
                    </a:cubicBezTo>
                    <a:cubicBezTo>
                      <a:pt x="2431" y="1837"/>
                      <a:pt x="2398" y="1310"/>
                      <a:pt x="2345" y="809"/>
                    </a:cubicBezTo>
                    <a:cubicBezTo>
                      <a:pt x="2312" y="551"/>
                      <a:pt x="2262" y="250"/>
                      <a:pt x="2038" y="87"/>
                    </a:cubicBezTo>
                    <a:cubicBezTo>
                      <a:pt x="1966" y="79"/>
                      <a:pt x="1876" y="67"/>
                      <a:pt x="1788" y="67"/>
                    </a:cubicBezTo>
                    <a:cubicBezTo>
                      <a:pt x="1636" y="67"/>
                      <a:pt x="1489" y="104"/>
                      <a:pt x="1449" y="266"/>
                    </a:cubicBezTo>
                    <a:cubicBezTo>
                      <a:pt x="1417" y="836"/>
                      <a:pt x="1418" y="1408"/>
                      <a:pt x="1391" y="1980"/>
                    </a:cubicBezTo>
                    <a:cubicBezTo>
                      <a:pt x="1394" y="2091"/>
                      <a:pt x="1318" y="2206"/>
                      <a:pt x="1204" y="2229"/>
                    </a:cubicBezTo>
                    <a:cubicBezTo>
                      <a:pt x="1184" y="2235"/>
                      <a:pt x="1164" y="2237"/>
                      <a:pt x="1145" y="2237"/>
                    </a:cubicBezTo>
                    <a:cubicBezTo>
                      <a:pt x="1010" y="2237"/>
                      <a:pt x="886" y="2110"/>
                      <a:pt x="905" y="1970"/>
                    </a:cubicBezTo>
                    <a:cubicBezTo>
                      <a:pt x="913" y="1377"/>
                      <a:pt x="941" y="783"/>
                      <a:pt x="953" y="189"/>
                    </a:cubicBezTo>
                    <a:cubicBezTo>
                      <a:pt x="850" y="104"/>
                      <a:pt x="727" y="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22" name="Google Shape;1022;p35"/>
              <p:cNvSpPr/>
              <p:nvPr/>
            </p:nvSpPr>
            <p:spPr>
              <a:xfrm>
                <a:off x="5372100" y="2849325"/>
                <a:ext cx="276400" cy="423600"/>
              </a:xfrm>
              <a:custGeom>
                <a:avLst/>
                <a:gdLst/>
                <a:ahLst/>
                <a:cxnLst/>
                <a:rect l="l" t="t" r="r" b="b"/>
                <a:pathLst>
                  <a:path w="11056" h="16944" extrusionOk="0">
                    <a:moveTo>
                      <a:pt x="5510" y="1"/>
                    </a:moveTo>
                    <a:cubicBezTo>
                      <a:pt x="5428" y="1"/>
                      <a:pt x="5346" y="3"/>
                      <a:pt x="5264" y="6"/>
                    </a:cubicBezTo>
                    <a:cubicBezTo>
                      <a:pt x="4093" y="59"/>
                      <a:pt x="2883" y="331"/>
                      <a:pt x="1930" y="1046"/>
                    </a:cubicBezTo>
                    <a:cubicBezTo>
                      <a:pt x="1066" y="1686"/>
                      <a:pt x="539" y="2694"/>
                      <a:pt x="323" y="3731"/>
                    </a:cubicBezTo>
                    <a:cubicBezTo>
                      <a:pt x="0" y="5269"/>
                      <a:pt x="190" y="6858"/>
                      <a:pt x="488" y="8384"/>
                    </a:cubicBezTo>
                    <a:cubicBezTo>
                      <a:pt x="515" y="8500"/>
                      <a:pt x="536" y="8623"/>
                      <a:pt x="598" y="8729"/>
                    </a:cubicBezTo>
                    <a:cubicBezTo>
                      <a:pt x="2304" y="11194"/>
                      <a:pt x="3565" y="13932"/>
                      <a:pt x="4670" y="16708"/>
                    </a:cubicBezTo>
                    <a:cubicBezTo>
                      <a:pt x="4702" y="16848"/>
                      <a:pt x="4835" y="16943"/>
                      <a:pt x="4974" y="16943"/>
                    </a:cubicBezTo>
                    <a:cubicBezTo>
                      <a:pt x="5002" y="16943"/>
                      <a:pt x="5031" y="16939"/>
                      <a:pt x="5058" y="16931"/>
                    </a:cubicBezTo>
                    <a:cubicBezTo>
                      <a:pt x="5447" y="16842"/>
                      <a:pt x="5828" y="16709"/>
                      <a:pt x="6228" y="16669"/>
                    </a:cubicBezTo>
                    <a:cubicBezTo>
                      <a:pt x="6364" y="16644"/>
                      <a:pt x="6538" y="16649"/>
                      <a:pt x="6620" y="16514"/>
                    </a:cubicBezTo>
                    <a:cubicBezTo>
                      <a:pt x="6744" y="16315"/>
                      <a:pt x="6683" y="16074"/>
                      <a:pt x="6653" y="15859"/>
                    </a:cubicBezTo>
                    <a:cubicBezTo>
                      <a:pt x="6306" y="13583"/>
                      <a:pt x="5960" y="11305"/>
                      <a:pt x="5616" y="9029"/>
                    </a:cubicBezTo>
                    <a:cubicBezTo>
                      <a:pt x="5559" y="8869"/>
                      <a:pt x="5677" y="8679"/>
                      <a:pt x="5843" y="8679"/>
                    </a:cubicBezTo>
                    <a:cubicBezTo>
                      <a:pt x="5863" y="8679"/>
                      <a:pt x="5884" y="8682"/>
                      <a:pt x="5905" y="8688"/>
                    </a:cubicBezTo>
                    <a:cubicBezTo>
                      <a:pt x="6068" y="8717"/>
                      <a:pt x="6098" y="8896"/>
                      <a:pt x="6115" y="9033"/>
                    </a:cubicBezTo>
                    <a:cubicBezTo>
                      <a:pt x="6482" y="11497"/>
                      <a:pt x="6868" y="13959"/>
                      <a:pt x="7230" y="16425"/>
                    </a:cubicBezTo>
                    <a:cubicBezTo>
                      <a:pt x="7323" y="16498"/>
                      <a:pt x="7431" y="16517"/>
                      <a:pt x="7544" y="16517"/>
                    </a:cubicBezTo>
                    <a:cubicBezTo>
                      <a:pt x="7661" y="16517"/>
                      <a:pt x="7783" y="16497"/>
                      <a:pt x="7896" y="16497"/>
                    </a:cubicBezTo>
                    <a:cubicBezTo>
                      <a:pt x="7901" y="16497"/>
                      <a:pt x="7905" y="16497"/>
                      <a:pt x="7910" y="16497"/>
                    </a:cubicBezTo>
                    <a:cubicBezTo>
                      <a:pt x="8017" y="16485"/>
                      <a:pt x="8125" y="16481"/>
                      <a:pt x="8232" y="16481"/>
                    </a:cubicBezTo>
                    <a:cubicBezTo>
                      <a:pt x="8533" y="16481"/>
                      <a:pt x="8833" y="16515"/>
                      <a:pt x="9134" y="16515"/>
                    </a:cubicBezTo>
                    <a:cubicBezTo>
                      <a:pt x="9176" y="16515"/>
                      <a:pt x="9219" y="16514"/>
                      <a:pt x="9262" y="16513"/>
                    </a:cubicBezTo>
                    <a:cubicBezTo>
                      <a:pt x="9440" y="16443"/>
                      <a:pt x="9586" y="16257"/>
                      <a:pt x="9585" y="16061"/>
                    </a:cubicBezTo>
                    <a:cubicBezTo>
                      <a:pt x="9785" y="13300"/>
                      <a:pt x="10130" y="10534"/>
                      <a:pt x="10885" y="7863"/>
                    </a:cubicBezTo>
                    <a:cubicBezTo>
                      <a:pt x="10948" y="7633"/>
                      <a:pt x="11055" y="7404"/>
                      <a:pt x="11026" y="7161"/>
                    </a:cubicBezTo>
                    <a:cubicBezTo>
                      <a:pt x="10921" y="6204"/>
                      <a:pt x="10766" y="5250"/>
                      <a:pt x="10495" y="4325"/>
                    </a:cubicBezTo>
                    <a:cubicBezTo>
                      <a:pt x="10116" y="3070"/>
                      <a:pt x="9516" y="1816"/>
                      <a:pt x="8471" y="981"/>
                    </a:cubicBezTo>
                    <a:cubicBezTo>
                      <a:pt x="7653" y="292"/>
                      <a:pt x="6568" y="1"/>
                      <a:pt x="5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5"/>
              <p:cNvSpPr/>
              <p:nvPr/>
            </p:nvSpPr>
            <p:spPr>
              <a:xfrm>
                <a:off x="5787500" y="3070825"/>
                <a:ext cx="397350" cy="388075"/>
              </a:xfrm>
              <a:custGeom>
                <a:avLst/>
                <a:gdLst/>
                <a:ahLst/>
                <a:cxnLst/>
                <a:rect l="l" t="t" r="r" b="b"/>
                <a:pathLst>
                  <a:path w="15894" h="15523" extrusionOk="0">
                    <a:moveTo>
                      <a:pt x="10799" y="1"/>
                    </a:moveTo>
                    <a:cubicBezTo>
                      <a:pt x="10500" y="1"/>
                      <a:pt x="10200" y="31"/>
                      <a:pt x="9907" y="87"/>
                    </a:cubicBezTo>
                    <a:cubicBezTo>
                      <a:pt x="8298" y="418"/>
                      <a:pt x="6901" y="1371"/>
                      <a:pt x="5665" y="2414"/>
                    </a:cubicBezTo>
                    <a:cubicBezTo>
                      <a:pt x="5392" y="2653"/>
                      <a:pt x="5055" y="2860"/>
                      <a:pt x="4935" y="3223"/>
                    </a:cubicBezTo>
                    <a:cubicBezTo>
                      <a:pt x="3673" y="5838"/>
                      <a:pt x="1982" y="8217"/>
                      <a:pt x="190" y="10490"/>
                    </a:cubicBezTo>
                    <a:cubicBezTo>
                      <a:pt x="94" y="10629"/>
                      <a:pt x="0" y="10805"/>
                      <a:pt x="25" y="10977"/>
                    </a:cubicBezTo>
                    <a:cubicBezTo>
                      <a:pt x="372" y="11338"/>
                      <a:pt x="710" y="11709"/>
                      <a:pt x="1040" y="12087"/>
                    </a:cubicBezTo>
                    <a:cubicBezTo>
                      <a:pt x="1130" y="12184"/>
                      <a:pt x="1274" y="12249"/>
                      <a:pt x="1411" y="12249"/>
                    </a:cubicBezTo>
                    <a:cubicBezTo>
                      <a:pt x="1503" y="12249"/>
                      <a:pt x="1592" y="12220"/>
                      <a:pt x="1660" y="12151"/>
                    </a:cubicBezTo>
                    <a:cubicBezTo>
                      <a:pt x="3483" y="10640"/>
                      <a:pt x="5312" y="9136"/>
                      <a:pt x="7135" y="7626"/>
                    </a:cubicBezTo>
                    <a:cubicBezTo>
                      <a:pt x="7246" y="7544"/>
                      <a:pt x="7360" y="7401"/>
                      <a:pt x="7505" y="7401"/>
                    </a:cubicBezTo>
                    <a:cubicBezTo>
                      <a:pt x="7531" y="7401"/>
                      <a:pt x="7558" y="7406"/>
                      <a:pt x="7587" y="7416"/>
                    </a:cubicBezTo>
                    <a:cubicBezTo>
                      <a:pt x="7777" y="7478"/>
                      <a:pt x="7794" y="7756"/>
                      <a:pt x="7626" y="7857"/>
                    </a:cubicBezTo>
                    <a:cubicBezTo>
                      <a:pt x="5698" y="9456"/>
                      <a:pt x="3763" y="11047"/>
                      <a:pt x="1835" y="12644"/>
                    </a:cubicBezTo>
                    <a:cubicBezTo>
                      <a:pt x="1702" y="12745"/>
                      <a:pt x="1724" y="12946"/>
                      <a:pt x="1800" y="13078"/>
                    </a:cubicBezTo>
                    <a:cubicBezTo>
                      <a:pt x="1929" y="13439"/>
                      <a:pt x="2183" y="13733"/>
                      <a:pt x="2343" y="14080"/>
                    </a:cubicBezTo>
                    <a:cubicBezTo>
                      <a:pt x="2527" y="14479"/>
                      <a:pt x="2742" y="14863"/>
                      <a:pt x="2887" y="15279"/>
                    </a:cubicBezTo>
                    <a:cubicBezTo>
                      <a:pt x="2931" y="15431"/>
                      <a:pt x="3084" y="15523"/>
                      <a:pt x="3238" y="15523"/>
                    </a:cubicBezTo>
                    <a:cubicBezTo>
                      <a:pt x="3291" y="15523"/>
                      <a:pt x="3344" y="15512"/>
                      <a:pt x="3392" y="15489"/>
                    </a:cubicBezTo>
                    <a:cubicBezTo>
                      <a:pt x="5248" y="14763"/>
                      <a:pt x="7074" y="13953"/>
                      <a:pt x="8823" y="12995"/>
                    </a:cubicBezTo>
                    <a:cubicBezTo>
                      <a:pt x="10603" y="12005"/>
                      <a:pt x="12334" y="10878"/>
                      <a:pt x="13762" y="9414"/>
                    </a:cubicBezTo>
                    <a:cubicBezTo>
                      <a:pt x="14682" y="8446"/>
                      <a:pt x="15489" y="7284"/>
                      <a:pt x="15692" y="5939"/>
                    </a:cubicBezTo>
                    <a:cubicBezTo>
                      <a:pt x="15894" y="4797"/>
                      <a:pt x="15536" y="3623"/>
                      <a:pt x="14921" y="2661"/>
                    </a:cubicBezTo>
                    <a:cubicBezTo>
                      <a:pt x="14308" y="1708"/>
                      <a:pt x="13503" y="830"/>
                      <a:pt x="12457" y="352"/>
                    </a:cubicBezTo>
                    <a:cubicBezTo>
                      <a:pt x="11938" y="109"/>
                      <a:pt x="11369" y="1"/>
                      <a:pt x="10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5"/>
              <p:cNvSpPr/>
              <p:nvPr/>
            </p:nvSpPr>
            <p:spPr>
              <a:xfrm>
                <a:off x="4902175" y="3208775"/>
                <a:ext cx="443925" cy="286650"/>
              </a:xfrm>
              <a:custGeom>
                <a:avLst/>
                <a:gdLst/>
                <a:ahLst/>
                <a:cxnLst/>
                <a:rect l="l" t="t" r="r" b="b"/>
                <a:pathLst>
                  <a:path w="17757" h="11466" extrusionOk="0">
                    <a:moveTo>
                      <a:pt x="5288" y="0"/>
                    </a:moveTo>
                    <a:cubicBezTo>
                      <a:pt x="5019" y="0"/>
                      <a:pt x="4750" y="16"/>
                      <a:pt x="4481" y="50"/>
                    </a:cubicBezTo>
                    <a:cubicBezTo>
                      <a:pt x="4136" y="108"/>
                      <a:pt x="3789" y="172"/>
                      <a:pt x="3464" y="304"/>
                    </a:cubicBezTo>
                    <a:cubicBezTo>
                      <a:pt x="2343" y="682"/>
                      <a:pt x="1474" y="1587"/>
                      <a:pt x="935" y="2618"/>
                    </a:cubicBezTo>
                    <a:cubicBezTo>
                      <a:pt x="377" y="3692"/>
                      <a:pt x="1" y="4919"/>
                      <a:pt x="180" y="6138"/>
                    </a:cubicBezTo>
                    <a:cubicBezTo>
                      <a:pt x="342" y="7277"/>
                      <a:pt x="1052" y="8267"/>
                      <a:pt x="1930" y="8977"/>
                    </a:cubicBezTo>
                    <a:cubicBezTo>
                      <a:pt x="2991" y="9843"/>
                      <a:pt x="4260" y="10408"/>
                      <a:pt x="5543" y="10859"/>
                    </a:cubicBezTo>
                    <a:cubicBezTo>
                      <a:pt x="5735" y="10920"/>
                      <a:pt x="5924" y="11014"/>
                      <a:pt x="6128" y="11029"/>
                    </a:cubicBezTo>
                    <a:cubicBezTo>
                      <a:pt x="6907" y="10964"/>
                      <a:pt x="7687" y="10936"/>
                      <a:pt x="8467" y="10936"/>
                    </a:cubicBezTo>
                    <a:cubicBezTo>
                      <a:pt x="10600" y="10936"/>
                      <a:pt x="12732" y="11151"/>
                      <a:pt x="14841" y="11454"/>
                    </a:cubicBezTo>
                    <a:cubicBezTo>
                      <a:pt x="14877" y="11462"/>
                      <a:pt x="14913" y="11466"/>
                      <a:pt x="14948" y="11466"/>
                    </a:cubicBezTo>
                    <a:cubicBezTo>
                      <a:pt x="15242" y="11466"/>
                      <a:pt x="15499" y="11197"/>
                      <a:pt x="15514" y="10903"/>
                    </a:cubicBezTo>
                    <a:cubicBezTo>
                      <a:pt x="15586" y="10547"/>
                      <a:pt x="15736" y="10216"/>
                      <a:pt x="15851" y="9872"/>
                    </a:cubicBezTo>
                    <a:cubicBezTo>
                      <a:pt x="15931" y="9662"/>
                      <a:pt x="15722" y="9482"/>
                      <a:pt x="15541" y="9423"/>
                    </a:cubicBezTo>
                    <a:cubicBezTo>
                      <a:pt x="13317" y="8549"/>
                      <a:pt x="11087" y="7684"/>
                      <a:pt x="8865" y="6806"/>
                    </a:cubicBezTo>
                    <a:cubicBezTo>
                      <a:pt x="8601" y="6726"/>
                      <a:pt x="8703" y="6330"/>
                      <a:pt x="8935" y="6330"/>
                    </a:cubicBezTo>
                    <a:cubicBezTo>
                      <a:pt x="8962" y="6330"/>
                      <a:pt x="8992" y="6336"/>
                      <a:pt x="9023" y="6349"/>
                    </a:cubicBezTo>
                    <a:cubicBezTo>
                      <a:pt x="11309" y="7229"/>
                      <a:pt x="13587" y="8136"/>
                      <a:pt x="15872" y="9022"/>
                    </a:cubicBezTo>
                    <a:cubicBezTo>
                      <a:pt x="15911" y="9035"/>
                      <a:pt x="15947" y="9041"/>
                      <a:pt x="15981" y="9041"/>
                    </a:cubicBezTo>
                    <a:cubicBezTo>
                      <a:pt x="16230" y="9041"/>
                      <a:pt x="16363" y="8726"/>
                      <a:pt x="16456" y="8523"/>
                    </a:cubicBezTo>
                    <a:cubicBezTo>
                      <a:pt x="16722" y="8049"/>
                      <a:pt x="16993" y="7574"/>
                      <a:pt x="17319" y="7137"/>
                    </a:cubicBezTo>
                    <a:cubicBezTo>
                      <a:pt x="17491" y="6885"/>
                      <a:pt x="17757" y="6655"/>
                      <a:pt x="17757" y="6326"/>
                    </a:cubicBezTo>
                    <a:cubicBezTo>
                      <a:pt x="17757" y="6147"/>
                      <a:pt x="17592" y="6047"/>
                      <a:pt x="17470" y="5950"/>
                    </a:cubicBezTo>
                    <a:cubicBezTo>
                      <a:pt x="14838" y="3900"/>
                      <a:pt x="12052" y="1971"/>
                      <a:pt x="8921" y="762"/>
                    </a:cubicBezTo>
                    <a:cubicBezTo>
                      <a:pt x="7761" y="334"/>
                      <a:pt x="6531" y="0"/>
                      <a:pt x="5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p:cNvSpPr/>
              <p:nvPr/>
            </p:nvSpPr>
            <p:spPr>
              <a:xfrm>
                <a:off x="5813450" y="3629400"/>
                <a:ext cx="448775" cy="287250"/>
              </a:xfrm>
              <a:custGeom>
                <a:avLst/>
                <a:gdLst/>
                <a:ahLst/>
                <a:cxnLst/>
                <a:rect l="l" t="t" r="r" b="b"/>
                <a:pathLst>
                  <a:path w="17951" h="11490" extrusionOk="0">
                    <a:moveTo>
                      <a:pt x="2771" y="0"/>
                    </a:moveTo>
                    <a:cubicBezTo>
                      <a:pt x="2689" y="0"/>
                      <a:pt x="2607" y="9"/>
                      <a:pt x="2526" y="33"/>
                    </a:cubicBezTo>
                    <a:cubicBezTo>
                      <a:pt x="2220" y="142"/>
                      <a:pt x="2264" y="529"/>
                      <a:pt x="2165" y="782"/>
                    </a:cubicBezTo>
                    <a:cubicBezTo>
                      <a:pt x="2084" y="1184"/>
                      <a:pt x="1746" y="1587"/>
                      <a:pt x="1939" y="2004"/>
                    </a:cubicBezTo>
                    <a:cubicBezTo>
                      <a:pt x="4212" y="2854"/>
                      <a:pt x="6487" y="3699"/>
                      <a:pt x="8759" y="4547"/>
                    </a:cubicBezTo>
                    <a:cubicBezTo>
                      <a:pt x="8908" y="4607"/>
                      <a:pt x="9071" y="4644"/>
                      <a:pt x="9205" y="4738"/>
                    </a:cubicBezTo>
                    <a:cubicBezTo>
                      <a:pt x="9359" y="4872"/>
                      <a:pt x="9246" y="5155"/>
                      <a:pt x="9048" y="5155"/>
                    </a:cubicBezTo>
                    <a:cubicBezTo>
                      <a:pt x="9041" y="5155"/>
                      <a:pt x="9033" y="5154"/>
                      <a:pt x="9025" y="5154"/>
                    </a:cubicBezTo>
                    <a:cubicBezTo>
                      <a:pt x="8845" y="5120"/>
                      <a:pt x="8679" y="5037"/>
                      <a:pt x="8508" y="4978"/>
                    </a:cubicBezTo>
                    <a:cubicBezTo>
                      <a:pt x="6316" y="4163"/>
                      <a:pt x="4125" y="3342"/>
                      <a:pt x="1932" y="2529"/>
                    </a:cubicBezTo>
                    <a:cubicBezTo>
                      <a:pt x="1881" y="2504"/>
                      <a:pt x="1830" y="2493"/>
                      <a:pt x="1780" y="2493"/>
                    </a:cubicBezTo>
                    <a:cubicBezTo>
                      <a:pt x="1572" y="2493"/>
                      <a:pt x="1380" y="2683"/>
                      <a:pt x="1306" y="2874"/>
                    </a:cubicBezTo>
                    <a:cubicBezTo>
                      <a:pt x="989" y="3463"/>
                      <a:pt x="644" y="4041"/>
                      <a:pt x="224" y="4565"/>
                    </a:cubicBezTo>
                    <a:cubicBezTo>
                      <a:pt x="79" y="4754"/>
                      <a:pt x="0" y="5055"/>
                      <a:pt x="175" y="5252"/>
                    </a:cubicBezTo>
                    <a:cubicBezTo>
                      <a:pt x="299" y="5388"/>
                      <a:pt x="453" y="5491"/>
                      <a:pt x="597" y="5605"/>
                    </a:cubicBezTo>
                    <a:cubicBezTo>
                      <a:pt x="2106" y="6785"/>
                      <a:pt x="3664" y="7904"/>
                      <a:pt x="5311" y="8884"/>
                    </a:cubicBezTo>
                    <a:cubicBezTo>
                      <a:pt x="6966" y="9854"/>
                      <a:pt x="8706" y="10722"/>
                      <a:pt x="10572" y="11204"/>
                    </a:cubicBezTo>
                    <a:cubicBezTo>
                      <a:pt x="11262" y="11374"/>
                      <a:pt x="11976" y="11490"/>
                      <a:pt x="12688" y="11490"/>
                    </a:cubicBezTo>
                    <a:cubicBezTo>
                      <a:pt x="13104" y="11490"/>
                      <a:pt x="13520" y="11450"/>
                      <a:pt x="13929" y="11358"/>
                    </a:cubicBezTo>
                    <a:cubicBezTo>
                      <a:pt x="14789" y="11176"/>
                      <a:pt x="15593" y="10731"/>
                      <a:pt x="16190" y="10083"/>
                    </a:cubicBezTo>
                    <a:cubicBezTo>
                      <a:pt x="16803" y="9431"/>
                      <a:pt x="17223" y="8622"/>
                      <a:pt x="17518" y="7783"/>
                    </a:cubicBezTo>
                    <a:cubicBezTo>
                      <a:pt x="17816" y="6928"/>
                      <a:pt x="17950" y="5993"/>
                      <a:pt x="17754" y="5099"/>
                    </a:cubicBezTo>
                    <a:cubicBezTo>
                      <a:pt x="17560" y="4192"/>
                      <a:pt x="17019" y="3392"/>
                      <a:pt x="16346" y="2768"/>
                    </a:cubicBezTo>
                    <a:cubicBezTo>
                      <a:pt x="15304" y="1822"/>
                      <a:pt x="14011" y="1199"/>
                      <a:pt x="12696" y="725"/>
                    </a:cubicBezTo>
                    <a:cubicBezTo>
                      <a:pt x="12400" y="631"/>
                      <a:pt x="12113" y="470"/>
                      <a:pt x="11798" y="464"/>
                    </a:cubicBezTo>
                    <a:cubicBezTo>
                      <a:pt x="11036" y="526"/>
                      <a:pt x="10273" y="554"/>
                      <a:pt x="9510" y="554"/>
                    </a:cubicBezTo>
                    <a:cubicBezTo>
                      <a:pt x="7425" y="554"/>
                      <a:pt x="5340" y="345"/>
                      <a:pt x="3277" y="55"/>
                    </a:cubicBezTo>
                    <a:cubicBezTo>
                      <a:pt x="3111" y="37"/>
                      <a:pt x="2940" y="0"/>
                      <a:pt x="2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5"/>
              <p:cNvSpPr/>
              <p:nvPr/>
            </p:nvSpPr>
            <p:spPr>
              <a:xfrm>
                <a:off x="4980300" y="3667650"/>
                <a:ext cx="393150" cy="386925"/>
              </a:xfrm>
              <a:custGeom>
                <a:avLst/>
                <a:gdLst/>
                <a:ahLst/>
                <a:cxnLst/>
                <a:rect l="l" t="t" r="r" b="b"/>
                <a:pathLst>
                  <a:path w="15726" h="15477" extrusionOk="0">
                    <a:moveTo>
                      <a:pt x="12529" y="0"/>
                    </a:moveTo>
                    <a:cubicBezTo>
                      <a:pt x="12473" y="0"/>
                      <a:pt x="12417" y="13"/>
                      <a:pt x="12363" y="41"/>
                    </a:cubicBezTo>
                    <a:cubicBezTo>
                      <a:pt x="9773" y="1070"/>
                      <a:pt x="7223" y="2245"/>
                      <a:pt x="4900" y="3797"/>
                    </a:cubicBezTo>
                    <a:cubicBezTo>
                      <a:pt x="3751" y="4580"/>
                      <a:pt x="2644" y="5445"/>
                      <a:pt x="1734" y="6502"/>
                    </a:cubicBezTo>
                    <a:cubicBezTo>
                      <a:pt x="971" y="7393"/>
                      <a:pt x="341" y="8452"/>
                      <a:pt x="186" y="9632"/>
                    </a:cubicBezTo>
                    <a:cubicBezTo>
                      <a:pt x="0" y="10878"/>
                      <a:pt x="464" y="12130"/>
                      <a:pt x="1184" y="13132"/>
                    </a:cubicBezTo>
                    <a:cubicBezTo>
                      <a:pt x="1862" y="14093"/>
                      <a:pt x="2771" y="14959"/>
                      <a:pt x="3919" y="15308"/>
                    </a:cubicBezTo>
                    <a:cubicBezTo>
                      <a:pt x="4300" y="15424"/>
                      <a:pt x="4691" y="15476"/>
                      <a:pt x="5082" y="15476"/>
                    </a:cubicBezTo>
                    <a:cubicBezTo>
                      <a:pt x="5892" y="15476"/>
                      <a:pt x="6704" y="15254"/>
                      <a:pt x="7434" y="14912"/>
                    </a:cubicBezTo>
                    <a:cubicBezTo>
                      <a:pt x="8638" y="14366"/>
                      <a:pt x="9693" y="13548"/>
                      <a:pt x="10679" y="12678"/>
                    </a:cubicBezTo>
                    <a:cubicBezTo>
                      <a:pt x="10854" y="12534"/>
                      <a:pt x="10927" y="12315"/>
                      <a:pt x="11021" y="12117"/>
                    </a:cubicBezTo>
                    <a:cubicBezTo>
                      <a:pt x="12188" y="9754"/>
                      <a:pt x="13691" y="7574"/>
                      <a:pt x="15307" y="5497"/>
                    </a:cubicBezTo>
                    <a:cubicBezTo>
                      <a:pt x="15453" y="5300"/>
                      <a:pt x="15626" y="5112"/>
                      <a:pt x="15708" y="4878"/>
                    </a:cubicBezTo>
                    <a:cubicBezTo>
                      <a:pt x="15726" y="4716"/>
                      <a:pt x="15719" y="4529"/>
                      <a:pt x="15592" y="4410"/>
                    </a:cubicBezTo>
                    <a:cubicBezTo>
                      <a:pt x="15298" y="4125"/>
                      <a:pt x="15037" y="3808"/>
                      <a:pt x="14756" y="3512"/>
                    </a:cubicBezTo>
                    <a:cubicBezTo>
                      <a:pt x="14687" y="3430"/>
                      <a:pt x="14575" y="3378"/>
                      <a:pt x="14467" y="3378"/>
                    </a:cubicBezTo>
                    <a:cubicBezTo>
                      <a:pt x="14401" y="3378"/>
                      <a:pt x="14337" y="3397"/>
                      <a:pt x="14286" y="3439"/>
                    </a:cubicBezTo>
                    <a:cubicBezTo>
                      <a:pt x="12369" y="4966"/>
                      <a:pt x="10461" y="6505"/>
                      <a:pt x="8540" y="8025"/>
                    </a:cubicBezTo>
                    <a:cubicBezTo>
                      <a:pt x="8495" y="8064"/>
                      <a:pt x="8446" y="8081"/>
                      <a:pt x="8399" y="8081"/>
                    </a:cubicBezTo>
                    <a:cubicBezTo>
                      <a:pt x="8207" y="8081"/>
                      <a:pt x="8037" y="7802"/>
                      <a:pt x="8233" y="7653"/>
                    </a:cubicBezTo>
                    <a:cubicBezTo>
                      <a:pt x="10086" y="6152"/>
                      <a:pt x="11962" y="4677"/>
                      <a:pt x="13817" y="3180"/>
                    </a:cubicBezTo>
                    <a:cubicBezTo>
                      <a:pt x="14029" y="3020"/>
                      <a:pt x="14129" y="2711"/>
                      <a:pt x="13978" y="2477"/>
                    </a:cubicBezTo>
                    <a:cubicBezTo>
                      <a:pt x="13486" y="1709"/>
                      <a:pt x="13039" y="906"/>
                      <a:pt x="12731" y="47"/>
                    </a:cubicBezTo>
                    <a:cubicBezTo>
                      <a:pt x="12665" y="18"/>
                      <a:pt x="12597" y="0"/>
                      <a:pt x="12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a:off x="5508075" y="3850325"/>
                <a:ext cx="284025" cy="425725"/>
              </a:xfrm>
              <a:custGeom>
                <a:avLst/>
                <a:gdLst/>
                <a:ahLst/>
                <a:cxnLst/>
                <a:rect l="l" t="t" r="r" b="b"/>
                <a:pathLst>
                  <a:path w="11361" h="17029" extrusionOk="0">
                    <a:moveTo>
                      <a:pt x="6344" y="1"/>
                    </a:moveTo>
                    <a:cubicBezTo>
                      <a:pt x="6266" y="1"/>
                      <a:pt x="6184" y="19"/>
                      <a:pt x="6110" y="48"/>
                    </a:cubicBezTo>
                    <a:cubicBezTo>
                      <a:pt x="5724" y="146"/>
                      <a:pt x="5345" y="263"/>
                      <a:pt x="4949" y="315"/>
                    </a:cubicBezTo>
                    <a:cubicBezTo>
                      <a:pt x="4804" y="349"/>
                      <a:pt x="4582" y="404"/>
                      <a:pt x="4594" y="593"/>
                    </a:cubicBezTo>
                    <a:cubicBezTo>
                      <a:pt x="4559" y="1077"/>
                      <a:pt x="4719" y="1548"/>
                      <a:pt x="4776" y="2026"/>
                    </a:cubicBezTo>
                    <a:cubicBezTo>
                      <a:pt x="5109" y="4002"/>
                      <a:pt x="5441" y="5978"/>
                      <a:pt x="5774" y="7953"/>
                    </a:cubicBezTo>
                    <a:cubicBezTo>
                      <a:pt x="5792" y="8065"/>
                      <a:pt x="5817" y="8211"/>
                      <a:pt x="5709" y="8290"/>
                    </a:cubicBezTo>
                    <a:cubicBezTo>
                      <a:pt x="5666" y="8331"/>
                      <a:pt x="5612" y="8349"/>
                      <a:pt x="5557" y="8349"/>
                    </a:cubicBezTo>
                    <a:cubicBezTo>
                      <a:pt x="5440" y="8349"/>
                      <a:pt x="5321" y="8266"/>
                      <a:pt x="5311" y="8142"/>
                    </a:cubicBezTo>
                    <a:cubicBezTo>
                      <a:pt x="4882" y="5675"/>
                      <a:pt x="4485" y="3201"/>
                      <a:pt x="4054" y="735"/>
                    </a:cubicBezTo>
                    <a:cubicBezTo>
                      <a:pt x="3955" y="584"/>
                      <a:pt x="3768" y="464"/>
                      <a:pt x="3580" y="464"/>
                    </a:cubicBezTo>
                    <a:cubicBezTo>
                      <a:pt x="3552" y="464"/>
                      <a:pt x="3525" y="466"/>
                      <a:pt x="3498" y="472"/>
                    </a:cubicBezTo>
                    <a:cubicBezTo>
                      <a:pt x="3299" y="492"/>
                      <a:pt x="3100" y="499"/>
                      <a:pt x="2900" y="499"/>
                    </a:cubicBezTo>
                    <a:cubicBezTo>
                      <a:pt x="2475" y="499"/>
                      <a:pt x="2049" y="464"/>
                      <a:pt x="1624" y="439"/>
                    </a:cubicBezTo>
                    <a:cubicBezTo>
                      <a:pt x="1468" y="434"/>
                      <a:pt x="1307" y="376"/>
                      <a:pt x="1151" y="376"/>
                    </a:cubicBezTo>
                    <a:cubicBezTo>
                      <a:pt x="1081" y="376"/>
                      <a:pt x="1013" y="387"/>
                      <a:pt x="947" y="420"/>
                    </a:cubicBezTo>
                    <a:cubicBezTo>
                      <a:pt x="789" y="499"/>
                      <a:pt x="803" y="697"/>
                      <a:pt x="774" y="846"/>
                    </a:cubicBezTo>
                    <a:cubicBezTo>
                      <a:pt x="298" y="4198"/>
                      <a:pt x="0" y="7625"/>
                      <a:pt x="520" y="10991"/>
                    </a:cubicBezTo>
                    <a:cubicBezTo>
                      <a:pt x="707" y="12113"/>
                      <a:pt x="994" y="13233"/>
                      <a:pt x="1514" y="14252"/>
                    </a:cubicBezTo>
                    <a:cubicBezTo>
                      <a:pt x="1985" y="15188"/>
                      <a:pt x="2699" y="16034"/>
                      <a:pt x="3641" y="16521"/>
                    </a:cubicBezTo>
                    <a:cubicBezTo>
                      <a:pt x="4340" y="16882"/>
                      <a:pt x="5126" y="17028"/>
                      <a:pt x="5909" y="17028"/>
                    </a:cubicBezTo>
                    <a:cubicBezTo>
                      <a:pt x="6161" y="17028"/>
                      <a:pt x="6413" y="17013"/>
                      <a:pt x="6661" y="16985"/>
                    </a:cubicBezTo>
                    <a:cubicBezTo>
                      <a:pt x="7702" y="16874"/>
                      <a:pt x="8758" y="16565"/>
                      <a:pt x="9582" y="15896"/>
                    </a:cubicBezTo>
                    <a:cubicBezTo>
                      <a:pt x="10372" y="15264"/>
                      <a:pt x="10854" y="14315"/>
                      <a:pt x="11069" y="13340"/>
                    </a:cubicBezTo>
                    <a:cubicBezTo>
                      <a:pt x="11360" y="11970"/>
                      <a:pt x="11252" y="10550"/>
                      <a:pt x="11006" y="9181"/>
                    </a:cubicBezTo>
                    <a:cubicBezTo>
                      <a:pt x="10946" y="8891"/>
                      <a:pt x="10930" y="8585"/>
                      <a:pt x="10807" y="8313"/>
                    </a:cubicBezTo>
                    <a:cubicBezTo>
                      <a:pt x="9631" y="6605"/>
                      <a:pt x="8648" y="4768"/>
                      <a:pt x="7809" y="2873"/>
                    </a:cubicBezTo>
                    <a:cubicBezTo>
                      <a:pt x="7389" y="1999"/>
                      <a:pt x="7054" y="1086"/>
                      <a:pt x="6669" y="198"/>
                    </a:cubicBezTo>
                    <a:cubicBezTo>
                      <a:pt x="6604" y="55"/>
                      <a:pt x="6479" y="1"/>
                      <a:pt x="6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5"/>
              <p:cNvSpPr/>
              <p:nvPr/>
            </p:nvSpPr>
            <p:spPr>
              <a:xfrm>
                <a:off x="5623500" y="2885625"/>
                <a:ext cx="317150" cy="444350"/>
              </a:xfrm>
              <a:custGeom>
                <a:avLst/>
                <a:gdLst/>
                <a:ahLst/>
                <a:cxnLst/>
                <a:rect l="l" t="t" r="r" b="b"/>
                <a:pathLst>
                  <a:path w="12686" h="17774" extrusionOk="0">
                    <a:moveTo>
                      <a:pt x="7004" y="1"/>
                    </a:moveTo>
                    <a:cubicBezTo>
                      <a:pt x="6705" y="1"/>
                      <a:pt x="6406" y="31"/>
                      <a:pt x="6110" y="97"/>
                    </a:cubicBezTo>
                    <a:cubicBezTo>
                      <a:pt x="4927" y="360"/>
                      <a:pt x="3953" y="1190"/>
                      <a:pt x="3266" y="2158"/>
                    </a:cubicBezTo>
                    <a:cubicBezTo>
                      <a:pt x="2490" y="3229"/>
                      <a:pt x="1980" y="4464"/>
                      <a:pt x="1558" y="5709"/>
                    </a:cubicBezTo>
                    <a:cubicBezTo>
                      <a:pt x="1141" y="7005"/>
                      <a:pt x="821" y="8332"/>
                      <a:pt x="608" y="9676"/>
                    </a:cubicBezTo>
                    <a:cubicBezTo>
                      <a:pt x="305" y="11306"/>
                      <a:pt x="143" y="12958"/>
                      <a:pt x="18" y="14611"/>
                    </a:cubicBezTo>
                    <a:cubicBezTo>
                      <a:pt x="0" y="14808"/>
                      <a:pt x="31" y="15008"/>
                      <a:pt x="120" y="15187"/>
                    </a:cubicBezTo>
                    <a:cubicBezTo>
                      <a:pt x="936" y="15303"/>
                      <a:pt x="1738" y="15522"/>
                      <a:pt x="2507" y="15817"/>
                    </a:cubicBezTo>
                    <a:cubicBezTo>
                      <a:pt x="2569" y="15832"/>
                      <a:pt x="2640" y="15842"/>
                      <a:pt x="2712" y="15842"/>
                    </a:cubicBezTo>
                    <a:cubicBezTo>
                      <a:pt x="2903" y="15842"/>
                      <a:pt x="3101" y="15776"/>
                      <a:pt x="3158" y="15580"/>
                    </a:cubicBezTo>
                    <a:cubicBezTo>
                      <a:pt x="4004" y="13312"/>
                      <a:pt x="4849" y="11043"/>
                      <a:pt x="5696" y="8775"/>
                    </a:cubicBezTo>
                    <a:cubicBezTo>
                      <a:pt x="5723" y="8661"/>
                      <a:pt x="5829" y="8569"/>
                      <a:pt x="5943" y="8569"/>
                    </a:cubicBezTo>
                    <a:cubicBezTo>
                      <a:pt x="5974" y="8569"/>
                      <a:pt x="6006" y="8575"/>
                      <a:pt x="6036" y="8590"/>
                    </a:cubicBezTo>
                    <a:cubicBezTo>
                      <a:pt x="6183" y="8645"/>
                      <a:pt x="6216" y="8827"/>
                      <a:pt x="6151" y="8957"/>
                    </a:cubicBezTo>
                    <a:cubicBezTo>
                      <a:pt x="5314" y="11203"/>
                      <a:pt x="4479" y="13449"/>
                      <a:pt x="3639" y="15695"/>
                    </a:cubicBezTo>
                    <a:cubicBezTo>
                      <a:pt x="3590" y="15850"/>
                      <a:pt x="3478" y="16015"/>
                      <a:pt x="3560" y="16180"/>
                    </a:cubicBezTo>
                    <a:cubicBezTo>
                      <a:pt x="3615" y="16363"/>
                      <a:pt x="3832" y="16389"/>
                      <a:pt x="3973" y="16481"/>
                    </a:cubicBezTo>
                    <a:cubicBezTo>
                      <a:pt x="4470" y="16778"/>
                      <a:pt x="4977" y="17061"/>
                      <a:pt x="5428" y="17426"/>
                    </a:cubicBezTo>
                    <a:cubicBezTo>
                      <a:pt x="5624" y="17562"/>
                      <a:pt x="5819" y="17774"/>
                      <a:pt x="6069" y="17774"/>
                    </a:cubicBezTo>
                    <a:cubicBezTo>
                      <a:pt x="6103" y="17774"/>
                      <a:pt x="6137" y="17770"/>
                      <a:pt x="6173" y="17761"/>
                    </a:cubicBezTo>
                    <a:cubicBezTo>
                      <a:pt x="6402" y="17613"/>
                      <a:pt x="6535" y="17356"/>
                      <a:pt x="6710" y="17153"/>
                    </a:cubicBezTo>
                    <a:cubicBezTo>
                      <a:pt x="7438" y="16237"/>
                      <a:pt x="8115" y="15283"/>
                      <a:pt x="8783" y="14323"/>
                    </a:cubicBezTo>
                    <a:cubicBezTo>
                      <a:pt x="10235" y="12135"/>
                      <a:pt x="11568" y="9812"/>
                      <a:pt x="12240" y="7256"/>
                    </a:cubicBezTo>
                    <a:cubicBezTo>
                      <a:pt x="12565" y="5931"/>
                      <a:pt x="12686" y="4485"/>
                      <a:pt x="12166" y="3195"/>
                    </a:cubicBezTo>
                    <a:cubicBezTo>
                      <a:pt x="11723" y="2030"/>
                      <a:pt x="10716" y="1169"/>
                      <a:pt x="9608" y="655"/>
                    </a:cubicBezTo>
                    <a:cubicBezTo>
                      <a:pt x="8799" y="273"/>
                      <a:pt x="7903" y="1"/>
                      <a:pt x="7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5"/>
              <p:cNvSpPr/>
              <p:nvPr/>
            </p:nvSpPr>
            <p:spPr>
              <a:xfrm>
                <a:off x="5086600" y="2964075"/>
                <a:ext cx="392100" cy="390375"/>
              </a:xfrm>
              <a:custGeom>
                <a:avLst/>
                <a:gdLst/>
                <a:ahLst/>
                <a:cxnLst/>
                <a:rect l="l" t="t" r="r" b="b"/>
                <a:pathLst>
                  <a:path w="15684" h="15615" extrusionOk="0">
                    <a:moveTo>
                      <a:pt x="5439" y="0"/>
                    </a:moveTo>
                    <a:cubicBezTo>
                      <a:pt x="5402" y="0"/>
                      <a:pt x="5364" y="1"/>
                      <a:pt x="5327" y="2"/>
                    </a:cubicBezTo>
                    <a:cubicBezTo>
                      <a:pt x="4087" y="37"/>
                      <a:pt x="2938" y="644"/>
                      <a:pt x="2004" y="1426"/>
                    </a:cubicBezTo>
                    <a:cubicBezTo>
                      <a:pt x="1151" y="2127"/>
                      <a:pt x="440" y="3070"/>
                      <a:pt x="233" y="4175"/>
                    </a:cubicBezTo>
                    <a:cubicBezTo>
                      <a:pt x="1" y="5416"/>
                      <a:pt x="380" y="6680"/>
                      <a:pt x="964" y="7770"/>
                    </a:cubicBezTo>
                    <a:cubicBezTo>
                      <a:pt x="1530" y="8817"/>
                      <a:pt x="2262" y="9770"/>
                      <a:pt x="3071" y="10639"/>
                    </a:cubicBezTo>
                    <a:cubicBezTo>
                      <a:pt x="3495" y="10885"/>
                      <a:pt x="3953" y="11074"/>
                      <a:pt x="4381" y="11319"/>
                    </a:cubicBezTo>
                    <a:cubicBezTo>
                      <a:pt x="6611" y="12512"/>
                      <a:pt x="8672" y="13994"/>
                      <a:pt x="10654" y="15559"/>
                    </a:cubicBezTo>
                    <a:cubicBezTo>
                      <a:pt x="10711" y="15595"/>
                      <a:pt x="10783" y="15614"/>
                      <a:pt x="10857" y="15614"/>
                    </a:cubicBezTo>
                    <a:cubicBezTo>
                      <a:pt x="10952" y="15614"/>
                      <a:pt x="11049" y="15582"/>
                      <a:pt x="11113" y="15516"/>
                    </a:cubicBezTo>
                    <a:cubicBezTo>
                      <a:pt x="11447" y="15182"/>
                      <a:pt x="11811" y="14880"/>
                      <a:pt x="12153" y="14555"/>
                    </a:cubicBezTo>
                    <a:cubicBezTo>
                      <a:pt x="12270" y="14463"/>
                      <a:pt x="12225" y="14305"/>
                      <a:pt x="12234" y="14179"/>
                    </a:cubicBezTo>
                    <a:cubicBezTo>
                      <a:pt x="10696" y="12253"/>
                      <a:pt x="9152" y="10331"/>
                      <a:pt x="7620" y="8401"/>
                    </a:cubicBezTo>
                    <a:cubicBezTo>
                      <a:pt x="7471" y="8241"/>
                      <a:pt x="7628" y="8000"/>
                      <a:pt x="7811" y="8000"/>
                    </a:cubicBezTo>
                    <a:cubicBezTo>
                      <a:pt x="7848" y="8000"/>
                      <a:pt x="7886" y="8010"/>
                      <a:pt x="7923" y="8032"/>
                    </a:cubicBezTo>
                    <a:cubicBezTo>
                      <a:pt x="8129" y="8214"/>
                      <a:pt x="8274" y="8454"/>
                      <a:pt x="8453" y="8662"/>
                    </a:cubicBezTo>
                    <a:cubicBezTo>
                      <a:pt x="9791" y="10336"/>
                      <a:pt x="11130" y="12010"/>
                      <a:pt x="12468" y="13686"/>
                    </a:cubicBezTo>
                    <a:cubicBezTo>
                      <a:pt x="12561" y="13807"/>
                      <a:pt x="12673" y="13981"/>
                      <a:pt x="12835" y="13981"/>
                    </a:cubicBezTo>
                    <a:cubicBezTo>
                      <a:pt x="12865" y="13981"/>
                      <a:pt x="12898" y="13975"/>
                      <a:pt x="12933" y="13961"/>
                    </a:cubicBezTo>
                    <a:cubicBezTo>
                      <a:pt x="13311" y="13778"/>
                      <a:pt x="13649" y="13524"/>
                      <a:pt x="14020" y="13326"/>
                    </a:cubicBezTo>
                    <a:cubicBezTo>
                      <a:pt x="14529" y="13072"/>
                      <a:pt x="15041" y="12824"/>
                      <a:pt x="15575" y="12622"/>
                    </a:cubicBezTo>
                    <a:cubicBezTo>
                      <a:pt x="15627" y="12512"/>
                      <a:pt x="15684" y="12387"/>
                      <a:pt x="15621" y="12269"/>
                    </a:cubicBezTo>
                    <a:cubicBezTo>
                      <a:pt x="14486" y="9408"/>
                      <a:pt x="13176" y="6587"/>
                      <a:pt x="11372" y="4079"/>
                    </a:cubicBezTo>
                    <a:cubicBezTo>
                      <a:pt x="10602" y="3037"/>
                      <a:pt x="9754" y="2034"/>
                      <a:pt x="8715" y="1249"/>
                    </a:cubicBezTo>
                    <a:cubicBezTo>
                      <a:pt x="7781" y="525"/>
                      <a:pt x="6637" y="0"/>
                      <a:pt x="5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5"/>
              <p:cNvSpPr/>
              <p:nvPr/>
            </p:nvSpPr>
            <p:spPr>
              <a:xfrm>
                <a:off x="5867925" y="3356100"/>
                <a:ext cx="429200" cy="274900"/>
              </a:xfrm>
              <a:custGeom>
                <a:avLst/>
                <a:gdLst/>
                <a:ahLst/>
                <a:cxnLst/>
                <a:rect l="l" t="t" r="r" b="b"/>
                <a:pathLst>
                  <a:path w="17168" h="10996" extrusionOk="0">
                    <a:moveTo>
                      <a:pt x="11678" y="0"/>
                    </a:moveTo>
                    <a:cubicBezTo>
                      <a:pt x="10795" y="0"/>
                      <a:pt x="9909" y="116"/>
                      <a:pt x="9044" y="277"/>
                    </a:cubicBezTo>
                    <a:cubicBezTo>
                      <a:pt x="8815" y="325"/>
                      <a:pt x="8566" y="338"/>
                      <a:pt x="8361" y="463"/>
                    </a:cubicBezTo>
                    <a:cubicBezTo>
                      <a:pt x="5893" y="2170"/>
                      <a:pt x="3148" y="3426"/>
                      <a:pt x="368" y="4533"/>
                    </a:cubicBezTo>
                    <a:cubicBezTo>
                      <a:pt x="214" y="4585"/>
                      <a:pt x="84" y="4686"/>
                      <a:pt x="1" y="4826"/>
                    </a:cubicBezTo>
                    <a:cubicBezTo>
                      <a:pt x="121" y="5315"/>
                      <a:pt x="275" y="5797"/>
                      <a:pt x="328" y="6300"/>
                    </a:cubicBezTo>
                    <a:cubicBezTo>
                      <a:pt x="330" y="6536"/>
                      <a:pt x="553" y="6686"/>
                      <a:pt x="772" y="6686"/>
                    </a:cubicBezTo>
                    <a:cubicBezTo>
                      <a:pt x="799" y="6686"/>
                      <a:pt x="826" y="6684"/>
                      <a:pt x="853" y="6679"/>
                    </a:cubicBezTo>
                    <a:cubicBezTo>
                      <a:pt x="3258" y="6278"/>
                      <a:pt x="5664" y="5870"/>
                      <a:pt x="8068" y="5466"/>
                    </a:cubicBezTo>
                    <a:cubicBezTo>
                      <a:pt x="8101" y="5455"/>
                      <a:pt x="8137" y="5450"/>
                      <a:pt x="8173" y="5450"/>
                    </a:cubicBezTo>
                    <a:cubicBezTo>
                      <a:pt x="8284" y="5450"/>
                      <a:pt x="8397" y="5502"/>
                      <a:pt x="8428" y="5619"/>
                    </a:cubicBezTo>
                    <a:cubicBezTo>
                      <a:pt x="8485" y="5777"/>
                      <a:pt x="8349" y="5935"/>
                      <a:pt x="8192" y="5943"/>
                    </a:cubicBezTo>
                    <a:cubicBezTo>
                      <a:pt x="5681" y="6368"/>
                      <a:pt x="3170" y="6788"/>
                      <a:pt x="661" y="7214"/>
                    </a:cubicBezTo>
                    <a:cubicBezTo>
                      <a:pt x="515" y="7340"/>
                      <a:pt x="450" y="7533"/>
                      <a:pt x="473" y="7724"/>
                    </a:cubicBezTo>
                    <a:cubicBezTo>
                      <a:pt x="525" y="8281"/>
                      <a:pt x="464" y="8842"/>
                      <a:pt x="441" y="9400"/>
                    </a:cubicBezTo>
                    <a:cubicBezTo>
                      <a:pt x="437" y="9636"/>
                      <a:pt x="324" y="9874"/>
                      <a:pt x="401" y="10106"/>
                    </a:cubicBezTo>
                    <a:cubicBezTo>
                      <a:pt x="475" y="10259"/>
                      <a:pt x="576" y="10442"/>
                      <a:pt x="771" y="10444"/>
                    </a:cubicBezTo>
                    <a:cubicBezTo>
                      <a:pt x="2931" y="10762"/>
                      <a:pt x="5117" y="10996"/>
                      <a:pt x="7303" y="10996"/>
                    </a:cubicBezTo>
                    <a:cubicBezTo>
                      <a:pt x="8250" y="10996"/>
                      <a:pt x="9197" y="10952"/>
                      <a:pt x="10142" y="10852"/>
                    </a:cubicBezTo>
                    <a:cubicBezTo>
                      <a:pt x="11455" y="10697"/>
                      <a:pt x="12773" y="10442"/>
                      <a:pt x="13986" y="9901"/>
                    </a:cubicBezTo>
                    <a:cubicBezTo>
                      <a:pt x="14805" y="9534"/>
                      <a:pt x="15581" y="9022"/>
                      <a:pt x="16143" y="8313"/>
                    </a:cubicBezTo>
                    <a:cubicBezTo>
                      <a:pt x="16890" y="7422"/>
                      <a:pt x="17167" y="6221"/>
                      <a:pt x="17114" y="5078"/>
                    </a:cubicBezTo>
                    <a:cubicBezTo>
                      <a:pt x="17055" y="3905"/>
                      <a:pt x="16777" y="2692"/>
                      <a:pt x="16051" y="1744"/>
                    </a:cubicBezTo>
                    <a:cubicBezTo>
                      <a:pt x="15445" y="939"/>
                      <a:pt x="14515" y="437"/>
                      <a:pt x="13549" y="201"/>
                    </a:cubicBezTo>
                    <a:cubicBezTo>
                      <a:pt x="12933" y="59"/>
                      <a:pt x="12307" y="0"/>
                      <a:pt x="116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5"/>
              <p:cNvSpPr/>
              <p:nvPr/>
            </p:nvSpPr>
            <p:spPr>
              <a:xfrm>
                <a:off x="4867950" y="3494375"/>
                <a:ext cx="424325" cy="274875"/>
              </a:xfrm>
              <a:custGeom>
                <a:avLst/>
                <a:gdLst/>
                <a:ahLst/>
                <a:cxnLst/>
                <a:rect l="l" t="t" r="r" b="b"/>
                <a:pathLst>
                  <a:path w="16973" h="10995" extrusionOk="0">
                    <a:moveTo>
                      <a:pt x="9826" y="1"/>
                    </a:moveTo>
                    <a:cubicBezTo>
                      <a:pt x="9569" y="1"/>
                      <a:pt x="9313" y="4"/>
                      <a:pt x="9056" y="11"/>
                    </a:cubicBezTo>
                    <a:cubicBezTo>
                      <a:pt x="7440" y="62"/>
                      <a:pt x="5810" y="221"/>
                      <a:pt x="4257" y="695"/>
                    </a:cubicBezTo>
                    <a:cubicBezTo>
                      <a:pt x="3041" y="1072"/>
                      <a:pt x="1834" y="1672"/>
                      <a:pt x="1026" y="2687"/>
                    </a:cubicBezTo>
                    <a:cubicBezTo>
                      <a:pt x="277" y="3580"/>
                      <a:pt x="0" y="4787"/>
                      <a:pt x="57" y="5932"/>
                    </a:cubicBezTo>
                    <a:cubicBezTo>
                      <a:pt x="120" y="7181"/>
                      <a:pt x="440" y="8484"/>
                      <a:pt x="1279" y="9447"/>
                    </a:cubicBezTo>
                    <a:cubicBezTo>
                      <a:pt x="2059" y="10347"/>
                      <a:pt x="3237" y="10797"/>
                      <a:pt x="4398" y="10934"/>
                    </a:cubicBezTo>
                    <a:cubicBezTo>
                      <a:pt x="4770" y="10976"/>
                      <a:pt x="5145" y="10995"/>
                      <a:pt x="5520" y="10995"/>
                    </a:cubicBezTo>
                    <a:cubicBezTo>
                      <a:pt x="6595" y="10995"/>
                      <a:pt x="7671" y="10837"/>
                      <a:pt x="8713" y="10586"/>
                    </a:cubicBezTo>
                    <a:cubicBezTo>
                      <a:pt x="9576" y="10017"/>
                      <a:pt x="10451" y="9457"/>
                      <a:pt x="11364" y="8965"/>
                    </a:cubicBezTo>
                    <a:cubicBezTo>
                      <a:pt x="13000" y="8068"/>
                      <a:pt x="14707" y="7308"/>
                      <a:pt x="16436" y="6611"/>
                    </a:cubicBezTo>
                    <a:cubicBezTo>
                      <a:pt x="16650" y="6473"/>
                      <a:pt x="16972" y="6298"/>
                      <a:pt x="16892" y="5990"/>
                    </a:cubicBezTo>
                    <a:cubicBezTo>
                      <a:pt x="16782" y="5526"/>
                      <a:pt x="16636" y="5069"/>
                      <a:pt x="16589" y="4593"/>
                    </a:cubicBezTo>
                    <a:cubicBezTo>
                      <a:pt x="16501" y="4518"/>
                      <a:pt x="16400" y="4442"/>
                      <a:pt x="16286" y="4442"/>
                    </a:cubicBezTo>
                    <a:cubicBezTo>
                      <a:pt x="16258" y="4442"/>
                      <a:pt x="16229" y="4446"/>
                      <a:pt x="16200" y="4457"/>
                    </a:cubicBezTo>
                    <a:cubicBezTo>
                      <a:pt x="13813" y="4816"/>
                      <a:pt x="11428" y="5183"/>
                      <a:pt x="9041" y="5540"/>
                    </a:cubicBezTo>
                    <a:cubicBezTo>
                      <a:pt x="9020" y="5547"/>
                      <a:pt x="8998" y="5550"/>
                      <a:pt x="8977" y="5550"/>
                    </a:cubicBezTo>
                    <a:cubicBezTo>
                      <a:pt x="8819" y="5550"/>
                      <a:pt x="8681" y="5379"/>
                      <a:pt x="8744" y="5223"/>
                    </a:cubicBezTo>
                    <a:cubicBezTo>
                      <a:pt x="8782" y="5097"/>
                      <a:pt x="8920" y="5056"/>
                      <a:pt x="9037" y="5044"/>
                    </a:cubicBezTo>
                    <a:cubicBezTo>
                      <a:pt x="11386" y="4691"/>
                      <a:pt x="13735" y="4331"/>
                      <a:pt x="16084" y="3977"/>
                    </a:cubicBezTo>
                    <a:cubicBezTo>
                      <a:pt x="16339" y="3947"/>
                      <a:pt x="16500" y="3653"/>
                      <a:pt x="16465" y="3413"/>
                    </a:cubicBezTo>
                    <a:cubicBezTo>
                      <a:pt x="16404" y="2617"/>
                      <a:pt x="16457" y="1815"/>
                      <a:pt x="16551" y="1024"/>
                    </a:cubicBezTo>
                    <a:cubicBezTo>
                      <a:pt x="16543" y="770"/>
                      <a:pt x="16314" y="568"/>
                      <a:pt x="16084" y="507"/>
                    </a:cubicBezTo>
                    <a:cubicBezTo>
                      <a:pt x="14011" y="209"/>
                      <a:pt x="11921" y="1"/>
                      <a:pt x="9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5"/>
              <p:cNvSpPr/>
              <p:nvPr/>
            </p:nvSpPr>
            <p:spPr>
              <a:xfrm>
                <a:off x="5686050" y="3768700"/>
                <a:ext cx="389575" cy="392625"/>
              </a:xfrm>
              <a:custGeom>
                <a:avLst/>
                <a:gdLst/>
                <a:ahLst/>
                <a:cxnLst/>
                <a:rect l="l" t="t" r="r" b="b"/>
                <a:pathLst>
                  <a:path w="15583" h="15705" extrusionOk="0">
                    <a:moveTo>
                      <a:pt x="4726" y="0"/>
                    </a:moveTo>
                    <a:cubicBezTo>
                      <a:pt x="4684" y="0"/>
                      <a:pt x="4642" y="7"/>
                      <a:pt x="4601" y="20"/>
                    </a:cubicBezTo>
                    <a:cubicBezTo>
                      <a:pt x="4508" y="43"/>
                      <a:pt x="4414" y="77"/>
                      <a:pt x="4346" y="146"/>
                    </a:cubicBezTo>
                    <a:cubicBezTo>
                      <a:pt x="4019" y="464"/>
                      <a:pt x="3673" y="764"/>
                      <a:pt x="3337" y="1072"/>
                    </a:cubicBezTo>
                    <a:cubicBezTo>
                      <a:pt x="3195" y="1193"/>
                      <a:pt x="3195" y="1423"/>
                      <a:pt x="3332" y="1550"/>
                    </a:cubicBezTo>
                    <a:cubicBezTo>
                      <a:pt x="4906" y="3461"/>
                      <a:pt x="6487" y="5367"/>
                      <a:pt x="8060" y="7278"/>
                    </a:cubicBezTo>
                    <a:cubicBezTo>
                      <a:pt x="8228" y="7429"/>
                      <a:pt x="8090" y="7706"/>
                      <a:pt x="7892" y="7706"/>
                    </a:cubicBezTo>
                    <a:cubicBezTo>
                      <a:pt x="7864" y="7706"/>
                      <a:pt x="7834" y="7700"/>
                      <a:pt x="7804" y="7688"/>
                    </a:cubicBezTo>
                    <a:cubicBezTo>
                      <a:pt x="7644" y="7586"/>
                      <a:pt x="7548" y="7414"/>
                      <a:pt x="7424" y="7277"/>
                    </a:cubicBezTo>
                    <a:cubicBezTo>
                      <a:pt x="5982" y="5534"/>
                      <a:pt x="4543" y="3790"/>
                      <a:pt x="3103" y="2046"/>
                    </a:cubicBezTo>
                    <a:cubicBezTo>
                      <a:pt x="2975" y="1894"/>
                      <a:pt x="2860" y="1691"/>
                      <a:pt x="2639" y="1676"/>
                    </a:cubicBezTo>
                    <a:cubicBezTo>
                      <a:pt x="2372" y="1726"/>
                      <a:pt x="2162" y="1915"/>
                      <a:pt x="1929" y="2043"/>
                    </a:cubicBezTo>
                    <a:cubicBezTo>
                      <a:pt x="1391" y="2396"/>
                      <a:pt x="792" y="2639"/>
                      <a:pt x="215" y="2920"/>
                    </a:cubicBezTo>
                    <a:cubicBezTo>
                      <a:pt x="1" y="3138"/>
                      <a:pt x="92" y="3466"/>
                      <a:pt x="191" y="3717"/>
                    </a:cubicBezTo>
                    <a:cubicBezTo>
                      <a:pt x="1332" y="6557"/>
                      <a:pt x="2652" y="9355"/>
                      <a:pt x="4475" y="11826"/>
                    </a:cubicBezTo>
                    <a:cubicBezTo>
                      <a:pt x="5394" y="13044"/>
                      <a:pt x="6443" y="14207"/>
                      <a:pt x="7771" y="14985"/>
                    </a:cubicBezTo>
                    <a:cubicBezTo>
                      <a:pt x="8523" y="15422"/>
                      <a:pt x="9385" y="15704"/>
                      <a:pt x="10258" y="15704"/>
                    </a:cubicBezTo>
                    <a:cubicBezTo>
                      <a:pt x="10405" y="15704"/>
                      <a:pt x="10552" y="15696"/>
                      <a:pt x="10699" y="15680"/>
                    </a:cubicBezTo>
                    <a:cubicBezTo>
                      <a:pt x="11651" y="15578"/>
                      <a:pt x="12539" y="15150"/>
                      <a:pt x="13302" y="14587"/>
                    </a:cubicBezTo>
                    <a:cubicBezTo>
                      <a:pt x="14028" y="14054"/>
                      <a:pt x="14687" y="13397"/>
                      <a:pt x="15100" y="12590"/>
                    </a:cubicBezTo>
                    <a:cubicBezTo>
                      <a:pt x="15445" y="11929"/>
                      <a:pt x="15583" y="11172"/>
                      <a:pt x="15522" y="10431"/>
                    </a:cubicBezTo>
                    <a:cubicBezTo>
                      <a:pt x="15448" y="9412"/>
                      <a:pt x="15044" y="8448"/>
                      <a:pt x="14533" y="7575"/>
                    </a:cubicBezTo>
                    <a:cubicBezTo>
                      <a:pt x="14029" y="6711"/>
                      <a:pt x="13401" y="5927"/>
                      <a:pt x="12742" y="5178"/>
                    </a:cubicBezTo>
                    <a:cubicBezTo>
                      <a:pt x="12601" y="5000"/>
                      <a:pt x="12381" y="4927"/>
                      <a:pt x="12183" y="4833"/>
                    </a:cubicBezTo>
                    <a:cubicBezTo>
                      <a:pt x="9598" y="3560"/>
                      <a:pt x="7236" y="1882"/>
                      <a:pt x="4983" y="96"/>
                    </a:cubicBezTo>
                    <a:cubicBezTo>
                      <a:pt x="4911" y="32"/>
                      <a:pt x="4819" y="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5226175" y="3797275"/>
                <a:ext cx="290600" cy="442475"/>
              </a:xfrm>
              <a:custGeom>
                <a:avLst/>
                <a:gdLst/>
                <a:ahLst/>
                <a:cxnLst/>
                <a:rect l="l" t="t" r="r" b="b"/>
                <a:pathLst>
                  <a:path w="11624" h="17699" extrusionOk="0">
                    <a:moveTo>
                      <a:pt x="6555" y="1"/>
                    </a:moveTo>
                    <a:cubicBezTo>
                      <a:pt x="6544" y="1"/>
                      <a:pt x="6532" y="2"/>
                      <a:pt x="6520" y="3"/>
                    </a:cubicBezTo>
                    <a:cubicBezTo>
                      <a:pt x="6513" y="3"/>
                      <a:pt x="6507" y="2"/>
                      <a:pt x="6500" y="2"/>
                    </a:cubicBezTo>
                    <a:cubicBezTo>
                      <a:pt x="6369" y="2"/>
                      <a:pt x="6262" y="90"/>
                      <a:pt x="6187" y="190"/>
                    </a:cubicBezTo>
                    <a:cubicBezTo>
                      <a:pt x="4315" y="2568"/>
                      <a:pt x="2560" y="5068"/>
                      <a:pt x="1308" y="7833"/>
                    </a:cubicBezTo>
                    <a:cubicBezTo>
                      <a:pt x="863" y="8844"/>
                      <a:pt x="473" y="9886"/>
                      <a:pt x="263" y="10972"/>
                    </a:cubicBezTo>
                    <a:cubicBezTo>
                      <a:pt x="0" y="12264"/>
                      <a:pt x="7" y="13672"/>
                      <a:pt x="615" y="14871"/>
                    </a:cubicBezTo>
                    <a:cubicBezTo>
                      <a:pt x="1125" y="15874"/>
                      <a:pt x="2051" y="16608"/>
                      <a:pt x="3061" y="17069"/>
                    </a:cubicBezTo>
                    <a:cubicBezTo>
                      <a:pt x="3857" y="17438"/>
                      <a:pt x="4732" y="17699"/>
                      <a:pt x="5614" y="17699"/>
                    </a:cubicBezTo>
                    <a:cubicBezTo>
                      <a:pt x="5832" y="17699"/>
                      <a:pt x="6051" y="17683"/>
                      <a:pt x="6270" y="17648"/>
                    </a:cubicBezTo>
                    <a:cubicBezTo>
                      <a:pt x="7267" y="17496"/>
                      <a:pt x="8156" y="16922"/>
                      <a:pt x="8830" y="16188"/>
                    </a:cubicBezTo>
                    <a:cubicBezTo>
                      <a:pt x="9775" y="15142"/>
                      <a:pt x="10395" y="13848"/>
                      <a:pt x="10868" y="12532"/>
                    </a:cubicBezTo>
                    <a:cubicBezTo>
                      <a:pt x="10990" y="12176"/>
                      <a:pt x="11181" y="11818"/>
                      <a:pt x="11109" y="11431"/>
                    </a:cubicBezTo>
                    <a:cubicBezTo>
                      <a:pt x="10903" y="8670"/>
                      <a:pt x="11143" y="5897"/>
                      <a:pt x="11529" y="3161"/>
                    </a:cubicBezTo>
                    <a:cubicBezTo>
                      <a:pt x="11564" y="2871"/>
                      <a:pt x="11624" y="2472"/>
                      <a:pt x="11335" y="2292"/>
                    </a:cubicBezTo>
                    <a:cubicBezTo>
                      <a:pt x="10982" y="2182"/>
                      <a:pt x="10612" y="2127"/>
                      <a:pt x="10270" y="1982"/>
                    </a:cubicBezTo>
                    <a:cubicBezTo>
                      <a:pt x="10121" y="1917"/>
                      <a:pt x="9965" y="1871"/>
                      <a:pt x="9804" y="1871"/>
                    </a:cubicBezTo>
                    <a:cubicBezTo>
                      <a:pt x="9790" y="1871"/>
                      <a:pt x="9776" y="1871"/>
                      <a:pt x="9762" y="1872"/>
                    </a:cubicBezTo>
                    <a:cubicBezTo>
                      <a:pt x="9580" y="2035"/>
                      <a:pt x="9533" y="2280"/>
                      <a:pt x="9442" y="2497"/>
                    </a:cubicBezTo>
                    <a:cubicBezTo>
                      <a:pt x="8594" y="4654"/>
                      <a:pt x="7756" y="6815"/>
                      <a:pt x="6903" y="8970"/>
                    </a:cubicBezTo>
                    <a:cubicBezTo>
                      <a:pt x="6869" y="9079"/>
                      <a:pt x="6784" y="9124"/>
                      <a:pt x="6695" y="9124"/>
                    </a:cubicBezTo>
                    <a:cubicBezTo>
                      <a:pt x="6532" y="9124"/>
                      <a:pt x="6357" y="8972"/>
                      <a:pt x="6456" y="8783"/>
                    </a:cubicBezTo>
                    <a:cubicBezTo>
                      <a:pt x="7316" y="6567"/>
                      <a:pt x="8187" y="4357"/>
                      <a:pt x="9050" y="2144"/>
                    </a:cubicBezTo>
                    <a:cubicBezTo>
                      <a:pt x="9098" y="1997"/>
                      <a:pt x="9193" y="1849"/>
                      <a:pt x="9155" y="1690"/>
                    </a:cubicBezTo>
                    <a:cubicBezTo>
                      <a:pt x="9039" y="1387"/>
                      <a:pt x="8679" y="1342"/>
                      <a:pt x="8432" y="1189"/>
                    </a:cubicBezTo>
                    <a:cubicBezTo>
                      <a:pt x="7923" y="888"/>
                      <a:pt x="7405" y="596"/>
                      <a:pt x="6944" y="224"/>
                    </a:cubicBezTo>
                    <a:cubicBezTo>
                      <a:pt x="6818" y="145"/>
                      <a:pt x="6711" y="1"/>
                      <a:pt x="6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4854975" y="2837100"/>
                <a:ext cx="1453200" cy="1451175"/>
              </a:xfrm>
              <a:custGeom>
                <a:avLst/>
                <a:gdLst/>
                <a:ahLst/>
                <a:cxnLst/>
                <a:rect l="l" t="t" r="r" b="b"/>
                <a:pathLst>
                  <a:path w="58128" h="58047" extrusionOk="0">
                    <a:moveTo>
                      <a:pt x="26195" y="490"/>
                    </a:moveTo>
                    <a:cubicBezTo>
                      <a:pt x="27253" y="490"/>
                      <a:pt x="28338" y="781"/>
                      <a:pt x="29156" y="1470"/>
                    </a:cubicBezTo>
                    <a:cubicBezTo>
                      <a:pt x="30201" y="2305"/>
                      <a:pt x="30801" y="3559"/>
                      <a:pt x="31180" y="4814"/>
                    </a:cubicBezTo>
                    <a:cubicBezTo>
                      <a:pt x="31451" y="5739"/>
                      <a:pt x="31606" y="6693"/>
                      <a:pt x="31711" y="7650"/>
                    </a:cubicBezTo>
                    <a:cubicBezTo>
                      <a:pt x="31740" y="7893"/>
                      <a:pt x="31633" y="8122"/>
                      <a:pt x="31570" y="8352"/>
                    </a:cubicBezTo>
                    <a:cubicBezTo>
                      <a:pt x="30815" y="11023"/>
                      <a:pt x="30470" y="13789"/>
                      <a:pt x="30270" y="16550"/>
                    </a:cubicBezTo>
                    <a:cubicBezTo>
                      <a:pt x="30271" y="16746"/>
                      <a:pt x="30125" y="16932"/>
                      <a:pt x="29947" y="17002"/>
                    </a:cubicBezTo>
                    <a:cubicBezTo>
                      <a:pt x="29904" y="17003"/>
                      <a:pt x="29861" y="17004"/>
                      <a:pt x="29819" y="17004"/>
                    </a:cubicBezTo>
                    <a:cubicBezTo>
                      <a:pt x="29518" y="17004"/>
                      <a:pt x="29218" y="16970"/>
                      <a:pt x="28917" y="16970"/>
                    </a:cubicBezTo>
                    <a:cubicBezTo>
                      <a:pt x="28810" y="16970"/>
                      <a:pt x="28702" y="16974"/>
                      <a:pt x="28595" y="16986"/>
                    </a:cubicBezTo>
                    <a:cubicBezTo>
                      <a:pt x="28590" y="16986"/>
                      <a:pt x="28586" y="16986"/>
                      <a:pt x="28581" y="16986"/>
                    </a:cubicBezTo>
                    <a:cubicBezTo>
                      <a:pt x="28468" y="16986"/>
                      <a:pt x="28346" y="17006"/>
                      <a:pt x="28229" y="17006"/>
                    </a:cubicBezTo>
                    <a:cubicBezTo>
                      <a:pt x="28116" y="17006"/>
                      <a:pt x="28008" y="16987"/>
                      <a:pt x="27915" y="16914"/>
                    </a:cubicBezTo>
                    <a:cubicBezTo>
                      <a:pt x="27553" y="14448"/>
                      <a:pt x="27167" y="11986"/>
                      <a:pt x="26800" y="9522"/>
                    </a:cubicBezTo>
                    <a:cubicBezTo>
                      <a:pt x="26783" y="9385"/>
                      <a:pt x="26753" y="9206"/>
                      <a:pt x="26590" y="9177"/>
                    </a:cubicBezTo>
                    <a:cubicBezTo>
                      <a:pt x="26569" y="9171"/>
                      <a:pt x="26548" y="9168"/>
                      <a:pt x="26528" y="9168"/>
                    </a:cubicBezTo>
                    <a:cubicBezTo>
                      <a:pt x="26362" y="9168"/>
                      <a:pt x="26244" y="9358"/>
                      <a:pt x="26301" y="9518"/>
                    </a:cubicBezTo>
                    <a:cubicBezTo>
                      <a:pt x="26645" y="11794"/>
                      <a:pt x="26991" y="14072"/>
                      <a:pt x="27338" y="16348"/>
                    </a:cubicBezTo>
                    <a:cubicBezTo>
                      <a:pt x="27368" y="16563"/>
                      <a:pt x="27429" y="16804"/>
                      <a:pt x="27305" y="17003"/>
                    </a:cubicBezTo>
                    <a:cubicBezTo>
                      <a:pt x="27223" y="17138"/>
                      <a:pt x="27049" y="17133"/>
                      <a:pt x="26913" y="17158"/>
                    </a:cubicBezTo>
                    <a:cubicBezTo>
                      <a:pt x="26513" y="17198"/>
                      <a:pt x="26132" y="17331"/>
                      <a:pt x="25743" y="17420"/>
                    </a:cubicBezTo>
                    <a:cubicBezTo>
                      <a:pt x="25716" y="17428"/>
                      <a:pt x="25687" y="17432"/>
                      <a:pt x="25659" y="17432"/>
                    </a:cubicBezTo>
                    <a:cubicBezTo>
                      <a:pt x="25520" y="17432"/>
                      <a:pt x="25387" y="17337"/>
                      <a:pt x="25355" y="17197"/>
                    </a:cubicBezTo>
                    <a:cubicBezTo>
                      <a:pt x="24250" y="14421"/>
                      <a:pt x="22989" y="11683"/>
                      <a:pt x="21283" y="9218"/>
                    </a:cubicBezTo>
                    <a:cubicBezTo>
                      <a:pt x="21221" y="9112"/>
                      <a:pt x="21200" y="8989"/>
                      <a:pt x="21173" y="8873"/>
                    </a:cubicBezTo>
                    <a:cubicBezTo>
                      <a:pt x="20875" y="7347"/>
                      <a:pt x="20685" y="5758"/>
                      <a:pt x="21008" y="4220"/>
                    </a:cubicBezTo>
                    <a:cubicBezTo>
                      <a:pt x="21224" y="3183"/>
                      <a:pt x="21751" y="2175"/>
                      <a:pt x="22615" y="1535"/>
                    </a:cubicBezTo>
                    <a:cubicBezTo>
                      <a:pt x="23568" y="820"/>
                      <a:pt x="24778" y="548"/>
                      <a:pt x="25949" y="495"/>
                    </a:cubicBezTo>
                    <a:cubicBezTo>
                      <a:pt x="26031" y="492"/>
                      <a:pt x="26113" y="490"/>
                      <a:pt x="26195" y="490"/>
                    </a:cubicBezTo>
                    <a:close/>
                    <a:moveTo>
                      <a:pt x="37745" y="1942"/>
                    </a:moveTo>
                    <a:cubicBezTo>
                      <a:pt x="38644" y="1942"/>
                      <a:pt x="39540" y="2214"/>
                      <a:pt x="40349" y="2596"/>
                    </a:cubicBezTo>
                    <a:cubicBezTo>
                      <a:pt x="41457" y="3110"/>
                      <a:pt x="42464" y="3971"/>
                      <a:pt x="42907" y="5136"/>
                    </a:cubicBezTo>
                    <a:cubicBezTo>
                      <a:pt x="43427" y="6426"/>
                      <a:pt x="43306" y="7872"/>
                      <a:pt x="42981" y="9197"/>
                    </a:cubicBezTo>
                    <a:cubicBezTo>
                      <a:pt x="42309" y="11753"/>
                      <a:pt x="40976" y="14076"/>
                      <a:pt x="39524" y="16264"/>
                    </a:cubicBezTo>
                    <a:cubicBezTo>
                      <a:pt x="38856" y="17224"/>
                      <a:pt x="38179" y="18178"/>
                      <a:pt x="37451" y="19094"/>
                    </a:cubicBezTo>
                    <a:cubicBezTo>
                      <a:pt x="37276" y="19297"/>
                      <a:pt x="37143" y="19554"/>
                      <a:pt x="36914" y="19702"/>
                    </a:cubicBezTo>
                    <a:cubicBezTo>
                      <a:pt x="36878" y="19711"/>
                      <a:pt x="36844" y="19715"/>
                      <a:pt x="36810" y="19715"/>
                    </a:cubicBezTo>
                    <a:cubicBezTo>
                      <a:pt x="36560" y="19715"/>
                      <a:pt x="36365" y="19503"/>
                      <a:pt x="36169" y="19367"/>
                    </a:cubicBezTo>
                    <a:cubicBezTo>
                      <a:pt x="35718" y="19002"/>
                      <a:pt x="35211" y="18719"/>
                      <a:pt x="34714" y="18422"/>
                    </a:cubicBezTo>
                    <a:cubicBezTo>
                      <a:pt x="34573" y="18330"/>
                      <a:pt x="34356" y="18304"/>
                      <a:pt x="34301" y="18121"/>
                    </a:cubicBezTo>
                    <a:cubicBezTo>
                      <a:pt x="34219" y="17956"/>
                      <a:pt x="34331" y="17791"/>
                      <a:pt x="34380" y="17636"/>
                    </a:cubicBezTo>
                    <a:cubicBezTo>
                      <a:pt x="35220" y="15390"/>
                      <a:pt x="36055" y="13144"/>
                      <a:pt x="36892" y="10898"/>
                    </a:cubicBezTo>
                    <a:cubicBezTo>
                      <a:pt x="36957" y="10768"/>
                      <a:pt x="36924" y="10586"/>
                      <a:pt x="36777" y="10531"/>
                    </a:cubicBezTo>
                    <a:cubicBezTo>
                      <a:pt x="36747" y="10516"/>
                      <a:pt x="36715" y="10510"/>
                      <a:pt x="36684" y="10510"/>
                    </a:cubicBezTo>
                    <a:cubicBezTo>
                      <a:pt x="36570" y="10510"/>
                      <a:pt x="36464" y="10602"/>
                      <a:pt x="36437" y="10716"/>
                    </a:cubicBezTo>
                    <a:cubicBezTo>
                      <a:pt x="35590" y="12984"/>
                      <a:pt x="34745" y="15253"/>
                      <a:pt x="33899" y="17521"/>
                    </a:cubicBezTo>
                    <a:cubicBezTo>
                      <a:pt x="33842" y="17717"/>
                      <a:pt x="33644" y="17783"/>
                      <a:pt x="33453" y="17783"/>
                    </a:cubicBezTo>
                    <a:cubicBezTo>
                      <a:pt x="33381" y="17783"/>
                      <a:pt x="33310" y="17773"/>
                      <a:pt x="33248" y="17758"/>
                    </a:cubicBezTo>
                    <a:cubicBezTo>
                      <a:pt x="32479" y="17463"/>
                      <a:pt x="31677" y="17244"/>
                      <a:pt x="30861" y="17128"/>
                    </a:cubicBezTo>
                    <a:cubicBezTo>
                      <a:pt x="30772" y="16949"/>
                      <a:pt x="30741" y="16749"/>
                      <a:pt x="30759" y="16552"/>
                    </a:cubicBezTo>
                    <a:cubicBezTo>
                      <a:pt x="30884" y="14899"/>
                      <a:pt x="31046" y="13247"/>
                      <a:pt x="31349" y="11617"/>
                    </a:cubicBezTo>
                    <a:cubicBezTo>
                      <a:pt x="31562" y="10273"/>
                      <a:pt x="31882" y="8946"/>
                      <a:pt x="32299" y="7650"/>
                    </a:cubicBezTo>
                    <a:cubicBezTo>
                      <a:pt x="32721" y="6405"/>
                      <a:pt x="33231" y="5170"/>
                      <a:pt x="34007" y="4099"/>
                    </a:cubicBezTo>
                    <a:cubicBezTo>
                      <a:pt x="34694" y="3131"/>
                      <a:pt x="35668" y="2301"/>
                      <a:pt x="36851" y="2038"/>
                    </a:cubicBezTo>
                    <a:cubicBezTo>
                      <a:pt x="37147" y="1972"/>
                      <a:pt x="37446" y="1942"/>
                      <a:pt x="37745" y="1942"/>
                    </a:cubicBezTo>
                    <a:close/>
                    <a:moveTo>
                      <a:pt x="14704" y="5079"/>
                    </a:moveTo>
                    <a:cubicBezTo>
                      <a:pt x="15902" y="5079"/>
                      <a:pt x="17046" y="5604"/>
                      <a:pt x="17980" y="6328"/>
                    </a:cubicBezTo>
                    <a:cubicBezTo>
                      <a:pt x="19019" y="7113"/>
                      <a:pt x="19867" y="8116"/>
                      <a:pt x="20637" y="9158"/>
                    </a:cubicBezTo>
                    <a:cubicBezTo>
                      <a:pt x="22441" y="11666"/>
                      <a:pt x="23751" y="14487"/>
                      <a:pt x="24886" y="17348"/>
                    </a:cubicBezTo>
                    <a:cubicBezTo>
                      <a:pt x="24949" y="17466"/>
                      <a:pt x="24892" y="17591"/>
                      <a:pt x="24840" y="17701"/>
                    </a:cubicBezTo>
                    <a:cubicBezTo>
                      <a:pt x="24306" y="17903"/>
                      <a:pt x="23794" y="18151"/>
                      <a:pt x="23285" y="18405"/>
                    </a:cubicBezTo>
                    <a:cubicBezTo>
                      <a:pt x="22914" y="18603"/>
                      <a:pt x="22576" y="18857"/>
                      <a:pt x="22198" y="19040"/>
                    </a:cubicBezTo>
                    <a:cubicBezTo>
                      <a:pt x="22163" y="19054"/>
                      <a:pt x="22130" y="19060"/>
                      <a:pt x="22100" y="19060"/>
                    </a:cubicBezTo>
                    <a:cubicBezTo>
                      <a:pt x="21938" y="19060"/>
                      <a:pt x="21826" y="18886"/>
                      <a:pt x="21733" y="18765"/>
                    </a:cubicBezTo>
                    <a:cubicBezTo>
                      <a:pt x="20395" y="17089"/>
                      <a:pt x="19056" y="15415"/>
                      <a:pt x="17718" y="13741"/>
                    </a:cubicBezTo>
                    <a:cubicBezTo>
                      <a:pt x="17539" y="13533"/>
                      <a:pt x="17394" y="13293"/>
                      <a:pt x="17188" y="13111"/>
                    </a:cubicBezTo>
                    <a:cubicBezTo>
                      <a:pt x="17151" y="13089"/>
                      <a:pt x="17113" y="13079"/>
                      <a:pt x="17076" y="13079"/>
                    </a:cubicBezTo>
                    <a:cubicBezTo>
                      <a:pt x="16893" y="13079"/>
                      <a:pt x="16736" y="13320"/>
                      <a:pt x="16885" y="13480"/>
                    </a:cubicBezTo>
                    <a:cubicBezTo>
                      <a:pt x="18417" y="15410"/>
                      <a:pt x="19961" y="17332"/>
                      <a:pt x="21499" y="19258"/>
                    </a:cubicBezTo>
                    <a:cubicBezTo>
                      <a:pt x="21490" y="19384"/>
                      <a:pt x="21535" y="19542"/>
                      <a:pt x="21418" y="19634"/>
                    </a:cubicBezTo>
                    <a:cubicBezTo>
                      <a:pt x="21076" y="19959"/>
                      <a:pt x="20712" y="20261"/>
                      <a:pt x="20378" y="20595"/>
                    </a:cubicBezTo>
                    <a:cubicBezTo>
                      <a:pt x="20314" y="20661"/>
                      <a:pt x="20217" y="20693"/>
                      <a:pt x="20122" y="20693"/>
                    </a:cubicBezTo>
                    <a:cubicBezTo>
                      <a:pt x="20048" y="20693"/>
                      <a:pt x="19976" y="20674"/>
                      <a:pt x="19919" y="20638"/>
                    </a:cubicBezTo>
                    <a:cubicBezTo>
                      <a:pt x="17937" y="19073"/>
                      <a:pt x="15876" y="17591"/>
                      <a:pt x="13646" y="16398"/>
                    </a:cubicBezTo>
                    <a:cubicBezTo>
                      <a:pt x="13218" y="16153"/>
                      <a:pt x="12760" y="15964"/>
                      <a:pt x="12336" y="15718"/>
                    </a:cubicBezTo>
                    <a:cubicBezTo>
                      <a:pt x="11527" y="14849"/>
                      <a:pt x="10795" y="13896"/>
                      <a:pt x="10229" y="12849"/>
                    </a:cubicBezTo>
                    <a:cubicBezTo>
                      <a:pt x="9645" y="11759"/>
                      <a:pt x="9266" y="10495"/>
                      <a:pt x="9498" y="9254"/>
                    </a:cubicBezTo>
                    <a:cubicBezTo>
                      <a:pt x="9705" y="8149"/>
                      <a:pt x="10416" y="7206"/>
                      <a:pt x="11269" y="6505"/>
                    </a:cubicBezTo>
                    <a:cubicBezTo>
                      <a:pt x="12203" y="5723"/>
                      <a:pt x="13352" y="5116"/>
                      <a:pt x="14592" y="5081"/>
                    </a:cubicBezTo>
                    <a:cubicBezTo>
                      <a:pt x="14629" y="5080"/>
                      <a:pt x="14667" y="5079"/>
                      <a:pt x="14704" y="5079"/>
                    </a:cubicBezTo>
                    <a:close/>
                    <a:moveTo>
                      <a:pt x="48100" y="9350"/>
                    </a:moveTo>
                    <a:cubicBezTo>
                      <a:pt x="48670" y="9350"/>
                      <a:pt x="49239" y="9458"/>
                      <a:pt x="49758" y="9701"/>
                    </a:cubicBezTo>
                    <a:cubicBezTo>
                      <a:pt x="50804" y="10179"/>
                      <a:pt x="51609" y="11057"/>
                      <a:pt x="52222" y="12010"/>
                    </a:cubicBezTo>
                    <a:cubicBezTo>
                      <a:pt x="52837" y="12972"/>
                      <a:pt x="53195" y="14146"/>
                      <a:pt x="52993" y="15288"/>
                    </a:cubicBezTo>
                    <a:cubicBezTo>
                      <a:pt x="52790" y="16633"/>
                      <a:pt x="51983" y="17795"/>
                      <a:pt x="51063" y="18763"/>
                    </a:cubicBezTo>
                    <a:cubicBezTo>
                      <a:pt x="49635" y="20227"/>
                      <a:pt x="47904" y="21354"/>
                      <a:pt x="46124" y="22344"/>
                    </a:cubicBezTo>
                    <a:cubicBezTo>
                      <a:pt x="44375" y="23302"/>
                      <a:pt x="42549" y="24112"/>
                      <a:pt x="40693" y="24838"/>
                    </a:cubicBezTo>
                    <a:cubicBezTo>
                      <a:pt x="40645" y="24861"/>
                      <a:pt x="40592" y="24872"/>
                      <a:pt x="40539" y="24872"/>
                    </a:cubicBezTo>
                    <a:cubicBezTo>
                      <a:pt x="40385" y="24872"/>
                      <a:pt x="40232" y="24780"/>
                      <a:pt x="40188" y="24628"/>
                    </a:cubicBezTo>
                    <a:cubicBezTo>
                      <a:pt x="40043" y="24212"/>
                      <a:pt x="39827" y="23828"/>
                      <a:pt x="39644" y="23429"/>
                    </a:cubicBezTo>
                    <a:cubicBezTo>
                      <a:pt x="39484" y="23082"/>
                      <a:pt x="39230" y="22788"/>
                      <a:pt x="39101" y="22427"/>
                    </a:cubicBezTo>
                    <a:cubicBezTo>
                      <a:pt x="39025" y="22295"/>
                      <a:pt x="39003" y="22094"/>
                      <a:pt x="39136" y="21993"/>
                    </a:cubicBezTo>
                    <a:cubicBezTo>
                      <a:pt x="41064" y="20396"/>
                      <a:pt x="42999" y="18805"/>
                      <a:pt x="44927" y="17206"/>
                    </a:cubicBezTo>
                    <a:cubicBezTo>
                      <a:pt x="45095" y="17105"/>
                      <a:pt x="45078" y="16827"/>
                      <a:pt x="44888" y="16765"/>
                    </a:cubicBezTo>
                    <a:cubicBezTo>
                      <a:pt x="44859" y="16755"/>
                      <a:pt x="44832" y="16750"/>
                      <a:pt x="44806" y="16750"/>
                    </a:cubicBezTo>
                    <a:cubicBezTo>
                      <a:pt x="44661" y="16750"/>
                      <a:pt x="44547" y="16893"/>
                      <a:pt x="44436" y="16975"/>
                    </a:cubicBezTo>
                    <a:cubicBezTo>
                      <a:pt x="42613" y="18485"/>
                      <a:pt x="40784" y="19989"/>
                      <a:pt x="38961" y="21500"/>
                    </a:cubicBezTo>
                    <a:cubicBezTo>
                      <a:pt x="38893" y="21569"/>
                      <a:pt x="38804" y="21598"/>
                      <a:pt x="38712" y="21598"/>
                    </a:cubicBezTo>
                    <a:cubicBezTo>
                      <a:pt x="38575" y="21598"/>
                      <a:pt x="38431" y="21533"/>
                      <a:pt x="38341" y="21436"/>
                    </a:cubicBezTo>
                    <a:cubicBezTo>
                      <a:pt x="38011" y="21058"/>
                      <a:pt x="37673" y="20687"/>
                      <a:pt x="37326" y="20326"/>
                    </a:cubicBezTo>
                    <a:cubicBezTo>
                      <a:pt x="37301" y="20154"/>
                      <a:pt x="37395" y="19978"/>
                      <a:pt x="37491" y="19839"/>
                    </a:cubicBezTo>
                    <a:cubicBezTo>
                      <a:pt x="39283" y="17566"/>
                      <a:pt x="40974" y="15187"/>
                      <a:pt x="42236" y="12572"/>
                    </a:cubicBezTo>
                    <a:cubicBezTo>
                      <a:pt x="42356" y="12209"/>
                      <a:pt x="42693" y="12002"/>
                      <a:pt x="42966" y="11763"/>
                    </a:cubicBezTo>
                    <a:cubicBezTo>
                      <a:pt x="44202" y="10720"/>
                      <a:pt x="45599" y="9767"/>
                      <a:pt x="47208" y="9436"/>
                    </a:cubicBezTo>
                    <a:cubicBezTo>
                      <a:pt x="47501" y="9380"/>
                      <a:pt x="47801" y="9350"/>
                      <a:pt x="48100" y="9350"/>
                    </a:cubicBezTo>
                    <a:close/>
                    <a:moveTo>
                      <a:pt x="7176" y="14867"/>
                    </a:moveTo>
                    <a:cubicBezTo>
                      <a:pt x="8419" y="14867"/>
                      <a:pt x="9649" y="15201"/>
                      <a:pt x="10809" y="15629"/>
                    </a:cubicBezTo>
                    <a:cubicBezTo>
                      <a:pt x="13940" y="16838"/>
                      <a:pt x="16726" y="18767"/>
                      <a:pt x="19358" y="20817"/>
                    </a:cubicBezTo>
                    <a:cubicBezTo>
                      <a:pt x="19480" y="20914"/>
                      <a:pt x="19645" y="21014"/>
                      <a:pt x="19645" y="21193"/>
                    </a:cubicBezTo>
                    <a:cubicBezTo>
                      <a:pt x="19645" y="21522"/>
                      <a:pt x="19379" y="21752"/>
                      <a:pt x="19207" y="22004"/>
                    </a:cubicBezTo>
                    <a:cubicBezTo>
                      <a:pt x="18881" y="22441"/>
                      <a:pt x="18610" y="22916"/>
                      <a:pt x="18344" y="23390"/>
                    </a:cubicBezTo>
                    <a:cubicBezTo>
                      <a:pt x="18251" y="23593"/>
                      <a:pt x="18118" y="23908"/>
                      <a:pt x="17869" y="23908"/>
                    </a:cubicBezTo>
                    <a:cubicBezTo>
                      <a:pt x="17835" y="23908"/>
                      <a:pt x="17799" y="23902"/>
                      <a:pt x="17760" y="23889"/>
                    </a:cubicBezTo>
                    <a:cubicBezTo>
                      <a:pt x="15475" y="23003"/>
                      <a:pt x="13197" y="22096"/>
                      <a:pt x="10911" y="21216"/>
                    </a:cubicBezTo>
                    <a:cubicBezTo>
                      <a:pt x="10880" y="21203"/>
                      <a:pt x="10850" y="21197"/>
                      <a:pt x="10823" y="21197"/>
                    </a:cubicBezTo>
                    <a:cubicBezTo>
                      <a:pt x="10591" y="21197"/>
                      <a:pt x="10489" y="21593"/>
                      <a:pt x="10753" y="21673"/>
                    </a:cubicBezTo>
                    <a:cubicBezTo>
                      <a:pt x="12975" y="22551"/>
                      <a:pt x="15205" y="23416"/>
                      <a:pt x="17429" y="24290"/>
                    </a:cubicBezTo>
                    <a:cubicBezTo>
                      <a:pt x="17610" y="24349"/>
                      <a:pt x="17819" y="24529"/>
                      <a:pt x="17739" y="24739"/>
                    </a:cubicBezTo>
                    <a:cubicBezTo>
                      <a:pt x="17624" y="25083"/>
                      <a:pt x="17474" y="25414"/>
                      <a:pt x="17402" y="25770"/>
                    </a:cubicBezTo>
                    <a:cubicBezTo>
                      <a:pt x="17387" y="26064"/>
                      <a:pt x="17130" y="26333"/>
                      <a:pt x="16836" y="26333"/>
                    </a:cubicBezTo>
                    <a:cubicBezTo>
                      <a:pt x="16801" y="26333"/>
                      <a:pt x="16765" y="26329"/>
                      <a:pt x="16729" y="26321"/>
                    </a:cubicBezTo>
                    <a:cubicBezTo>
                      <a:pt x="14620" y="26018"/>
                      <a:pt x="12488" y="25803"/>
                      <a:pt x="10355" y="25803"/>
                    </a:cubicBezTo>
                    <a:cubicBezTo>
                      <a:pt x="9575" y="25803"/>
                      <a:pt x="8795" y="25831"/>
                      <a:pt x="8016" y="25896"/>
                    </a:cubicBezTo>
                    <a:cubicBezTo>
                      <a:pt x="7812" y="25881"/>
                      <a:pt x="7623" y="25787"/>
                      <a:pt x="7431" y="25726"/>
                    </a:cubicBezTo>
                    <a:cubicBezTo>
                      <a:pt x="6148" y="25275"/>
                      <a:pt x="4879" y="24710"/>
                      <a:pt x="3818" y="23844"/>
                    </a:cubicBezTo>
                    <a:cubicBezTo>
                      <a:pt x="2940" y="23134"/>
                      <a:pt x="2230" y="22144"/>
                      <a:pt x="2068" y="21005"/>
                    </a:cubicBezTo>
                    <a:cubicBezTo>
                      <a:pt x="1889" y="19786"/>
                      <a:pt x="2265" y="18559"/>
                      <a:pt x="2823" y="17485"/>
                    </a:cubicBezTo>
                    <a:cubicBezTo>
                      <a:pt x="3362" y="16454"/>
                      <a:pt x="4231" y="15549"/>
                      <a:pt x="5352" y="15171"/>
                    </a:cubicBezTo>
                    <a:cubicBezTo>
                      <a:pt x="5677" y="15039"/>
                      <a:pt x="6024" y="14975"/>
                      <a:pt x="6369" y="14917"/>
                    </a:cubicBezTo>
                    <a:cubicBezTo>
                      <a:pt x="6638" y="14883"/>
                      <a:pt x="6907" y="14867"/>
                      <a:pt x="7176" y="14867"/>
                    </a:cubicBezTo>
                    <a:close/>
                    <a:moveTo>
                      <a:pt x="52195" y="20760"/>
                    </a:moveTo>
                    <a:cubicBezTo>
                      <a:pt x="52824" y="20760"/>
                      <a:pt x="53451" y="20818"/>
                      <a:pt x="54067" y="20961"/>
                    </a:cubicBezTo>
                    <a:cubicBezTo>
                      <a:pt x="55033" y="21197"/>
                      <a:pt x="55963" y="21699"/>
                      <a:pt x="56569" y="22504"/>
                    </a:cubicBezTo>
                    <a:cubicBezTo>
                      <a:pt x="57295" y="23452"/>
                      <a:pt x="57573" y="24665"/>
                      <a:pt x="57632" y="25838"/>
                    </a:cubicBezTo>
                    <a:cubicBezTo>
                      <a:pt x="57685" y="26981"/>
                      <a:pt x="57408" y="28182"/>
                      <a:pt x="56661" y="29073"/>
                    </a:cubicBezTo>
                    <a:cubicBezTo>
                      <a:pt x="56099" y="29782"/>
                      <a:pt x="55323" y="30294"/>
                      <a:pt x="54504" y="30661"/>
                    </a:cubicBezTo>
                    <a:cubicBezTo>
                      <a:pt x="53291" y="31202"/>
                      <a:pt x="51973" y="31457"/>
                      <a:pt x="50660" y="31612"/>
                    </a:cubicBezTo>
                    <a:cubicBezTo>
                      <a:pt x="49715" y="31712"/>
                      <a:pt x="48768" y="31756"/>
                      <a:pt x="47821" y="31756"/>
                    </a:cubicBezTo>
                    <a:cubicBezTo>
                      <a:pt x="45635" y="31756"/>
                      <a:pt x="43449" y="31522"/>
                      <a:pt x="41289" y="31204"/>
                    </a:cubicBezTo>
                    <a:cubicBezTo>
                      <a:pt x="41094" y="31202"/>
                      <a:pt x="40993" y="31019"/>
                      <a:pt x="40919" y="30866"/>
                    </a:cubicBezTo>
                    <a:cubicBezTo>
                      <a:pt x="40842" y="30634"/>
                      <a:pt x="40955" y="30396"/>
                      <a:pt x="40959" y="30160"/>
                    </a:cubicBezTo>
                    <a:cubicBezTo>
                      <a:pt x="40982" y="29602"/>
                      <a:pt x="41043" y="29041"/>
                      <a:pt x="40991" y="28483"/>
                    </a:cubicBezTo>
                    <a:cubicBezTo>
                      <a:pt x="40968" y="28293"/>
                      <a:pt x="41033" y="28100"/>
                      <a:pt x="41179" y="27974"/>
                    </a:cubicBezTo>
                    <a:cubicBezTo>
                      <a:pt x="43688" y="27548"/>
                      <a:pt x="46199" y="27128"/>
                      <a:pt x="48710" y="26703"/>
                    </a:cubicBezTo>
                    <a:cubicBezTo>
                      <a:pt x="48867" y="26695"/>
                      <a:pt x="49003" y="26537"/>
                      <a:pt x="48946" y="26379"/>
                    </a:cubicBezTo>
                    <a:cubicBezTo>
                      <a:pt x="48915" y="26262"/>
                      <a:pt x="48802" y="26210"/>
                      <a:pt x="48691" y="26210"/>
                    </a:cubicBezTo>
                    <a:cubicBezTo>
                      <a:pt x="48655" y="26210"/>
                      <a:pt x="48619" y="26215"/>
                      <a:pt x="48586" y="26226"/>
                    </a:cubicBezTo>
                    <a:cubicBezTo>
                      <a:pt x="46182" y="26630"/>
                      <a:pt x="43776" y="27038"/>
                      <a:pt x="41371" y="27439"/>
                    </a:cubicBezTo>
                    <a:cubicBezTo>
                      <a:pt x="41344" y="27444"/>
                      <a:pt x="41317" y="27446"/>
                      <a:pt x="41290" y="27446"/>
                    </a:cubicBezTo>
                    <a:cubicBezTo>
                      <a:pt x="41071" y="27446"/>
                      <a:pt x="40848" y="27296"/>
                      <a:pt x="40846" y="27060"/>
                    </a:cubicBezTo>
                    <a:cubicBezTo>
                      <a:pt x="40793" y="26557"/>
                      <a:pt x="40639" y="26075"/>
                      <a:pt x="40519" y="25586"/>
                    </a:cubicBezTo>
                    <a:cubicBezTo>
                      <a:pt x="40602" y="25446"/>
                      <a:pt x="40732" y="25345"/>
                      <a:pt x="40886" y="25293"/>
                    </a:cubicBezTo>
                    <a:cubicBezTo>
                      <a:pt x="43666" y="24186"/>
                      <a:pt x="46411" y="22930"/>
                      <a:pt x="48879" y="21223"/>
                    </a:cubicBezTo>
                    <a:cubicBezTo>
                      <a:pt x="49084" y="21098"/>
                      <a:pt x="49333" y="21085"/>
                      <a:pt x="49562" y="21037"/>
                    </a:cubicBezTo>
                    <a:cubicBezTo>
                      <a:pt x="50427" y="20875"/>
                      <a:pt x="51313" y="20760"/>
                      <a:pt x="52195" y="20760"/>
                    </a:cubicBezTo>
                    <a:close/>
                    <a:moveTo>
                      <a:pt x="10345" y="26292"/>
                    </a:moveTo>
                    <a:cubicBezTo>
                      <a:pt x="12440" y="26292"/>
                      <a:pt x="14530" y="26500"/>
                      <a:pt x="16603" y="26798"/>
                    </a:cubicBezTo>
                    <a:cubicBezTo>
                      <a:pt x="16833" y="26859"/>
                      <a:pt x="17062" y="27061"/>
                      <a:pt x="17070" y="27315"/>
                    </a:cubicBezTo>
                    <a:cubicBezTo>
                      <a:pt x="16976" y="28106"/>
                      <a:pt x="16923" y="28908"/>
                      <a:pt x="16984" y="29704"/>
                    </a:cubicBezTo>
                    <a:cubicBezTo>
                      <a:pt x="17019" y="29944"/>
                      <a:pt x="16858" y="30238"/>
                      <a:pt x="16603" y="30268"/>
                    </a:cubicBezTo>
                    <a:cubicBezTo>
                      <a:pt x="14254" y="30622"/>
                      <a:pt x="11905" y="30982"/>
                      <a:pt x="9556" y="31335"/>
                    </a:cubicBezTo>
                    <a:cubicBezTo>
                      <a:pt x="9439" y="31347"/>
                      <a:pt x="9301" y="31388"/>
                      <a:pt x="9263" y="31514"/>
                    </a:cubicBezTo>
                    <a:cubicBezTo>
                      <a:pt x="9200" y="31670"/>
                      <a:pt x="9338" y="31841"/>
                      <a:pt x="9496" y="31841"/>
                    </a:cubicBezTo>
                    <a:cubicBezTo>
                      <a:pt x="9517" y="31841"/>
                      <a:pt x="9539" y="31838"/>
                      <a:pt x="9560" y="31831"/>
                    </a:cubicBezTo>
                    <a:cubicBezTo>
                      <a:pt x="11947" y="31474"/>
                      <a:pt x="14332" y="31107"/>
                      <a:pt x="16719" y="30748"/>
                    </a:cubicBezTo>
                    <a:cubicBezTo>
                      <a:pt x="16748" y="30737"/>
                      <a:pt x="16777" y="30733"/>
                      <a:pt x="16805" y="30733"/>
                    </a:cubicBezTo>
                    <a:cubicBezTo>
                      <a:pt x="16919" y="30733"/>
                      <a:pt x="17020" y="30809"/>
                      <a:pt x="17108" y="30884"/>
                    </a:cubicBezTo>
                    <a:cubicBezTo>
                      <a:pt x="17155" y="31360"/>
                      <a:pt x="17301" y="31817"/>
                      <a:pt x="17411" y="32281"/>
                    </a:cubicBezTo>
                    <a:cubicBezTo>
                      <a:pt x="17491" y="32589"/>
                      <a:pt x="17169" y="32764"/>
                      <a:pt x="16955" y="32902"/>
                    </a:cubicBezTo>
                    <a:cubicBezTo>
                      <a:pt x="15226" y="33599"/>
                      <a:pt x="13519" y="34359"/>
                      <a:pt x="11883" y="35256"/>
                    </a:cubicBezTo>
                    <a:cubicBezTo>
                      <a:pt x="10970" y="35748"/>
                      <a:pt x="10095" y="36308"/>
                      <a:pt x="9232" y="36877"/>
                    </a:cubicBezTo>
                    <a:cubicBezTo>
                      <a:pt x="8190" y="37128"/>
                      <a:pt x="7114" y="37286"/>
                      <a:pt x="6039" y="37286"/>
                    </a:cubicBezTo>
                    <a:cubicBezTo>
                      <a:pt x="5664" y="37286"/>
                      <a:pt x="5289" y="37267"/>
                      <a:pt x="4917" y="37225"/>
                    </a:cubicBezTo>
                    <a:cubicBezTo>
                      <a:pt x="3756" y="37088"/>
                      <a:pt x="2578" y="36638"/>
                      <a:pt x="1798" y="35738"/>
                    </a:cubicBezTo>
                    <a:cubicBezTo>
                      <a:pt x="959" y="34775"/>
                      <a:pt x="639" y="33472"/>
                      <a:pt x="576" y="32223"/>
                    </a:cubicBezTo>
                    <a:cubicBezTo>
                      <a:pt x="519" y="31078"/>
                      <a:pt x="796" y="29871"/>
                      <a:pt x="1545" y="28978"/>
                    </a:cubicBezTo>
                    <a:cubicBezTo>
                      <a:pt x="2353" y="27963"/>
                      <a:pt x="3560" y="27363"/>
                      <a:pt x="4776" y="26986"/>
                    </a:cubicBezTo>
                    <a:cubicBezTo>
                      <a:pt x="6329" y="26512"/>
                      <a:pt x="7959" y="26353"/>
                      <a:pt x="9575" y="26302"/>
                    </a:cubicBezTo>
                    <a:cubicBezTo>
                      <a:pt x="9832" y="26295"/>
                      <a:pt x="10088" y="26292"/>
                      <a:pt x="10345" y="26292"/>
                    </a:cubicBezTo>
                    <a:close/>
                    <a:moveTo>
                      <a:pt x="28956" y="17469"/>
                    </a:moveTo>
                    <a:cubicBezTo>
                      <a:pt x="30234" y="17469"/>
                      <a:pt x="31512" y="17668"/>
                      <a:pt x="32720" y="18089"/>
                    </a:cubicBezTo>
                    <a:cubicBezTo>
                      <a:pt x="35189" y="18926"/>
                      <a:pt x="37349" y="20638"/>
                      <a:pt x="38734" y="22846"/>
                    </a:cubicBezTo>
                    <a:cubicBezTo>
                      <a:pt x="40176" y="25097"/>
                      <a:pt x="40774" y="27866"/>
                      <a:pt x="40416" y="30513"/>
                    </a:cubicBezTo>
                    <a:cubicBezTo>
                      <a:pt x="40119" y="32840"/>
                      <a:pt x="39080" y="35069"/>
                      <a:pt x="37482" y="36789"/>
                    </a:cubicBezTo>
                    <a:cubicBezTo>
                      <a:pt x="35361" y="39143"/>
                      <a:pt x="32220" y="40533"/>
                      <a:pt x="29053" y="40533"/>
                    </a:cubicBezTo>
                    <a:cubicBezTo>
                      <a:pt x="28877" y="40533"/>
                      <a:pt x="28702" y="40529"/>
                      <a:pt x="28526" y="40521"/>
                    </a:cubicBezTo>
                    <a:cubicBezTo>
                      <a:pt x="25915" y="40438"/>
                      <a:pt x="23349" y="39407"/>
                      <a:pt x="21393" y="37679"/>
                    </a:cubicBezTo>
                    <a:cubicBezTo>
                      <a:pt x="19308" y="35869"/>
                      <a:pt x="17908" y="33286"/>
                      <a:pt x="17555" y="30545"/>
                    </a:cubicBezTo>
                    <a:cubicBezTo>
                      <a:pt x="17185" y="27877"/>
                      <a:pt x="17792" y="25084"/>
                      <a:pt x="19250" y="22816"/>
                    </a:cubicBezTo>
                    <a:cubicBezTo>
                      <a:pt x="19963" y="21695"/>
                      <a:pt x="20872" y="20694"/>
                      <a:pt x="21926" y="19884"/>
                    </a:cubicBezTo>
                    <a:cubicBezTo>
                      <a:pt x="23599" y="18571"/>
                      <a:pt x="25648" y="17761"/>
                      <a:pt x="27759" y="17527"/>
                    </a:cubicBezTo>
                    <a:cubicBezTo>
                      <a:pt x="28156" y="17488"/>
                      <a:pt x="28556" y="17469"/>
                      <a:pt x="28956" y="17469"/>
                    </a:cubicBezTo>
                    <a:close/>
                    <a:moveTo>
                      <a:pt x="41110" y="31692"/>
                    </a:moveTo>
                    <a:cubicBezTo>
                      <a:pt x="41279" y="31692"/>
                      <a:pt x="41450" y="31729"/>
                      <a:pt x="41616" y="31747"/>
                    </a:cubicBezTo>
                    <a:cubicBezTo>
                      <a:pt x="43679" y="32037"/>
                      <a:pt x="45764" y="32246"/>
                      <a:pt x="47849" y="32246"/>
                    </a:cubicBezTo>
                    <a:cubicBezTo>
                      <a:pt x="48612" y="32246"/>
                      <a:pt x="49375" y="32218"/>
                      <a:pt x="50137" y="32156"/>
                    </a:cubicBezTo>
                    <a:cubicBezTo>
                      <a:pt x="50452" y="32162"/>
                      <a:pt x="50739" y="32323"/>
                      <a:pt x="51035" y="32417"/>
                    </a:cubicBezTo>
                    <a:cubicBezTo>
                      <a:pt x="52350" y="32891"/>
                      <a:pt x="53643" y="33514"/>
                      <a:pt x="54685" y="34460"/>
                    </a:cubicBezTo>
                    <a:cubicBezTo>
                      <a:pt x="55358" y="35084"/>
                      <a:pt x="55899" y="35884"/>
                      <a:pt x="56093" y="36791"/>
                    </a:cubicBezTo>
                    <a:cubicBezTo>
                      <a:pt x="56289" y="37685"/>
                      <a:pt x="56155" y="38620"/>
                      <a:pt x="55857" y="39475"/>
                    </a:cubicBezTo>
                    <a:cubicBezTo>
                      <a:pt x="55562" y="40314"/>
                      <a:pt x="55142" y="41123"/>
                      <a:pt x="54529" y="41775"/>
                    </a:cubicBezTo>
                    <a:cubicBezTo>
                      <a:pt x="53932" y="42423"/>
                      <a:pt x="53128" y="42868"/>
                      <a:pt x="52268" y="43050"/>
                    </a:cubicBezTo>
                    <a:cubicBezTo>
                      <a:pt x="51860" y="43142"/>
                      <a:pt x="51445" y="43182"/>
                      <a:pt x="51029" y="43182"/>
                    </a:cubicBezTo>
                    <a:cubicBezTo>
                      <a:pt x="50316" y="43182"/>
                      <a:pt x="49601" y="43065"/>
                      <a:pt x="48911" y="42896"/>
                    </a:cubicBezTo>
                    <a:cubicBezTo>
                      <a:pt x="47045" y="42414"/>
                      <a:pt x="45305" y="41546"/>
                      <a:pt x="43650" y="40576"/>
                    </a:cubicBezTo>
                    <a:cubicBezTo>
                      <a:pt x="42003" y="39596"/>
                      <a:pt x="40445" y="38477"/>
                      <a:pt x="38936" y="37297"/>
                    </a:cubicBezTo>
                    <a:cubicBezTo>
                      <a:pt x="38792" y="37183"/>
                      <a:pt x="38638" y="37080"/>
                      <a:pt x="38514" y="36944"/>
                    </a:cubicBezTo>
                    <a:cubicBezTo>
                      <a:pt x="38339" y="36747"/>
                      <a:pt x="38418" y="36446"/>
                      <a:pt x="38563" y="36257"/>
                    </a:cubicBezTo>
                    <a:cubicBezTo>
                      <a:pt x="38983" y="35733"/>
                      <a:pt x="39328" y="35155"/>
                      <a:pt x="39645" y="34566"/>
                    </a:cubicBezTo>
                    <a:cubicBezTo>
                      <a:pt x="39719" y="34375"/>
                      <a:pt x="39911" y="34185"/>
                      <a:pt x="40119" y="34185"/>
                    </a:cubicBezTo>
                    <a:cubicBezTo>
                      <a:pt x="40169" y="34185"/>
                      <a:pt x="40220" y="34196"/>
                      <a:pt x="40271" y="34221"/>
                    </a:cubicBezTo>
                    <a:cubicBezTo>
                      <a:pt x="42464" y="35034"/>
                      <a:pt x="44655" y="35855"/>
                      <a:pt x="46847" y="36670"/>
                    </a:cubicBezTo>
                    <a:cubicBezTo>
                      <a:pt x="47018" y="36729"/>
                      <a:pt x="47184" y="36812"/>
                      <a:pt x="47364" y="36846"/>
                    </a:cubicBezTo>
                    <a:cubicBezTo>
                      <a:pt x="47372" y="36846"/>
                      <a:pt x="47380" y="36847"/>
                      <a:pt x="47387" y="36847"/>
                    </a:cubicBezTo>
                    <a:cubicBezTo>
                      <a:pt x="47585" y="36847"/>
                      <a:pt x="47698" y="36564"/>
                      <a:pt x="47544" y="36430"/>
                    </a:cubicBezTo>
                    <a:cubicBezTo>
                      <a:pt x="47410" y="36336"/>
                      <a:pt x="47247" y="36299"/>
                      <a:pt x="47098" y="36239"/>
                    </a:cubicBezTo>
                    <a:cubicBezTo>
                      <a:pt x="44826" y="35391"/>
                      <a:pt x="42551" y="34546"/>
                      <a:pt x="40278" y="33696"/>
                    </a:cubicBezTo>
                    <a:cubicBezTo>
                      <a:pt x="40085" y="33279"/>
                      <a:pt x="40423" y="32876"/>
                      <a:pt x="40504" y="32474"/>
                    </a:cubicBezTo>
                    <a:cubicBezTo>
                      <a:pt x="40603" y="32221"/>
                      <a:pt x="40559" y="31834"/>
                      <a:pt x="40865" y="31725"/>
                    </a:cubicBezTo>
                    <a:cubicBezTo>
                      <a:pt x="40946" y="31701"/>
                      <a:pt x="41028" y="31692"/>
                      <a:pt x="41110" y="31692"/>
                    </a:cubicBezTo>
                    <a:close/>
                    <a:moveTo>
                      <a:pt x="17542" y="33222"/>
                    </a:moveTo>
                    <a:cubicBezTo>
                      <a:pt x="17610" y="33222"/>
                      <a:pt x="17678" y="33240"/>
                      <a:pt x="17744" y="33269"/>
                    </a:cubicBezTo>
                    <a:cubicBezTo>
                      <a:pt x="18052" y="34128"/>
                      <a:pt x="18499" y="34931"/>
                      <a:pt x="18991" y="35699"/>
                    </a:cubicBezTo>
                    <a:cubicBezTo>
                      <a:pt x="19142" y="35933"/>
                      <a:pt x="19042" y="36242"/>
                      <a:pt x="18830" y="36402"/>
                    </a:cubicBezTo>
                    <a:cubicBezTo>
                      <a:pt x="16975" y="37899"/>
                      <a:pt x="15099" y="39374"/>
                      <a:pt x="13246" y="40875"/>
                    </a:cubicBezTo>
                    <a:cubicBezTo>
                      <a:pt x="13050" y="41024"/>
                      <a:pt x="13220" y="41303"/>
                      <a:pt x="13412" y="41303"/>
                    </a:cubicBezTo>
                    <a:cubicBezTo>
                      <a:pt x="13459" y="41303"/>
                      <a:pt x="13508" y="41286"/>
                      <a:pt x="13553" y="41247"/>
                    </a:cubicBezTo>
                    <a:cubicBezTo>
                      <a:pt x="15474" y="39727"/>
                      <a:pt x="17382" y="38188"/>
                      <a:pt x="19299" y="36661"/>
                    </a:cubicBezTo>
                    <a:cubicBezTo>
                      <a:pt x="19350" y="36619"/>
                      <a:pt x="19414" y="36600"/>
                      <a:pt x="19480" y="36600"/>
                    </a:cubicBezTo>
                    <a:cubicBezTo>
                      <a:pt x="19588" y="36600"/>
                      <a:pt x="19700" y="36652"/>
                      <a:pt x="19769" y="36734"/>
                    </a:cubicBezTo>
                    <a:cubicBezTo>
                      <a:pt x="20050" y="37030"/>
                      <a:pt x="20311" y="37347"/>
                      <a:pt x="20605" y="37632"/>
                    </a:cubicBezTo>
                    <a:cubicBezTo>
                      <a:pt x="20732" y="37751"/>
                      <a:pt x="20739" y="37938"/>
                      <a:pt x="20721" y="38100"/>
                    </a:cubicBezTo>
                    <a:cubicBezTo>
                      <a:pt x="20639" y="38334"/>
                      <a:pt x="20466" y="38522"/>
                      <a:pt x="20320" y="38719"/>
                    </a:cubicBezTo>
                    <a:cubicBezTo>
                      <a:pt x="18704" y="40796"/>
                      <a:pt x="17201" y="42976"/>
                      <a:pt x="16034" y="45339"/>
                    </a:cubicBezTo>
                    <a:cubicBezTo>
                      <a:pt x="15940" y="45537"/>
                      <a:pt x="15867" y="45756"/>
                      <a:pt x="15692" y="45900"/>
                    </a:cubicBezTo>
                    <a:cubicBezTo>
                      <a:pt x="14706" y="46770"/>
                      <a:pt x="13651" y="47588"/>
                      <a:pt x="12447" y="48134"/>
                    </a:cubicBezTo>
                    <a:cubicBezTo>
                      <a:pt x="11717" y="48476"/>
                      <a:pt x="10905" y="48698"/>
                      <a:pt x="10095" y="48698"/>
                    </a:cubicBezTo>
                    <a:cubicBezTo>
                      <a:pt x="9704" y="48698"/>
                      <a:pt x="9313" y="48646"/>
                      <a:pt x="8932" y="48530"/>
                    </a:cubicBezTo>
                    <a:cubicBezTo>
                      <a:pt x="7784" y="48181"/>
                      <a:pt x="6875" y="47315"/>
                      <a:pt x="6197" y="46354"/>
                    </a:cubicBezTo>
                    <a:cubicBezTo>
                      <a:pt x="5477" y="45352"/>
                      <a:pt x="5013" y="44100"/>
                      <a:pt x="5199" y="42854"/>
                    </a:cubicBezTo>
                    <a:cubicBezTo>
                      <a:pt x="5354" y="41674"/>
                      <a:pt x="5984" y="40615"/>
                      <a:pt x="6747" y="39724"/>
                    </a:cubicBezTo>
                    <a:cubicBezTo>
                      <a:pt x="7657" y="38667"/>
                      <a:pt x="8764" y="37802"/>
                      <a:pt x="9913" y="37019"/>
                    </a:cubicBezTo>
                    <a:cubicBezTo>
                      <a:pt x="12236" y="35467"/>
                      <a:pt x="14786" y="34292"/>
                      <a:pt x="17376" y="33263"/>
                    </a:cubicBezTo>
                    <a:cubicBezTo>
                      <a:pt x="17430" y="33235"/>
                      <a:pt x="17486" y="33222"/>
                      <a:pt x="17542" y="33222"/>
                    </a:cubicBezTo>
                    <a:close/>
                    <a:moveTo>
                      <a:pt x="37969" y="37264"/>
                    </a:moveTo>
                    <a:cubicBezTo>
                      <a:pt x="38062" y="37264"/>
                      <a:pt x="38154" y="37296"/>
                      <a:pt x="38226" y="37360"/>
                    </a:cubicBezTo>
                    <a:cubicBezTo>
                      <a:pt x="40479" y="39146"/>
                      <a:pt x="42841" y="40824"/>
                      <a:pt x="45426" y="42097"/>
                    </a:cubicBezTo>
                    <a:cubicBezTo>
                      <a:pt x="45624" y="42191"/>
                      <a:pt x="45844" y="42264"/>
                      <a:pt x="45985" y="42442"/>
                    </a:cubicBezTo>
                    <a:cubicBezTo>
                      <a:pt x="46644" y="43191"/>
                      <a:pt x="47272" y="43975"/>
                      <a:pt x="47776" y="44839"/>
                    </a:cubicBezTo>
                    <a:cubicBezTo>
                      <a:pt x="48287" y="45712"/>
                      <a:pt x="48691" y="46676"/>
                      <a:pt x="48765" y="47695"/>
                    </a:cubicBezTo>
                    <a:cubicBezTo>
                      <a:pt x="48826" y="48436"/>
                      <a:pt x="48688" y="49193"/>
                      <a:pt x="48343" y="49854"/>
                    </a:cubicBezTo>
                    <a:cubicBezTo>
                      <a:pt x="47930" y="50661"/>
                      <a:pt x="47271" y="51318"/>
                      <a:pt x="46545" y="51851"/>
                    </a:cubicBezTo>
                    <a:cubicBezTo>
                      <a:pt x="45782" y="52414"/>
                      <a:pt x="44894" y="52842"/>
                      <a:pt x="43942" y="52944"/>
                    </a:cubicBezTo>
                    <a:cubicBezTo>
                      <a:pt x="43795" y="52960"/>
                      <a:pt x="43648" y="52968"/>
                      <a:pt x="43501" y="52968"/>
                    </a:cubicBezTo>
                    <a:cubicBezTo>
                      <a:pt x="42628" y="52968"/>
                      <a:pt x="41766" y="52686"/>
                      <a:pt x="41014" y="52249"/>
                    </a:cubicBezTo>
                    <a:cubicBezTo>
                      <a:pt x="39686" y="51471"/>
                      <a:pt x="38637" y="50308"/>
                      <a:pt x="37718" y="49090"/>
                    </a:cubicBezTo>
                    <a:cubicBezTo>
                      <a:pt x="35895" y="46619"/>
                      <a:pt x="34575" y="43821"/>
                      <a:pt x="33434" y="40981"/>
                    </a:cubicBezTo>
                    <a:cubicBezTo>
                      <a:pt x="33335" y="40730"/>
                      <a:pt x="33244" y="40402"/>
                      <a:pt x="33458" y="40184"/>
                    </a:cubicBezTo>
                    <a:cubicBezTo>
                      <a:pt x="34035" y="39903"/>
                      <a:pt x="34634" y="39660"/>
                      <a:pt x="35172" y="39307"/>
                    </a:cubicBezTo>
                    <a:cubicBezTo>
                      <a:pt x="35405" y="39179"/>
                      <a:pt x="35614" y="38990"/>
                      <a:pt x="35882" y="38940"/>
                    </a:cubicBezTo>
                    <a:cubicBezTo>
                      <a:pt x="36103" y="38955"/>
                      <a:pt x="36218" y="39158"/>
                      <a:pt x="36346" y="39310"/>
                    </a:cubicBezTo>
                    <a:cubicBezTo>
                      <a:pt x="37786" y="41054"/>
                      <a:pt x="39225" y="42798"/>
                      <a:pt x="40667" y="44541"/>
                    </a:cubicBezTo>
                    <a:cubicBezTo>
                      <a:pt x="40791" y="44678"/>
                      <a:pt x="40887" y="44850"/>
                      <a:pt x="41047" y="44952"/>
                    </a:cubicBezTo>
                    <a:cubicBezTo>
                      <a:pt x="41077" y="44964"/>
                      <a:pt x="41107" y="44970"/>
                      <a:pt x="41135" y="44970"/>
                    </a:cubicBezTo>
                    <a:cubicBezTo>
                      <a:pt x="41333" y="44970"/>
                      <a:pt x="41471" y="44693"/>
                      <a:pt x="41303" y="44542"/>
                    </a:cubicBezTo>
                    <a:cubicBezTo>
                      <a:pt x="39730" y="42631"/>
                      <a:pt x="38149" y="40725"/>
                      <a:pt x="36575" y="38814"/>
                    </a:cubicBezTo>
                    <a:cubicBezTo>
                      <a:pt x="36438" y="38687"/>
                      <a:pt x="36438" y="38457"/>
                      <a:pt x="36580" y="38336"/>
                    </a:cubicBezTo>
                    <a:cubicBezTo>
                      <a:pt x="36916" y="38028"/>
                      <a:pt x="37262" y="37728"/>
                      <a:pt x="37589" y="37410"/>
                    </a:cubicBezTo>
                    <a:cubicBezTo>
                      <a:pt x="37657" y="37341"/>
                      <a:pt x="37751" y="37307"/>
                      <a:pt x="37844" y="37284"/>
                    </a:cubicBezTo>
                    <a:cubicBezTo>
                      <a:pt x="37885" y="37271"/>
                      <a:pt x="37927" y="37264"/>
                      <a:pt x="37969" y="37264"/>
                    </a:cubicBezTo>
                    <a:close/>
                    <a:moveTo>
                      <a:pt x="21403" y="38408"/>
                    </a:moveTo>
                    <a:cubicBezTo>
                      <a:pt x="21559" y="38408"/>
                      <a:pt x="21666" y="38552"/>
                      <a:pt x="21792" y="38631"/>
                    </a:cubicBezTo>
                    <a:cubicBezTo>
                      <a:pt x="22253" y="39003"/>
                      <a:pt x="22771" y="39295"/>
                      <a:pt x="23280" y="39596"/>
                    </a:cubicBezTo>
                    <a:cubicBezTo>
                      <a:pt x="23527" y="39749"/>
                      <a:pt x="23887" y="39794"/>
                      <a:pt x="24003" y="40097"/>
                    </a:cubicBezTo>
                    <a:cubicBezTo>
                      <a:pt x="24041" y="40256"/>
                      <a:pt x="23946" y="40404"/>
                      <a:pt x="23898" y="40551"/>
                    </a:cubicBezTo>
                    <a:cubicBezTo>
                      <a:pt x="23035" y="42764"/>
                      <a:pt x="22164" y="44974"/>
                      <a:pt x="21304" y="47190"/>
                    </a:cubicBezTo>
                    <a:cubicBezTo>
                      <a:pt x="21205" y="47379"/>
                      <a:pt x="21380" y="47531"/>
                      <a:pt x="21543" y="47531"/>
                    </a:cubicBezTo>
                    <a:cubicBezTo>
                      <a:pt x="21632" y="47531"/>
                      <a:pt x="21717" y="47486"/>
                      <a:pt x="21751" y="47377"/>
                    </a:cubicBezTo>
                    <a:cubicBezTo>
                      <a:pt x="22604" y="45222"/>
                      <a:pt x="23442" y="43061"/>
                      <a:pt x="24290" y="40904"/>
                    </a:cubicBezTo>
                    <a:cubicBezTo>
                      <a:pt x="24381" y="40687"/>
                      <a:pt x="24428" y="40442"/>
                      <a:pt x="24610" y="40279"/>
                    </a:cubicBezTo>
                    <a:cubicBezTo>
                      <a:pt x="24624" y="40278"/>
                      <a:pt x="24638" y="40278"/>
                      <a:pt x="24652" y="40278"/>
                    </a:cubicBezTo>
                    <a:cubicBezTo>
                      <a:pt x="24813" y="40278"/>
                      <a:pt x="24969" y="40324"/>
                      <a:pt x="25118" y="40389"/>
                    </a:cubicBezTo>
                    <a:cubicBezTo>
                      <a:pt x="25460" y="40534"/>
                      <a:pt x="25830" y="40589"/>
                      <a:pt x="26183" y="40699"/>
                    </a:cubicBezTo>
                    <a:cubicBezTo>
                      <a:pt x="26472" y="40879"/>
                      <a:pt x="26412" y="41278"/>
                      <a:pt x="26377" y="41568"/>
                    </a:cubicBezTo>
                    <a:cubicBezTo>
                      <a:pt x="25991" y="44304"/>
                      <a:pt x="25751" y="47077"/>
                      <a:pt x="25957" y="49838"/>
                    </a:cubicBezTo>
                    <a:cubicBezTo>
                      <a:pt x="26029" y="50225"/>
                      <a:pt x="25838" y="50583"/>
                      <a:pt x="25716" y="50939"/>
                    </a:cubicBezTo>
                    <a:cubicBezTo>
                      <a:pt x="25243" y="52255"/>
                      <a:pt x="24623" y="53549"/>
                      <a:pt x="23678" y="54595"/>
                    </a:cubicBezTo>
                    <a:cubicBezTo>
                      <a:pt x="23004" y="55329"/>
                      <a:pt x="22115" y="55903"/>
                      <a:pt x="21118" y="56055"/>
                    </a:cubicBezTo>
                    <a:cubicBezTo>
                      <a:pt x="20899" y="56090"/>
                      <a:pt x="20680" y="56106"/>
                      <a:pt x="20462" y="56106"/>
                    </a:cubicBezTo>
                    <a:cubicBezTo>
                      <a:pt x="19580" y="56106"/>
                      <a:pt x="18705" y="55845"/>
                      <a:pt x="17909" y="55476"/>
                    </a:cubicBezTo>
                    <a:cubicBezTo>
                      <a:pt x="16899" y="55015"/>
                      <a:pt x="15973" y="54281"/>
                      <a:pt x="15463" y="53278"/>
                    </a:cubicBezTo>
                    <a:cubicBezTo>
                      <a:pt x="14855" y="52079"/>
                      <a:pt x="14848" y="50671"/>
                      <a:pt x="15111" y="49379"/>
                    </a:cubicBezTo>
                    <a:cubicBezTo>
                      <a:pt x="15321" y="48293"/>
                      <a:pt x="15711" y="47251"/>
                      <a:pt x="16156" y="46240"/>
                    </a:cubicBezTo>
                    <a:cubicBezTo>
                      <a:pt x="17408" y="43475"/>
                      <a:pt x="19163" y="40975"/>
                      <a:pt x="21035" y="38597"/>
                    </a:cubicBezTo>
                    <a:cubicBezTo>
                      <a:pt x="21110" y="38497"/>
                      <a:pt x="21217" y="38409"/>
                      <a:pt x="21348" y="38409"/>
                    </a:cubicBezTo>
                    <a:cubicBezTo>
                      <a:pt x="21355" y="38409"/>
                      <a:pt x="21361" y="38410"/>
                      <a:pt x="21368" y="38410"/>
                    </a:cubicBezTo>
                    <a:cubicBezTo>
                      <a:pt x="21380" y="38409"/>
                      <a:pt x="21392" y="38408"/>
                      <a:pt x="21403" y="38408"/>
                    </a:cubicBezTo>
                    <a:close/>
                    <a:moveTo>
                      <a:pt x="32468" y="40530"/>
                    </a:moveTo>
                    <a:cubicBezTo>
                      <a:pt x="32603" y="40530"/>
                      <a:pt x="32728" y="40584"/>
                      <a:pt x="32793" y="40727"/>
                    </a:cubicBezTo>
                    <a:cubicBezTo>
                      <a:pt x="33178" y="41615"/>
                      <a:pt x="33513" y="42528"/>
                      <a:pt x="33933" y="43402"/>
                    </a:cubicBezTo>
                    <a:cubicBezTo>
                      <a:pt x="34772" y="45297"/>
                      <a:pt x="35755" y="47134"/>
                      <a:pt x="36931" y="48842"/>
                    </a:cubicBezTo>
                    <a:cubicBezTo>
                      <a:pt x="37054" y="49114"/>
                      <a:pt x="37070" y="49420"/>
                      <a:pt x="37130" y="49710"/>
                    </a:cubicBezTo>
                    <a:cubicBezTo>
                      <a:pt x="37376" y="51079"/>
                      <a:pt x="37484" y="52499"/>
                      <a:pt x="37193" y="53869"/>
                    </a:cubicBezTo>
                    <a:cubicBezTo>
                      <a:pt x="36978" y="54844"/>
                      <a:pt x="36496" y="55793"/>
                      <a:pt x="35706" y="56425"/>
                    </a:cubicBezTo>
                    <a:cubicBezTo>
                      <a:pt x="34882" y="57094"/>
                      <a:pt x="33826" y="57403"/>
                      <a:pt x="32785" y="57514"/>
                    </a:cubicBezTo>
                    <a:cubicBezTo>
                      <a:pt x="32537" y="57542"/>
                      <a:pt x="32285" y="57557"/>
                      <a:pt x="32033" y="57557"/>
                    </a:cubicBezTo>
                    <a:cubicBezTo>
                      <a:pt x="31250" y="57557"/>
                      <a:pt x="30464" y="57411"/>
                      <a:pt x="29765" y="57050"/>
                    </a:cubicBezTo>
                    <a:cubicBezTo>
                      <a:pt x="28823" y="56563"/>
                      <a:pt x="28109" y="55717"/>
                      <a:pt x="27638" y="54781"/>
                    </a:cubicBezTo>
                    <a:cubicBezTo>
                      <a:pt x="27118" y="53762"/>
                      <a:pt x="26831" y="52642"/>
                      <a:pt x="26644" y="51520"/>
                    </a:cubicBezTo>
                    <a:cubicBezTo>
                      <a:pt x="26124" y="48154"/>
                      <a:pt x="26422" y="44727"/>
                      <a:pt x="26898" y="41375"/>
                    </a:cubicBezTo>
                    <a:cubicBezTo>
                      <a:pt x="26927" y="41226"/>
                      <a:pt x="26913" y="41028"/>
                      <a:pt x="27071" y="40949"/>
                    </a:cubicBezTo>
                    <a:cubicBezTo>
                      <a:pt x="27137" y="40916"/>
                      <a:pt x="27205" y="40905"/>
                      <a:pt x="27275" y="40905"/>
                    </a:cubicBezTo>
                    <a:cubicBezTo>
                      <a:pt x="27431" y="40905"/>
                      <a:pt x="27592" y="40963"/>
                      <a:pt x="27748" y="40968"/>
                    </a:cubicBezTo>
                    <a:cubicBezTo>
                      <a:pt x="28173" y="40993"/>
                      <a:pt x="28599" y="41028"/>
                      <a:pt x="29024" y="41028"/>
                    </a:cubicBezTo>
                    <a:cubicBezTo>
                      <a:pt x="29224" y="41028"/>
                      <a:pt x="29423" y="41021"/>
                      <a:pt x="29622" y="41001"/>
                    </a:cubicBezTo>
                    <a:cubicBezTo>
                      <a:pt x="29649" y="40995"/>
                      <a:pt x="29676" y="40993"/>
                      <a:pt x="29704" y="40993"/>
                    </a:cubicBezTo>
                    <a:cubicBezTo>
                      <a:pt x="29892" y="40993"/>
                      <a:pt x="30079" y="41113"/>
                      <a:pt x="30178" y="41264"/>
                    </a:cubicBezTo>
                    <a:cubicBezTo>
                      <a:pt x="30609" y="43730"/>
                      <a:pt x="31006" y="46204"/>
                      <a:pt x="31435" y="48671"/>
                    </a:cubicBezTo>
                    <a:cubicBezTo>
                      <a:pt x="31445" y="48795"/>
                      <a:pt x="31564" y="48878"/>
                      <a:pt x="31681" y="48878"/>
                    </a:cubicBezTo>
                    <a:cubicBezTo>
                      <a:pt x="31736" y="48878"/>
                      <a:pt x="31790" y="48860"/>
                      <a:pt x="31833" y="48819"/>
                    </a:cubicBezTo>
                    <a:cubicBezTo>
                      <a:pt x="31941" y="48740"/>
                      <a:pt x="31916" y="48594"/>
                      <a:pt x="31898" y="48482"/>
                    </a:cubicBezTo>
                    <a:cubicBezTo>
                      <a:pt x="31565" y="46507"/>
                      <a:pt x="31233" y="44531"/>
                      <a:pt x="30900" y="42555"/>
                    </a:cubicBezTo>
                    <a:cubicBezTo>
                      <a:pt x="30843" y="42077"/>
                      <a:pt x="30683" y="41606"/>
                      <a:pt x="30718" y="41122"/>
                    </a:cubicBezTo>
                    <a:cubicBezTo>
                      <a:pt x="30706" y="40933"/>
                      <a:pt x="30928" y="40878"/>
                      <a:pt x="31073" y="40844"/>
                    </a:cubicBezTo>
                    <a:cubicBezTo>
                      <a:pt x="31469" y="40792"/>
                      <a:pt x="31848" y="40675"/>
                      <a:pt x="32234" y="40577"/>
                    </a:cubicBezTo>
                    <a:cubicBezTo>
                      <a:pt x="32308" y="40548"/>
                      <a:pt x="32390" y="40530"/>
                      <a:pt x="32468" y="40530"/>
                    </a:cubicBezTo>
                    <a:close/>
                    <a:moveTo>
                      <a:pt x="26157" y="1"/>
                    </a:moveTo>
                    <a:cubicBezTo>
                      <a:pt x="25369" y="1"/>
                      <a:pt x="24578" y="138"/>
                      <a:pt x="23830" y="369"/>
                    </a:cubicBezTo>
                    <a:cubicBezTo>
                      <a:pt x="22632" y="744"/>
                      <a:pt x="21567" y="1579"/>
                      <a:pt x="21018" y="2719"/>
                    </a:cubicBezTo>
                    <a:cubicBezTo>
                      <a:pt x="20358" y="4035"/>
                      <a:pt x="20282" y="5555"/>
                      <a:pt x="20399" y="6998"/>
                    </a:cubicBezTo>
                    <a:cubicBezTo>
                      <a:pt x="20403" y="7237"/>
                      <a:pt x="20510" y="7486"/>
                      <a:pt x="20398" y="7715"/>
                    </a:cubicBezTo>
                    <a:cubicBezTo>
                      <a:pt x="20358" y="7727"/>
                      <a:pt x="20318" y="7733"/>
                      <a:pt x="20278" y="7733"/>
                    </a:cubicBezTo>
                    <a:cubicBezTo>
                      <a:pt x="20219" y="7733"/>
                      <a:pt x="20160" y="7721"/>
                      <a:pt x="20103" y="7704"/>
                    </a:cubicBezTo>
                    <a:cubicBezTo>
                      <a:pt x="19343" y="6798"/>
                      <a:pt x="18461" y="5979"/>
                      <a:pt x="17437" y="5380"/>
                    </a:cubicBezTo>
                    <a:cubicBezTo>
                      <a:pt x="16610" y="4889"/>
                      <a:pt x="15648" y="4590"/>
                      <a:pt x="14685" y="4590"/>
                    </a:cubicBezTo>
                    <a:cubicBezTo>
                      <a:pt x="14344" y="4590"/>
                      <a:pt x="14003" y="4628"/>
                      <a:pt x="13668" y="4707"/>
                    </a:cubicBezTo>
                    <a:cubicBezTo>
                      <a:pt x="12330" y="5021"/>
                      <a:pt x="11152" y="5834"/>
                      <a:pt x="10223" y="6829"/>
                    </a:cubicBezTo>
                    <a:cubicBezTo>
                      <a:pt x="9366" y="7754"/>
                      <a:pt x="8852" y="9016"/>
                      <a:pt x="8948" y="10286"/>
                    </a:cubicBezTo>
                    <a:cubicBezTo>
                      <a:pt x="9032" y="11700"/>
                      <a:pt x="9680" y="13008"/>
                      <a:pt x="10458" y="14164"/>
                    </a:cubicBezTo>
                    <a:cubicBezTo>
                      <a:pt x="10599" y="14400"/>
                      <a:pt x="10841" y="14603"/>
                      <a:pt x="10844" y="14898"/>
                    </a:cubicBezTo>
                    <a:cubicBezTo>
                      <a:pt x="10807" y="14991"/>
                      <a:pt x="10698" y="15007"/>
                      <a:pt x="10619" y="15047"/>
                    </a:cubicBezTo>
                    <a:cubicBezTo>
                      <a:pt x="9530" y="14663"/>
                      <a:pt x="8358" y="14381"/>
                      <a:pt x="7195" y="14381"/>
                    </a:cubicBezTo>
                    <a:cubicBezTo>
                      <a:pt x="6588" y="14381"/>
                      <a:pt x="5982" y="14458"/>
                      <a:pt x="5392" y="14637"/>
                    </a:cubicBezTo>
                    <a:cubicBezTo>
                      <a:pt x="4153" y="15005"/>
                      <a:pt x="3135" y="15927"/>
                      <a:pt x="2509" y="17042"/>
                    </a:cubicBezTo>
                    <a:cubicBezTo>
                      <a:pt x="1840" y="18236"/>
                      <a:pt x="1395" y="19621"/>
                      <a:pt x="1572" y="21002"/>
                    </a:cubicBezTo>
                    <a:cubicBezTo>
                      <a:pt x="1719" y="22179"/>
                      <a:pt x="2390" y="23236"/>
                      <a:pt x="3268" y="24009"/>
                    </a:cubicBezTo>
                    <a:cubicBezTo>
                      <a:pt x="4212" y="24863"/>
                      <a:pt x="5364" y="25440"/>
                      <a:pt x="6532" y="25923"/>
                    </a:cubicBezTo>
                    <a:cubicBezTo>
                      <a:pt x="6531" y="25962"/>
                      <a:pt x="6528" y="26040"/>
                      <a:pt x="6527" y="26080"/>
                    </a:cubicBezTo>
                    <a:cubicBezTo>
                      <a:pt x="5494" y="26258"/>
                      <a:pt x="4465" y="26510"/>
                      <a:pt x="3508" y="26944"/>
                    </a:cubicBezTo>
                    <a:cubicBezTo>
                      <a:pt x="2433" y="27417"/>
                      <a:pt x="1442" y="28147"/>
                      <a:pt x="815" y="29155"/>
                    </a:cubicBezTo>
                    <a:cubicBezTo>
                      <a:pt x="192" y="30161"/>
                      <a:pt x="1" y="31385"/>
                      <a:pt x="106" y="32551"/>
                    </a:cubicBezTo>
                    <a:cubicBezTo>
                      <a:pt x="184" y="33454"/>
                      <a:pt x="390" y="34358"/>
                      <a:pt x="815" y="35166"/>
                    </a:cubicBezTo>
                    <a:cubicBezTo>
                      <a:pt x="1307" y="36123"/>
                      <a:pt x="2159" y="36872"/>
                      <a:pt x="3154" y="37275"/>
                    </a:cubicBezTo>
                    <a:cubicBezTo>
                      <a:pt x="4063" y="37641"/>
                      <a:pt x="5034" y="37775"/>
                      <a:pt x="6010" y="37775"/>
                    </a:cubicBezTo>
                    <a:cubicBezTo>
                      <a:pt x="6635" y="37775"/>
                      <a:pt x="7262" y="37720"/>
                      <a:pt x="7876" y="37636"/>
                    </a:cubicBezTo>
                    <a:cubicBezTo>
                      <a:pt x="7907" y="37717"/>
                      <a:pt x="7997" y="37838"/>
                      <a:pt x="7897" y="37912"/>
                    </a:cubicBezTo>
                    <a:cubicBezTo>
                      <a:pt x="7174" y="38540"/>
                      <a:pt x="6478" y="39212"/>
                      <a:pt x="5918" y="39993"/>
                    </a:cubicBezTo>
                    <a:cubicBezTo>
                      <a:pt x="5192" y="40970"/>
                      <a:pt x="4683" y="42148"/>
                      <a:pt x="4668" y="43379"/>
                    </a:cubicBezTo>
                    <a:cubicBezTo>
                      <a:pt x="4662" y="44381"/>
                      <a:pt x="4991" y="45362"/>
                      <a:pt x="5516" y="46207"/>
                    </a:cubicBezTo>
                    <a:cubicBezTo>
                      <a:pt x="6153" y="47233"/>
                      <a:pt x="7002" y="48172"/>
                      <a:pt x="8093" y="48721"/>
                    </a:cubicBezTo>
                    <a:cubicBezTo>
                      <a:pt x="8716" y="49041"/>
                      <a:pt x="9407" y="49186"/>
                      <a:pt x="10102" y="49186"/>
                    </a:cubicBezTo>
                    <a:cubicBezTo>
                      <a:pt x="10681" y="49186"/>
                      <a:pt x="11263" y="49085"/>
                      <a:pt x="11809" y="48902"/>
                    </a:cubicBezTo>
                    <a:cubicBezTo>
                      <a:pt x="12993" y="48524"/>
                      <a:pt x="14055" y="47846"/>
                      <a:pt x="15034" y="47094"/>
                    </a:cubicBezTo>
                    <a:cubicBezTo>
                      <a:pt x="15145" y="47141"/>
                      <a:pt x="15227" y="47252"/>
                      <a:pt x="15167" y="47377"/>
                    </a:cubicBezTo>
                    <a:cubicBezTo>
                      <a:pt x="14849" y="48278"/>
                      <a:pt x="14595" y="49209"/>
                      <a:pt x="14503" y="50163"/>
                    </a:cubicBezTo>
                    <a:cubicBezTo>
                      <a:pt x="14366" y="51407"/>
                      <a:pt x="14538" y="52724"/>
                      <a:pt x="15199" y="53804"/>
                    </a:cubicBezTo>
                    <a:cubicBezTo>
                      <a:pt x="15798" y="54791"/>
                      <a:pt x="16762" y="55505"/>
                      <a:pt x="17807" y="55965"/>
                    </a:cubicBezTo>
                    <a:cubicBezTo>
                      <a:pt x="18636" y="56340"/>
                      <a:pt x="19545" y="56597"/>
                      <a:pt x="20459" y="56597"/>
                    </a:cubicBezTo>
                    <a:cubicBezTo>
                      <a:pt x="20698" y="56597"/>
                      <a:pt x="20936" y="56579"/>
                      <a:pt x="21173" y="56542"/>
                    </a:cubicBezTo>
                    <a:cubicBezTo>
                      <a:pt x="22281" y="56380"/>
                      <a:pt x="23273" y="55752"/>
                      <a:pt x="24021" y="54937"/>
                    </a:cubicBezTo>
                    <a:cubicBezTo>
                      <a:pt x="24821" y="54064"/>
                      <a:pt x="25404" y="53014"/>
                      <a:pt x="25858" y="51927"/>
                    </a:cubicBezTo>
                    <a:cubicBezTo>
                      <a:pt x="25891" y="51835"/>
                      <a:pt x="25959" y="51765"/>
                      <a:pt x="26025" y="51696"/>
                    </a:cubicBezTo>
                    <a:cubicBezTo>
                      <a:pt x="26091" y="51755"/>
                      <a:pt x="26205" y="51790"/>
                      <a:pt x="26212" y="51896"/>
                    </a:cubicBezTo>
                    <a:cubicBezTo>
                      <a:pt x="26455" y="53203"/>
                      <a:pt x="26846" y="54507"/>
                      <a:pt x="27568" y="55635"/>
                    </a:cubicBezTo>
                    <a:cubicBezTo>
                      <a:pt x="28092" y="56447"/>
                      <a:pt x="28813" y="57149"/>
                      <a:pt x="29695" y="57561"/>
                    </a:cubicBezTo>
                    <a:cubicBezTo>
                      <a:pt x="30423" y="57906"/>
                      <a:pt x="31228" y="58047"/>
                      <a:pt x="32031" y="58047"/>
                    </a:cubicBezTo>
                    <a:cubicBezTo>
                      <a:pt x="32263" y="58047"/>
                      <a:pt x="32494" y="58035"/>
                      <a:pt x="32723" y="58013"/>
                    </a:cubicBezTo>
                    <a:cubicBezTo>
                      <a:pt x="33730" y="57917"/>
                      <a:pt x="34743" y="57655"/>
                      <a:pt x="35601" y="57104"/>
                    </a:cubicBezTo>
                    <a:cubicBezTo>
                      <a:pt x="36281" y="56674"/>
                      <a:pt x="36830" y="56049"/>
                      <a:pt x="37188" y="55332"/>
                    </a:cubicBezTo>
                    <a:cubicBezTo>
                      <a:pt x="37779" y="54156"/>
                      <a:pt x="37906" y="52805"/>
                      <a:pt x="37835" y="51508"/>
                    </a:cubicBezTo>
                    <a:cubicBezTo>
                      <a:pt x="37837" y="51105"/>
                      <a:pt x="37739" y="50708"/>
                      <a:pt x="37755" y="50306"/>
                    </a:cubicBezTo>
                    <a:cubicBezTo>
                      <a:pt x="37807" y="50288"/>
                      <a:pt x="37911" y="50253"/>
                      <a:pt x="37963" y="50236"/>
                    </a:cubicBezTo>
                    <a:cubicBezTo>
                      <a:pt x="38131" y="50353"/>
                      <a:pt x="38246" y="50527"/>
                      <a:pt x="38385" y="50676"/>
                    </a:cubicBezTo>
                    <a:cubicBezTo>
                      <a:pt x="39187" y="51546"/>
                      <a:pt x="40091" y="52348"/>
                      <a:pt x="41158" y="52875"/>
                    </a:cubicBezTo>
                    <a:cubicBezTo>
                      <a:pt x="41884" y="53242"/>
                      <a:pt x="42696" y="53458"/>
                      <a:pt x="43511" y="53458"/>
                    </a:cubicBezTo>
                    <a:cubicBezTo>
                      <a:pt x="43719" y="53458"/>
                      <a:pt x="43927" y="53444"/>
                      <a:pt x="44134" y="53415"/>
                    </a:cubicBezTo>
                    <a:cubicBezTo>
                      <a:pt x="45128" y="53278"/>
                      <a:pt x="46054" y="52825"/>
                      <a:pt x="46853" y="52231"/>
                    </a:cubicBezTo>
                    <a:cubicBezTo>
                      <a:pt x="47495" y="51759"/>
                      <a:pt x="48081" y="51196"/>
                      <a:pt x="48518" y="50527"/>
                    </a:cubicBezTo>
                    <a:cubicBezTo>
                      <a:pt x="49055" y="49719"/>
                      <a:pt x="49322" y="48739"/>
                      <a:pt x="49259" y="47772"/>
                    </a:cubicBezTo>
                    <a:cubicBezTo>
                      <a:pt x="49157" y="46065"/>
                      <a:pt x="48261" y="44534"/>
                      <a:pt x="47256" y="43198"/>
                    </a:cubicBezTo>
                    <a:cubicBezTo>
                      <a:pt x="47301" y="43104"/>
                      <a:pt x="47381" y="42984"/>
                      <a:pt x="47492" y="42984"/>
                    </a:cubicBezTo>
                    <a:cubicBezTo>
                      <a:pt x="47514" y="42984"/>
                      <a:pt x="47536" y="42988"/>
                      <a:pt x="47560" y="42999"/>
                    </a:cubicBezTo>
                    <a:cubicBezTo>
                      <a:pt x="48666" y="43380"/>
                      <a:pt x="49845" y="43667"/>
                      <a:pt x="51020" y="43667"/>
                    </a:cubicBezTo>
                    <a:cubicBezTo>
                      <a:pt x="51535" y="43667"/>
                      <a:pt x="52049" y="43612"/>
                      <a:pt x="52556" y="43486"/>
                    </a:cubicBezTo>
                    <a:cubicBezTo>
                      <a:pt x="53511" y="43244"/>
                      <a:pt x="54387" y="42707"/>
                      <a:pt x="55027" y="41956"/>
                    </a:cubicBezTo>
                    <a:cubicBezTo>
                      <a:pt x="55612" y="41279"/>
                      <a:pt x="56027" y="40470"/>
                      <a:pt x="56321" y="39628"/>
                    </a:cubicBezTo>
                    <a:cubicBezTo>
                      <a:pt x="56657" y="38665"/>
                      <a:pt x="56795" y="37608"/>
                      <a:pt x="56553" y="36605"/>
                    </a:cubicBezTo>
                    <a:cubicBezTo>
                      <a:pt x="56325" y="35636"/>
                      <a:pt x="55745" y="34779"/>
                      <a:pt x="55020" y="34111"/>
                    </a:cubicBezTo>
                    <a:cubicBezTo>
                      <a:pt x="54200" y="33356"/>
                      <a:pt x="53220" y="32798"/>
                      <a:pt x="52205" y="32354"/>
                    </a:cubicBezTo>
                    <a:cubicBezTo>
                      <a:pt x="52031" y="32267"/>
                      <a:pt x="51733" y="32239"/>
                      <a:pt x="51807" y="31972"/>
                    </a:cubicBezTo>
                    <a:cubicBezTo>
                      <a:pt x="52422" y="31802"/>
                      <a:pt x="53061" y="31711"/>
                      <a:pt x="53666" y="31498"/>
                    </a:cubicBezTo>
                    <a:cubicBezTo>
                      <a:pt x="54925" y="31095"/>
                      <a:pt x="56166" y="30457"/>
                      <a:pt x="57012" y="29413"/>
                    </a:cubicBezTo>
                    <a:cubicBezTo>
                      <a:pt x="57767" y="28535"/>
                      <a:pt x="58110" y="27365"/>
                      <a:pt x="58128" y="26221"/>
                    </a:cubicBezTo>
                    <a:cubicBezTo>
                      <a:pt x="58126" y="25018"/>
                      <a:pt x="57906" y="23783"/>
                      <a:pt x="57305" y="22727"/>
                    </a:cubicBezTo>
                    <a:cubicBezTo>
                      <a:pt x="56825" y="21873"/>
                      <a:pt x="56051" y="21200"/>
                      <a:pt x="55151" y="20818"/>
                    </a:cubicBezTo>
                    <a:cubicBezTo>
                      <a:pt x="54220" y="20409"/>
                      <a:pt x="53203" y="20275"/>
                      <a:pt x="52190" y="20275"/>
                    </a:cubicBezTo>
                    <a:cubicBezTo>
                      <a:pt x="51845" y="20275"/>
                      <a:pt x="51500" y="20291"/>
                      <a:pt x="51159" y="20316"/>
                    </a:cubicBezTo>
                    <a:cubicBezTo>
                      <a:pt x="50963" y="20326"/>
                      <a:pt x="50766" y="20376"/>
                      <a:pt x="50570" y="20376"/>
                    </a:cubicBezTo>
                    <a:cubicBezTo>
                      <a:pt x="50493" y="20376"/>
                      <a:pt x="50417" y="20368"/>
                      <a:pt x="50341" y="20348"/>
                    </a:cubicBezTo>
                    <a:cubicBezTo>
                      <a:pt x="50276" y="20070"/>
                      <a:pt x="50552" y="19931"/>
                      <a:pt x="50720" y="19775"/>
                    </a:cubicBezTo>
                    <a:cubicBezTo>
                      <a:pt x="51292" y="19250"/>
                      <a:pt x="51834" y="18688"/>
                      <a:pt x="52288" y="18057"/>
                    </a:cubicBezTo>
                    <a:cubicBezTo>
                      <a:pt x="53039" y="17047"/>
                      <a:pt x="53560" y="15819"/>
                      <a:pt x="53538" y="14544"/>
                    </a:cubicBezTo>
                    <a:cubicBezTo>
                      <a:pt x="53517" y="13385"/>
                      <a:pt x="53044" y="12278"/>
                      <a:pt x="52367" y="11353"/>
                    </a:cubicBezTo>
                    <a:cubicBezTo>
                      <a:pt x="51702" y="10424"/>
                      <a:pt x="50836" y="9596"/>
                      <a:pt x="49762" y="9170"/>
                    </a:cubicBezTo>
                    <a:cubicBezTo>
                      <a:pt x="49238" y="8955"/>
                      <a:pt x="48676" y="8862"/>
                      <a:pt x="48112" y="8862"/>
                    </a:cubicBezTo>
                    <a:cubicBezTo>
                      <a:pt x="47865" y="8862"/>
                      <a:pt x="47618" y="8879"/>
                      <a:pt x="47374" y="8913"/>
                    </a:cubicBezTo>
                    <a:cubicBezTo>
                      <a:pt x="46026" y="9123"/>
                      <a:pt x="44796" y="9783"/>
                      <a:pt x="43697" y="10566"/>
                    </a:cubicBezTo>
                    <a:cubicBezTo>
                      <a:pt x="43517" y="10685"/>
                      <a:pt x="43356" y="10867"/>
                      <a:pt x="43128" y="10879"/>
                    </a:cubicBezTo>
                    <a:cubicBezTo>
                      <a:pt x="43098" y="10811"/>
                      <a:pt x="43067" y="10745"/>
                      <a:pt x="43038" y="10680"/>
                    </a:cubicBezTo>
                    <a:cubicBezTo>
                      <a:pt x="43244" y="10091"/>
                      <a:pt x="43429" y="9492"/>
                      <a:pt x="43549" y="8878"/>
                    </a:cubicBezTo>
                    <a:cubicBezTo>
                      <a:pt x="43855" y="7461"/>
                      <a:pt x="43857" y="5914"/>
                      <a:pt x="43202" y="4590"/>
                    </a:cubicBezTo>
                    <a:cubicBezTo>
                      <a:pt x="42640" y="3452"/>
                      <a:pt x="41599" y="2617"/>
                      <a:pt x="40456" y="2108"/>
                    </a:cubicBezTo>
                    <a:cubicBezTo>
                      <a:pt x="39610" y="1717"/>
                      <a:pt x="38678" y="1452"/>
                      <a:pt x="37743" y="1452"/>
                    </a:cubicBezTo>
                    <a:cubicBezTo>
                      <a:pt x="37434" y="1452"/>
                      <a:pt x="37125" y="1481"/>
                      <a:pt x="36819" y="1544"/>
                    </a:cubicBezTo>
                    <a:cubicBezTo>
                      <a:pt x="36039" y="1702"/>
                      <a:pt x="35320" y="2090"/>
                      <a:pt x="34716" y="2601"/>
                    </a:cubicBezTo>
                    <a:cubicBezTo>
                      <a:pt x="33755" y="3428"/>
                      <a:pt x="33078" y="4528"/>
                      <a:pt x="32546" y="5667"/>
                    </a:cubicBezTo>
                    <a:cubicBezTo>
                      <a:pt x="32442" y="5880"/>
                      <a:pt x="32387" y="6135"/>
                      <a:pt x="32183" y="6281"/>
                    </a:cubicBezTo>
                    <a:cubicBezTo>
                      <a:pt x="32110" y="6231"/>
                      <a:pt x="31999" y="6206"/>
                      <a:pt x="31987" y="6107"/>
                    </a:cubicBezTo>
                    <a:cubicBezTo>
                      <a:pt x="31737" y="4793"/>
                      <a:pt x="31341" y="3479"/>
                      <a:pt x="30599" y="2354"/>
                    </a:cubicBezTo>
                    <a:cubicBezTo>
                      <a:pt x="29968" y="1383"/>
                      <a:pt x="29028" y="593"/>
                      <a:pt x="27912" y="252"/>
                    </a:cubicBezTo>
                    <a:cubicBezTo>
                      <a:pt x="27342" y="78"/>
                      <a:pt x="26751" y="1"/>
                      <a:pt x="26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5460175" y="3345525"/>
                <a:ext cx="53600" cy="35150"/>
              </a:xfrm>
              <a:custGeom>
                <a:avLst/>
                <a:gdLst/>
                <a:ahLst/>
                <a:cxnLst/>
                <a:rect l="l" t="t" r="r" b="b"/>
                <a:pathLst>
                  <a:path w="2144" h="1406" extrusionOk="0">
                    <a:moveTo>
                      <a:pt x="1777" y="0"/>
                    </a:moveTo>
                    <a:cubicBezTo>
                      <a:pt x="1682" y="0"/>
                      <a:pt x="1586" y="16"/>
                      <a:pt x="1493" y="32"/>
                    </a:cubicBezTo>
                    <a:cubicBezTo>
                      <a:pt x="960" y="137"/>
                      <a:pt x="499" y="480"/>
                      <a:pt x="181" y="913"/>
                    </a:cubicBezTo>
                    <a:cubicBezTo>
                      <a:pt x="97" y="1012"/>
                      <a:pt x="0" y="1150"/>
                      <a:pt x="84" y="1281"/>
                    </a:cubicBezTo>
                    <a:cubicBezTo>
                      <a:pt x="125" y="1363"/>
                      <a:pt x="211" y="1405"/>
                      <a:pt x="297" y="1405"/>
                    </a:cubicBezTo>
                    <a:cubicBezTo>
                      <a:pt x="376" y="1405"/>
                      <a:pt x="456" y="1370"/>
                      <a:pt x="501" y="1298"/>
                    </a:cubicBezTo>
                    <a:cubicBezTo>
                      <a:pt x="778" y="915"/>
                      <a:pt x="1164" y="576"/>
                      <a:pt x="1649" y="513"/>
                    </a:cubicBezTo>
                    <a:cubicBezTo>
                      <a:pt x="1784" y="480"/>
                      <a:pt x="1967" y="518"/>
                      <a:pt x="2055" y="382"/>
                    </a:cubicBezTo>
                    <a:cubicBezTo>
                      <a:pt x="2144" y="256"/>
                      <a:pt x="2077" y="63"/>
                      <a:pt x="1933" y="17"/>
                    </a:cubicBezTo>
                    <a:cubicBezTo>
                      <a:pt x="1881" y="5"/>
                      <a:pt x="1829" y="0"/>
                      <a:pt x="1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5656200" y="3348075"/>
                <a:ext cx="53875" cy="35150"/>
              </a:xfrm>
              <a:custGeom>
                <a:avLst/>
                <a:gdLst/>
                <a:ahLst/>
                <a:cxnLst/>
                <a:rect l="l" t="t" r="r" b="b"/>
                <a:pathLst>
                  <a:path w="2155" h="1406" extrusionOk="0">
                    <a:moveTo>
                      <a:pt x="391" y="1"/>
                    </a:moveTo>
                    <a:cubicBezTo>
                      <a:pt x="341" y="1"/>
                      <a:pt x="291" y="3"/>
                      <a:pt x="241" y="8"/>
                    </a:cubicBezTo>
                    <a:cubicBezTo>
                      <a:pt x="0" y="66"/>
                      <a:pt x="32" y="466"/>
                      <a:pt x="284" y="474"/>
                    </a:cubicBezTo>
                    <a:cubicBezTo>
                      <a:pt x="770" y="494"/>
                      <a:pt x="1234" y="736"/>
                      <a:pt x="1526" y="1126"/>
                    </a:cubicBezTo>
                    <a:cubicBezTo>
                      <a:pt x="1618" y="1224"/>
                      <a:pt x="1684" y="1379"/>
                      <a:pt x="1833" y="1403"/>
                    </a:cubicBezTo>
                    <a:cubicBezTo>
                      <a:pt x="1846" y="1405"/>
                      <a:pt x="1858" y="1406"/>
                      <a:pt x="1871" y="1406"/>
                    </a:cubicBezTo>
                    <a:cubicBezTo>
                      <a:pt x="2027" y="1406"/>
                      <a:pt x="2155" y="1232"/>
                      <a:pt x="2099" y="1082"/>
                    </a:cubicBezTo>
                    <a:cubicBezTo>
                      <a:pt x="1739" y="494"/>
                      <a:pt x="1098"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5442575" y="3382925"/>
                <a:ext cx="285450" cy="289875"/>
              </a:xfrm>
              <a:custGeom>
                <a:avLst/>
                <a:gdLst/>
                <a:ahLst/>
                <a:cxnLst/>
                <a:rect l="l" t="t" r="r" b="b"/>
                <a:pathLst>
                  <a:path w="11418" h="11595" extrusionOk="0">
                    <a:moveTo>
                      <a:pt x="3435" y="490"/>
                    </a:moveTo>
                    <a:cubicBezTo>
                      <a:pt x="3576" y="490"/>
                      <a:pt x="3718" y="507"/>
                      <a:pt x="3856" y="544"/>
                    </a:cubicBezTo>
                    <a:cubicBezTo>
                      <a:pt x="4478" y="713"/>
                      <a:pt x="4963" y="1195"/>
                      <a:pt x="5294" y="1731"/>
                    </a:cubicBezTo>
                    <a:cubicBezTo>
                      <a:pt x="5402" y="1918"/>
                      <a:pt x="5563" y="2139"/>
                      <a:pt x="5449" y="2362"/>
                    </a:cubicBezTo>
                    <a:cubicBezTo>
                      <a:pt x="4750" y="3906"/>
                      <a:pt x="4663" y="5707"/>
                      <a:pt x="5150" y="7325"/>
                    </a:cubicBezTo>
                    <a:cubicBezTo>
                      <a:pt x="5096" y="7418"/>
                      <a:pt x="5040" y="7549"/>
                      <a:pt x="4917" y="7549"/>
                    </a:cubicBezTo>
                    <a:cubicBezTo>
                      <a:pt x="4911" y="7549"/>
                      <a:pt x="4905" y="7549"/>
                      <a:pt x="4899" y="7548"/>
                    </a:cubicBezTo>
                    <a:cubicBezTo>
                      <a:pt x="4036" y="7657"/>
                      <a:pt x="3132" y="8027"/>
                      <a:pt x="2647" y="8786"/>
                    </a:cubicBezTo>
                    <a:cubicBezTo>
                      <a:pt x="2573" y="8882"/>
                      <a:pt x="2450" y="8932"/>
                      <a:pt x="2336" y="8963"/>
                    </a:cubicBezTo>
                    <a:cubicBezTo>
                      <a:pt x="1853" y="8695"/>
                      <a:pt x="1518" y="8230"/>
                      <a:pt x="1253" y="7759"/>
                    </a:cubicBezTo>
                    <a:cubicBezTo>
                      <a:pt x="1935" y="7604"/>
                      <a:pt x="2363" y="6974"/>
                      <a:pt x="2610" y="6363"/>
                    </a:cubicBezTo>
                    <a:cubicBezTo>
                      <a:pt x="2721" y="6138"/>
                      <a:pt x="2752" y="5857"/>
                      <a:pt x="2617" y="5635"/>
                    </a:cubicBezTo>
                    <a:cubicBezTo>
                      <a:pt x="2328" y="5433"/>
                      <a:pt x="2018" y="5267"/>
                      <a:pt x="1719" y="5084"/>
                    </a:cubicBezTo>
                    <a:cubicBezTo>
                      <a:pt x="1749" y="4995"/>
                      <a:pt x="1788" y="4906"/>
                      <a:pt x="1861" y="4845"/>
                    </a:cubicBezTo>
                    <a:cubicBezTo>
                      <a:pt x="2185" y="4637"/>
                      <a:pt x="2645" y="4657"/>
                      <a:pt x="2901" y="4344"/>
                    </a:cubicBezTo>
                    <a:cubicBezTo>
                      <a:pt x="2893" y="3746"/>
                      <a:pt x="2721" y="3136"/>
                      <a:pt x="2371" y="2647"/>
                    </a:cubicBezTo>
                    <a:cubicBezTo>
                      <a:pt x="2159" y="2349"/>
                      <a:pt x="1816" y="2124"/>
                      <a:pt x="1448" y="2124"/>
                    </a:cubicBezTo>
                    <a:cubicBezTo>
                      <a:pt x="1389" y="2124"/>
                      <a:pt x="1330" y="2130"/>
                      <a:pt x="1271" y="2142"/>
                    </a:cubicBezTo>
                    <a:cubicBezTo>
                      <a:pt x="1559" y="1595"/>
                      <a:pt x="1951" y="1081"/>
                      <a:pt x="2489" y="760"/>
                    </a:cubicBezTo>
                    <a:cubicBezTo>
                      <a:pt x="2772" y="586"/>
                      <a:pt x="3103" y="490"/>
                      <a:pt x="3435" y="490"/>
                    </a:cubicBezTo>
                    <a:close/>
                    <a:moveTo>
                      <a:pt x="8133" y="738"/>
                    </a:moveTo>
                    <a:cubicBezTo>
                      <a:pt x="8213" y="738"/>
                      <a:pt x="8294" y="744"/>
                      <a:pt x="8375" y="757"/>
                    </a:cubicBezTo>
                    <a:cubicBezTo>
                      <a:pt x="8989" y="839"/>
                      <a:pt x="9493" y="1264"/>
                      <a:pt x="9850" y="1748"/>
                    </a:cubicBezTo>
                    <a:cubicBezTo>
                      <a:pt x="10451" y="2588"/>
                      <a:pt x="10715" y="3628"/>
                      <a:pt x="10768" y="4648"/>
                    </a:cubicBezTo>
                    <a:cubicBezTo>
                      <a:pt x="10817" y="5800"/>
                      <a:pt x="10609" y="6985"/>
                      <a:pt x="10043" y="7999"/>
                    </a:cubicBezTo>
                    <a:cubicBezTo>
                      <a:pt x="9763" y="8492"/>
                      <a:pt x="9386" y="8949"/>
                      <a:pt x="8888" y="9235"/>
                    </a:cubicBezTo>
                    <a:cubicBezTo>
                      <a:pt x="8868" y="9234"/>
                      <a:pt x="8847" y="9233"/>
                      <a:pt x="8826" y="9233"/>
                    </a:cubicBezTo>
                    <a:cubicBezTo>
                      <a:pt x="8790" y="9233"/>
                      <a:pt x="8753" y="9234"/>
                      <a:pt x="8716" y="9234"/>
                    </a:cubicBezTo>
                    <a:cubicBezTo>
                      <a:pt x="8584" y="9234"/>
                      <a:pt x="8453" y="9219"/>
                      <a:pt x="8401" y="9080"/>
                    </a:cubicBezTo>
                    <a:cubicBezTo>
                      <a:pt x="8258" y="8697"/>
                      <a:pt x="7989" y="8370"/>
                      <a:pt x="7648" y="8149"/>
                    </a:cubicBezTo>
                    <a:cubicBezTo>
                      <a:pt x="7473" y="8007"/>
                      <a:pt x="7259" y="7930"/>
                      <a:pt x="7083" y="7793"/>
                    </a:cubicBezTo>
                    <a:cubicBezTo>
                      <a:pt x="7084" y="7749"/>
                      <a:pt x="7086" y="7657"/>
                      <a:pt x="7087" y="7613"/>
                    </a:cubicBezTo>
                    <a:cubicBezTo>
                      <a:pt x="7445" y="7270"/>
                      <a:pt x="7678" y="6818"/>
                      <a:pt x="7834" y="6354"/>
                    </a:cubicBezTo>
                    <a:cubicBezTo>
                      <a:pt x="7875" y="6229"/>
                      <a:pt x="7863" y="6097"/>
                      <a:pt x="7865" y="5970"/>
                    </a:cubicBezTo>
                    <a:cubicBezTo>
                      <a:pt x="7571" y="5670"/>
                      <a:pt x="7162" y="5528"/>
                      <a:pt x="6821" y="5291"/>
                    </a:cubicBezTo>
                    <a:cubicBezTo>
                      <a:pt x="6982" y="4970"/>
                      <a:pt x="7364" y="4943"/>
                      <a:pt x="7660" y="4816"/>
                    </a:cubicBezTo>
                    <a:cubicBezTo>
                      <a:pt x="7827" y="4761"/>
                      <a:pt x="7935" y="4610"/>
                      <a:pt x="8052" y="4488"/>
                    </a:cubicBezTo>
                    <a:cubicBezTo>
                      <a:pt x="7985" y="3834"/>
                      <a:pt x="7806" y="3141"/>
                      <a:pt x="7322" y="2667"/>
                    </a:cubicBezTo>
                    <a:cubicBezTo>
                      <a:pt x="7128" y="2469"/>
                      <a:pt x="6855" y="2355"/>
                      <a:pt x="6581" y="2355"/>
                    </a:cubicBezTo>
                    <a:cubicBezTo>
                      <a:pt x="6448" y="2355"/>
                      <a:pt x="6315" y="2382"/>
                      <a:pt x="6191" y="2439"/>
                    </a:cubicBezTo>
                    <a:cubicBezTo>
                      <a:pt x="6161" y="2409"/>
                      <a:pt x="6098" y="2349"/>
                      <a:pt x="6065" y="2318"/>
                    </a:cubicBezTo>
                    <a:cubicBezTo>
                      <a:pt x="6187" y="1950"/>
                      <a:pt x="6451" y="1645"/>
                      <a:pt x="6723" y="1375"/>
                    </a:cubicBezTo>
                    <a:cubicBezTo>
                      <a:pt x="7094" y="1005"/>
                      <a:pt x="7604" y="738"/>
                      <a:pt x="8133" y="738"/>
                    </a:cubicBezTo>
                    <a:close/>
                    <a:moveTo>
                      <a:pt x="5463" y="8003"/>
                    </a:moveTo>
                    <a:cubicBezTo>
                      <a:pt x="6045" y="8003"/>
                      <a:pt x="6627" y="8124"/>
                      <a:pt x="7140" y="8402"/>
                    </a:cubicBezTo>
                    <a:cubicBezTo>
                      <a:pt x="7443" y="8582"/>
                      <a:pt x="7744" y="8806"/>
                      <a:pt x="7893" y="9137"/>
                    </a:cubicBezTo>
                    <a:cubicBezTo>
                      <a:pt x="8050" y="9455"/>
                      <a:pt x="8004" y="9849"/>
                      <a:pt x="7800" y="10136"/>
                    </a:cubicBezTo>
                    <a:cubicBezTo>
                      <a:pt x="7538" y="10513"/>
                      <a:pt x="7117" y="10746"/>
                      <a:pt x="6695" y="10905"/>
                    </a:cubicBezTo>
                    <a:cubicBezTo>
                      <a:pt x="6298" y="11041"/>
                      <a:pt x="5879" y="11105"/>
                      <a:pt x="5461" y="11105"/>
                    </a:cubicBezTo>
                    <a:cubicBezTo>
                      <a:pt x="5223" y="11105"/>
                      <a:pt x="4985" y="11084"/>
                      <a:pt x="4751" y="11044"/>
                    </a:cubicBezTo>
                    <a:cubicBezTo>
                      <a:pt x="4155" y="10930"/>
                      <a:pt x="3546" y="10680"/>
                      <a:pt x="3157" y="10197"/>
                    </a:cubicBezTo>
                    <a:cubicBezTo>
                      <a:pt x="2865" y="9845"/>
                      <a:pt x="2850" y="9307"/>
                      <a:pt x="3132" y="8944"/>
                    </a:cubicBezTo>
                    <a:cubicBezTo>
                      <a:pt x="3526" y="8424"/>
                      <a:pt x="4173" y="8169"/>
                      <a:pt x="4799" y="8055"/>
                    </a:cubicBezTo>
                    <a:cubicBezTo>
                      <a:pt x="5017" y="8021"/>
                      <a:pt x="5240" y="8003"/>
                      <a:pt x="5463" y="8003"/>
                    </a:cubicBezTo>
                    <a:close/>
                    <a:moveTo>
                      <a:pt x="3414" y="0"/>
                    </a:moveTo>
                    <a:cubicBezTo>
                      <a:pt x="3271" y="0"/>
                      <a:pt x="3129" y="14"/>
                      <a:pt x="2989" y="42"/>
                    </a:cubicBezTo>
                    <a:cubicBezTo>
                      <a:pt x="2101" y="236"/>
                      <a:pt x="1406" y="919"/>
                      <a:pt x="965" y="1686"/>
                    </a:cubicBezTo>
                    <a:cubicBezTo>
                      <a:pt x="213" y="3003"/>
                      <a:pt x="1" y="4586"/>
                      <a:pt x="215" y="6075"/>
                    </a:cubicBezTo>
                    <a:cubicBezTo>
                      <a:pt x="383" y="7162"/>
                      <a:pt x="793" y="8266"/>
                      <a:pt x="1610" y="9035"/>
                    </a:cubicBezTo>
                    <a:cubicBezTo>
                      <a:pt x="1818" y="9257"/>
                      <a:pt x="2136" y="9362"/>
                      <a:pt x="2282" y="9644"/>
                    </a:cubicBezTo>
                    <a:cubicBezTo>
                      <a:pt x="2505" y="10068"/>
                      <a:pt x="2709" y="10530"/>
                      <a:pt x="3096" y="10834"/>
                    </a:cubicBezTo>
                    <a:cubicBezTo>
                      <a:pt x="3757" y="11359"/>
                      <a:pt x="4594" y="11595"/>
                      <a:pt x="5434" y="11595"/>
                    </a:cubicBezTo>
                    <a:cubicBezTo>
                      <a:pt x="5885" y="11595"/>
                      <a:pt x="6336" y="11527"/>
                      <a:pt x="6761" y="11399"/>
                    </a:cubicBezTo>
                    <a:cubicBezTo>
                      <a:pt x="7403" y="11181"/>
                      <a:pt x="8049" y="10800"/>
                      <a:pt x="8344" y="10163"/>
                    </a:cubicBezTo>
                    <a:cubicBezTo>
                      <a:pt x="8398" y="10029"/>
                      <a:pt x="8508" y="9927"/>
                      <a:pt x="8646" y="9882"/>
                    </a:cubicBezTo>
                    <a:cubicBezTo>
                      <a:pt x="9560" y="9572"/>
                      <a:pt x="10225" y="8784"/>
                      <a:pt x="10630" y="7934"/>
                    </a:cubicBezTo>
                    <a:cubicBezTo>
                      <a:pt x="11278" y="6563"/>
                      <a:pt x="11418" y="4973"/>
                      <a:pt x="11113" y="3494"/>
                    </a:cubicBezTo>
                    <a:cubicBezTo>
                      <a:pt x="10891" y="2474"/>
                      <a:pt x="10435" y="1453"/>
                      <a:pt x="9605" y="786"/>
                    </a:cubicBezTo>
                    <a:cubicBezTo>
                      <a:pt x="9193" y="456"/>
                      <a:pt x="8672" y="247"/>
                      <a:pt x="8143" y="247"/>
                    </a:cubicBezTo>
                    <a:cubicBezTo>
                      <a:pt x="8047" y="247"/>
                      <a:pt x="7952" y="254"/>
                      <a:pt x="7856" y="268"/>
                    </a:cubicBezTo>
                    <a:cubicBezTo>
                      <a:pt x="7118" y="357"/>
                      <a:pt x="6489" y="837"/>
                      <a:pt x="6033" y="1402"/>
                    </a:cubicBezTo>
                    <a:cubicBezTo>
                      <a:pt x="5996" y="1462"/>
                      <a:pt x="5939" y="1487"/>
                      <a:pt x="5878" y="1487"/>
                    </a:cubicBezTo>
                    <a:cubicBezTo>
                      <a:pt x="5793" y="1487"/>
                      <a:pt x="5702" y="1438"/>
                      <a:pt x="5655" y="1368"/>
                    </a:cubicBezTo>
                    <a:cubicBezTo>
                      <a:pt x="5395" y="1013"/>
                      <a:pt x="5106" y="665"/>
                      <a:pt x="4734" y="422"/>
                    </a:cubicBezTo>
                    <a:cubicBezTo>
                      <a:pt x="4352" y="148"/>
                      <a:pt x="3883" y="0"/>
                      <a:pt x="3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35"/>
            <p:cNvSpPr/>
            <p:nvPr/>
          </p:nvSpPr>
          <p:spPr>
            <a:xfrm rot="900166">
              <a:off x="784400" y="1947052"/>
              <a:ext cx="554513" cy="314333"/>
            </a:xfrm>
            <a:custGeom>
              <a:avLst/>
              <a:gdLst/>
              <a:ahLst/>
              <a:cxnLst/>
              <a:rect l="l" t="t" r="r" b="b"/>
              <a:pathLst>
                <a:path w="17431" h="9881" extrusionOk="0">
                  <a:moveTo>
                    <a:pt x="7480" y="6409"/>
                  </a:moveTo>
                  <a:cubicBezTo>
                    <a:pt x="7617" y="6409"/>
                    <a:pt x="7740" y="6512"/>
                    <a:pt x="7843" y="6597"/>
                  </a:cubicBezTo>
                  <a:cubicBezTo>
                    <a:pt x="7831" y="7191"/>
                    <a:pt x="7803" y="7785"/>
                    <a:pt x="7795" y="8378"/>
                  </a:cubicBezTo>
                  <a:cubicBezTo>
                    <a:pt x="7776" y="8518"/>
                    <a:pt x="7900" y="8645"/>
                    <a:pt x="8035" y="8645"/>
                  </a:cubicBezTo>
                  <a:cubicBezTo>
                    <a:pt x="8054" y="8645"/>
                    <a:pt x="8074" y="8643"/>
                    <a:pt x="8094" y="8637"/>
                  </a:cubicBezTo>
                  <a:cubicBezTo>
                    <a:pt x="8208" y="8614"/>
                    <a:pt x="8284" y="8499"/>
                    <a:pt x="8281" y="8388"/>
                  </a:cubicBezTo>
                  <a:cubicBezTo>
                    <a:pt x="8308" y="7816"/>
                    <a:pt x="8307" y="7244"/>
                    <a:pt x="8339" y="6674"/>
                  </a:cubicBezTo>
                  <a:cubicBezTo>
                    <a:pt x="8379" y="6512"/>
                    <a:pt x="8526" y="6475"/>
                    <a:pt x="8678" y="6475"/>
                  </a:cubicBezTo>
                  <a:cubicBezTo>
                    <a:pt x="8766" y="6475"/>
                    <a:pt x="8856" y="6487"/>
                    <a:pt x="8928" y="6495"/>
                  </a:cubicBezTo>
                  <a:cubicBezTo>
                    <a:pt x="9152" y="6658"/>
                    <a:pt x="9202" y="6959"/>
                    <a:pt x="9235" y="7217"/>
                  </a:cubicBezTo>
                  <a:cubicBezTo>
                    <a:pt x="9288" y="7718"/>
                    <a:pt x="9321" y="8245"/>
                    <a:pt x="9150" y="8729"/>
                  </a:cubicBezTo>
                  <a:cubicBezTo>
                    <a:pt x="9040" y="9047"/>
                    <a:pt x="8767" y="9321"/>
                    <a:pt x="8424" y="9367"/>
                  </a:cubicBezTo>
                  <a:cubicBezTo>
                    <a:pt x="8330" y="9380"/>
                    <a:pt x="8232" y="9387"/>
                    <a:pt x="8135" y="9387"/>
                  </a:cubicBezTo>
                  <a:cubicBezTo>
                    <a:pt x="7817" y="9387"/>
                    <a:pt x="7495" y="9310"/>
                    <a:pt x="7252" y="9103"/>
                  </a:cubicBezTo>
                  <a:cubicBezTo>
                    <a:pt x="6957" y="8846"/>
                    <a:pt x="6901" y="8428"/>
                    <a:pt x="6890" y="8059"/>
                  </a:cubicBezTo>
                  <a:cubicBezTo>
                    <a:pt x="6898" y="7601"/>
                    <a:pt x="6998" y="7148"/>
                    <a:pt x="7135" y="6712"/>
                  </a:cubicBezTo>
                  <a:cubicBezTo>
                    <a:pt x="7168" y="6581"/>
                    <a:pt x="7256" y="6454"/>
                    <a:pt x="7396" y="6423"/>
                  </a:cubicBezTo>
                  <a:cubicBezTo>
                    <a:pt x="7424" y="6413"/>
                    <a:pt x="7453" y="6409"/>
                    <a:pt x="7480" y="6409"/>
                  </a:cubicBezTo>
                  <a:close/>
                  <a:moveTo>
                    <a:pt x="15400" y="1"/>
                  </a:moveTo>
                  <a:cubicBezTo>
                    <a:pt x="15270" y="1"/>
                    <a:pt x="15146" y="115"/>
                    <a:pt x="15156" y="254"/>
                  </a:cubicBezTo>
                  <a:cubicBezTo>
                    <a:pt x="15189" y="570"/>
                    <a:pt x="15380" y="834"/>
                    <a:pt x="15487" y="1125"/>
                  </a:cubicBezTo>
                  <a:cubicBezTo>
                    <a:pt x="15570" y="1534"/>
                    <a:pt x="15329" y="1916"/>
                    <a:pt x="15132" y="2254"/>
                  </a:cubicBezTo>
                  <a:cubicBezTo>
                    <a:pt x="14136" y="4064"/>
                    <a:pt x="12323" y="5401"/>
                    <a:pt x="10294" y="5801"/>
                  </a:cubicBezTo>
                  <a:cubicBezTo>
                    <a:pt x="9714" y="5925"/>
                    <a:pt x="9117" y="5991"/>
                    <a:pt x="8521" y="5991"/>
                  </a:cubicBezTo>
                  <a:cubicBezTo>
                    <a:pt x="7572" y="5991"/>
                    <a:pt x="6626" y="5823"/>
                    <a:pt x="5752" y="5448"/>
                  </a:cubicBezTo>
                  <a:cubicBezTo>
                    <a:pt x="4448" y="4904"/>
                    <a:pt x="3334" y="3956"/>
                    <a:pt x="2500" y="2824"/>
                  </a:cubicBezTo>
                  <a:cubicBezTo>
                    <a:pt x="2242" y="2431"/>
                    <a:pt x="1917" y="2067"/>
                    <a:pt x="1787" y="1606"/>
                  </a:cubicBezTo>
                  <a:cubicBezTo>
                    <a:pt x="1917" y="1229"/>
                    <a:pt x="2202" y="918"/>
                    <a:pt x="2259" y="512"/>
                  </a:cubicBezTo>
                  <a:cubicBezTo>
                    <a:pt x="2300" y="367"/>
                    <a:pt x="2171" y="215"/>
                    <a:pt x="2028" y="215"/>
                  </a:cubicBezTo>
                  <a:cubicBezTo>
                    <a:pt x="2008" y="215"/>
                    <a:pt x="1988" y="218"/>
                    <a:pt x="1968" y="224"/>
                  </a:cubicBezTo>
                  <a:cubicBezTo>
                    <a:pt x="1806" y="249"/>
                    <a:pt x="1782" y="429"/>
                    <a:pt x="1740" y="556"/>
                  </a:cubicBezTo>
                  <a:cubicBezTo>
                    <a:pt x="1566" y="1134"/>
                    <a:pt x="1056" y="1599"/>
                    <a:pt x="458" y="1698"/>
                  </a:cubicBezTo>
                  <a:cubicBezTo>
                    <a:pt x="320" y="1736"/>
                    <a:pt x="129" y="1737"/>
                    <a:pt x="67" y="1892"/>
                  </a:cubicBezTo>
                  <a:cubicBezTo>
                    <a:pt x="0" y="2039"/>
                    <a:pt x="117" y="2228"/>
                    <a:pt x="280" y="2228"/>
                  </a:cubicBezTo>
                  <a:cubicBezTo>
                    <a:pt x="284" y="2228"/>
                    <a:pt x="287" y="2228"/>
                    <a:pt x="291" y="2228"/>
                  </a:cubicBezTo>
                  <a:cubicBezTo>
                    <a:pt x="611" y="2210"/>
                    <a:pt x="916" y="2099"/>
                    <a:pt x="1199" y="1956"/>
                  </a:cubicBezTo>
                  <a:cubicBezTo>
                    <a:pt x="1244" y="1968"/>
                    <a:pt x="1332" y="1995"/>
                    <a:pt x="1376" y="2009"/>
                  </a:cubicBezTo>
                  <a:cubicBezTo>
                    <a:pt x="1880" y="2835"/>
                    <a:pt x="2439" y="3639"/>
                    <a:pt x="3152" y="4300"/>
                  </a:cubicBezTo>
                  <a:cubicBezTo>
                    <a:pt x="4017" y="5131"/>
                    <a:pt x="5063" y="5779"/>
                    <a:pt x="6208" y="6141"/>
                  </a:cubicBezTo>
                  <a:cubicBezTo>
                    <a:pt x="6360" y="6185"/>
                    <a:pt x="6559" y="6200"/>
                    <a:pt x="6626" y="6375"/>
                  </a:cubicBezTo>
                  <a:cubicBezTo>
                    <a:pt x="6717" y="6516"/>
                    <a:pt x="6624" y="6678"/>
                    <a:pt x="6593" y="6825"/>
                  </a:cubicBezTo>
                  <a:cubicBezTo>
                    <a:pt x="6430" y="7422"/>
                    <a:pt x="6337" y="8060"/>
                    <a:pt x="6466" y="8671"/>
                  </a:cubicBezTo>
                  <a:cubicBezTo>
                    <a:pt x="6574" y="9174"/>
                    <a:pt x="6949" y="9614"/>
                    <a:pt x="7445" y="9767"/>
                  </a:cubicBezTo>
                  <a:cubicBezTo>
                    <a:pt x="7671" y="9837"/>
                    <a:pt x="7918" y="9880"/>
                    <a:pt x="8163" y="9880"/>
                  </a:cubicBezTo>
                  <a:cubicBezTo>
                    <a:pt x="8550" y="9880"/>
                    <a:pt x="8931" y="9774"/>
                    <a:pt x="9220" y="9505"/>
                  </a:cubicBezTo>
                  <a:cubicBezTo>
                    <a:pt x="9691" y="9057"/>
                    <a:pt x="9790" y="8358"/>
                    <a:pt x="9761" y="7738"/>
                  </a:cubicBezTo>
                  <a:cubicBezTo>
                    <a:pt x="9763" y="7387"/>
                    <a:pt x="9696" y="7043"/>
                    <a:pt x="9654" y="6697"/>
                  </a:cubicBezTo>
                  <a:cubicBezTo>
                    <a:pt x="9690" y="6535"/>
                    <a:pt x="9830" y="6383"/>
                    <a:pt x="9999" y="6358"/>
                  </a:cubicBezTo>
                  <a:cubicBezTo>
                    <a:pt x="11548" y="6121"/>
                    <a:pt x="13030" y="5411"/>
                    <a:pt x="14155" y="4315"/>
                  </a:cubicBezTo>
                  <a:cubicBezTo>
                    <a:pt x="14843" y="3665"/>
                    <a:pt x="15389" y="2881"/>
                    <a:pt x="15812" y="2038"/>
                  </a:cubicBezTo>
                  <a:cubicBezTo>
                    <a:pt x="15869" y="1873"/>
                    <a:pt x="16020" y="1786"/>
                    <a:pt x="16184" y="1752"/>
                  </a:cubicBezTo>
                  <a:cubicBezTo>
                    <a:pt x="16495" y="1859"/>
                    <a:pt x="16801" y="2002"/>
                    <a:pt x="17136" y="2014"/>
                  </a:cubicBezTo>
                  <a:cubicBezTo>
                    <a:pt x="17137" y="2014"/>
                    <a:pt x="17139" y="2014"/>
                    <a:pt x="17140" y="2014"/>
                  </a:cubicBezTo>
                  <a:cubicBezTo>
                    <a:pt x="17311" y="2014"/>
                    <a:pt x="17430" y="1807"/>
                    <a:pt x="17345" y="1660"/>
                  </a:cubicBezTo>
                  <a:cubicBezTo>
                    <a:pt x="17269" y="1513"/>
                    <a:pt x="17080" y="1518"/>
                    <a:pt x="16943" y="1479"/>
                  </a:cubicBezTo>
                  <a:cubicBezTo>
                    <a:pt x="16359" y="1373"/>
                    <a:pt x="15863" y="922"/>
                    <a:pt x="15689" y="358"/>
                  </a:cubicBezTo>
                  <a:cubicBezTo>
                    <a:pt x="15639" y="239"/>
                    <a:pt x="15632" y="71"/>
                    <a:pt x="15493" y="22"/>
                  </a:cubicBezTo>
                  <a:cubicBezTo>
                    <a:pt x="15463" y="7"/>
                    <a:pt x="15432" y="1"/>
                    <a:pt x="15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2340352" y="248521"/>
            <a:ext cx="4314956" cy="523220"/>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PHIẾU HỌC TẬP SỐ 1</a:t>
            </a:r>
            <a:r>
              <a:rPr lang="vi-VN" sz="2800" b="1">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18960706"/>
              </p:ext>
            </p:extLst>
          </p:nvPr>
        </p:nvGraphicFramePr>
        <p:xfrm>
          <a:off x="345297" y="890237"/>
          <a:ext cx="7033846" cy="3840480"/>
        </p:xfrm>
        <a:graphic>
          <a:graphicData uri="http://schemas.openxmlformats.org/drawingml/2006/table">
            <a:tbl>
              <a:tblPr firstRow="1" firstCol="1" bandRow="1">
                <a:tableStyleId>{C80E1D78-2188-4BD0-9025-78ECC0E8865C}</a:tableStyleId>
              </a:tblPr>
              <a:tblGrid>
                <a:gridCol w="3516923">
                  <a:extLst>
                    <a:ext uri="{9D8B030D-6E8A-4147-A177-3AD203B41FA5}">
                      <a16:colId xmlns:a16="http://schemas.microsoft.com/office/drawing/2014/main" xmlns="" val="3896793372"/>
                    </a:ext>
                  </a:extLst>
                </a:gridCol>
                <a:gridCol w="3516923">
                  <a:extLst>
                    <a:ext uri="{9D8B030D-6E8A-4147-A177-3AD203B41FA5}">
                      <a16:colId xmlns:a16="http://schemas.microsoft.com/office/drawing/2014/main" xmlns="" val="3940733497"/>
                    </a:ext>
                  </a:extLst>
                </a:gridCol>
              </a:tblGrid>
              <a:tr h="0">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Thành 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241235263"/>
                  </a:ext>
                </a:extLst>
              </a:tr>
              <a:tr h="0">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Vấn đề nghị luận là gì?</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3773689931"/>
                  </a:ext>
                </a:extLst>
              </a:tr>
              <a:tr h="0">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Phạm vi nghị luận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1697565265"/>
                  </a:ext>
                </a:extLst>
              </a:tr>
              <a:tr h="0">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Ý nghĩa của vấn đề nghị luận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588090417"/>
                  </a:ext>
                </a:extLst>
              </a:tr>
              <a:tr h="0">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Các yếu tố của văn nghị luận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751016764"/>
                  </a:ext>
                </a:extLst>
              </a:tr>
              <a:tr h="0">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Mối quan hệ giữa các yếu tố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xmlns="" val="2567165575"/>
                  </a:ext>
                </a:extLst>
              </a:tr>
            </a:tbl>
          </a:graphicData>
        </a:graphic>
      </p:graphicFrame>
    </p:spTree>
    <p:extLst>
      <p:ext uri="{BB962C8B-B14F-4D97-AF65-F5344CB8AC3E}">
        <p14:creationId xmlns:p14="http://schemas.microsoft.com/office/powerpoint/2010/main" xmlns="" val="810905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5" name="Google Shape;1555;p50"/>
          <p:cNvSpPr/>
          <p:nvPr/>
        </p:nvSpPr>
        <p:spPr>
          <a:xfrm>
            <a:off x="4575450" y="488210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6" name="Google Shape;1556;p50"/>
          <p:cNvGrpSpPr/>
          <p:nvPr/>
        </p:nvGrpSpPr>
        <p:grpSpPr>
          <a:xfrm rot="-900166">
            <a:off x="8498084" y="4436611"/>
            <a:ext cx="459331" cy="579548"/>
            <a:chOff x="5191200" y="4689525"/>
            <a:chExt cx="360975" cy="455450"/>
          </a:xfrm>
        </p:grpSpPr>
        <p:sp>
          <p:nvSpPr>
            <p:cNvPr id="1557" name="Google Shape;1557;p5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9" name="Google Shape;1559;p50"/>
          <p:cNvSpPr/>
          <p:nvPr/>
        </p:nvSpPr>
        <p:spPr>
          <a:xfrm>
            <a:off x="74994" y="3260168"/>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50"/>
          <p:cNvGrpSpPr/>
          <p:nvPr/>
        </p:nvGrpSpPr>
        <p:grpSpPr>
          <a:xfrm rot="900166">
            <a:off x="8301191" y="4282534"/>
            <a:ext cx="450265" cy="415813"/>
            <a:chOff x="1381575" y="5040050"/>
            <a:chExt cx="353850" cy="326775"/>
          </a:xfrm>
        </p:grpSpPr>
        <p:sp>
          <p:nvSpPr>
            <p:cNvPr id="1561" name="Google Shape;1561;p5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907676" y="356346"/>
            <a:ext cx="7745506" cy="410807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2800" b="1">
                <a:solidFill>
                  <a:schemeClr val="tx1"/>
                </a:solidFill>
                <a:latin typeface="Times New Roman" panose="02020603050405020304" pitchFamily="18" charset="0"/>
                <a:cs typeface="Times New Roman" panose="02020603050405020304" pitchFamily="18" charset="0"/>
              </a:rPr>
              <a:t>Yêu cầu về nội dung:</a:t>
            </a:r>
            <a:endParaRPr lang="en-US" sz="2800">
              <a:solidFill>
                <a:schemeClr val="tx1"/>
              </a:solidFill>
              <a:latin typeface="Times New Roman" panose="02020603050405020304" pitchFamily="18" charset="0"/>
              <a:cs typeface="Times New Roman" panose="02020603050405020304" pitchFamily="18" charset="0"/>
            </a:endParaRPr>
          </a:p>
          <a:p>
            <a:r>
              <a:rPr lang="en-US" sz="2800">
                <a:solidFill>
                  <a:schemeClr val="tx1"/>
                </a:solidFill>
                <a:latin typeface="Times New Roman" panose="02020603050405020304" pitchFamily="18" charset="0"/>
                <a:cs typeface="Times New Roman" panose="02020603050405020304" pitchFamily="18" charset="0"/>
              </a:rPr>
              <a:t>+ Làm được trên hành trình đến với tương lai, mỗi người cần có riêng cho mình một “tấm bản đồ”. </a:t>
            </a:r>
          </a:p>
          <a:p>
            <a:r>
              <a:rPr lang="en-US" sz="2800">
                <a:solidFill>
                  <a:schemeClr val="tx1"/>
                </a:solidFill>
                <a:latin typeface="Times New Roman" panose="02020603050405020304" pitchFamily="18" charset="0"/>
                <a:cs typeface="Times New Roman" panose="02020603050405020304" pitchFamily="18" charset="0"/>
              </a:rPr>
              <a:t>+ “Tấm bản đồ” giúp con người chủ động, tự tin vào hướng đi mà mình đã lựa chọn</a:t>
            </a:r>
          </a:p>
          <a:p>
            <a:r>
              <a:rPr lang="en-US" sz="2800">
                <a:solidFill>
                  <a:schemeClr val="tx1"/>
                </a:solidFill>
                <a:latin typeface="Times New Roman" panose="02020603050405020304" pitchFamily="18" charset="0"/>
                <a:cs typeface="Times New Roman" panose="02020603050405020304" pitchFamily="18" charset="0"/>
              </a:rPr>
              <a:t>+ “Tấm bản đồ” cũng giúp con người vượt qua những khó khăn, thử thách trên từng bước đường đời.</a:t>
            </a:r>
          </a:p>
        </p:txBody>
      </p:sp>
    </p:spTree>
    <p:extLst>
      <p:ext uri="{BB962C8B-B14F-4D97-AF65-F5344CB8AC3E}">
        <p14:creationId xmlns:p14="http://schemas.microsoft.com/office/powerpoint/2010/main" xmlns="" val="3062095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1435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5" name="矩形 4"/>
          <p:cNvSpPr/>
          <p:nvPr/>
        </p:nvSpPr>
        <p:spPr>
          <a:xfrm>
            <a:off x="329804" y="291704"/>
            <a:ext cx="8485584" cy="4560094"/>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pic>
        <p:nvPicPr>
          <p:cNvPr id="12292" name="图片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91704"/>
            <a:ext cx="9144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5" name="组合 44"/>
          <p:cNvGrpSpPr>
            <a:grpSpLocks/>
          </p:cNvGrpSpPr>
          <p:nvPr/>
        </p:nvGrpSpPr>
        <p:grpSpPr bwMode="auto">
          <a:xfrm rot="5400000">
            <a:off x="2584847" y="-570309"/>
            <a:ext cx="4561284" cy="600432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xmlns=""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xmlns=""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xmlns=""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xmlns=""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xmlns=""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xmlns=""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xmlns=""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xmlns=""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xmlns=""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6" name="文本框 45"/>
          <p:cNvSpPr txBox="1">
            <a:spLocks noChangeArrowheads="1"/>
          </p:cNvSpPr>
          <p:nvPr/>
        </p:nvSpPr>
        <p:spPr bwMode="auto">
          <a:xfrm>
            <a:off x="2844403" y="2170510"/>
            <a:ext cx="3738563" cy="654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4125"/>
              </a:lnSpc>
              <a:spcBef>
                <a:spcPct val="0"/>
              </a:spcBef>
              <a:buNone/>
            </a:pPr>
            <a:r>
              <a:rPr lang="en-US" altLang="zh-CN" sz="4950" b="1" smtClean="0">
                <a:solidFill>
                  <a:srgbClr val="0677B7"/>
                </a:solidFill>
                <a:ea typeface="博洋柳体"/>
                <a:cs typeface="Calibri" panose="020F0502020204030204" pitchFamily="34" charset="0"/>
                <a:sym typeface="+mn-lt"/>
              </a:rPr>
              <a:t>VẬN DỤNG</a:t>
            </a:r>
            <a:endParaRPr lang="zh-CN" altLang="en-US" sz="495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xmlns="" val="0"/>
              </a:ext>
            </a:extLst>
          </a:blip>
          <a:srcRect/>
          <a:stretch>
            <a:fillRect/>
          </a:stretch>
        </p:blipFill>
        <p:spPr bwMode="auto">
          <a:xfrm>
            <a:off x="696516" y="3394473"/>
            <a:ext cx="336947" cy="310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xmlns="" val="0"/>
              </a:ext>
            </a:extLst>
          </a:blip>
          <a:srcRect/>
          <a:stretch>
            <a:fillRect/>
          </a:stretch>
        </p:blipFill>
        <p:spPr bwMode="auto">
          <a:xfrm>
            <a:off x="8283179" y="3499247"/>
            <a:ext cx="305990" cy="365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xmlns="" val="0"/>
              </a:ext>
            </a:extLst>
          </a:blip>
          <a:srcRect/>
          <a:stretch>
            <a:fillRect/>
          </a:stretch>
        </p:blipFill>
        <p:spPr bwMode="auto">
          <a:xfrm>
            <a:off x="1621631" y="2577704"/>
            <a:ext cx="301229" cy="26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xmlns="" val="0"/>
              </a:ext>
            </a:extLst>
          </a:blip>
          <a:srcRect/>
          <a:stretch>
            <a:fillRect/>
          </a:stretch>
        </p:blipFill>
        <p:spPr bwMode="auto">
          <a:xfrm>
            <a:off x="5856685" y="3205162"/>
            <a:ext cx="305990" cy="30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xmlns="" val="0"/>
              </a:ext>
            </a:extLst>
          </a:blip>
          <a:srcRect/>
          <a:stretch>
            <a:fillRect/>
          </a:stretch>
        </p:blipFill>
        <p:spPr bwMode="auto">
          <a:xfrm>
            <a:off x="536973" y="2768204"/>
            <a:ext cx="459581"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xmlns="" val="0"/>
              </a:ext>
            </a:extLst>
          </a:blip>
          <a:srcRect/>
          <a:stretch>
            <a:fillRect/>
          </a:stretch>
        </p:blipFill>
        <p:spPr bwMode="auto">
          <a:xfrm>
            <a:off x="6912769" y="2332435"/>
            <a:ext cx="708422" cy="641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xmlns="" val="0"/>
              </a:ext>
            </a:extLst>
          </a:blip>
          <a:srcRect/>
          <a:stretch>
            <a:fillRect/>
          </a:stretch>
        </p:blipFill>
        <p:spPr bwMode="auto">
          <a:xfrm>
            <a:off x="7672388" y="3295651"/>
            <a:ext cx="678656" cy="583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xmlns="" val="0"/>
              </a:ext>
            </a:extLst>
          </a:blip>
          <a:srcRect/>
          <a:stretch>
            <a:fillRect/>
          </a:stretch>
        </p:blipFill>
        <p:spPr bwMode="auto">
          <a:xfrm>
            <a:off x="920353" y="2743200"/>
            <a:ext cx="1014413" cy="996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xmlns="" val="0"/>
              </a:ext>
            </a:extLst>
          </a:blip>
          <a:srcRect/>
          <a:stretch>
            <a:fillRect/>
          </a:stretch>
        </p:blipFill>
        <p:spPr bwMode="auto">
          <a:xfrm>
            <a:off x="8024813" y="2743200"/>
            <a:ext cx="685800" cy="715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xmlns="" val="0"/>
              </a:ext>
            </a:extLst>
          </a:blip>
          <a:srcRect/>
          <a:stretch>
            <a:fillRect/>
          </a:stretch>
        </p:blipFill>
        <p:spPr bwMode="auto">
          <a:xfrm>
            <a:off x="7405688" y="2824163"/>
            <a:ext cx="525066" cy="477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xmlns="" val="0"/>
              </a:ext>
            </a:extLst>
          </a:blip>
          <a:srcRect/>
          <a:stretch>
            <a:fillRect/>
          </a:stretch>
        </p:blipFill>
        <p:spPr bwMode="auto">
          <a:xfrm>
            <a:off x="7140179" y="3137297"/>
            <a:ext cx="397669" cy="4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xmlns="" val="0"/>
              </a:ext>
            </a:extLst>
          </a:blip>
          <a:srcRect/>
          <a:stretch>
            <a:fillRect/>
          </a:stretch>
        </p:blipFill>
        <p:spPr bwMode="auto">
          <a:xfrm>
            <a:off x="1503760" y="3183732"/>
            <a:ext cx="626269" cy="497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xmlns="" val="0"/>
              </a:ext>
            </a:extLst>
          </a:blip>
          <a:srcRect/>
          <a:stretch>
            <a:fillRect/>
          </a:stretch>
        </p:blipFill>
        <p:spPr bwMode="auto">
          <a:xfrm>
            <a:off x="1826419" y="2213372"/>
            <a:ext cx="676275" cy="703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xmlns="" val="0"/>
              </a:ext>
            </a:extLst>
          </a:blip>
          <a:srcRect/>
          <a:stretch>
            <a:fillRect/>
          </a:stretch>
        </p:blipFill>
        <p:spPr bwMode="auto">
          <a:xfrm>
            <a:off x="2615804" y="3040857"/>
            <a:ext cx="370284" cy="336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xmlns="" val="0"/>
              </a:ext>
            </a:extLst>
          </a:blip>
          <a:srcRect/>
          <a:stretch>
            <a:fillRect/>
          </a:stretch>
        </p:blipFill>
        <p:spPr bwMode="auto">
          <a:xfrm>
            <a:off x="6448425" y="3228975"/>
            <a:ext cx="322660" cy="310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xmlns="" val="0"/>
              </a:ext>
            </a:extLst>
          </a:blip>
          <a:srcRect/>
          <a:stretch>
            <a:fillRect/>
          </a:stretch>
        </p:blipFill>
        <p:spPr bwMode="auto">
          <a:xfrm>
            <a:off x="2034779" y="2950369"/>
            <a:ext cx="427434" cy="379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xmlns="" val="0"/>
              </a:ext>
            </a:extLst>
          </a:blip>
          <a:srcRect/>
          <a:stretch>
            <a:fillRect/>
          </a:stretch>
        </p:blipFill>
        <p:spPr bwMode="auto">
          <a:xfrm>
            <a:off x="6525816" y="2668191"/>
            <a:ext cx="598884" cy="565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xmlns="" val="0"/>
              </a:ext>
            </a:extLst>
          </a:blip>
          <a:srcRect/>
          <a:stretch>
            <a:fillRect/>
          </a:stretch>
        </p:blipFill>
        <p:spPr bwMode="auto">
          <a:xfrm>
            <a:off x="3230166" y="2945607"/>
            <a:ext cx="360759" cy="422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xmlns="" val="0"/>
              </a:ext>
            </a:extLst>
          </a:blip>
          <a:srcRect/>
          <a:stretch>
            <a:fillRect/>
          </a:stretch>
        </p:blipFill>
        <p:spPr bwMode="auto">
          <a:xfrm>
            <a:off x="2787254" y="2608660"/>
            <a:ext cx="402431" cy="429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xmlns="" val="0"/>
              </a:ext>
            </a:extLst>
          </a:blip>
          <a:srcRect/>
          <a:stretch>
            <a:fillRect/>
          </a:stretch>
        </p:blipFill>
        <p:spPr bwMode="auto">
          <a:xfrm>
            <a:off x="6012656" y="2856310"/>
            <a:ext cx="280988" cy="389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44326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5" name="Google Shape;1555;p50"/>
          <p:cNvSpPr/>
          <p:nvPr/>
        </p:nvSpPr>
        <p:spPr>
          <a:xfrm>
            <a:off x="4575450" y="4882109"/>
            <a:ext cx="154450"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6" name="Google Shape;1556;p50"/>
          <p:cNvGrpSpPr/>
          <p:nvPr/>
        </p:nvGrpSpPr>
        <p:grpSpPr>
          <a:xfrm rot="-900166">
            <a:off x="8498084" y="4436611"/>
            <a:ext cx="459331" cy="579548"/>
            <a:chOff x="5191200" y="4689525"/>
            <a:chExt cx="360975" cy="455450"/>
          </a:xfrm>
        </p:grpSpPr>
        <p:sp>
          <p:nvSpPr>
            <p:cNvPr id="1557" name="Google Shape;1557;p50"/>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0"/>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9" name="Google Shape;1559;p50"/>
          <p:cNvSpPr/>
          <p:nvPr/>
        </p:nvSpPr>
        <p:spPr>
          <a:xfrm>
            <a:off x="74994" y="3260168"/>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50"/>
          <p:cNvGrpSpPr/>
          <p:nvPr/>
        </p:nvGrpSpPr>
        <p:grpSpPr>
          <a:xfrm rot="900166">
            <a:off x="8301191" y="4282534"/>
            <a:ext cx="450265" cy="415813"/>
            <a:chOff x="1381575" y="5040050"/>
            <a:chExt cx="353850" cy="326775"/>
          </a:xfrm>
        </p:grpSpPr>
        <p:sp>
          <p:nvSpPr>
            <p:cNvPr id="1561" name="Google Shape;1561;p50"/>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0"/>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loud Callout 1"/>
          <p:cNvSpPr/>
          <p:nvPr/>
        </p:nvSpPr>
        <p:spPr>
          <a:xfrm>
            <a:off x="652182" y="1015253"/>
            <a:ext cx="6757147" cy="288439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Theo em để có một tấm bản đồ cuộc đời cho riêng mình thì mỗi người cần chú ý đến điều gì?</a:t>
            </a:r>
          </a:p>
        </p:txBody>
      </p:sp>
    </p:spTree>
    <p:extLst>
      <p:ext uri="{BB962C8B-B14F-4D97-AF65-F5344CB8AC3E}">
        <p14:creationId xmlns:p14="http://schemas.microsoft.com/office/powerpoint/2010/main" xmlns="" val="374031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501106284"/>
              </p:ext>
            </p:extLst>
          </p:nvPr>
        </p:nvGraphicFramePr>
        <p:xfrm>
          <a:off x="165520" y="606204"/>
          <a:ext cx="8765634" cy="3785553"/>
        </p:xfrm>
        <a:graphic>
          <a:graphicData uri="http://schemas.openxmlformats.org/drawingml/2006/table">
            <a:tbl>
              <a:tblPr firstRow="1" firstCol="1" bandRow="1">
                <a:tableStyleId>{C80E1D78-2188-4BD0-9025-78ECC0E8865C}</a:tableStyleId>
              </a:tblPr>
              <a:tblGrid>
                <a:gridCol w="1594169">
                  <a:extLst>
                    <a:ext uri="{9D8B030D-6E8A-4147-A177-3AD203B41FA5}">
                      <a16:colId xmlns:a16="http://schemas.microsoft.com/office/drawing/2014/main" xmlns="" val="2300368841"/>
                    </a:ext>
                  </a:extLst>
                </a:gridCol>
                <a:gridCol w="7171465">
                  <a:extLst>
                    <a:ext uri="{9D8B030D-6E8A-4147-A177-3AD203B41FA5}">
                      <a16:colId xmlns:a16="http://schemas.microsoft.com/office/drawing/2014/main" xmlns="" val="1705760989"/>
                    </a:ext>
                  </a:extLst>
                </a:gridCol>
              </a:tblGrid>
              <a:tr h="0">
                <a:tc>
                  <a:txBody>
                    <a:bodyPr/>
                    <a:lstStyle/>
                    <a:p>
                      <a:pPr algn="ctr">
                        <a:spcAft>
                          <a:spcPts val="0"/>
                        </a:spcAft>
                      </a:pPr>
                      <a:r>
                        <a:rPr lang="en-US" sz="2400" b="1">
                          <a:effectLst/>
                          <a:latin typeface="Times New Roman" panose="02020603050405020304" pitchFamily="18" charset="0"/>
                          <a:cs typeface="Times New Roman" panose="02020603050405020304" pitchFamily="18" charset="0"/>
                        </a:rPr>
                        <a:t>Thành phần</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tc>
                  <a:txBody>
                    <a:bodyPr/>
                    <a:lstStyle/>
                    <a:p>
                      <a:pPr algn="ctr">
                        <a:spcAft>
                          <a:spcPts val="0"/>
                        </a:spcAft>
                      </a:pPr>
                      <a:r>
                        <a:rPr lang="en-US" sz="2400" b="1">
                          <a:effectLst/>
                          <a:latin typeface="Times New Roman" panose="02020603050405020304" pitchFamily="18" charset="0"/>
                          <a:cs typeface="Times New Roman" panose="02020603050405020304" pitchFamily="18" charset="0"/>
                        </a:rPr>
                        <a:t>Đặc điểm</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extLst>
                  <a:ext uri="{0D108BD9-81ED-4DB2-BD59-A6C34878D82A}">
                    <a16:rowId xmlns:a16="http://schemas.microsoft.com/office/drawing/2014/main" xmlns="" val="1433986793"/>
                  </a:ext>
                </a:extLst>
              </a:tr>
              <a:tr h="793153">
                <a:tc>
                  <a:txBody>
                    <a:bodyPr/>
                    <a:lstStyle/>
                    <a:p>
                      <a:pPr algn="just">
                        <a:spcAft>
                          <a:spcPts val="0"/>
                        </a:spcAft>
                      </a:pPr>
                      <a:r>
                        <a:rPr lang="en-US" sz="2400">
                          <a:effectLst/>
                          <a:latin typeface="Times New Roman" panose="02020603050405020304" pitchFamily="18" charset="0"/>
                          <a:cs typeface="Times New Roman" panose="02020603050405020304" pitchFamily="18" charset="0"/>
                        </a:rPr>
                        <a:t>Vấn đề nghị luận là gì?</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Là các vấn đề rất cụ thể, như: một hiện tượng đời sống, một tác phẩm văn học, một hiện tượng khoa học,.</a:t>
                      </a:r>
                    </a:p>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 Là các vấn đề mang tính khái quát, trừu tượng, như: một phẩm chất cao đẹp, một đặc điểm của tác phẩm nghệ thuật, một quan điểm khoa học</a:t>
                      </a:r>
                    </a:p>
                    <a:p>
                      <a:pPr algn="just">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extLst>
                  <a:ext uri="{0D108BD9-81ED-4DB2-BD59-A6C34878D82A}">
                    <a16:rowId xmlns:a16="http://schemas.microsoft.com/office/drawing/2014/main" xmlns="" val="2865785771"/>
                  </a:ext>
                </a:extLst>
              </a:tr>
              <a:tr h="249824">
                <a:tc>
                  <a:txBody>
                    <a:bodyPr/>
                    <a:lstStyle/>
                    <a:p>
                      <a:pPr algn="just">
                        <a:spcAft>
                          <a:spcPts val="0"/>
                        </a:spcAft>
                      </a:pPr>
                      <a:r>
                        <a:rPr lang="en-US" sz="2400">
                          <a:effectLst/>
                          <a:latin typeface="Times New Roman" panose="02020603050405020304" pitchFamily="18" charset="0"/>
                          <a:cs typeface="Times New Roman" panose="02020603050405020304" pitchFamily="18" charset="0"/>
                        </a:rPr>
                        <a:t>Phạm vi nghị luận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tc>
                  <a:txBody>
                    <a:bodyPr/>
                    <a:lstStyle/>
                    <a:p>
                      <a:pPr algn="just">
                        <a:spcAft>
                          <a:spcPts val="0"/>
                        </a:spcAft>
                      </a:pPr>
                      <a:r>
                        <a:rPr lang="vi-VN" sz="2400">
                          <a:effectLst/>
                          <a:latin typeface="Times New Roman" panose="02020603050405020304" pitchFamily="18" charset="0"/>
                          <a:cs typeface="Times New Roman" panose="02020603050405020304" pitchFamily="18" charset="0"/>
                        </a:rPr>
                        <a:t>Phạm vi vấn đề nghị luận rất rộng, có thể là các vấn đề xã hội, nghệ thuật, khoa học, chính trị, đạo đức</a:t>
                      </a: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extLst>
                  <a:ext uri="{0D108BD9-81ED-4DB2-BD59-A6C34878D82A}">
                    <a16:rowId xmlns:a16="http://schemas.microsoft.com/office/drawing/2014/main" xmlns="" val="123446636"/>
                  </a:ext>
                </a:extLst>
              </a:tr>
            </a:tbl>
          </a:graphicData>
        </a:graphic>
      </p:graphicFrame>
    </p:spTree>
    <p:extLst>
      <p:ext uri="{BB962C8B-B14F-4D97-AF65-F5344CB8AC3E}">
        <p14:creationId xmlns:p14="http://schemas.microsoft.com/office/powerpoint/2010/main" xmlns="" val="423073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2231677295"/>
              </p:ext>
            </p:extLst>
          </p:nvPr>
        </p:nvGraphicFramePr>
        <p:xfrm>
          <a:off x="138578" y="135819"/>
          <a:ext cx="8870847" cy="2560320"/>
        </p:xfrm>
        <a:graphic>
          <a:graphicData uri="http://schemas.openxmlformats.org/drawingml/2006/table">
            <a:tbl>
              <a:tblPr firstRow="1" firstCol="1" bandRow="1">
                <a:tableStyleId>{C80E1D78-2188-4BD0-9025-78ECC0E8865C}</a:tableStyleId>
              </a:tblPr>
              <a:tblGrid>
                <a:gridCol w="1613304">
                  <a:extLst>
                    <a:ext uri="{9D8B030D-6E8A-4147-A177-3AD203B41FA5}">
                      <a16:colId xmlns:a16="http://schemas.microsoft.com/office/drawing/2014/main" xmlns="" val="2300368841"/>
                    </a:ext>
                  </a:extLst>
                </a:gridCol>
                <a:gridCol w="7257543">
                  <a:extLst>
                    <a:ext uri="{9D8B030D-6E8A-4147-A177-3AD203B41FA5}">
                      <a16:colId xmlns:a16="http://schemas.microsoft.com/office/drawing/2014/main" xmlns="" val="1705760989"/>
                    </a:ext>
                  </a:extLst>
                </a:gridCol>
              </a:tblGrid>
              <a:tr h="12491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Thành 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extLst>
                  <a:ext uri="{0D108BD9-81ED-4DB2-BD59-A6C34878D82A}">
                    <a16:rowId xmlns:a16="http://schemas.microsoft.com/office/drawing/2014/main" xmlns="" val="1433986793"/>
                  </a:ext>
                </a:extLst>
              </a:tr>
              <a:tr h="499647">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Ý nghĩa của vấn đề nghị luận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Vấn đề nghị luận phải quan trọng và thiết yếu đối với cá nhân và cộng đồng. </a:t>
                      </a:r>
                      <a:endParaRPr lang="en-US" sz="2800">
                        <a:effectLst/>
                        <a:latin typeface="Times New Roman" panose="02020603050405020304" pitchFamily="18" charset="0"/>
                        <a:cs typeface="Times New Roman" panose="02020603050405020304" pitchFamily="18" charset="0"/>
                      </a:endParaRPr>
                    </a:p>
                    <a:p>
                      <a:pPr algn="just">
                        <a:spcAft>
                          <a:spcPts val="0"/>
                        </a:spcAft>
                      </a:pPr>
                      <a:r>
                        <a:rPr lang="vi-VN" sz="2800">
                          <a:effectLst/>
                          <a:latin typeface="Times New Roman" panose="02020603050405020304" pitchFamily="18" charset="0"/>
                          <a:cs typeface="Times New Roman" panose="02020603050405020304" pitchFamily="18" charset="0"/>
                        </a:rPr>
                        <a:t>Vấn đề phải thu hút sự quan tâm của nhiều người</a:t>
                      </a:r>
                      <a:r>
                        <a:rPr lang="en-US" sz="2800">
                          <a:effectLst/>
                          <a:latin typeface="Times New Roman" panose="02020603050405020304" pitchFamily="18" charset="0"/>
                          <a:cs typeface="Times New Roman" panose="02020603050405020304" pitchFamily="18" charset="0"/>
                        </a:rPr>
                        <a:t>,</a:t>
                      </a:r>
                      <a:r>
                        <a:rPr lang="vi-VN" sz="2800">
                          <a:effectLst/>
                          <a:latin typeface="Times New Roman" panose="02020603050405020304" pitchFamily="18" charset="0"/>
                          <a:cs typeface="Times New Roman" panose="02020603050405020304" pitchFamily="18" charset="0"/>
                        </a:rPr>
                        <a:t> đảm bảo tính xã hội và tính thời sự</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extLst>
                  <a:ext uri="{0D108BD9-81ED-4DB2-BD59-A6C34878D82A}">
                    <a16:rowId xmlns:a16="http://schemas.microsoft.com/office/drawing/2014/main" xmlns="" val="4294364749"/>
                  </a:ext>
                </a:extLst>
              </a:tr>
            </a:tbl>
          </a:graphicData>
        </a:graphic>
      </p:graphicFrame>
    </p:spTree>
    <p:extLst>
      <p:ext uri="{BB962C8B-B14F-4D97-AF65-F5344CB8AC3E}">
        <p14:creationId xmlns:p14="http://schemas.microsoft.com/office/powerpoint/2010/main" xmlns="" val="714934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2940645451"/>
              </p:ext>
            </p:extLst>
          </p:nvPr>
        </p:nvGraphicFramePr>
        <p:xfrm>
          <a:off x="138578" y="135819"/>
          <a:ext cx="8870847" cy="4023360"/>
        </p:xfrm>
        <a:graphic>
          <a:graphicData uri="http://schemas.openxmlformats.org/drawingml/2006/table">
            <a:tbl>
              <a:tblPr firstRow="1" firstCol="1" bandRow="1">
                <a:tableStyleId>{C80E1D78-2188-4BD0-9025-78ECC0E8865C}</a:tableStyleId>
              </a:tblPr>
              <a:tblGrid>
                <a:gridCol w="1613304">
                  <a:extLst>
                    <a:ext uri="{9D8B030D-6E8A-4147-A177-3AD203B41FA5}">
                      <a16:colId xmlns:a16="http://schemas.microsoft.com/office/drawing/2014/main" xmlns="" val="2300368841"/>
                    </a:ext>
                  </a:extLst>
                </a:gridCol>
                <a:gridCol w="7257543">
                  <a:extLst>
                    <a:ext uri="{9D8B030D-6E8A-4147-A177-3AD203B41FA5}">
                      <a16:colId xmlns:a16="http://schemas.microsoft.com/office/drawing/2014/main" xmlns="" val="1705760989"/>
                    </a:ext>
                  </a:extLst>
                </a:gridCol>
              </a:tblGrid>
              <a:tr h="124912">
                <a:tc>
                  <a:txBody>
                    <a:bodyPr/>
                    <a:lstStyle/>
                    <a:p>
                      <a:pPr algn="ctr">
                        <a:spcAft>
                          <a:spcPts val="0"/>
                        </a:spcAft>
                      </a:pPr>
                      <a:r>
                        <a:rPr lang="en-US" sz="2400">
                          <a:effectLst/>
                          <a:latin typeface="Times New Roman" panose="02020603050405020304" pitchFamily="18" charset="0"/>
                          <a:cs typeface="Times New Roman" panose="02020603050405020304" pitchFamily="18" charset="0"/>
                        </a:rPr>
                        <a:t>Thành phần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tc>
                  <a:txBody>
                    <a:bodyPr/>
                    <a:lstStyle/>
                    <a:p>
                      <a:pPr algn="ctr">
                        <a:spcAft>
                          <a:spcPts val="0"/>
                        </a:spcAft>
                      </a:pPr>
                      <a:r>
                        <a:rPr lang="en-US" sz="2400">
                          <a:effectLst/>
                          <a:latin typeface="Times New Roman" panose="02020603050405020304" pitchFamily="18" charset="0"/>
                          <a:cs typeface="Times New Roman" panose="02020603050405020304" pitchFamily="18" charset="0"/>
                        </a:rPr>
                        <a:t>Đặc điểm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extLst>
                  <a:ext uri="{0D108BD9-81ED-4DB2-BD59-A6C34878D82A}">
                    <a16:rowId xmlns:a16="http://schemas.microsoft.com/office/drawing/2014/main" xmlns="" val="1433986793"/>
                  </a:ext>
                </a:extLst>
              </a:tr>
              <a:tr h="1249118">
                <a:tc>
                  <a:txBody>
                    <a:bodyPr/>
                    <a:lstStyle/>
                    <a:p>
                      <a:pPr algn="just">
                        <a:spcAft>
                          <a:spcPts val="0"/>
                        </a:spcAft>
                      </a:pPr>
                      <a:r>
                        <a:rPr lang="en-US" sz="2400">
                          <a:effectLst/>
                          <a:latin typeface="Times New Roman" panose="02020603050405020304" pitchFamily="18" charset="0"/>
                          <a:cs typeface="Times New Roman" panose="02020603050405020304" pitchFamily="18" charset="0"/>
                        </a:rPr>
                        <a:t>Các yếu tố của văn nghị luận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tc>
                  <a:txBody>
                    <a:bodyPr/>
                    <a:lstStyle/>
                    <a:p>
                      <a:pPr algn="just">
                        <a:spcAft>
                          <a:spcPts val="0"/>
                        </a:spcAft>
                      </a:pPr>
                      <a:r>
                        <a:rPr lang="vi-VN" sz="2400">
                          <a:effectLst/>
                          <a:latin typeface="Times New Roman" panose="02020603050405020304" pitchFamily="18" charset="0"/>
                          <a:cs typeface="Times New Roman" panose="02020603050405020304" pitchFamily="18" charset="0"/>
                        </a:rPr>
                        <a:t>Ý kiến là những quan điểm, nhận định, đánh giá của người viết về vấn đề nghị luận. </a:t>
                      </a:r>
                      <a:endParaRPr lang="en-US" sz="2400">
                        <a:effectLst/>
                        <a:latin typeface="Times New Roman" panose="02020603050405020304" pitchFamily="18" charset="0"/>
                        <a:cs typeface="Times New Roman" panose="02020603050405020304" pitchFamily="18" charset="0"/>
                      </a:endParaRPr>
                    </a:p>
                    <a:p>
                      <a:pPr algn="just">
                        <a:spcAft>
                          <a:spcPts val="0"/>
                        </a:spcAft>
                      </a:pPr>
                      <a:r>
                        <a:rPr lang="vi-VN" sz="2400">
                          <a:effectLst/>
                          <a:latin typeface="Times New Roman" panose="02020603050405020304" pitchFamily="18" charset="0"/>
                          <a:cs typeface="Times New Roman" panose="02020603050405020304" pitchFamily="18" charset="0"/>
                        </a:rPr>
                        <a:t>Ý kiến trong bài văn nghị luận cần chính xác, mới mẻ, thấu đáo mới tạo được sức thuyết phục cho bài</a:t>
                      </a:r>
                      <a:r>
                        <a:rPr lang="en-US" sz="2400">
                          <a:effectLst/>
                          <a:latin typeface="Times New Roman" panose="02020603050405020304" pitchFamily="18" charset="0"/>
                          <a:cs typeface="Times New Roman" panose="02020603050405020304" pitchFamily="18" charset="0"/>
                        </a:rPr>
                        <a:t> văn.</a:t>
                      </a:r>
                    </a:p>
                    <a:p>
                      <a:pPr algn="just">
                        <a:spcAft>
                          <a:spcPts val="0"/>
                        </a:spcAft>
                      </a:pPr>
                      <a:r>
                        <a:rPr lang="en-US" sz="2400">
                          <a:effectLst/>
                          <a:latin typeface="Times New Roman" panose="02020603050405020304" pitchFamily="18" charset="0"/>
                          <a:cs typeface="Times New Roman" panose="02020603050405020304" pitchFamily="18" charset="0"/>
                        </a:rPr>
                        <a:t>Lí lẽ: Là những điều được mọi người thừa nhận, được sử dụng để làm sáng tỏ cho ý kiến của người viết. Lý lẽ cần phải phù hợp, sắc bén....</a:t>
                      </a:r>
                    </a:p>
                    <a:p>
                      <a:pPr algn="just">
                        <a:spcAft>
                          <a:spcPts val="0"/>
                        </a:spcAft>
                      </a:pPr>
                      <a:r>
                        <a:rPr lang="en-US" sz="2400">
                          <a:effectLst/>
                          <a:latin typeface="Times New Roman" panose="02020603050405020304" pitchFamily="18" charset="0"/>
                          <a:cs typeface="Times New Roman" panose="02020603050405020304" pitchFamily="18" charset="0"/>
                        </a:rPr>
                        <a:t>Bằng chứng: là các sự việc, sự vật, hiện tượng, con người ....gắn với vấn đề nghị luận. Bằng chứng trong bài văn nghị luận cần xác thực, tiêu biểu.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extLst>
                  <a:ext uri="{0D108BD9-81ED-4DB2-BD59-A6C34878D82A}">
                    <a16:rowId xmlns:a16="http://schemas.microsoft.com/office/drawing/2014/main" xmlns="" val="2224737876"/>
                  </a:ext>
                </a:extLst>
              </a:tr>
            </a:tbl>
          </a:graphicData>
        </a:graphic>
      </p:graphicFrame>
    </p:spTree>
    <p:extLst>
      <p:ext uri="{BB962C8B-B14F-4D97-AF65-F5344CB8AC3E}">
        <p14:creationId xmlns:p14="http://schemas.microsoft.com/office/powerpoint/2010/main" xmlns="" val="1754869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8" name="Google Shape;918;p34"/>
          <p:cNvGrpSpPr/>
          <p:nvPr/>
        </p:nvGrpSpPr>
        <p:grpSpPr>
          <a:xfrm>
            <a:off x="8137192" y="-488835"/>
            <a:ext cx="1087115" cy="1520411"/>
            <a:chOff x="137036" y="2185664"/>
            <a:chExt cx="1087115" cy="1520411"/>
          </a:xfrm>
        </p:grpSpPr>
        <p:sp>
          <p:nvSpPr>
            <p:cNvPr id="919" name="Google Shape;919;p34"/>
            <p:cNvSpPr/>
            <p:nvPr/>
          </p:nvSpPr>
          <p:spPr>
            <a:xfrm rot="-900166">
              <a:off x="301555" y="2260420"/>
              <a:ext cx="758077" cy="1370900"/>
            </a:xfrm>
            <a:custGeom>
              <a:avLst/>
              <a:gdLst/>
              <a:ahLst/>
              <a:cxnLst/>
              <a:rect l="l" t="t" r="r" b="b"/>
              <a:pathLst>
                <a:path w="23830" h="43094" extrusionOk="0">
                  <a:moveTo>
                    <a:pt x="5166" y="490"/>
                  </a:moveTo>
                  <a:cubicBezTo>
                    <a:pt x="5567" y="490"/>
                    <a:pt x="5967" y="589"/>
                    <a:pt x="6318" y="786"/>
                  </a:cubicBezTo>
                  <a:cubicBezTo>
                    <a:pt x="6977" y="1145"/>
                    <a:pt x="7444" y="1836"/>
                    <a:pt x="7524" y="2583"/>
                  </a:cubicBezTo>
                  <a:cubicBezTo>
                    <a:pt x="7563" y="2903"/>
                    <a:pt x="7547" y="3227"/>
                    <a:pt x="7551" y="3549"/>
                  </a:cubicBezTo>
                  <a:lnTo>
                    <a:pt x="7551" y="12382"/>
                  </a:lnTo>
                  <a:cubicBezTo>
                    <a:pt x="7523" y="15285"/>
                    <a:pt x="7543" y="18189"/>
                    <a:pt x="7537" y="21093"/>
                  </a:cubicBezTo>
                  <a:cubicBezTo>
                    <a:pt x="7528" y="21340"/>
                    <a:pt x="7570" y="21600"/>
                    <a:pt x="7475" y="21836"/>
                  </a:cubicBezTo>
                  <a:cubicBezTo>
                    <a:pt x="7417" y="21960"/>
                    <a:pt x="7300" y="21979"/>
                    <a:pt x="7179" y="21979"/>
                  </a:cubicBezTo>
                  <a:cubicBezTo>
                    <a:pt x="7126" y="21979"/>
                    <a:pt x="7071" y="21975"/>
                    <a:pt x="7021" y="21975"/>
                  </a:cubicBezTo>
                  <a:cubicBezTo>
                    <a:pt x="7008" y="21975"/>
                    <a:pt x="6995" y="21976"/>
                    <a:pt x="6983" y="21976"/>
                  </a:cubicBezTo>
                  <a:cubicBezTo>
                    <a:pt x="6819" y="21977"/>
                    <a:pt x="6655" y="21978"/>
                    <a:pt x="6491" y="21978"/>
                  </a:cubicBezTo>
                  <a:cubicBezTo>
                    <a:pt x="5957" y="21978"/>
                    <a:pt x="5422" y="21973"/>
                    <a:pt x="4888" y="21973"/>
                  </a:cubicBezTo>
                  <a:cubicBezTo>
                    <a:pt x="4339" y="21973"/>
                    <a:pt x="3790" y="21978"/>
                    <a:pt x="3242" y="21998"/>
                  </a:cubicBezTo>
                  <a:cubicBezTo>
                    <a:pt x="3231" y="21999"/>
                    <a:pt x="3221" y="21999"/>
                    <a:pt x="3211" y="21999"/>
                  </a:cubicBezTo>
                  <a:cubicBezTo>
                    <a:pt x="3082" y="21999"/>
                    <a:pt x="2949" y="21952"/>
                    <a:pt x="2885" y="21837"/>
                  </a:cubicBezTo>
                  <a:cubicBezTo>
                    <a:pt x="2740" y="21662"/>
                    <a:pt x="2794" y="21425"/>
                    <a:pt x="2785" y="21218"/>
                  </a:cubicBezTo>
                  <a:cubicBezTo>
                    <a:pt x="2786" y="15606"/>
                    <a:pt x="2786" y="9994"/>
                    <a:pt x="2786" y="4383"/>
                  </a:cubicBezTo>
                  <a:cubicBezTo>
                    <a:pt x="2795" y="3801"/>
                    <a:pt x="2763" y="3217"/>
                    <a:pt x="2806" y="2635"/>
                  </a:cubicBezTo>
                  <a:cubicBezTo>
                    <a:pt x="2883" y="1644"/>
                    <a:pt x="3657" y="766"/>
                    <a:pt x="4626" y="551"/>
                  </a:cubicBezTo>
                  <a:cubicBezTo>
                    <a:pt x="4803" y="510"/>
                    <a:pt x="4984" y="490"/>
                    <a:pt x="5166" y="490"/>
                  </a:cubicBezTo>
                  <a:close/>
                  <a:moveTo>
                    <a:pt x="8424" y="13477"/>
                  </a:moveTo>
                  <a:cubicBezTo>
                    <a:pt x="8435" y="13477"/>
                    <a:pt x="8447" y="13477"/>
                    <a:pt x="8459" y="13479"/>
                  </a:cubicBezTo>
                  <a:cubicBezTo>
                    <a:pt x="8987" y="13479"/>
                    <a:pt x="9515" y="13479"/>
                    <a:pt x="10044" y="13479"/>
                  </a:cubicBezTo>
                  <a:cubicBezTo>
                    <a:pt x="10572" y="13479"/>
                    <a:pt x="11101" y="13479"/>
                    <a:pt x="11629" y="13480"/>
                  </a:cubicBezTo>
                  <a:cubicBezTo>
                    <a:pt x="11654" y="13480"/>
                    <a:pt x="11679" y="13481"/>
                    <a:pt x="11704" y="13481"/>
                  </a:cubicBezTo>
                  <a:cubicBezTo>
                    <a:pt x="11810" y="13481"/>
                    <a:pt x="11917" y="13477"/>
                    <a:pt x="12023" y="13477"/>
                  </a:cubicBezTo>
                  <a:cubicBezTo>
                    <a:pt x="12209" y="13477"/>
                    <a:pt x="12394" y="13489"/>
                    <a:pt x="12572" y="13556"/>
                  </a:cubicBezTo>
                  <a:cubicBezTo>
                    <a:pt x="12674" y="13657"/>
                    <a:pt x="12816" y="13763"/>
                    <a:pt x="12790" y="13929"/>
                  </a:cubicBezTo>
                  <a:cubicBezTo>
                    <a:pt x="12799" y="16079"/>
                    <a:pt x="12791" y="18230"/>
                    <a:pt x="12794" y="20381"/>
                  </a:cubicBezTo>
                  <a:cubicBezTo>
                    <a:pt x="12784" y="21177"/>
                    <a:pt x="12814" y="21975"/>
                    <a:pt x="12777" y="22772"/>
                  </a:cubicBezTo>
                  <a:cubicBezTo>
                    <a:pt x="12716" y="23922"/>
                    <a:pt x="11703" y="24913"/>
                    <a:pt x="10554" y="24960"/>
                  </a:cubicBezTo>
                  <a:cubicBezTo>
                    <a:pt x="10503" y="24907"/>
                    <a:pt x="10454" y="24856"/>
                    <a:pt x="10407" y="24804"/>
                  </a:cubicBezTo>
                  <a:cubicBezTo>
                    <a:pt x="10404" y="24662"/>
                    <a:pt x="10496" y="24506"/>
                    <a:pt x="10653" y="24506"/>
                  </a:cubicBezTo>
                  <a:cubicBezTo>
                    <a:pt x="10655" y="24506"/>
                    <a:pt x="10658" y="24506"/>
                    <a:pt x="10660" y="24506"/>
                  </a:cubicBezTo>
                  <a:cubicBezTo>
                    <a:pt x="11350" y="24432"/>
                    <a:pt x="11979" y="23977"/>
                    <a:pt x="12279" y="23353"/>
                  </a:cubicBezTo>
                  <a:cubicBezTo>
                    <a:pt x="12594" y="22732"/>
                    <a:pt x="12473" y="22017"/>
                    <a:pt x="12497" y="21349"/>
                  </a:cubicBezTo>
                  <a:cubicBezTo>
                    <a:pt x="12524" y="21187"/>
                    <a:pt x="12408" y="21025"/>
                    <a:pt x="12244" y="21025"/>
                  </a:cubicBezTo>
                  <a:cubicBezTo>
                    <a:pt x="12233" y="21025"/>
                    <a:pt x="12222" y="21026"/>
                    <a:pt x="12210" y="21027"/>
                  </a:cubicBezTo>
                  <a:cubicBezTo>
                    <a:pt x="11549" y="21026"/>
                    <a:pt x="10887" y="21025"/>
                    <a:pt x="10225" y="21025"/>
                  </a:cubicBezTo>
                  <a:cubicBezTo>
                    <a:pt x="9680" y="21025"/>
                    <a:pt x="9136" y="21026"/>
                    <a:pt x="8591" y="21027"/>
                  </a:cubicBezTo>
                  <a:cubicBezTo>
                    <a:pt x="8585" y="21027"/>
                    <a:pt x="8578" y="21026"/>
                    <a:pt x="8571" y="21026"/>
                  </a:cubicBezTo>
                  <a:cubicBezTo>
                    <a:pt x="8454" y="21026"/>
                    <a:pt x="8331" y="21098"/>
                    <a:pt x="8316" y="21221"/>
                  </a:cubicBezTo>
                  <a:cubicBezTo>
                    <a:pt x="8296" y="21403"/>
                    <a:pt x="8308" y="21587"/>
                    <a:pt x="8306" y="21770"/>
                  </a:cubicBezTo>
                  <a:cubicBezTo>
                    <a:pt x="8253" y="21803"/>
                    <a:pt x="8201" y="21836"/>
                    <a:pt x="8151" y="21870"/>
                  </a:cubicBezTo>
                  <a:cubicBezTo>
                    <a:pt x="8098" y="21806"/>
                    <a:pt x="8026" y="21750"/>
                    <a:pt x="8043" y="21660"/>
                  </a:cubicBezTo>
                  <a:cubicBezTo>
                    <a:pt x="8041" y="19168"/>
                    <a:pt x="8044" y="16677"/>
                    <a:pt x="8041" y="14185"/>
                  </a:cubicBezTo>
                  <a:cubicBezTo>
                    <a:pt x="8040" y="14020"/>
                    <a:pt x="8067" y="13857"/>
                    <a:pt x="8083" y="13694"/>
                  </a:cubicBezTo>
                  <a:cubicBezTo>
                    <a:pt x="8177" y="13600"/>
                    <a:pt x="8279" y="13477"/>
                    <a:pt x="8424" y="13477"/>
                  </a:cubicBezTo>
                  <a:close/>
                  <a:moveTo>
                    <a:pt x="15039" y="13477"/>
                  </a:moveTo>
                  <a:cubicBezTo>
                    <a:pt x="15565" y="13477"/>
                    <a:pt x="16091" y="13482"/>
                    <a:pt x="16616" y="13482"/>
                  </a:cubicBezTo>
                  <a:cubicBezTo>
                    <a:pt x="16824" y="13482"/>
                    <a:pt x="17032" y="13481"/>
                    <a:pt x="17240" y="13479"/>
                  </a:cubicBezTo>
                  <a:cubicBezTo>
                    <a:pt x="17260" y="13479"/>
                    <a:pt x="17281" y="13480"/>
                    <a:pt x="17301" y="13480"/>
                  </a:cubicBezTo>
                  <a:cubicBezTo>
                    <a:pt x="17356" y="13480"/>
                    <a:pt x="17411" y="13478"/>
                    <a:pt x="17466" y="13478"/>
                  </a:cubicBezTo>
                  <a:cubicBezTo>
                    <a:pt x="17607" y="13478"/>
                    <a:pt x="17748" y="13488"/>
                    <a:pt x="17874" y="13556"/>
                  </a:cubicBezTo>
                  <a:cubicBezTo>
                    <a:pt x="18040" y="13625"/>
                    <a:pt x="18051" y="13834"/>
                    <a:pt x="18063" y="13989"/>
                  </a:cubicBezTo>
                  <a:cubicBezTo>
                    <a:pt x="18062" y="16808"/>
                    <a:pt x="18062" y="19628"/>
                    <a:pt x="18063" y="22448"/>
                  </a:cubicBezTo>
                  <a:cubicBezTo>
                    <a:pt x="18062" y="22893"/>
                    <a:pt x="17982" y="23347"/>
                    <a:pt x="17758" y="23736"/>
                  </a:cubicBezTo>
                  <a:cubicBezTo>
                    <a:pt x="17360" y="24481"/>
                    <a:pt x="16534" y="24965"/>
                    <a:pt x="15692" y="24965"/>
                  </a:cubicBezTo>
                  <a:cubicBezTo>
                    <a:pt x="15627" y="24965"/>
                    <a:pt x="15562" y="24962"/>
                    <a:pt x="15497" y="24956"/>
                  </a:cubicBezTo>
                  <a:cubicBezTo>
                    <a:pt x="14571" y="24898"/>
                    <a:pt x="13720" y="24236"/>
                    <a:pt x="13432" y="23354"/>
                  </a:cubicBezTo>
                  <a:cubicBezTo>
                    <a:pt x="13274" y="22918"/>
                    <a:pt x="13297" y="22449"/>
                    <a:pt x="13298" y="21994"/>
                  </a:cubicBezTo>
                  <a:cubicBezTo>
                    <a:pt x="13297" y="19456"/>
                    <a:pt x="13298" y="16919"/>
                    <a:pt x="13297" y="14381"/>
                  </a:cubicBezTo>
                  <a:cubicBezTo>
                    <a:pt x="13298" y="14210"/>
                    <a:pt x="13288" y="14038"/>
                    <a:pt x="13309" y="13867"/>
                  </a:cubicBezTo>
                  <a:cubicBezTo>
                    <a:pt x="13366" y="13705"/>
                    <a:pt x="13473" y="13537"/>
                    <a:pt x="13652" y="13494"/>
                  </a:cubicBezTo>
                  <a:cubicBezTo>
                    <a:pt x="14114" y="13481"/>
                    <a:pt x="14576" y="13477"/>
                    <a:pt x="15039" y="13477"/>
                  </a:cubicBezTo>
                  <a:close/>
                  <a:moveTo>
                    <a:pt x="13031" y="24053"/>
                  </a:moveTo>
                  <a:cubicBezTo>
                    <a:pt x="13119" y="24053"/>
                    <a:pt x="13206" y="24070"/>
                    <a:pt x="13263" y="24149"/>
                  </a:cubicBezTo>
                  <a:cubicBezTo>
                    <a:pt x="13470" y="24417"/>
                    <a:pt x="13682" y="24687"/>
                    <a:pt x="13963" y="24885"/>
                  </a:cubicBezTo>
                  <a:cubicBezTo>
                    <a:pt x="14099" y="24972"/>
                    <a:pt x="14190" y="25109"/>
                    <a:pt x="14205" y="25273"/>
                  </a:cubicBezTo>
                  <a:cubicBezTo>
                    <a:pt x="13232" y="25652"/>
                    <a:pt x="12412" y="26392"/>
                    <a:pt x="11903" y="27301"/>
                  </a:cubicBezTo>
                  <a:cubicBezTo>
                    <a:pt x="11864" y="27393"/>
                    <a:pt x="11779" y="27424"/>
                    <a:pt x="11688" y="27424"/>
                  </a:cubicBezTo>
                  <a:cubicBezTo>
                    <a:pt x="11614" y="27424"/>
                    <a:pt x="11536" y="27404"/>
                    <a:pt x="11475" y="27381"/>
                  </a:cubicBezTo>
                  <a:cubicBezTo>
                    <a:pt x="11012" y="27111"/>
                    <a:pt x="10530" y="26871"/>
                    <a:pt x="10022" y="26700"/>
                  </a:cubicBezTo>
                  <a:cubicBezTo>
                    <a:pt x="9850" y="26661"/>
                    <a:pt x="9744" y="26431"/>
                    <a:pt x="9862" y="26289"/>
                  </a:cubicBezTo>
                  <a:cubicBezTo>
                    <a:pt x="10022" y="26075"/>
                    <a:pt x="10151" y="25842"/>
                    <a:pt x="10260" y="25597"/>
                  </a:cubicBezTo>
                  <a:cubicBezTo>
                    <a:pt x="10321" y="25429"/>
                    <a:pt x="10518" y="25458"/>
                    <a:pt x="10662" y="25438"/>
                  </a:cubicBezTo>
                  <a:cubicBezTo>
                    <a:pt x="11568" y="25378"/>
                    <a:pt x="12407" y="24831"/>
                    <a:pt x="12877" y="24061"/>
                  </a:cubicBezTo>
                  <a:cubicBezTo>
                    <a:pt x="12925" y="24059"/>
                    <a:pt x="12978" y="24053"/>
                    <a:pt x="13031" y="24053"/>
                  </a:cubicBezTo>
                  <a:close/>
                  <a:moveTo>
                    <a:pt x="20946" y="5052"/>
                  </a:moveTo>
                  <a:cubicBezTo>
                    <a:pt x="21177" y="5052"/>
                    <a:pt x="21407" y="5086"/>
                    <a:pt x="21629" y="5158"/>
                  </a:cubicBezTo>
                  <a:cubicBezTo>
                    <a:pt x="22628" y="5444"/>
                    <a:pt x="23340" y="6446"/>
                    <a:pt x="23314" y="7480"/>
                  </a:cubicBezTo>
                  <a:cubicBezTo>
                    <a:pt x="23318" y="15178"/>
                    <a:pt x="23315" y="22876"/>
                    <a:pt x="23317" y="30574"/>
                  </a:cubicBezTo>
                  <a:cubicBezTo>
                    <a:pt x="23319" y="31254"/>
                    <a:pt x="23123" y="31947"/>
                    <a:pt x="22690" y="32478"/>
                  </a:cubicBezTo>
                  <a:cubicBezTo>
                    <a:pt x="22192" y="33121"/>
                    <a:pt x="21409" y="33533"/>
                    <a:pt x="20597" y="33574"/>
                  </a:cubicBezTo>
                  <a:cubicBezTo>
                    <a:pt x="20490" y="33588"/>
                    <a:pt x="20383" y="33591"/>
                    <a:pt x="20275" y="33591"/>
                  </a:cubicBezTo>
                  <a:cubicBezTo>
                    <a:pt x="20170" y="33591"/>
                    <a:pt x="20065" y="33588"/>
                    <a:pt x="19961" y="33588"/>
                  </a:cubicBezTo>
                  <a:cubicBezTo>
                    <a:pt x="19849" y="33588"/>
                    <a:pt x="19738" y="33592"/>
                    <a:pt x="19628" y="33607"/>
                  </a:cubicBezTo>
                  <a:cubicBezTo>
                    <a:pt x="19484" y="33633"/>
                    <a:pt x="19419" y="33792"/>
                    <a:pt x="19430" y="33923"/>
                  </a:cubicBezTo>
                  <a:cubicBezTo>
                    <a:pt x="19426" y="35065"/>
                    <a:pt x="19435" y="36208"/>
                    <a:pt x="19427" y="37351"/>
                  </a:cubicBezTo>
                  <a:cubicBezTo>
                    <a:pt x="19418" y="37507"/>
                    <a:pt x="19384" y="37781"/>
                    <a:pt x="19182" y="37781"/>
                  </a:cubicBezTo>
                  <a:cubicBezTo>
                    <a:pt x="19179" y="37781"/>
                    <a:pt x="19177" y="37781"/>
                    <a:pt x="19174" y="37781"/>
                  </a:cubicBezTo>
                  <a:cubicBezTo>
                    <a:pt x="17379" y="37782"/>
                    <a:pt x="15585" y="37782"/>
                    <a:pt x="13790" y="37782"/>
                  </a:cubicBezTo>
                  <a:cubicBezTo>
                    <a:pt x="12334" y="37782"/>
                    <a:pt x="10877" y="37782"/>
                    <a:pt x="9421" y="37782"/>
                  </a:cubicBezTo>
                  <a:cubicBezTo>
                    <a:pt x="8047" y="37782"/>
                    <a:pt x="6673" y="37782"/>
                    <a:pt x="5300" y="37783"/>
                  </a:cubicBezTo>
                  <a:cubicBezTo>
                    <a:pt x="5292" y="37783"/>
                    <a:pt x="5284" y="37783"/>
                    <a:pt x="5276" y="37783"/>
                  </a:cubicBezTo>
                  <a:cubicBezTo>
                    <a:pt x="5021" y="37783"/>
                    <a:pt x="4825" y="37521"/>
                    <a:pt x="4841" y="37276"/>
                  </a:cubicBezTo>
                  <a:cubicBezTo>
                    <a:pt x="4819" y="36140"/>
                    <a:pt x="4843" y="35003"/>
                    <a:pt x="4830" y="33867"/>
                  </a:cubicBezTo>
                  <a:cubicBezTo>
                    <a:pt x="4832" y="33729"/>
                    <a:pt x="4729" y="33607"/>
                    <a:pt x="4594" y="33590"/>
                  </a:cubicBezTo>
                  <a:cubicBezTo>
                    <a:pt x="4474" y="33582"/>
                    <a:pt x="4354" y="33580"/>
                    <a:pt x="4234" y="33580"/>
                  </a:cubicBezTo>
                  <a:cubicBezTo>
                    <a:pt x="4089" y="33580"/>
                    <a:pt x="3944" y="33583"/>
                    <a:pt x="3799" y="33583"/>
                  </a:cubicBezTo>
                  <a:cubicBezTo>
                    <a:pt x="3616" y="33583"/>
                    <a:pt x="3432" y="33578"/>
                    <a:pt x="3249" y="33557"/>
                  </a:cubicBezTo>
                  <a:cubicBezTo>
                    <a:pt x="2240" y="33486"/>
                    <a:pt x="1295" y="32847"/>
                    <a:pt x="841" y="31944"/>
                  </a:cubicBezTo>
                  <a:cubicBezTo>
                    <a:pt x="566" y="31450"/>
                    <a:pt x="490" y="30876"/>
                    <a:pt x="492" y="30318"/>
                  </a:cubicBezTo>
                  <a:cubicBezTo>
                    <a:pt x="497" y="28777"/>
                    <a:pt x="487" y="27237"/>
                    <a:pt x="497" y="25697"/>
                  </a:cubicBezTo>
                  <a:cubicBezTo>
                    <a:pt x="508" y="24638"/>
                    <a:pt x="1060" y="23604"/>
                    <a:pt x="1941" y="23016"/>
                  </a:cubicBezTo>
                  <a:cubicBezTo>
                    <a:pt x="2455" y="22665"/>
                    <a:pt x="3077" y="22490"/>
                    <a:pt x="3697" y="22473"/>
                  </a:cubicBezTo>
                  <a:cubicBezTo>
                    <a:pt x="3898" y="22468"/>
                    <a:pt x="4099" y="22467"/>
                    <a:pt x="4301" y="22467"/>
                  </a:cubicBezTo>
                  <a:cubicBezTo>
                    <a:pt x="4512" y="22467"/>
                    <a:pt x="4723" y="22468"/>
                    <a:pt x="4934" y="22468"/>
                  </a:cubicBezTo>
                  <a:cubicBezTo>
                    <a:pt x="5079" y="22468"/>
                    <a:pt x="5225" y="22467"/>
                    <a:pt x="5370" y="22465"/>
                  </a:cubicBezTo>
                  <a:cubicBezTo>
                    <a:pt x="5383" y="22465"/>
                    <a:pt x="5395" y="22464"/>
                    <a:pt x="5407" y="22464"/>
                  </a:cubicBezTo>
                  <a:cubicBezTo>
                    <a:pt x="5582" y="22464"/>
                    <a:pt x="5753" y="22512"/>
                    <a:pt x="5928" y="22512"/>
                  </a:cubicBezTo>
                  <a:cubicBezTo>
                    <a:pt x="5952" y="22512"/>
                    <a:pt x="5977" y="22511"/>
                    <a:pt x="6002" y="22509"/>
                  </a:cubicBezTo>
                  <a:cubicBezTo>
                    <a:pt x="6134" y="22652"/>
                    <a:pt x="6225" y="22833"/>
                    <a:pt x="6222" y="23033"/>
                  </a:cubicBezTo>
                  <a:cubicBezTo>
                    <a:pt x="6248" y="23801"/>
                    <a:pt x="6220" y="24572"/>
                    <a:pt x="6236" y="25341"/>
                  </a:cubicBezTo>
                  <a:cubicBezTo>
                    <a:pt x="6225" y="25488"/>
                    <a:pt x="6357" y="25596"/>
                    <a:pt x="6496" y="25596"/>
                  </a:cubicBezTo>
                  <a:cubicBezTo>
                    <a:pt x="6507" y="25596"/>
                    <a:pt x="6517" y="25595"/>
                    <a:pt x="6528" y="25594"/>
                  </a:cubicBezTo>
                  <a:cubicBezTo>
                    <a:pt x="6565" y="25594"/>
                    <a:pt x="6602" y="25593"/>
                    <a:pt x="6640" y="25593"/>
                  </a:cubicBezTo>
                  <a:cubicBezTo>
                    <a:pt x="6896" y="25593"/>
                    <a:pt x="7153" y="25596"/>
                    <a:pt x="7411" y="25596"/>
                  </a:cubicBezTo>
                  <a:cubicBezTo>
                    <a:pt x="7645" y="25596"/>
                    <a:pt x="7879" y="25594"/>
                    <a:pt x="8113" y="25586"/>
                  </a:cubicBezTo>
                  <a:cubicBezTo>
                    <a:pt x="8930" y="25553"/>
                    <a:pt x="9627" y="24815"/>
                    <a:pt x="9622" y="23998"/>
                  </a:cubicBezTo>
                  <a:cubicBezTo>
                    <a:pt x="9630" y="23520"/>
                    <a:pt x="9624" y="23040"/>
                    <a:pt x="9624" y="22560"/>
                  </a:cubicBezTo>
                  <a:lnTo>
                    <a:pt x="9624" y="22560"/>
                  </a:lnTo>
                  <a:cubicBezTo>
                    <a:pt x="9756" y="22636"/>
                    <a:pt x="9929" y="22725"/>
                    <a:pt x="9928" y="22904"/>
                  </a:cubicBezTo>
                  <a:cubicBezTo>
                    <a:pt x="9938" y="23267"/>
                    <a:pt x="9927" y="23631"/>
                    <a:pt x="9932" y="23994"/>
                  </a:cubicBezTo>
                  <a:cubicBezTo>
                    <a:pt x="9925" y="24430"/>
                    <a:pt x="9964" y="24877"/>
                    <a:pt x="9831" y="25299"/>
                  </a:cubicBezTo>
                  <a:cubicBezTo>
                    <a:pt x="9643" y="25918"/>
                    <a:pt x="9143" y="26429"/>
                    <a:pt x="8530" y="26635"/>
                  </a:cubicBezTo>
                  <a:cubicBezTo>
                    <a:pt x="8231" y="26738"/>
                    <a:pt x="7918" y="26753"/>
                    <a:pt x="7605" y="26753"/>
                  </a:cubicBezTo>
                  <a:cubicBezTo>
                    <a:pt x="7481" y="26753"/>
                    <a:pt x="7358" y="26750"/>
                    <a:pt x="7235" y="26750"/>
                  </a:cubicBezTo>
                  <a:cubicBezTo>
                    <a:pt x="7193" y="26750"/>
                    <a:pt x="7152" y="26751"/>
                    <a:pt x="7111" y="26751"/>
                  </a:cubicBezTo>
                  <a:cubicBezTo>
                    <a:pt x="6945" y="26752"/>
                    <a:pt x="6779" y="26753"/>
                    <a:pt x="6613" y="26753"/>
                  </a:cubicBezTo>
                  <a:cubicBezTo>
                    <a:pt x="6135" y="26753"/>
                    <a:pt x="5657" y="26750"/>
                    <a:pt x="5180" y="26750"/>
                  </a:cubicBezTo>
                  <a:cubicBezTo>
                    <a:pt x="4768" y="26750"/>
                    <a:pt x="4356" y="26752"/>
                    <a:pt x="3945" y="26760"/>
                  </a:cubicBezTo>
                  <a:cubicBezTo>
                    <a:pt x="3689" y="26792"/>
                    <a:pt x="3690" y="27206"/>
                    <a:pt x="3948" y="27235"/>
                  </a:cubicBezTo>
                  <a:cubicBezTo>
                    <a:pt x="4354" y="27243"/>
                    <a:pt x="4761" y="27245"/>
                    <a:pt x="5168" y="27245"/>
                  </a:cubicBezTo>
                  <a:cubicBezTo>
                    <a:pt x="5625" y="27245"/>
                    <a:pt x="6082" y="27243"/>
                    <a:pt x="6539" y="27243"/>
                  </a:cubicBezTo>
                  <a:cubicBezTo>
                    <a:pt x="6709" y="27243"/>
                    <a:pt x="6880" y="27243"/>
                    <a:pt x="7050" y="27244"/>
                  </a:cubicBezTo>
                  <a:cubicBezTo>
                    <a:pt x="7100" y="27243"/>
                    <a:pt x="7151" y="27243"/>
                    <a:pt x="7201" y="27243"/>
                  </a:cubicBezTo>
                  <a:cubicBezTo>
                    <a:pt x="7341" y="27243"/>
                    <a:pt x="7481" y="27245"/>
                    <a:pt x="7622" y="27245"/>
                  </a:cubicBezTo>
                  <a:cubicBezTo>
                    <a:pt x="8012" y="27245"/>
                    <a:pt x="8402" y="27225"/>
                    <a:pt x="8768" y="27075"/>
                  </a:cubicBezTo>
                  <a:cubicBezTo>
                    <a:pt x="8870" y="27044"/>
                    <a:pt x="8967" y="26967"/>
                    <a:pt x="9078" y="26967"/>
                  </a:cubicBezTo>
                  <a:cubicBezTo>
                    <a:pt x="9088" y="26967"/>
                    <a:pt x="9099" y="26968"/>
                    <a:pt x="9110" y="26970"/>
                  </a:cubicBezTo>
                  <a:cubicBezTo>
                    <a:pt x="10698" y="27278"/>
                    <a:pt x="12175" y="28253"/>
                    <a:pt x="12982" y="29669"/>
                  </a:cubicBezTo>
                  <a:cubicBezTo>
                    <a:pt x="13561" y="30661"/>
                    <a:pt x="13809" y="31818"/>
                    <a:pt x="13830" y="32959"/>
                  </a:cubicBezTo>
                  <a:cubicBezTo>
                    <a:pt x="13844" y="33106"/>
                    <a:pt x="13814" y="33301"/>
                    <a:pt x="13965" y="33390"/>
                  </a:cubicBezTo>
                  <a:cubicBezTo>
                    <a:pt x="14001" y="33413"/>
                    <a:pt x="14042" y="33423"/>
                    <a:pt x="14083" y="33423"/>
                  </a:cubicBezTo>
                  <a:cubicBezTo>
                    <a:pt x="14197" y="33423"/>
                    <a:pt x="14311" y="33342"/>
                    <a:pt x="14329" y="33221"/>
                  </a:cubicBezTo>
                  <a:cubicBezTo>
                    <a:pt x="14343" y="31532"/>
                    <a:pt x="13896" y="29765"/>
                    <a:pt x="12748" y="28483"/>
                  </a:cubicBezTo>
                  <a:cubicBezTo>
                    <a:pt x="12597" y="28273"/>
                    <a:pt x="12323" y="28135"/>
                    <a:pt x="12291" y="27857"/>
                  </a:cubicBezTo>
                  <a:cubicBezTo>
                    <a:pt x="12248" y="27713"/>
                    <a:pt x="12308" y="27574"/>
                    <a:pt x="12382" y="27453"/>
                  </a:cubicBezTo>
                  <a:cubicBezTo>
                    <a:pt x="13080" y="26261"/>
                    <a:pt x="14418" y="25449"/>
                    <a:pt x="15807" y="25449"/>
                  </a:cubicBezTo>
                  <a:cubicBezTo>
                    <a:pt x="15813" y="25449"/>
                    <a:pt x="15819" y="25449"/>
                    <a:pt x="15825" y="25449"/>
                  </a:cubicBezTo>
                  <a:cubicBezTo>
                    <a:pt x="16983" y="25409"/>
                    <a:pt x="18060" y="24584"/>
                    <a:pt x="18402" y="23478"/>
                  </a:cubicBezTo>
                  <a:cubicBezTo>
                    <a:pt x="18569" y="23003"/>
                    <a:pt x="18555" y="22491"/>
                    <a:pt x="18554" y="21994"/>
                  </a:cubicBezTo>
                  <a:cubicBezTo>
                    <a:pt x="18557" y="17177"/>
                    <a:pt x="18550" y="12361"/>
                    <a:pt x="18551" y="7545"/>
                  </a:cubicBezTo>
                  <a:cubicBezTo>
                    <a:pt x="18547" y="7007"/>
                    <a:pt x="18691" y="6461"/>
                    <a:pt x="19017" y="6027"/>
                  </a:cubicBezTo>
                  <a:cubicBezTo>
                    <a:pt x="19454" y="5413"/>
                    <a:pt x="20199" y="5052"/>
                    <a:pt x="20946" y="5052"/>
                  </a:cubicBezTo>
                  <a:close/>
                  <a:moveTo>
                    <a:pt x="7314" y="39046"/>
                  </a:moveTo>
                  <a:cubicBezTo>
                    <a:pt x="7586" y="39046"/>
                    <a:pt x="7858" y="39090"/>
                    <a:pt x="8115" y="39186"/>
                  </a:cubicBezTo>
                  <a:cubicBezTo>
                    <a:pt x="8322" y="39265"/>
                    <a:pt x="8566" y="39310"/>
                    <a:pt x="8721" y="39479"/>
                  </a:cubicBezTo>
                  <a:cubicBezTo>
                    <a:pt x="8760" y="39624"/>
                    <a:pt x="8660" y="39745"/>
                    <a:pt x="8592" y="39862"/>
                  </a:cubicBezTo>
                  <a:cubicBezTo>
                    <a:pt x="8206" y="40488"/>
                    <a:pt x="7821" y="41114"/>
                    <a:pt x="7438" y="41741"/>
                  </a:cubicBezTo>
                  <a:cubicBezTo>
                    <a:pt x="7425" y="41742"/>
                    <a:pt x="7411" y="41742"/>
                    <a:pt x="7398" y="41742"/>
                  </a:cubicBezTo>
                  <a:cubicBezTo>
                    <a:pt x="7266" y="41742"/>
                    <a:pt x="7139" y="41690"/>
                    <a:pt x="7084" y="41563"/>
                  </a:cubicBezTo>
                  <a:cubicBezTo>
                    <a:pt x="6692" y="40905"/>
                    <a:pt x="6271" y="40265"/>
                    <a:pt x="5893" y="39599"/>
                  </a:cubicBezTo>
                  <a:cubicBezTo>
                    <a:pt x="5915" y="39539"/>
                    <a:pt x="5937" y="39480"/>
                    <a:pt x="5960" y="39421"/>
                  </a:cubicBezTo>
                  <a:cubicBezTo>
                    <a:pt x="6365" y="39181"/>
                    <a:pt x="6840" y="39046"/>
                    <a:pt x="7314" y="39046"/>
                  </a:cubicBezTo>
                  <a:close/>
                  <a:moveTo>
                    <a:pt x="12064" y="39050"/>
                  </a:moveTo>
                  <a:cubicBezTo>
                    <a:pt x="12521" y="39050"/>
                    <a:pt x="12978" y="39166"/>
                    <a:pt x="13377" y="39396"/>
                  </a:cubicBezTo>
                  <a:cubicBezTo>
                    <a:pt x="13430" y="39460"/>
                    <a:pt x="13461" y="39539"/>
                    <a:pt x="13504" y="39614"/>
                  </a:cubicBezTo>
                  <a:cubicBezTo>
                    <a:pt x="13093" y="40295"/>
                    <a:pt x="12671" y="40970"/>
                    <a:pt x="12257" y="41649"/>
                  </a:cubicBezTo>
                  <a:cubicBezTo>
                    <a:pt x="12223" y="41725"/>
                    <a:pt x="12139" y="41781"/>
                    <a:pt x="12062" y="41781"/>
                  </a:cubicBezTo>
                  <a:cubicBezTo>
                    <a:pt x="12010" y="41781"/>
                    <a:pt x="11962" y="41756"/>
                    <a:pt x="11933" y="41695"/>
                  </a:cubicBezTo>
                  <a:cubicBezTo>
                    <a:pt x="11519" y="41030"/>
                    <a:pt x="11111" y="40362"/>
                    <a:pt x="10703" y="39695"/>
                  </a:cubicBezTo>
                  <a:cubicBezTo>
                    <a:pt x="10613" y="39594"/>
                    <a:pt x="10663" y="39449"/>
                    <a:pt x="10774" y="39388"/>
                  </a:cubicBezTo>
                  <a:cubicBezTo>
                    <a:pt x="11167" y="39162"/>
                    <a:pt x="11615" y="39050"/>
                    <a:pt x="12064" y="39050"/>
                  </a:cubicBezTo>
                  <a:close/>
                  <a:moveTo>
                    <a:pt x="16846" y="39044"/>
                  </a:moveTo>
                  <a:cubicBezTo>
                    <a:pt x="17016" y="39044"/>
                    <a:pt x="17185" y="39062"/>
                    <a:pt x="17351" y="39102"/>
                  </a:cubicBezTo>
                  <a:cubicBezTo>
                    <a:pt x="17642" y="39180"/>
                    <a:pt x="17936" y="39268"/>
                    <a:pt x="18198" y="39420"/>
                  </a:cubicBezTo>
                  <a:cubicBezTo>
                    <a:pt x="18212" y="39464"/>
                    <a:pt x="18240" y="39553"/>
                    <a:pt x="18253" y="39598"/>
                  </a:cubicBezTo>
                  <a:cubicBezTo>
                    <a:pt x="17882" y="40302"/>
                    <a:pt x="17427" y="40959"/>
                    <a:pt x="17023" y="41645"/>
                  </a:cubicBezTo>
                  <a:cubicBezTo>
                    <a:pt x="16994" y="41727"/>
                    <a:pt x="16907" y="41786"/>
                    <a:pt x="16827" y="41786"/>
                  </a:cubicBezTo>
                  <a:cubicBezTo>
                    <a:pt x="16775" y="41786"/>
                    <a:pt x="16726" y="41760"/>
                    <a:pt x="16698" y="41700"/>
                  </a:cubicBezTo>
                  <a:cubicBezTo>
                    <a:pt x="16284" y="41032"/>
                    <a:pt x="15876" y="40364"/>
                    <a:pt x="15465" y="39695"/>
                  </a:cubicBezTo>
                  <a:cubicBezTo>
                    <a:pt x="15376" y="39573"/>
                    <a:pt x="15445" y="39417"/>
                    <a:pt x="15575" y="39362"/>
                  </a:cubicBezTo>
                  <a:cubicBezTo>
                    <a:pt x="15968" y="39167"/>
                    <a:pt x="16407" y="39044"/>
                    <a:pt x="16846" y="39044"/>
                  </a:cubicBezTo>
                  <a:close/>
                  <a:moveTo>
                    <a:pt x="5159" y="0"/>
                  </a:moveTo>
                  <a:cubicBezTo>
                    <a:pt x="4880" y="0"/>
                    <a:pt x="4602" y="42"/>
                    <a:pt x="4335" y="128"/>
                  </a:cubicBezTo>
                  <a:cubicBezTo>
                    <a:pt x="3229" y="444"/>
                    <a:pt x="2381" y="1496"/>
                    <a:pt x="2317" y="2645"/>
                  </a:cubicBezTo>
                  <a:cubicBezTo>
                    <a:pt x="2269" y="3309"/>
                    <a:pt x="2307" y="3975"/>
                    <a:pt x="2295" y="4640"/>
                  </a:cubicBezTo>
                  <a:cubicBezTo>
                    <a:pt x="2293" y="10402"/>
                    <a:pt x="2298" y="16164"/>
                    <a:pt x="2293" y="21926"/>
                  </a:cubicBezTo>
                  <a:cubicBezTo>
                    <a:pt x="2320" y="22159"/>
                    <a:pt x="2154" y="22351"/>
                    <a:pt x="1952" y="22438"/>
                  </a:cubicBezTo>
                  <a:cubicBezTo>
                    <a:pt x="783" y="23060"/>
                    <a:pt x="8" y="24347"/>
                    <a:pt x="8" y="25671"/>
                  </a:cubicBezTo>
                  <a:cubicBezTo>
                    <a:pt x="1" y="27283"/>
                    <a:pt x="6" y="28896"/>
                    <a:pt x="6" y="30508"/>
                  </a:cubicBezTo>
                  <a:cubicBezTo>
                    <a:pt x="1" y="30973"/>
                    <a:pt x="83" y="31440"/>
                    <a:pt x="260" y="31871"/>
                  </a:cubicBezTo>
                  <a:cubicBezTo>
                    <a:pt x="631" y="32807"/>
                    <a:pt x="1428" y="33563"/>
                    <a:pt x="2383" y="33882"/>
                  </a:cubicBezTo>
                  <a:cubicBezTo>
                    <a:pt x="2882" y="34060"/>
                    <a:pt x="3416" y="34081"/>
                    <a:pt x="3942" y="34084"/>
                  </a:cubicBezTo>
                  <a:cubicBezTo>
                    <a:pt x="3944" y="34084"/>
                    <a:pt x="3945" y="34084"/>
                    <a:pt x="3947" y="34084"/>
                  </a:cubicBezTo>
                  <a:cubicBezTo>
                    <a:pt x="4118" y="34084"/>
                    <a:pt x="4264" y="34218"/>
                    <a:pt x="4334" y="34367"/>
                  </a:cubicBezTo>
                  <a:cubicBezTo>
                    <a:pt x="4350" y="35512"/>
                    <a:pt x="4337" y="36657"/>
                    <a:pt x="4340" y="37802"/>
                  </a:cubicBezTo>
                  <a:cubicBezTo>
                    <a:pt x="4303" y="37803"/>
                    <a:pt x="4265" y="37803"/>
                    <a:pt x="4228" y="37803"/>
                  </a:cubicBezTo>
                  <a:cubicBezTo>
                    <a:pt x="4113" y="37803"/>
                    <a:pt x="3999" y="37799"/>
                    <a:pt x="3884" y="37799"/>
                  </a:cubicBezTo>
                  <a:cubicBezTo>
                    <a:pt x="3777" y="37799"/>
                    <a:pt x="3669" y="37803"/>
                    <a:pt x="3563" y="37817"/>
                  </a:cubicBezTo>
                  <a:cubicBezTo>
                    <a:pt x="3432" y="37852"/>
                    <a:pt x="3379" y="37992"/>
                    <a:pt x="3390" y="38116"/>
                  </a:cubicBezTo>
                  <a:cubicBezTo>
                    <a:pt x="3392" y="39690"/>
                    <a:pt x="3385" y="41266"/>
                    <a:pt x="3394" y="42839"/>
                  </a:cubicBezTo>
                  <a:cubicBezTo>
                    <a:pt x="3386" y="43005"/>
                    <a:pt x="3541" y="43094"/>
                    <a:pt x="3691" y="43094"/>
                  </a:cubicBezTo>
                  <a:cubicBezTo>
                    <a:pt x="3713" y="43094"/>
                    <a:pt x="3735" y="43092"/>
                    <a:pt x="3757" y="43088"/>
                  </a:cubicBezTo>
                  <a:cubicBezTo>
                    <a:pt x="5260" y="43087"/>
                    <a:pt x="6764" y="43087"/>
                    <a:pt x="8267" y="43087"/>
                  </a:cubicBezTo>
                  <a:cubicBezTo>
                    <a:pt x="10233" y="43087"/>
                    <a:pt x="12198" y="43087"/>
                    <a:pt x="14164" y="43087"/>
                  </a:cubicBezTo>
                  <a:cubicBezTo>
                    <a:pt x="16289" y="43087"/>
                    <a:pt x="18414" y="43087"/>
                    <a:pt x="20539" y="43085"/>
                  </a:cubicBezTo>
                  <a:cubicBezTo>
                    <a:pt x="20544" y="43086"/>
                    <a:pt x="20549" y="43086"/>
                    <a:pt x="20554" y="43086"/>
                  </a:cubicBezTo>
                  <a:cubicBezTo>
                    <a:pt x="20685" y="43086"/>
                    <a:pt x="20808" y="42966"/>
                    <a:pt x="20793" y="42830"/>
                  </a:cubicBezTo>
                  <a:cubicBezTo>
                    <a:pt x="20799" y="41237"/>
                    <a:pt x="20799" y="39643"/>
                    <a:pt x="20793" y="38052"/>
                  </a:cubicBezTo>
                  <a:cubicBezTo>
                    <a:pt x="20790" y="37827"/>
                    <a:pt x="20589" y="37796"/>
                    <a:pt x="20399" y="37796"/>
                  </a:cubicBezTo>
                  <a:cubicBezTo>
                    <a:pt x="20326" y="37796"/>
                    <a:pt x="20255" y="37801"/>
                    <a:pt x="20197" y="37801"/>
                  </a:cubicBezTo>
                  <a:cubicBezTo>
                    <a:pt x="20095" y="37728"/>
                    <a:pt x="19921" y="37687"/>
                    <a:pt x="19926" y="37535"/>
                  </a:cubicBezTo>
                  <a:cubicBezTo>
                    <a:pt x="19909" y="37279"/>
                    <a:pt x="19924" y="37022"/>
                    <a:pt x="19920" y="36766"/>
                  </a:cubicBezTo>
                  <a:cubicBezTo>
                    <a:pt x="19937" y="35935"/>
                    <a:pt x="19884" y="35100"/>
                    <a:pt x="19948" y="34272"/>
                  </a:cubicBezTo>
                  <a:cubicBezTo>
                    <a:pt x="20058" y="34134"/>
                    <a:pt x="20219" y="34074"/>
                    <a:pt x="20390" y="34074"/>
                  </a:cubicBezTo>
                  <a:cubicBezTo>
                    <a:pt x="20412" y="34074"/>
                    <a:pt x="20435" y="34075"/>
                    <a:pt x="20457" y="34077"/>
                  </a:cubicBezTo>
                  <a:cubicBezTo>
                    <a:pt x="20459" y="34077"/>
                    <a:pt x="20461" y="34077"/>
                    <a:pt x="20464" y="34077"/>
                  </a:cubicBezTo>
                  <a:cubicBezTo>
                    <a:pt x="21705" y="34077"/>
                    <a:pt x="22902" y="33311"/>
                    <a:pt x="23441" y="32197"/>
                  </a:cubicBezTo>
                  <a:cubicBezTo>
                    <a:pt x="23786" y="31588"/>
                    <a:pt x="23826" y="30869"/>
                    <a:pt x="23808" y="30185"/>
                  </a:cubicBezTo>
                  <a:cubicBezTo>
                    <a:pt x="23807" y="22916"/>
                    <a:pt x="23808" y="15647"/>
                    <a:pt x="23808" y="8378"/>
                  </a:cubicBezTo>
                  <a:cubicBezTo>
                    <a:pt x="23803" y="7907"/>
                    <a:pt x="23829" y="7433"/>
                    <a:pt x="23759" y="6964"/>
                  </a:cubicBezTo>
                  <a:cubicBezTo>
                    <a:pt x="23643" y="6248"/>
                    <a:pt x="23244" y="5581"/>
                    <a:pt x="22662" y="5147"/>
                  </a:cubicBezTo>
                  <a:cubicBezTo>
                    <a:pt x="22170" y="4766"/>
                    <a:pt x="21548" y="4565"/>
                    <a:pt x="20927" y="4565"/>
                  </a:cubicBezTo>
                  <a:cubicBezTo>
                    <a:pt x="20615" y="4565"/>
                    <a:pt x="20304" y="4616"/>
                    <a:pt x="20009" y="4720"/>
                  </a:cubicBezTo>
                  <a:cubicBezTo>
                    <a:pt x="19299" y="4957"/>
                    <a:pt x="18692" y="5491"/>
                    <a:pt x="18366" y="6165"/>
                  </a:cubicBezTo>
                  <a:cubicBezTo>
                    <a:pt x="18125" y="6627"/>
                    <a:pt x="18055" y="7157"/>
                    <a:pt x="18062" y="7673"/>
                  </a:cubicBezTo>
                  <a:cubicBezTo>
                    <a:pt x="18062" y="9242"/>
                    <a:pt x="18066" y="10811"/>
                    <a:pt x="18060" y="12380"/>
                  </a:cubicBezTo>
                  <a:cubicBezTo>
                    <a:pt x="18023" y="12607"/>
                    <a:pt x="17965" y="12946"/>
                    <a:pt x="17692" y="12987"/>
                  </a:cubicBezTo>
                  <a:cubicBezTo>
                    <a:pt x="16303" y="12989"/>
                    <a:pt x="14915" y="12990"/>
                    <a:pt x="13526" y="12990"/>
                  </a:cubicBezTo>
                  <a:cubicBezTo>
                    <a:pt x="11860" y="12990"/>
                    <a:pt x="10194" y="12989"/>
                    <a:pt x="8528" y="12989"/>
                  </a:cubicBezTo>
                  <a:cubicBezTo>
                    <a:pt x="8317" y="12977"/>
                    <a:pt x="8009" y="12906"/>
                    <a:pt x="8042" y="12634"/>
                  </a:cubicBezTo>
                  <a:cubicBezTo>
                    <a:pt x="8037" y="9820"/>
                    <a:pt x="8041" y="7005"/>
                    <a:pt x="8040" y="4191"/>
                  </a:cubicBezTo>
                  <a:cubicBezTo>
                    <a:pt x="8028" y="3565"/>
                    <a:pt x="8077" y="2935"/>
                    <a:pt x="7982" y="2314"/>
                  </a:cubicBezTo>
                  <a:cubicBezTo>
                    <a:pt x="7878" y="1830"/>
                    <a:pt x="7664" y="1365"/>
                    <a:pt x="7334" y="994"/>
                  </a:cubicBezTo>
                  <a:cubicBezTo>
                    <a:pt x="6803" y="360"/>
                    <a:pt x="5980" y="0"/>
                    <a:pt x="5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34"/>
            <p:cNvGrpSpPr/>
            <p:nvPr/>
          </p:nvGrpSpPr>
          <p:grpSpPr>
            <a:xfrm rot="-900166">
              <a:off x="313645" y="2276432"/>
              <a:ext cx="727060" cy="1313734"/>
              <a:chOff x="2119450" y="4218200"/>
              <a:chExt cx="571375" cy="1032425"/>
            </a:xfrm>
          </p:grpSpPr>
          <p:sp>
            <p:nvSpPr>
              <p:cNvPr id="921" name="Google Shape;921;p34"/>
              <p:cNvSpPr/>
              <p:nvPr/>
            </p:nvSpPr>
            <p:spPr>
              <a:xfrm>
                <a:off x="2254625" y="5182100"/>
                <a:ext cx="71675" cy="67450"/>
              </a:xfrm>
              <a:custGeom>
                <a:avLst/>
                <a:gdLst/>
                <a:ahLst/>
                <a:cxnLst/>
                <a:rect l="l" t="t" r="r" b="b"/>
                <a:pathLst>
                  <a:path w="2867" h="2698" extrusionOk="0">
                    <a:moveTo>
                      <a:pt x="1421" y="1"/>
                    </a:moveTo>
                    <a:cubicBezTo>
                      <a:pt x="947" y="1"/>
                      <a:pt x="472" y="136"/>
                      <a:pt x="67" y="376"/>
                    </a:cubicBezTo>
                    <a:cubicBezTo>
                      <a:pt x="44" y="435"/>
                      <a:pt x="22" y="494"/>
                      <a:pt x="0" y="554"/>
                    </a:cubicBezTo>
                    <a:cubicBezTo>
                      <a:pt x="378" y="1220"/>
                      <a:pt x="799" y="1860"/>
                      <a:pt x="1191" y="2518"/>
                    </a:cubicBezTo>
                    <a:cubicBezTo>
                      <a:pt x="1246" y="2645"/>
                      <a:pt x="1373" y="2697"/>
                      <a:pt x="1505" y="2697"/>
                    </a:cubicBezTo>
                    <a:cubicBezTo>
                      <a:pt x="1518" y="2697"/>
                      <a:pt x="1532" y="2697"/>
                      <a:pt x="1545" y="2696"/>
                    </a:cubicBezTo>
                    <a:cubicBezTo>
                      <a:pt x="1928" y="2069"/>
                      <a:pt x="2313" y="1443"/>
                      <a:pt x="2699" y="817"/>
                    </a:cubicBezTo>
                    <a:cubicBezTo>
                      <a:pt x="2767" y="700"/>
                      <a:pt x="2867" y="579"/>
                      <a:pt x="2828" y="434"/>
                    </a:cubicBezTo>
                    <a:cubicBezTo>
                      <a:pt x="2673" y="265"/>
                      <a:pt x="2429" y="220"/>
                      <a:pt x="2222" y="141"/>
                    </a:cubicBezTo>
                    <a:cubicBezTo>
                      <a:pt x="1965" y="45"/>
                      <a:pt x="1693"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2372625" y="5182225"/>
                <a:ext cx="72275" cy="68275"/>
              </a:xfrm>
              <a:custGeom>
                <a:avLst/>
                <a:gdLst/>
                <a:ahLst/>
                <a:cxnLst/>
                <a:rect l="l" t="t" r="r" b="b"/>
                <a:pathLst>
                  <a:path w="2891" h="2731" extrusionOk="0">
                    <a:moveTo>
                      <a:pt x="1451" y="0"/>
                    </a:moveTo>
                    <a:cubicBezTo>
                      <a:pt x="1002" y="0"/>
                      <a:pt x="554" y="112"/>
                      <a:pt x="161" y="338"/>
                    </a:cubicBezTo>
                    <a:cubicBezTo>
                      <a:pt x="50" y="399"/>
                      <a:pt x="0" y="544"/>
                      <a:pt x="90" y="645"/>
                    </a:cubicBezTo>
                    <a:cubicBezTo>
                      <a:pt x="498" y="1312"/>
                      <a:pt x="906" y="1980"/>
                      <a:pt x="1320" y="2645"/>
                    </a:cubicBezTo>
                    <a:cubicBezTo>
                      <a:pt x="1349" y="2706"/>
                      <a:pt x="1397" y="2731"/>
                      <a:pt x="1449" y="2731"/>
                    </a:cubicBezTo>
                    <a:cubicBezTo>
                      <a:pt x="1526" y="2731"/>
                      <a:pt x="1610" y="2675"/>
                      <a:pt x="1644" y="2599"/>
                    </a:cubicBezTo>
                    <a:cubicBezTo>
                      <a:pt x="2058" y="1920"/>
                      <a:pt x="2480" y="1245"/>
                      <a:pt x="2891" y="564"/>
                    </a:cubicBezTo>
                    <a:cubicBezTo>
                      <a:pt x="2848" y="489"/>
                      <a:pt x="2817" y="410"/>
                      <a:pt x="2764" y="346"/>
                    </a:cubicBezTo>
                    <a:cubicBezTo>
                      <a:pt x="2365" y="116"/>
                      <a:pt x="1908" y="0"/>
                      <a:pt x="14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2491675" y="5182075"/>
                <a:ext cx="71975" cy="68550"/>
              </a:xfrm>
              <a:custGeom>
                <a:avLst/>
                <a:gdLst/>
                <a:ahLst/>
                <a:cxnLst/>
                <a:rect l="l" t="t" r="r" b="b"/>
                <a:pathLst>
                  <a:path w="2879" h="2742" extrusionOk="0">
                    <a:moveTo>
                      <a:pt x="1471" y="0"/>
                    </a:moveTo>
                    <a:cubicBezTo>
                      <a:pt x="1032" y="0"/>
                      <a:pt x="593" y="123"/>
                      <a:pt x="200" y="318"/>
                    </a:cubicBezTo>
                    <a:cubicBezTo>
                      <a:pt x="70" y="373"/>
                      <a:pt x="1" y="529"/>
                      <a:pt x="90" y="651"/>
                    </a:cubicBezTo>
                    <a:cubicBezTo>
                      <a:pt x="501" y="1320"/>
                      <a:pt x="909" y="1988"/>
                      <a:pt x="1323" y="2656"/>
                    </a:cubicBezTo>
                    <a:cubicBezTo>
                      <a:pt x="1351" y="2716"/>
                      <a:pt x="1400" y="2742"/>
                      <a:pt x="1452" y="2742"/>
                    </a:cubicBezTo>
                    <a:cubicBezTo>
                      <a:pt x="1532" y="2742"/>
                      <a:pt x="1619" y="2683"/>
                      <a:pt x="1648" y="2601"/>
                    </a:cubicBezTo>
                    <a:cubicBezTo>
                      <a:pt x="2052" y="1915"/>
                      <a:pt x="2507" y="1258"/>
                      <a:pt x="2878" y="554"/>
                    </a:cubicBezTo>
                    <a:cubicBezTo>
                      <a:pt x="2865" y="509"/>
                      <a:pt x="2837" y="420"/>
                      <a:pt x="2823" y="376"/>
                    </a:cubicBezTo>
                    <a:cubicBezTo>
                      <a:pt x="2561" y="224"/>
                      <a:pt x="2267" y="136"/>
                      <a:pt x="1976" y="58"/>
                    </a:cubicBezTo>
                    <a:cubicBezTo>
                      <a:pt x="1810" y="18"/>
                      <a:pt x="1641" y="0"/>
                      <a:pt x="1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2175775" y="4218200"/>
                <a:ext cx="120775" cy="537750"/>
              </a:xfrm>
              <a:custGeom>
                <a:avLst/>
                <a:gdLst/>
                <a:ahLst/>
                <a:cxnLst/>
                <a:rect l="l" t="t" r="r" b="b"/>
                <a:pathLst>
                  <a:path w="4831" h="21510" extrusionOk="0">
                    <a:moveTo>
                      <a:pt x="2427" y="1"/>
                    </a:moveTo>
                    <a:cubicBezTo>
                      <a:pt x="2245" y="1"/>
                      <a:pt x="2064" y="21"/>
                      <a:pt x="1887" y="62"/>
                    </a:cubicBezTo>
                    <a:cubicBezTo>
                      <a:pt x="918" y="277"/>
                      <a:pt x="144" y="1155"/>
                      <a:pt x="67" y="2146"/>
                    </a:cubicBezTo>
                    <a:cubicBezTo>
                      <a:pt x="24" y="2728"/>
                      <a:pt x="56" y="3312"/>
                      <a:pt x="47" y="3894"/>
                    </a:cubicBezTo>
                    <a:cubicBezTo>
                      <a:pt x="47" y="9505"/>
                      <a:pt x="47" y="15117"/>
                      <a:pt x="46" y="20729"/>
                    </a:cubicBezTo>
                    <a:cubicBezTo>
                      <a:pt x="55" y="20936"/>
                      <a:pt x="1" y="21173"/>
                      <a:pt x="146" y="21348"/>
                    </a:cubicBezTo>
                    <a:cubicBezTo>
                      <a:pt x="210" y="21463"/>
                      <a:pt x="343" y="21510"/>
                      <a:pt x="472" y="21510"/>
                    </a:cubicBezTo>
                    <a:cubicBezTo>
                      <a:pt x="482" y="21510"/>
                      <a:pt x="492" y="21510"/>
                      <a:pt x="503" y="21509"/>
                    </a:cubicBezTo>
                    <a:cubicBezTo>
                      <a:pt x="1051" y="21489"/>
                      <a:pt x="1600" y="21484"/>
                      <a:pt x="2149" y="21484"/>
                    </a:cubicBezTo>
                    <a:cubicBezTo>
                      <a:pt x="2683" y="21484"/>
                      <a:pt x="3218" y="21489"/>
                      <a:pt x="3752" y="21489"/>
                    </a:cubicBezTo>
                    <a:cubicBezTo>
                      <a:pt x="3916" y="21489"/>
                      <a:pt x="4080" y="21488"/>
                      <a:pt x="4244" y="21487"/>
                    </a:cubicBezTo>
                    <a:cubicBezTo>
                      <a:pt x="4256" y="21487"/>
                      <a:pt x="4269" y="21486"/>
                      <a:pt x="4282" y="21486"/>
                    </a:cubicBezTo>
                    <a:cubicBezTo>
                      <a:pt x="4332" y="21486"/>
                      <a:pt x="4387" y="21490"/>
                      <a:pt x="4440" y="21490"/>
                    </a:cubicBezTo>
                    <a:cubicBezTo>
                      <a:pt x="4561" y="21490"/>
                      <a:pt x="4678" y="21471"/>
                      <a:pt x="4736" y="21347"/>
                    </a:cubicBezTo>
                    <a:cubicBezTo>
                      <a:pt x="4831" y="21111"/>
                      <a:pt x="4789" y="20851"/>
                      <a:pt x="4798" y="20604"/>
                    </a:cubicBezTo>
                    <a:cubicBezTo>
                      <a:pt x="4804" y="17700"/>
                      <a:pt x="4784" y="14796"/>
                      <a:pt x="4812" y="11893"/>
                    </a:cubicBezTo>
                    <a:lnTo>
                      <a:pt x="4812" y="3060"/>
                    </a:lnTo>
                    <a:cubicBezTo>
                      <a:pt x="4808" y="2738"/>
                      <a:pt x="4824" y="2414"/>
                      <a:pt x="4785" y="2094"/>
                    </a:cubicBezTo>
                    <a:cubicBezTo>
                      <a:pt x="4705" y="1347"/>
                      <a:pt x="4238" y="656"/>
                      <a:pt x="3579" y="297"/>
                    </a:cubicBezTo>
                    <a:cubicBezTo>
                      <a:pt x="3228" y="100"/>
                      <a:pt x="2828" y="1"/>
                      <a:pt x="2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2307950" y="4542875"/>
                <a:ext cx="119750" cy="287100"/>
              </a:xfrm>
              <a:custGeom>
                <a:avLst/>
                <a:gdLst/>
                <a:ahLst/>
                <a:cxnLst/>
                <a:rect l="l" t="t" r="r" b="b"/>
                <a:pathLst>
                  <a:path w="4790" h="11484" extrusionOk="0">
                    <a:moveTo>
                      <a:pt x="398" y="1"/>
                    </a:moveTo>
                    <a:cubicBezTo>
                      <a:pt x="253" y="1"/>
                      <a:pt x="151" y="124"/>
                      <a:pt x="57" y="218"/>
                    </a:cubicBezTo>
                    <a:cubicBezTo>
                      <a:pt x="41" y="381"/>
                      <a:pt x="14" y="544"/>
                      <a:pt x="15" y="709"/>
                    </a:cubicBezTo>
                    <a:cubicBezTo>
                      <a:pt x="18" y="3201"/>
                      <a:pt x="15" y="5692"/>
                      <a:pt x="17" y="8184"/>
                    </a:cubicBezTo>
                    <a:cubicBezTo>
                      <a:pt x="0" y="8274"/>
                      <a:pt x="72" y="8330"/>
                      <a:pt x="125" y="8394"/>
                    </a:cubicBezTo>
                    <a:cubicBezTo>
                      <a:pt x="175" y="8360"/>
                      <a:pt x="227" y="8327"/>
                      <a:pt x="280" y="8294"/>
                    </a:cubicBezTo>
                    <a:cubicBezTo>
                      <a:pt x="282" y="8111"/>
                      <a:pt x="270" y="7927"/>
                      <a:pt x="290" y="7745"/>
                    </a:cubicBezTo>
                    <a:cubicBezTo>
                      <a:pt x="305" y="7622"/>
                      <a:pt x="428" y="7550"/>
                      <a:pt x="545" y="7550"/>
                    </a:cubicBezTo>
                    <a:cubicBezTo>
                      <a:pt x="552" y="7550"/>
                      <a:pt x="559" y="7551"/>
                      <a:pt x="565" y="7551"/>
                    </a:cubicBezTo>
                    <a:cubicBezTo>
                      <a:pt x="1110" y="7550"/>
                      <a:pt x="1654" y="7549"/>
                      <a:pt x="2199" y="7549"/>
                    </a:cubicBezTo>
                    <a:cubicBezTo>
                      <a:pt x="2861" y="7549"/>
                      <a:pt x="3523" y="7550"/>
                      <a:pt x="4184" y="7551"/>
                    </a:cubicBezTo>
                    <a:cubicBezTo>
                      <a:pt x="4196" y="7550"/>
                      <a:pt x="4207" y="7549"/>
                      <a:pt x="4218" y="7549"/>
                    </a:cubicBezTo>
                    <a:cubicBezTo>
                      <a:pt x="4382" y="7549"/>
                      <a:pt x="4498" y="7711"/>
                      <a:pt x="4471" y="7873"/>
                    </a:cubicBezTo>
                    <a:cubicBezTo>
                      <a:pt x="4447" y="8541"/>
                      <a:pt x="4568" y="9256"/>
                      <a:pt x="4253" y="9877"/>
                    </a:cubicBezTo>
                    <a:cubicBezTo>
                      <a:pt x="3953" y="10501"/>
                      <a:pt x="3324" y="10956"/>
                      <a:pt x="2634" y="11030"/>
                    </a:cubicBezTo>
                    <a:cubicBezTo>
                      <a:pt x="2632" y="11030"/>
                      <a:pt x="2629" y="11030"/>
                      <a:pt x="2627" y="11030"/>
                    </a:cubicBezTo>
                    <a:cubicBezTo>
                      <a:pt x="2470" y="11030"/>
                      <a:pt x="2378" y="11186"/>
                      <a:pt x="2381" y="11328"/>
                    </a:cubicBezTo>
                    <a:cubicBezTo>
                      <a:pt x="2428" y="11380"/>
                      <a:pt x="2477" y="11431"/>
                      <a:pt x="2528" y="11484"/>
                    </a:cubicBezTo>
                    <a:cubicBezTo>
                      <a:pt x="3677" y="11437"/>
                      <a:pt x="4690" y="10446"/>
                      <a:pt x="4751" y="9296"/>
                    </a:cubicBezTo>
                    <a:cubicBezTo>
                      <a:pt x="4788" y="8499"/>
                      <a:pt x="4758" y="7701"/>
                      <a:pt x="4768" y="6905"/>
                    </a:cubicBezTo>
                    <a:cubicBezTo>
                      <a:pt x="4765" y="4754"/>
                      <a:pt x="4773" y="2603"/>
                      <a:pt x="4764" y="453"/>
                    </a:cubicBezTo>
                    <a:cubicBezTo>
                      <a:pt x="4790" y="287"/>
                      <a:pt x="4648" y="181"/>
                      <a:pt x="4546" y="80"/>
                    </a:cubicBezTo>
                    <a:cubicBezTo>
                      <a:pt x="4368" y="13"/>
                      <a:pt x="4183" y="1"/>
                      <a:pt x="3997" y="1"/>
                    </a:cubicBezTo>
                    <a:cubicBezTo>
                      <a:pt x="3891" y="1"/>
                      <a:pt x="3784" y="5"/>
                      <a:pt x="3678" y="5"/>
                    </a:cubicBezTo>
                    <a:cubicBezTo>
                      <a:pt x="3653" y="5"/>
                      <a:pt x="3628" y="4"/>
                      <a:pt x="3603" y="4"/>
                    </a:cubicBezTo>
                    <a:cubicBezTo>
                      <a:pt x="3075" y="3"/>
                      <a:pt x="2546" y="3"/>
                      <a:pt x="2018" y="3"/>
                    </a:cubicBezTo>
                    <a:cubicBezTo>
                      <a:pt x="1489" y="3"/>
                      <a:pt x="961" y="3"/>
                      <a:pt x="433" y="3"/>
                    </a:cubicBezTo>
                    <a:cubicBezTo>
                      <a:pt x="421" y="1"/>
                      <a:pt x="409" y="1"/>
                      <a:pt x="3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2439125" y="4542900"/>
                <a:ext cx="119775" cy="287225"/>
              </a:xfrm>
              <a:custGeom>
                <a:avLst/>
                <a:gdLst/>
                <a:ahLst/>
                <a:cxnLst/>
                <a:rect l="l" t="t" r="r" b="b"/>
                <a:pathLst>
                  <a:path w="4791" h="11489" extrusionOk="0">
                    <a:moveTo>
                      <a:pt x="760" y="7545"/>
                    </a:moveTo>
                    <a:cubicBezTo>
                      <a:pt x="868" y="7545"/>
                      <a:pt x="977" y="7551"/>
                      <a:pt x="1085" y="7551"/>
                    </a:cubicBezTo>
                    <a:cubicBezTo>
                      <a:pt x="1121" y="7551"/>
                      <a:pt x="1156" y="7550"/>
                      <a:pt x="1191" y="7548"/>
                    </a:cubicBezTo>
                    <a:cubicBezTo>
                      <a:pt x="1382" y="7549"/>
                      <a:pt x="1572" y="7549"/>
                      <a:pt x="1763" y="7549"/>
                    </a:cubicBezTo>
                    <a:cubicBezTo>
                      <a:pt x="2167" y="7549"/>
                      <a:pt x="2572" y="7548"/>
                      <a:pt x="2977" y="7548"/>
                    </a:cubicBezTo>
                    <a:cubicBezTo>
                      <a:pt x="3393" y="7548"/>
                      <a:pt x="3808" y="7549"/>
                      <a:pt x="4223" y="7551"/>
                    </a:cubicBezTo>
                    <a:cubicBezTo>
                      <a:pt x="4232" y="7550"/>
                      <a:pt x="4240" y="7550"/>
                      <a:pt x="4247" y="7550"/>
                    </a:cubicBezTo>
                    <a:cubicBezTo>
                      <a:pt x="4409" y="7550"/>
                      <a:pt x="4517" y="7716"/>
                      <a:pt x="4492" y="7871"/>
                    </a:cubicBezTo>
                    <a:cubicBezTo>
                      <a:pt x="4468" y="8524"/>
                      <a:pt x="4584" y="9216"/>
                      <a:pt x="4298" y="9828"/>
                    </a:cubicBezTo>
                    <a:cubicBezTo>
                      <a:pt x="3975" y="10550"/>
                      <a:pt x="3214" y="11047"/>
                      <a:pt x="2423" y="11047"/>
                    </a:cubicBezTo>
                    <a:cubicBezTo>
                      <a:pt x="2420" y="11047"/>
                      <a:pt x="2417" y="11047"/>
                      <a:pt x="2414" y="11047"/>
                    </a:cubicBezTo>
                    <a:cubicBezTo>
                      <a:pt x="2401" y="11047"/>
                      <a:pt x="2387" y="11047"/>
                      <a:pt x="2374" y="11047"/>
                    </a:cubicBezTo>
                    <a:cubicBezTo>
                      <a:pt x="1572" y="11047"/>
                      <a:pt x="801" y="10539"/>
                      <a:pt x="486" y="9801"/>
                    </a:cubicBezTo>
                    <a:cubicBezTo>
                      <a:pt x="226" y="9237"/>
                      <a:pt x="321" y="8603"/>
                      <a:pt x="301" y="8003"/>
                    </a:cubicBezTo>
                    <a:cubicBezTo>
                      <a:pt x="302" y="7854"/>
                      <a:pt x="275" y="7650"/>
                      <a:pt x="443" y="7575"/>
                    </a:cubicBezTo>
                    <a:cubicBezTo>
                      <a:pt x="547" y="7551"/>
                      <a:pt x="653" y="7545"/>
                      <a:pt x="760" y="7545"/>
                    </a:cubicBezTo>
                    <a:close/>
                    <a:moveTo>
                      <a:pt x="1766" y="0"/>
                    </a:moveTo>
                    <a:cubicBezTo>
                      <a:pt x="1303" y="0"/>
                      <a:pt x="841" y="4"/>
                      <a:pt x="379" y="17"/>
                    </a:cubicBezTo>
                    <a:cubicBezTo>
                      <a:pt x="200" y="60"/>
                      <a:pt x="93" y="228"/>
                      <a:pt x="36" y="390"/>
                    </a:cubicBezTo>
                    <a:cubicBezTo>
                      <a:pt x="15" y="561"/>
                      <a:pt x="25" y="733"/>
                      <a:pt x="24" y="904"/>
                    </a:cubicBezTo>
                    <a:cubicBezTo>
                      <a:pt x="25" y="3442"/>
                      <a:pt x="24" y="5979"/>
                      <a:pt x="25" y="8517"/>
                    </a:cubicBezTo>
                    <a:cubicBezTo>
                      <a:pt x="24" y="8972"/>
                      <a:pt x="1" y="9441"/>
                      <a:pt x="159" y="9877"/>
                    </a:cubicBezTo>
                    <a:cubicBezTo>
                      <a:pt x="447" y="10759"/>
                      <a:pt x="1298" y="11421"/>
                      <a:pt x="2224" y="11479"/>
                    </a:cubicBezTo>
                    <a:cubicBezTo>
                      <a:pt x="2289" y="11485"/>
                      <a:pt x="2354" y="11488"/>
                      <a:pt x="2419" y="11488"/>
                    </a:cubicBezTo>
                    <a:cubicBezTo>
                      <a:pt x="3261" y="11488"/>
                      <a:pt x="4087" y="11004"/>
                      <a:pt x="4485" y="10259"/>
                    </a:cubicBezTo>
                    <a:cubicBezTo>
                      <a:pt x="4709" y="9870"/>
                      <a:pt x="4789" y="9416"/>
                      <a:pt x="4790" y="8971"/>
                    </a:cubicBezTo>
                    <a:cubicBezTo>
                      <a:pt x="4789" y="6151"/>
                      <a:pt x="4789" y="3331"/>
                      <a:pt x="4790" y="512"/>
                    </a:cubicBezTo>
                    <a:cubicBezTo>
                      <a:pt x="4778" y="357"/>
                      <a:pt x="4767" y="148"/>
                      <a:pt x="4601" y="79"/>
                    </a:cubicBezTo>
                    <a:cubicBezTo>
                      <a:pt x="4475" y="11"/>
                      <a:pt x="4334" y="1"/>
                      <a:pt x="4193" y="1"/>
                    </a:cubicBezTo>
                    <a:cubicBezTo>
                      <a:pt x="4138" y="1"/>
                      <a:pt x="4083" y="3"/>
                      <a:pt x="4028" y="3"/>
                    </a:cubicBezTo>
                    <a:cubicBezTo>
                      <a:pt x="4008" y="3"/>
                      <a:pt x="3987" y="2"/>
                      <a:pt x="3967" y="2"/>
                    </a:cubicBezTo>
                    <a:cubicBezTo>
                      <a:pt x="3759" y="4"/>
                      <a:pt x="3551" y="5"/>
                      <a:pt x="3343" y="5"/>
                    </a:cubicBezTo>
                    <a:cubicBezTo>
                      <a:pt x="2818" y="5"/>
                      <a:pt x="2292" y="0"/>
                      <a:pt x="1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2350875" y="4807275"/>
                <a:ext cx="111550" cy="84300"/>
              </a:xfrm>
              <a:custGeom>
                <a:avLst/>
                <a:gdLst/>
                <a:ahLst/>
                <a:cxnLst/>
                <a:rect l="l" t="t" r="r" b="b"/>
                <a:pathLst>
                  <a:path w="4462" h="3372" extrusionOk="0">
                    <a:moveTo>
                      <a:pt x="3288" y="1"/>
                    </a:moveTo>
                    <a:cubicBezTo>
                      <a:pt x="3235" y="1"/>
                      <a:pt x="3182" y="7"/>
                      <a:pt x="3134" y="9"/>
                    </a:cubicBezTo>
                    <a:cubicBezTo>
                      <a:pt x="2664" y="779"/>
                      <a:pt x="1825" y="1326"/>
                      <a:pt x="919" y="1386"/>
                    </a:cubicBezTo>
                    <a:cubicBezTo>
                      <a:pt x="775" y="1406"/>
                      <a:pt x="578" y="1377"/>
                      <a:pt x="517" y="1545"/>
                    </a:cubicBezTo>
                    <a:cubicBezTo>
                      <a:pt x="408" y="1790"/>
                      <a:pt x="279" y="2023"/>
                      <a:pt x="119" y="2237"/>
                    </a:cubicBezTo>
                    <a:cubicBezTo>
                      <a:pt x="1" y="2379"/>
                      <a:pt x="107" y="2609"/>
                      <a:pt x="279" y="2648"/>
                    </a:cubicBezTo>
                    <a:cubicBezTo>
                      <a:pt x="787" y="2819"/>
                      <a:pt x="1269" y="3059"/>
                      <a:pt x="1732" y="3329"/>
                    </a:cubicBezTo>
                    <a:cubicBezTo>
                      <a:pt x="1793" y="3352"/>
                      <a:pt x="1871" y="3372"/>
                      <a:pt x="1945" y="3372"/>
                    </a:cubicBezTo>
                    <a:cubicBezTo>
                      <a:pt x="2036" y="3372"/>
                      <a:pt x="2121" y="3341"/>
                      <a:pt x="2160" y="3249"/>
                    </a:cubicBezTo>
                    <a:cubicBezTo>
                      <a:pt x="2669" y="2340"/>
                      <a:pt x="3489" y="1600"/>
                      <a:pt x="4462" y="1221"/>
                    </a:cubicBezTo>
                    <a:cubicBezTo>
                      <a:pt x="4447" y="1057"/>
                      <a:pt x="4356" y="920"/>
                      <a:pt x="4220" y="833"/>
                    </a:cubicBezTo>
                    <a:cubicBezTo>
                      <a:pt x="3939" y="635"/>
                      <a:pt x="3727" y="365"/>
                      <a:pt x="3520" y="97"/>
                    </a:cubicBezTo>
                    <a:cubicBezTo>
                      <a:pt x="3463" y="18"/>
                      <a:pt x="3376"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2444775" y="4731500"/>
                <a:ext cx="108950" cy="87600"/>
              </a:xfrm>
              <a:custGeom>
                <a:avLst/>
                <a:gdLst/>
                <a:ahLst/>
                <a:cxnLst/>
                <a:rect l="l" t="t" r="r" b="b"/>
                <a:pathLst>
                  <a:path w="4358" h="3504" extrusionOk="0">
                    <a:moveTo>
                      <a:pt x="534" y="1"/>
                    </a:moveTo>
                    <a:cubicBezTo>
                      <a:pt x="427" y="1"/>
                      <a:pt x="321" y="7"/>
                      <a:pt x="217" y="31"/>
                    </a:cubicBezTo>
                    <a:cubicBezTo>
                      <a:pt x="49" y="106"/>
                      <a:pt x="76" y="310"/>
                      <a:pt x="75" y="459"/>
                    </a:cubicBezTo>
                    <a:cubicBezTo>
                      <a:pt x="95" y="1059"/>
                      <a:pt x="0" y="1693"/>
                      <a:pt x="260" y="2257"/>
                    </a:cubicBezTo>
                    <a:cubicBezTo>
                      <a:pt x="575" y="2995"/>
                      <a:pt x="1346" y="3503"/>
                      <a:pt x="2148" y="3503"/>
                    </a:cubicBezTo>
                    <a:cubicBezTo>
                      <a:pt x="2161" y="3503"/>
                      <a:pt x="2175" y="3503"/>
                      <a:pt x="2188" y="3503"/>
                    </a:cubicBezTo>
                    <a:cubicBezTo>
                      <a:pt x="2191" y="3503"/>
                      <a:pt x="2194" y="3503"/>
                      <a:pt x="2197" y="3503"/>
                    </a:cubicBezTo>
                    <a:cubicBezTo>
                      <a:pt x="2988" y="3503"/>
                      <a:pt x="3749" y="3006"/>
                      <a:pt x="4072" y="2284"/>
                    </a:cubicBezTo>
                    <a:cubicBezTo>
                      <a:pt x="4358" y="1672"/>
                      <a:pt x="4242" y="980"/>
                      <a:pt x="4266" y="327"/>
                    </a:cubicBezTo>
                    <a:cubicBezTo>
                      <a:pt x="4291" y="172"/>
                      <a:pt x="4183" y="6"/>
                      <a:pt x="4021" y="6"/>
                    </a:cubicBezTo>
                    <a:cubicBezTo>
                      <a:pt x="4014" y="6"/>
                      <a:pt x="4006" y="6"/>
                      <a:pt x="3997" y="7"/>
                    </a:cubicBezTo>
                    <a:cubicBezTo>
                      <a:pt x="3582" y="5"/>
                      <a:pt x="3167" y="4"/>
                      <a:pt x="2751" y="4"/>
                    </a:cubicBezTo>
                    <a:cubicBezTo>
                      <a:pt x="2346" y="4"/>
                      <a:pt x="1941" y="5"/>
                      <a:pt x="1537" y="5"/>
                    </a:cubicBezTo>
                    <a:cubicBezTo>
                      <a:pt x="1346" y="5"/>
                      <a:pt x="1156" y="5"/>
                      <a:pt x="965" y="4"/>
                    </a:cubicBezTo>
                    <a:cubicBezTo>
                      <a:pt x="930" y="6"/>
                      <a:pt x="895" y="7"/>
                      <a:pt x="859" y="7"/>
                    </a:cubicBezTo>
                    <a:cubicBezTo>
                      <a:pt x="751" y="7"/>
                      <a:pt x="64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2119450" y="4332250"/>
                <a:ext cx="571375" cy="818325"/>
              </a:xfrm>
              <a:custGeom>
                <a:avLst/>
                <a:gdLst/>
                <a:ahLst/>
                <a:cxnLst/>
                <a:rect l="l" t="t" r="r" b="b"/>
                <a:pathLst>
                  <a:path w="22855" h="32733" extrusionOk="0">
                    <a:moveTo>
                      <a:pt x="20460" y="1"/>
                    </a:moveTo>
                    <a:cubicBezTo>
                      <a:pt x="19713" y="1"/>
                      <a:pt x="18968" y="362"/>
                      <a:pt x="18531" y="976"/>
                    </a:cubicBezTo>
                    <a:cubicBezTo>
                      <a:pt x="18205" y="1410"/>
                      <a:pt x="18061" y="1956"/>
                      <a:pt x="18065" y="2494"/>
                    </a:cubicBezTo>
                    <a:cubicBezTo>
                      <a:pt x="18064" y="7310"/>
                      <a:pt x="18071" y="12126"/>
                      <a:pt x="18068" y="16943"/>
                    </a:cubicBezTo>
                    <a:cubicBezTo>
                      <a:pt x="18069" y="17440"/>
                      <a:pt x="18083" y="17952"/>
                      <a:pt x="17916" y="18427"/>
                    </a:cubicBezTo>
                    <a:cubicBezTo>
                      <a:pt x="17574" y="19533"/>
                      <a:pt x="16497" y="20358"/>
                      <a:pt x="15338" y="20398"/>
                    </a:cubicBezTo>
                    <a:cubicBezTo>
                      <a:pt x="15332" y="20398"/>
                      <a:pt x="15326" y="20398"/>
                      <a:pt x="15321" y="20398"/>
                    </a:cubicBezTo>
                    <a:cubicBezTo>
                      <a:pt x="13932" y="20398"/>
                      <a:pt x="12594" y="21210"/>
                      <a:pt x="11896" y="22402"/>
                    </a:cubicBezTo>
                    <a:cubicBezTo>
                      <a:pt x="11822" y="22523"/>
                      <a:pt x="11762" y="22662"/>
                      <a:pt x="11805" y="22806"/>
                    </a:cubicBezTo>
                    <a:cubicBezTo>
                      <a:pt x="11837" y="23084"/>
                      <a:pt x="12111" y="23222"/>
                      <a:pt x="12262" y="23432"/>
                    </a:cubicBezTo>
                    <a:cubicBezTo>
                      <a:pt x="13410" y="24714"/>
                      <a:pt x="13857" y="26481"/>
                      <a:pt x="13843" y="28170"/>
                    </a:cubicBezTo>
                    <a:cubicBezTo>
                      <a:pt x="13825" y="28291"/>
                      <a:pt x="13711" y="28372"/>
                      <a:pt x="13597" y="28372"/>
                    </a:cubicBezTo>
                    <a:cubicBezTo>
                      <a:pt x="13556" y="28372"/>
                      <a:pt x="13515" y="28362"/>
                      <a:pt x="13479" y="28339"/>
                    </a:cubicBezTo>
                    <a:cubicBezTo>
                      <a:pt x="13328" y="28250"/>
                      <a:pt x="13358" y="28055"/>
                      <a:pt x="13344" y="27908"/>
                    </a:cubicBezTo>
                    <a:cubicBezTo>
                      <a:pt x="13323" y="26767"/>
                      <a:pt x="13075" y="25610"/>
                      <a:pt x="12496" y="24618"/>
                    </a:cubicBezTo>
                    <a:cubicBezTo>
                      <a:pt x="11689" y="23202"/>
                      <a:pt x="10212" y="22227"/>
                      <a:pt x="8624" y="21919"/>
                    </a:cubicBezTo>
                    <a:cubicBezTo>
                      <a:pt x="8613" y="21917"/>
                      <a:pt x="8602" y="21916"/>
                      <a:pt x="8592" y="21916"/>
                    </a:cubicBezTo>
                    <a:cubicBezTo>
                      <a:pt x="8481" y="21916"/>
                      <a:pt x="8384" y="21993"/>
                      <a:pt x="8282" y="22024"/>
                    </a:cubicBezTo>
                    <a:cubicBezTo>
                      <a:pt x="7916" y="22174"/>
                      <a:pt x="7526" y="22194"/>
                      <a:pt x="7136" y="22194"/>
                    </a:cubicBezTo>
                    <a:cubicBezTo>
                      <a:pt x="6995" y="22194"/>
                      <a:pt x="6855" y="22192"/>
                      <a:pt x="6715" y="22192"/>
                    </a:cubicBezTo>
                    <a:cubicBezTo>
                      <a:pt x="6665" y="22192"/>
                      <a:pt x="6614" y="22192"/>
                      <a:pt x="6564" y="22193"/>
                    </a:cubicBezTo>
                    <a:cubicBezTo>
                      <a:pt x="6394" y="22192"/>
                      <a:pt x="6223" y="22192"/>
                      <a:pt x="6053" y="22192"/>
                    </a:cubicBezTo>
                    <a:cubicBezTo>
                      <a:pt x="5596" y="22192"/>
                      <a:pt x="5139" y="22194"/>
                      <a:pt x="4682" y="22194"/>
                    </a:cubicBezTo>
                    <a:cubicBezTo>
                      <a:pt x="4275" y="22194"/>
                      <a:pt x="3868" y="22192"/>
                      <a:pt x="3462" y="22184"/>
                    </a:cubicBezTo>
                    <a:cubicBezTo>
                      <a:pt x="3204" y="22155"/>
                      <a:pt x="3203" y="21741"/>
                      <a:pt x="3459" y="21709"/>
                    </a:cubicBezTo>
                    <a:cubicBezTo>
                      <a:pt x="3870" y="21701"/>
                      <a:pt x="4282" y="21699"/>
                      <a:pt x="4694" y="21699"/>
                    </a:cubicBezTo>
                    <a:cubicBezTo>
                      <a:pt x="5171" y="21699"/>
                      <a:pt x="5649" y="21702"/>
                      <a:pt x="6127" y="21702"/>
                    </a:cubicBezTo>
                    <a:cubicBezTo>
                      <a:pt x="6293" y="21702"/>
                      <a:pt x="6459" y="21701"/>
                      <a:pt x="6625" y="21700"/>
                    </a:cubicBezTo>
                    <a:cubicBezTo>
                      <a:pt x="6666" y="21700"/>
                      <a:pt x="6707" y="21699"/>
                      <a:pt x="6749" y="21699"/>
                    </a:cubicBezTo>
                    <a:cubicBezTo>
                      <a:pt x="6872" y="21699"/>
                      <a:pt x="6995" y="21702"/>
                      <a:pt x="7119" y="21702"/>
                    </a:cubicBezTo>
                    <a:cubicBezTo>
                      <a:pt x="7432" y="21702"/>
                      <a:pt x="7745" y="21687"/>
                      <a:pt x="8044" y="21584"/>
                    </a:cubicBezTo>
                    <a:cubicBezTo>
                      <a:pt x="8657" y="21378"/>
                      <a:pt x="9157" y="20867"/>
                      <a:pt x="9345" y="20248"/>
                    </a:cubicBezTo>
                    <a:cubicBezTo>
                      <a:pt x="9478" y="19826"/>
                      <a:pt x="9439" y="19379"/>
                      <a:pt x="9446" y="18943"/>
                    </a:cubicBezTo>
                    <a:cubicBezTo>
                      <a:pt x="9441" y="18580"/>
                      <a:pt x="9452" y="18216"/>
                      <a:pt x="9442" y="17853"/>
                    </a:cubicBezTo>
                    <a:cubicBezTo>
                      <a:pt x="9443" y="17674"/>
                      <a:pt x="9270" y="17585"/>
                      <a:pt x="9138" y="17509"/>
                    </a:cubicBezTo>
                    <a:lnTo>
                      <a:pt x="9138" y="17509"/>
                    </a:lnTo>
                    <a:cubicBezTo>
                      <a:pt x="9138" y="17989"/>
                      <a:pt x="9144" y="18469"/>
                      <a:pt x="9136" y="18947"/>
                    </a:cubicBezTo>
                    <a:cubicBezTo>
                      <a:pt x="9141" y="19764"/>
                      <a:pt x="8444" y="20502"/>
                      <a:pt x="7627" y="20535"/>
                    </a:cubicBezTo>
                    <a:cubicBezTo>
                      <a:pt x="7393" y="20543"/>
                      <a:pt x="7159" y="20545"/>
                      <a:pt x="6925" y="20545"/>
                    </a:cubicBezTo>
                    <a:cubicBezTo>
                      <a:pt x="6667" y="20545"/>
                      <a:pt x="6410" y="20542"/>
                      <a:pt x="6154" y="20542"/>
                    </a:cubicBezTo>
                    <a:cubicBezTo>
                      <a:pt x="6116" y="20542"/>
                      <a:pt x="6079" y="20543"/>
                      <a:pt x="6042" y="20543"/>
                    </a:cubicBezTo>
                    <a:cubicBezTo>
                      <a:pt x="6031" y="20544"/>
                      <a:pt x="6021" y="20545"/>
                      <a:pt x="6010" y="20545"/>
                    </a:cubicBezTo>
                    <a:cubicBezTo>
                      <a:pt x="5871" y="20545"/>
                      <a:pt x="5739" y="20437"/>
                      <a:pt x="5750" y="20290"/>
                    </a:cubicBezTo>
                    <a:cubicBezTo>
                      <a:pt x="5734" y="19521"/>
                      <a:pt x="5762" y="18750"/>
                      <a:pt x="5736" y="17982"/>
                    </a:cubicBezTo>
                    <a:cubicBezTo>
                      <a:pt x="5739" y="17782"/>
                      <a:pt x="5648" y="17601"/>
                      <a:pt x="5516" y="17458"/>
                    </a:cubicBezTo>
                    <a:cubicBezTo>
                      <a:pt x="5491" y="17460"/>
                      <a:pt x="5466" y="17461"/>
                      <a:pt x="5442" y="17461"/>
                    </a:cubicBezTo>
                    <a:cubicBezTo>
                      <a:pt x="5267" y="17461"/>
                      <a:pt x="5096" y="17413"/>
                      <a:pt x="4921" y="17413"/>
                    </a:cubicBezTo>
                    <a:cubicBezTo>
                      <a:pt x="4909" y="17413"/>
                      <a:pt x="4897" y="17414"/>
                      <a:pt x="4884" y="17414"/>
                    </a:cubicBezTo>
                    <a:cubicBezTo>
                      <a:pt x="4739" y="17416"/>
                      <a:pt x="4593" y="17417"/>
                      <a:pt x="4448" y="17417"/>
                    </a:cubicBezTo>
                    <a:cubicBezTo>
                      <a:pt x="4237" y="17417"/>
                      <a:pt x="4026" y="17416"/>
                      <a:pt x="3815" y="17416"/>
                    </a:cubicBezTo>
                    <a:cubicBezTo>
                      <a:pt x="3613" y="17416"/>
                      <a:pt x="3412" y="17417"/>
                      <a:pt x="3211" y="17422"/>
                    </a:cubicBezTo>
                    <a:cubicBezTo>
                      <a:pt x="2591" y="17439"/>
                      <a:pt x="1969" y="17614"/>
                      <a:pt x="1455" y="17965"/>
                    </a:cubicBezTo>
                    <a:cubicBezTo>
                      <a:pt x="574" y="18553"/>
                      <a:pt x="22" y="19587"/>
                      <a:pt x="11" y="20646"/>
                    </a:cubicBezTo>
                    <a:cubicBezTo>
                      <a:pt x="1" y="22186"/>
                      <a:pt x="11" y="23726"/>
                      <a:pt x="6" y="25267"/>
                    </a:cubicBezTo>
                    <a:cubicBezTo>
                      <a:pt x="4" y="25825"/>
                      <a:pt x="80" y="26399"/>
                      <a:pt x="355" y="26893"/>
                    </a:cubicBezTo>
                    <a:cubicBezTo>
                      <a:pt x="809" y="27796"/>
                      <a:pt x="1754" y="28435"/>
                      <a:pt x="2763" y="28506"/>
                    </a:cubicBezTo>
                    <a:cubicBezTo>
                      <a:pt x="2946" y="28527"/>
                      <a:pt x="3130" y="28532"/>
                      <a:pt x="3313" y="28532"/>
                    </a:cubicBezTo>
                    <a:cubicBezTo>
                      <a:pt x="3458" y="28532"/>
                      <a:pt x="3603" y="28529"/>
                      <a:pt x="3748" y="28529"/>
                    </a:cubicBezTo>
                    <a:cubicBezTo>
                      <a:pt x="3868" y="28529"/>
                      <a:pt x="3988" y="28531"/>
                      <a:pt x="4108" y="28539"/>
                    </a:cubicBezTo>
                    <a:cubicBezTo>
                      <a:pt x="4243" y="28556"/>
                      <a:pt x="4346" y="28678"/>
                      <a:pt x="4344" y="28816"/>
                    </a:cubicBezTo>
                    <a:cubicBezTo>
                      <a:pt x="4357" y="29952"/>
                      <a:pt x="4333" y="31089"/>
                      <a:pt x="4355" y="32225"/>
                    </a:cubicBezTo>
                    <a:cubicBezTo>
                      <a:pt x="4339" y="32470"/>
                      <a:pt x="4535" y="32732"/>
                      <a:pt x="4790" y="32732"/>
                    </a:cubicBezTo>
                    <a:cubicBezTo>
                      <a:pt x="4798" y="32732"/>
                      <a:pt x="4806" y="32732"/>
                      <a:pt x="4814" y="32732"/>
                    </a:cubicBezTo>
                    <a:cubicBezTo>
                      <a:pt x="6187" y="32731"/>
                      <a:pt x="7561" y="32731"/>
                      <a:pt x="8935" y="32731"/>
                    </a:cubicBezTo>
                    <a:cubicBezTo>
                      <a:pt x="10391" y="32731"/>
                      <a:pt x="11848" y="32731"/>
                      <a:pt x="13304" y="32731"/>
                    </a:cubicBezTo>
                    <a:cubicBezTo>
                      <a:pt x="15099" y="32731"/>
                      <a:pt x="16893" y="32731"/>
                      <a:pt x="18688" y="32730"/>
                    </a:cubicBezTo>
                    <a:cubicBezTo>
                      <a:pt x="18691" y="32730"/>
                      <a:pt x="18693" y="32730"/>
                      <a:pt x="18696" y="32730"/>
                    </a:cubicBezTo>
                    <a:cubicBezTo>
                      <a:pt x="18898" y="32730"/>
                      <a:pt x="18932" y="32456"/>
                      <a:pt x="18941" y="32300"/>
                    </a:cubicBezTo>
                    <a:cubicBezTo>
                      <a:pt x="18949" y="31157"/>
                      <a:pt x="18940" y="30014"/>
                      <a:pt x="18944" y="28872"/>
                    </a:cubicBezTo>
                    <a:cubicBezTo>
                      <a:pt x="18933" y="28741"/>
                      <a:pt x="18998" y="28582"/>
                      <a:pt x="19142" y="28556"/>
                    </a:cubicBezTo>
                    <a:cubicBezTo>
                      <a:pt x="19252" y="28541"/>
                      <a:pt x="19363" y="28537"/>
                      <a:pt x="19475" y="28537"/>
                    </a:cubicBezTo>
                    <a:cubicBezTo>
                      <a:pt x="19579" y="28537"/>
                      <a:pt x="19684" y="28540"/>
                      <a:pt x="19789" y="28540"/>
                    </a:cubicBezTo>
                    <a:cubicBezTo>
                      <a:pt x="19897" y="28540"/>
                      <a:pt x="20004" y="28537"/>
                      <a:pt x="20111" y="28523"/>
                    </a:cubicBezTo>
                    <a:cubicBezTo>
                      <a:pt x="20923" y="28482"/>
                      <a:pt x="21706" y="28070"/>
                      <a:pt x="22204" y="27427"/>
                    </a:cubicBezTo>
                    <a:cubicBezTo>
                      <a:pt x="22637" y="26896"/>
                      <a:pt x="22833" y="26203"/>
                      <a:pt x="22831" y="25523"/>
                    </a:cubicBezTo>
                    <a:cubicBezTo>
                      <a:pt x="22829" y="17825"/>
                      <a:pt x="22832" y="10127"/>
                      <a:pt x="22828" y="2429"/>
                    </a:cubicBezTo>
                    <a:cubicBezTo>
                      <a:pt x="22854" y="1395"/>
                      <a:pt x="22142" y="393"/>
                      <a:pt x="21143" y="107"/>
                    </a:cubicBezTo>
                    <a:cubicBezTo>
                      <a:pt x="20921" y="35"/>
                      <a:pt x="20691" y="1"/>
                      <a:pt x="204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0" name="Google Shape;930;p34"/>
          <p:cNvGrpSpPr/>
          <p:nvPr/>
        </p:nvGrpSpPr>
        <p:grpSpPr>
          <a:xfrm>
            <a:off x="-799236" y="-402239"/>
            <a:ext cx="1726652" cy="1513041"/>
            <a:chOff x="1386120" y="734369"/>
            <a:chExt cx="1726652" cy="1513041"/>
          </a:xfrm>
        </p:grpSpPr>
        <p:grpSp>
          <p:nvGrpSpPr>
            <p:cNvPr id="931" name="Google Shape;931;p34"/>
            <p:cNvGrpSpPr/>
            <p:nvPr/>
          </p:nvGrpSpPr>
          <p:grpSpPr>
            <a:xfrm rot="-900166">
              <a:off x="1578656" y="919016"/>
              <a:ext cx="1354104" cy="1140455"/>
              <a:chOff x="1316575" y="3131425"/>
              <a:chExt cx="1064150" cy="896250"/>
            </a:xfrm>
          </p:grpSpPr>
          <p:sp>
            <p:nvSpPr>
              <p:cNvPr id="932" name="Google Shape;932;p34"/>
              <p:cNvSpPr/>
              <p:nvPr/>
            </p:nvSpPr>
            <p:spPr>
              <a:xfrm>
                <a:off x="1707075" y="3357075"/>
                <a:ext cx="129675" cy="207025"/>
              </a:xfrm>
              <a:custGeom>
                <a:avLst/>
                <a:gdLst/>
                <a:ahLst/>
                <a:cxnLst/>
                <a:rect l="l" t="t" r="r" b="b"/>
                <a:pathLst>
                  <a:path w="5187" h="8281" extrusionOk="0">
                    <a:moveTo>
                      <a:pt x="2628" y="1"/>
                    </a:moveTo>
                    <a:cubicBezTo>
                      <a:pt x="1996" y="1"/>
                      <a:pt x="1358" y="148"/>
                      <a:pt x="754" y="316"/>
                    </a:cubicBezTo>
                    <a:cubicBezTo>
                      <a:pt x="515" y="403"/>
                      <a:pt x="234" y="425"/>
                      <a:pt x="50" y="619"/>
                    </a:cubicBezTo>
                    <a:cubicBezTo>
                      <a:pt x="65" y="2827"/>
                      <a:pt x="61" y="5035"/>
                      <a:pt x="70" y="7243"/>
                    </a:cubicBezTo>
                    <a:cubicBezTo>
                      <a:pt x="79" y="7533"/>
                      <a:pt x="1" y="7868"/>
                      <a:pt x="240" y="8093"/>
                    </a:cubicBezTo>
                    <a:cubicBezTo>
                      <a:pt x="1675" y="8206"/>
                      <a:pt x="3114" y="8281"/>
                      <a:pt x="4555" y="8281"/>
                    </a:cubicBezTo>
                    <a:cubicBezTo>
                      <a:pt x="4703" y="8281"/>
                      <a:pt x="4851" y="8280"/>
                      <a:pt x="4999" y="8278"/>
                    </a:cubicBezTo>
                    <a:cubicBezTo>
                      <a:pt x="5069" y="8110"/>
                      <a:pt x="5184" y="7949"/>
                      <a:pt x="5176" y="7759"/>
                    </a:cubicBezTo>
                    <a:cubicBezTo>
                      <a:pt x="5177" y="5908"/>
                      <a:pt x="5186" y="4057"/>
                      <a:pt x="5185" y="2208"/>
                    </a:cubicBezTo>
                    <a:cubicBezTo>
                      <a:pt x="5157" y="1931"/>
                      <a:pt x="5179" y="1620"/>
                      <a:pt x="4999" y="1391"/>
                    </a:cubicBezTo>
                    <a:cubicBezTo>
                      <a:pt x="4764" y="1245"/>
                      <a:pt x="4496" y="1141"/>
                      <a:pt x="4317" y="920"/>
                    </a:cubicBezTo>
                    <a:cubicBezTo>
                      <a:pt x="4071" y="684"/>
                      <a:pt x="3947" y="328"/>
                      <a:pt x="3650" y="153"/>
                    </a:cubicBezTo>
                    <a:cubicBezTo>
                      <a:pt x="3315" y="44"/>
                      <a:pt x="2973" y="1"/>
                      <a:pt x="2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1847650" y="3357400"/>
                <a:ext cx="121750" cy="206550"/>
              </a:xfrm>
              <a:custGeom>
                <a:avLst/>
                <a:gdLst/>
                <a:ahLst/>
                <a:cxnLst/>
                <a:rect l="l" t="t" r="r" b="b"/>
                <a:pathLst>
                  <a:path w="4870" h="8262" extrusionOk="0">
                    <a:moveTo>
                      <a:pt x="2603" y="1"/>
                    </a:moveTo>
                    <a:cubicBezTo>
                      <a:pt x="2349" y="1"/>
                      <a:pt x="2095" y="23"/>
                      <a:pt x="1844" y="73"/>
                    </a:cubicBezTo>
                    <a:cubicBezTo>
                      <a:pt x="1637" y="106"/>
                      <a:pt x="1496" y="273"/>
                      <a:pt x="1376" y="428"/>
                    </a:cubicBezTo>
                    <a:cubicBezTo>
                      <a:pt x="1126" y="741"/>
                      <a:pt x="870" y="1077"/>
                      <a:pt x="492" y="1240"/>
                    </a:cubicBezTo>
                    <a:cubicBezTo>
                      <a:pt x="208" y="1340"/>
                      <a:pt x="43" y="1645"/>
                      <a:pt x="57" y="1938"/>
                    </a:cubicBezTo>
                    <a:cubicBezTo>
                      <a:pt x="53" y="3789"/>
                      <a:pt x="50" y="5640"/>
                      <a:pt x="45" y="7490"/>
                    </a:cubicBezTo>
                    <a:cubicBezTo>
                      <a:pt x="45" y="7704"/>
                      <a:pt x="1" y="7959"/>
                      <a:pt x="182" y="8119"/>
                    </a:cubicBezTo>
                    <a:cubicBezTo>
                      <a:pt x="281" y="8235"/>
                      <a:pt x="413" y="8261"/>
                      <a:pt x="552" y="8261"/>
                    </a:cubicBezTo>
                    <a:cubicBezTo>
                      <a:pt x="668" y="8261"/>
                      <a:pt x="788" y="8243"/>
                      <a:pt x="900" y="8243"/>
                    </a:cubicBezTo>
                    <a:cubicBezTo>
                      <a:pt x="914" y="8243"/>
                      <a:pt x="928" y="8244"/>
                      <a:pt x="942" y="8244"/>
                    </a:cubicBezTo>
                    <a:cubicBezTo>
                      <a:pt x="2187" y="8218"/>
                      <a:pt x="3430" y="8125"/>
                      <a:pt x="4670" y="8005"/>
                    </a:cubicBezTo>
                    <a:cubicBezTo>
                      <a:pt x="4772" y="7902"/>
                      <a:pt x="4861" y="7774"/>
                      <a:pt x="4847" y="7622"/>
                    </a:cubicBezTo>
                    <a:cubicBezTo>
                      <a:pt x="4853" y="5405"/>
                      <a:pt x="4857" y="3187"/>
                      <a:pt x="4861" y="970"/>
                    </a:cubicBezTo>
                    <a:cubicBezTo>
                      <a:pt x="4869" y="701"/>
                      <a:pt x="4750" y="374"/>
                      <a:pt x="4461" y="306"/>
                    </a:cubicBezTo>
                    <a:cubicBezTo>
                      <a:pt x="3860" y="135"/>
                      <a:pt x="3231" y="1"/>
                      <a:pt x="2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1980925" y="3374900"/>
                <a:ext cx="135325" cy="179450"/>
              </a:xfrm>
              <a:custGeom>
                <a:avLst/>
                <a:gdLst/>
                <a:ahLst/>
                <a:cxnLst/>
                <a:rect l="l" t="t" r="r" b="b"/>
                <a:pathLst>
                  <a:path w="5413" h="7178" extrusionOk="0">
                    <a:moveTo>
                      <a:pt x="255" y="1"/>
                    </a:moveTo>
                    <a:cubicBezTo>
                      <a:pt x="222" y="1"/>
                      <a:pt x="189" y="8"/>
                      <a:pt x="157" y="26"/>
                    </a:cubicBezTo>
                    <a:cubicBezTo>
                      <a:pt x="66" y="71"/>
                      <a:pt x="15" y="172"/>
                      <a:pt x="24" y="273"/>
                    </a:cubicBezTo>
                    <a:cubicBezTo>
                      <a:pt x="17" y="2401"/>
                      <a:pt x="14" y="4529"/>
                      <a:pt x="9" y="6659"/>
                    </a:cubicBezTo>
                    <a:cubicBezTo>
                      <a:pt x="1" y="6811"/>
                      <a:pt x="53" y="6968"/>
                      <a:pt x="160" y="7081"/>
                    </a:cubicBezTo>
                    <a:cubicBezTo>
                      <a:pt x="250" y="7156"/>
                      <a:pt x="357" y="7178"/>
                      <a:pt x="469" y="7178"/>
                    </a:cubicBezTo>
                    <a:cubicBezTo>
                      <a:pt x="594" y="7178"/>
                      <a:pt x="726" y="7150"/>
                      <a:pt x="845" y="7138"/>
                    </a:cubicBezTo>
                    <a:cubicBezTo>
                      <a:pt x="2267" y="6955"/>
                      <a:pt x="3690" y="6759"/>
                      <a:pt x="5091" y="6451"/>
                    </a:cubicBezTo>
                    <a:cubicBezTo>
                      <a:pt x="5290" y="6352"/>
                      <a:pt x="5385" y="6102"/>
                      <a:pt x="5401" y="5891"/>
                    </a:cubicBezTo>
                    <a:cubicBezTo>
                      <a:pt x="5401" y="4814"/>
                      <a:pt x="5413" y="3735"/>
                      <a:pt x="5404" y="2658"/>
                    </a:cubicBezTo>
                    <a:cubicBezTo>
                      <a:pt x="5224" y="2324"/>
                      <a:pt x="4850" y="2178"/>
                      <a:pt x="4534" y="2003"/>
                    </a:cubicBezTo>
                    <a:cubicBezTo>
                      <a:pt x="3212" y="1281"/>
                      <a:pt x="1863" y="600"/>
                      <a:pt x="459" y="55"/>
                    </a:cubicBezTo>
                    <a:cubicBezTo>
                      <a:pt x="393" y="30"/>
                      <a:pt x="32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1561000" y="3378475"/>
                <a:ext cx="135975" cy="178775"/>
              </a:xfrm>
              <a:custGeom>
                <a:avLst/>
                <a:gdLst/>
                <a:ahLst/>
                <a:cxnLst/>
                <a:rect l="l" t="t" r="r" b="b"/>
                <a:pathLst>
                  <a:path w="5439" h="7151" extrusionOk="0">
                    <a:moveTo>
                      <a:pt x="5126" y="1"/>
                    </a:moveTo>
                    <a:cubicBezTo>
                      <a:pt x="5106" y="1"/>
                      <a:pt x="5086" y="4"/>
                      <a:pt x="5066" y="10"/>
                    </a:cubicBezTo>
                    <a:cubicBezTo>
                      <a:pt x="3484" y="645"/>
                      <a:pt x="1984" y="1463"/>
                      <a:pt x="491" y="2279"/>
                    </a:cubicBezTo>
                    <a:cubicBezTo>
                      <a:pt x="322" y="2379"/>
                      <a:pt x="139" y="2488"/>
                      <a:pt x="56" y="2675"/>
                    </a:cubicBezTo>
                    <a:cubicBezTo>
                      <a:pt x="1" y="2808"/>
                      <a:pt x="23" y="2956"/>
                      <a:pt x="19" y="3098"/>
                    </a:cubicBezTo>
                    <a:cubicBezTo>
                      <a:pt x="23" y="4088"/>
                      <a:pt x="23" y="5078"/>
                      <a:pt x="26" y="6068"/>
                    </a:cubicBezTo>
                    <a:cubicBezTo>
                      <a:pt x="13" y="6225"/>
                      <a:pt x="120" y="6407"/>
                      <a:pt x="287" y="6428"/>
                    </a:cubicBezTo>
                    <a:cubicBezTo>
                      <a:pt x="1824" y="6730"/>
                      <a:pt x="3375" y="6964"/>
                      <a:pt x="4934" y="7131"/>
                    </a:cubicBezTo>
                    <a:cubicBezTo>
                      <a:pt x="4995" y="7133"/>
                      <a:pt x="5066" y="7151"/>
                      <a:pt x="5133" y="7151"/>
                    </a:cubicBezTo>
                    <a:cubicBezTo>
                      <a:pt x="5195" y="7151"/>
                      <a:pt x="5253" y="7135"/>
                      <a:pt x="5295" y="7076"/>
                    </a:cubicBezTo>
                    <a:cubicBezTo>
                      <a:pt x="5439" y="6925"/>
                      <a:pt x="5426" y="6709"/>
                      <a:pt x="5421" y="6518"/>
                    </a:cubicBezTo>
                    <a:cubicBezTo>
                      <a:pt x="5414" y="4452"/>
                      <a:pt x="5412" y="2386"/>
                      <a:pt x="5407" y="320"/>
                    </a:cubicBezTo>
                    <a:cubicBezTo>
                      <a:pt x="5423" y="168"/>
                      <a:pt x="5278" y="1"/>
                      <a:pt x="5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2128075" y="3447600"/>
                <a:ext cx="150900" cy="83175"/>
              </a:xfrm>
              <a:custGeom>
                <a:avLst/>
                <a:gdLst/>
                <a:ahLst/>
                <a:cxnLst/>
                <a:rect l="l" t="t" r="r" b="b"/>
                <a:pathLst>
                  <a:path w="6036" h="3327" extrusionOk="0">
                    <a:moveTo>
                      <a:pt x="261" y="1"/>
                    </a:moveTo>
                    <a:cubicBezTo>
                      <a:pt x="198" y="1"/>
                      <a:pt x="135" y="13"/>
                      <a:pt x="75" y="42"/>
                    </a:cubicBezTo>
                    <a:cubicBezTo>
                      <a:pt x="1" y="168"/>
                      <a:pt x="15" y="319"/>
                      <a:pt x="12" y="460"/>
                    </a:cubicBezTo>
                    <a:cubicBezTo>
                      <a:pt x="16" y="1297"/>
                      <a:pt x="3" y="2133"/>
                      <a:pt x="11" y="2970"/>
                    </a:cubicBezTo>
                    <a:cubicBezTo>
                      <a:pt x="14" y="3113"/>
                      <a:pt x="86" y="3327"/>
                      <a:pt x="250" y="3327"/>
                    </a:cubicBezTo>
                    <a:cubicBezTo>
                      <a:pt x="266" y="3327"/>
                      <a:pt x="283" y="3325"/>
                      <a:pt x="301" y="3320"/>
                    </a:cubicBezTo>
                    <a:cubicBezTo>
                      <a:pt x="2129" y="2921"/>
                      <a:pt x="3937" y="2434"/>
                      <a:pt x="5718" y="1866"/>
                    </a:cubicBezTo>
                    <a:cubicBezTo>
                      <a:pt x="5862" y="1820"/>
                      <a:pt x="5945" y="1683"/>
                      <a:pt x="6036" y="1572"/>
                    </a:cubicBezTo>
                    <a:cubicBezTo>
                      <a:pt x="5983" y="1409"/>
                      <a:pt x="5932" y="1192"/>
                      <a:pt x="5729" y="1167"/>
                    </a:cubicBezTo>
                    <a:cubicBezTo>
                      <a:pt x="5280" y="1125"/>
                      <a:pt x="4827" y="1120"/>
                      <a:pt x="4381" y="1058"/>
                    </a:cubicBezTo>
                    <a:cubicBezTo>
                      <a:pt x="3122" y="916"/>
                      <a:pt x="1885" y="599"/>
                      <a:pt x="712" y="125"/>
                    </a:cubicBezTo>
                    <a:cubicBezTo>
                      <a:pt x="571" y="69"/>
                      <a:pt x="414"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1397325" y="3450900"/>
                <a:ext cx="152525" cy="83125"/>
              </a:xfrm>
              <a:custGeom>
                <a:avLst/>
                <a:gdLst/>
                <a:ahLst/>
                <a:cxnLst/>
                <a:rect l="l" t="t" r="r" b="b"/>
                <a:pathLst>
                  <a:path w="6101" h="3325" extrusionOk="0">
                    <a:moveTo>
                      <a:pt x="5818" y="0"/>
                    </a:moveTo>
                    <a:cubicBezTo>
                      <a:pt x="5671" y="0"/>
                      <a:pt x="5535" y="68"/>
                      <a:pt x="5400" y="124"/>
                    </a:cubicBezTo>
                    <a:cubicBezTo>
                      <a:pt x="3881" y="692"/>
                      <a:pt x="2260" y="970"/>
                      <a:pt x="639" y="993"/>
                    </a:cubicBezTo>
                    <a:cubicBezTo>
                      <a:pt x="576" y="992"/>
                      <a:pt x="512" y="990"/>
                      <a:pt x="449" y="990"/>
                    </a:cubicBezTo>
                    <a:cubicBezTo>
                      <a:pt x="314" y="990"/>
                      <a:pt x="180" y="999"/>
                      <a:pt x="52" y="1050"/>
                    </a:cubicBezTo>
                    <a:cubicBezTo>
                      <a:pt x="46" y="1253"/>
                      <a:pt x="0" y="1473"/>
                      <a:pt x="85" y="1665"/>
                    </a:cubicBezTo>
                    <a:cubicBezTo>
                      <a:pt x="199" y="1771"/>
                      <a:pt x="369" y="1791"/>
                      <a:pt x="513" y="1848"/>
                    </a:cubicBezTo>
                    <a:cubicBezTo>
                      <a:pt x="2268" y="2445"/>
                      <a:pt x="4059" y="2937"/>
                      <a:pt x="5872" y="3325"/>
                    </a:cubicBezTo>
                    <a:cubicBezTo>
                      <a:pt x="6087" y="3248"/>
                      <a:pt x="6075" y="2968"/>
                      <a:pt x="6081" y="2780"/>
                    </a:cubicBezTo>
                    <a:cubicBezTo>
                      <a:pt x="6065" y="1905"/>
                      <a:pt x="6101" y="1028"/>
                      <a:pt x="6056" y="154"/>
                    </a:cubicBezTo>
                    <a:cubicBezTo>
                      <a:pt x="6002" y="105"/>
                      <a:pt x="5950" y="56"/>
                      <a:pt x="5901" y="8"/>
                    </a:cubicBezTo>
                    <a:cubicBezTo>
                      <a:pt x="5873" y="3"/>
                      <a:pt x="5845" y="0"/>
                      <a:pt x="5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1353400" y="3472850"/>
                <a:ext cx="33600" cy="14550"/>
              </a:xfrm>
              <a:custGeom>
                <a:avLst/>
                <a:gdLst/>
                <a:ahLst/>
                <a:cxnLst/>
                <a:rect l="l" t="t" r="r" b="b"/>
                <a:pathLst>
                  <a:path w="1344" h="582" extrusionOk="0">
                    <a:moveTo>
                      <a:pt x="211" y="0"/>
                    </a:moveTo>
                    <a:cubicBezTo>
                      <a:pt x="140" y="0"/>
                      <a:pt x="70" y="8"/>
                      <a:pt x="0" y="31"/>
                    </a:cubicBezTo>
                    <a:cubicBezTo>
                      <a:pt x="23" y="61"/>
                      <a:pt x="67" y="125"/>
                      <a:pt x="89" y="156"/>
                    </a:cubicBezTo>
                    <a:cubicBezTo>
                      <a:pt x="446" y="297"/>
                      <a:pt x="805" y="434"/>
                      <a:pt x="1161" y="582"/>
                    </a:cubicBezTo>
                    <a:cubicBezTo>
                      <a:pt x="1339" y="510"/>
                      <a:pt x="1343" y="279"/>
                      <a:pt x="1260" y="135"/>
                    </a:cubicBezTo>
                    <a:cubicBezTo>
                      <a:pt x="1097" y="39"/>
                      <a:pt x="897" y="73"/>
                      <a:pt x="718" y="46"/>
                    </a:cubicBezTo>
                    <a:cubicBezTo>
                      <a:pt x="550" y="45"/>
                      <a:pt x="379" y="0"/>
                      <a:pt x="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2128200" y="3617200"/>
                <a:ext cx="140475" cy="123975"/>
              </a:xfrm>
              <a:custGeom>
                <a:avLst/>
                <a:gdLst/>
                <a:ahLst/>
                <a:cxnLst/>
                <a:rect l="l" t="t" r="r" b="b"/>
                <a:pathLst>
                  <a:path w="5619" h="4959" extrusionOk="0">
                    <a:moveTo>
                      <a:pt x="5491" y="0"/>
                    </a:moveTo>
                    <a:cubicBezTo>
                      <a:pt x="5426" y="0"/>
                      <a:pt x="5361" y="5"/>
                      <a:pt x="5303" y="35"/>
                    </a:cubicBezTo>
                    <a:cubicBezTo>
                      <a:pt x="3709" y="715"/>
                      <a:pt x="2076" y="1301"/>
                      <a:pt x="414" y="1792"/>
                    </a:cubicBezTo>
                    <a:cubicBezTo>
                      <a:pt x="201" y="1846"/>
                      <a:pt x="4" y="2022"/>
                      <a:pt x="4" y="2255"/>
                    </a:cubicBezTo>
                    <a:cubicBezTo>
                      <a:pt x="0" y="3133"/>
                      <a:pt x="10" y="4012"/>
                      <a:pt x="5" y="4892"/>
                    </a:cubicBezTo>
                    <a:cubicBezTo>
                      <a:pt x="50" y="4909"/>
                      <a:pt x="102" y="4959"/>
                      <a:pt x="154" y="4959"/>
                    </a:cubicBezTo>
                    <a:cubicBezTo>
                      <a:pt x="172" y="4959"/>
                      <a:pt x="190" y="4953"/>
                      <a:pt x="208" y="4938"/>
                    </a:cubicBezTo>
                    <a:cubicBezTo>
                      <a:pt x="996" y="4431"/>
                      <a:pt x="1731" y="3846"/>
                      <a:pt x="2448" y="3246"/>
                    </a:cubicBezTo>
                    <a:cubicBezTo>
                      <a:pt x="2895" y="2898"/>
                      <a:pt x="3294" y="2496"/>
                      <a:pt x="3710" y="2115"/>
                    </a:cubicBezTo>
                    <a:cubicBezTo>
                      <a:pt x="4263" y="1616"/>
                      <a:pt x="4758" y="1059"/>
                      <a:pt x="5277" y="528"/>
                    </a:cubicBezTo>
                    <a:cubicBezTo>
                      <a:pt x="5407" y="370"/>
                      <a:pt x="5619" y="232"/>
                      <a:pt x="5590" y="1"/>
                    </a:cubicBezTo>
                    <a:lnTo>
                      <a:pt x="5590" y="1"/>
                    </a:lnTo>
                    <a:cubicBezTo>
                      <a:pt x="5586" y="1"/>
                      <a:pt x="5583" y="1"/>
                      <a:pt x="5579" y="1"/>
                    </a:cubicBezTo>
                    <a:cubicBezTo>
                      <a:pt x="5550" y="1"/>
                      <a:pt x="5520" y="0"/>
                      <a:pt x="5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1421400" y="3621700"/>
                <a:ext cx="128425" cy="118200"/>
              </a:xfrm>
              <a:custGeom>
                <a:avLst/>
                <a:gdLst/>
                <a:ahLst/>
                <a:cxnLst/>
                <a:rect l="l" t="t" r="r" b="b"/>
                <a:pathLst>
                  <a:path w="5137" h="4728" extrusionOk="0">
                    <a:moveTo>
                      <a:pt x="198" y="0"/>
                    </a:moveTo>
                    <a:cubicBezTo>
                      <a:pt x="115" y="0"/>
                      <a:pt x="57" y="101"/>
                      <a:pt x="0" y="149"/>
                    </a:cubicBezTo>
                    <a:cubicBezTo>
                      <a:pt x="150" y="377"/>
                      <a:pt x="349" y="567"/>
                      <a:pt x="530" y="769"/>
                    </a:cubicBezTo>
                    <a:cubicBezTo>
                      <a:pt x="1785" y="2163"/>
                      <a:pt x="3159" y="3456"/>
                      <a:pt x="4669" y="4570"/>
                    </a:cubicBezTo>
                    <a:cubicBezTo>
                      <a:pt x="4760" y="4626"/>
                      <a:pt x="4846" y="4728"/>
                      <a:pt x="4959" y="4728"/>
                    </a:cubicBezTo>
                    <a:cubicBezTo>
                      <a:pt x="4975" y="4728"/>
                      <a:pt x="4992" y="4726"/>
                      <a:pt x="5009" y="4721"/>
                    </a:cubicBezTo>
                    <a:cubicBezTo>
                      <a:pt x="5128" y="4627"/>
                      <a:pt x="5104" y="4462"/>
                      <a:pt x="5113" y="4329"/>
                    </a:cubicBezTo>
                    <a:cubicBezTo>
                      <a:pt x="5111" y="3601"/>
                      <a:pt x="5118" y="2872"/>
                      <a:pt x="5116" y="2144"/>
                    </a:cubicBezTo>
                    <a:cubicBezTo>
                      <a:pt x="5137" y="1910"/>
                      <a:pt x="4960" y="1693"/>
                      <a:pt x="4736" y="1651"/>
                    </a:cubicBezTo>
                    <a:cubicBezTo>
                      <a:pt x="3207" y="1199"/>
                      <a:pt x="1710" y="644"/>
                      <a:pt x="248" y="12"/>
                    </a:cubicBezTo>
                    <a:cubicBezTo>
                      <a:pt x="230" y="4"/>
                      <a:pt x="213"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1980325" y="3670225"/>
                <a:ext cx="135775" cy="138200"/>
              </a:xfrm>
              <a:custGeom>
                <a:avLst/>
                <a:gdLst/>
                <a:ahLst/>
                <a:cxnLst/>
                <a:rect l="l" t="t" r="r" b="b"/>
                <a:pathLst>
                  <a:path w="5431" h="5528" extrusionOk="0">
                    <a:moveTo>
                      <a:pt x="5209" y="1"/>
                    </a:moveTo>
                    <a:cubicBezTo>
                      <a:pt x="5124" y="1"/>
                      <a:pt x="5031" y="43"/>
                      <a:pt x="4953" y="55"/>
                    </a:cubicBezTo>
                    <a:cubicBezTo>
                      <a:pt x="3456" y="453"/>
                      <a:pt x="1935" y="763"/>
                      <a:pt x="402" y="992"/>
                    </a:cubicBezTo>
                    <a:cubicBezTo>
                      <a:pt x="302" y="1014"/>
                      <a:pt x="173" y="1025"/>
                      <a:pt x="125" y="1128"/>
                    </a:cubicBezTo>
                    <a:cubicBezTo>
                      <a:pt x="1" y="1360"/>
                      <a:pt x="35" y="1628"/>
                      <a:pt x="33" y="1881"/>
                    </a:cubicBezTo>
                    <a:cubicBezTo>
                      <a:pt x="35" y="2998"/>
                      <a:pt x="39" y="4118"/>
                      <a:pt x="39" y="5236"/>
                    </a:cubicBezTo>
                    <a:cubicBezTo>
                      <a:pt x="36" y="5333"/>
                      <a:pt x="41" y="5473"/>
                      <a:pt x="160" y="5506"/>
                    </a:cubicBezTo>
                    <a:cubicBezTo>
                      <a:pt x="189" y="5521"/>
                      <a:pt x="219" y="5527"/>
                      <a:pt x="248" y="5527"/>
                    </a:cubicBezTo>
                    <a:cubicBezTo>
                      <a:pt x="336" y="5527"/>
                      <a:pt x="426" y="5475"/>
                      <a:pt x="514" y="5457"/>
                    </a:cubicBezTo>
                    <a:cubicBezTo>
                      <a:pt x="2173" y="4963"/>
                      <a:pt x="3766" y="4255"/>
                      <a:pt x="5251" y="3362"/>
                    </a:cubicBezTo>
                    <a:cubicBezTo>
                      <a:pt x="5386" y="3261"/>
                      <a:pt x="5416" y="3071"/>
                      <a:pt x="5431" y="2913"/>
                    </a:cubicBezTo>
                    <a:cubicBezTo>
                      <a:pt x="5431" y="2137"/>
                      <a:pt x="5426" y="1364"/>
                      <a:pt x="5427" y="589"/>
                    </a:cubicBezTo>
                    <a:cubicBezTo>
                      <a:pt x="5414" y="409"/>
                      <a:pt x="5405" y="218"/>
                      <a:pt x="5337" y="50"/>
                    </a:cubicBezTo>
                    <a:cubicBezTo>
                      <a:pt x="5299" y="13"/>
                      <a:pt x="5255" y="1"/>
                      <a:pt x="5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1560775" y="3671025"/>
                <a:ext cx="135900" cy="140075"/>
              </a:xfrm>
              <a:custGeom>
                <a:avLst/>
                <a:gdLst/>
                <a:ahLst/>
                <a:cxnLst/>
                <a:rect l="l" t="t" r="r" b="b"/>
                <a:pathLst>
                  <a:path w="5436" h="5603" extrusionOk="0">
                    <a:moveTo>
                      <a:pt x="272" y="0"/>
                    </a:moveTo>
                    <a:cubicBezTo>
                      <a:pt x="236" y="16"/>
                      <a:pt x="163" y="46"/>
                      <a:pt x="128" y="61"/>
                    </a:cubicBezTo>
                    <a:cubicBezTo>
                      <a:pt x="104" y="96"/>
                      <a:pt x="58" y="164"/>
                      <a:pt x="35" y="198"/>
                    </a:cubicBezTo>
                    <a:cubicBezTo>
                      <a:pt x="33" y="1113"/>
                      <a:pt x="28" y="2029"/>
                      <a:pt x="29" y="2944"/>
                    </a:cubicBezTo>
                    <a:cubicBezTo>
                      <a:pt x="0" y="3172"/>
                      <a:pt x="188" y="3340"/>
                      <a:pt x="366" y="3446"/>
                    </a:cubicBezTo>
                    <a:cubicBezTo>
                      <a:pt x="746" y="3671"/>
                      <a:pt x="1113" y="3916"/>
                      <a:pt x="1510" y="4111"/>
                    </a:cubicBezTo>
                    <a:cubicBezTo>
                      <a:pt x="1986" y="4342"/>
                      <a:pt x="2445" y="4610"/>
                      <a:pt x="2941" y="4797"/>
                    </a:cubicBezTo>
                    <a:cubicBezTo>
                      <a:pt x="3676" y="5106"/>
                      <a:pt x="4416" y="5412"/>
                      <a:pt x="5192" y="5602"/>
                    </a:cubicBezTo>
                    <a:cubicBezTo>
                      <a:pt x="5194" y="5602"/>
                      <a:pt x="5196" y="5602"/>
                      <a:pt x="5198" y="5602"/>
                    </a:cubicBezTo>
                    <a:cubicBezTo>
                      <a:pt x="5435" y="5602"/>
                      <a:pt x="5430" y="5308"/>
                      <a:pt x="5422" y="5137"/>
                    </a:cubicBezTo>
                    <a:cubicBezTo>
                      <a:pt x="5420" y="3871"/>
                      <a:pt x="5430" y="2605"/>
                      <a:pt x="5427" y="1338"/>
                    </a:cubicBezTo>
                    <a:cubicBezTo>
                      <a:pt x="5434" y="1197"/>
                      <a:pt x="5327" y="1096"/>
                      <a:pt x="5231" y="1011"/>
                    </a:cubicBezTo>
                    <a:cubicBezTo>
                      <a:pt x="3559" y="779"/>
                      <a:pt x="1903" y="435"/>
                      <a:pt x="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708325" y="3699400"/>
                <a:ext cx="128700" cy="130650"/>
              </a:xfrm>
              <a:custGeom>
                <a:avLst/>
                <a:gdLst/>
                <a:ahLst/>
                <a:cxnLst/>
                <a:rect l="l" t="t" r="r" b="b"/>
                <a:pathLst>
                  <a:path w="5148" h="5226" extrusionOk="0">
                    <a:moveTo>
                      <a:pt x="283" y="0"/>
                    </a:moveTo>
                    <a:cubicBezTo>
                      <a:pt x="144" y="109"/>
                      <a:pt x="7" y="256"/>
                      <a:pt x="20" y="447"/>
                    </a:cubicBezTo>
                    <a:cubicBezTo>
                      <a:pt x="15" y="1718"/>
                      <a:pt x="14" y="2990"/>
                      <a:pt x="10" y="4261"/>
                    </a:cubicBezTo>
                    <a:cubicBezTo>
                      <a:pt x="0" y="4446"/>
                      <a:pt x="86" y="4683"/>
                      <a:pt x="287" y="4728"/>
                    </a:cubicBezTo>
                    <a:cubicBezTo>
                      <a:pt x="1736" y="5060"/>
                      <a:pt x="3225" y="5218"/>
                      <a:pt x="4712" y="5225"/>
                    </a:cubicBezTo>
                    <a:cubicBezTo>
                      <a:pt x="4718" y="5226"/>
                      <a:pt x="4724" y="5226"/>
                      <a:pt x="4730" y="5226"/>
                    </a:cubicBezTo>
                    <a:cubicBezTo>
                      <a:pt x="4931" y="5226"/>
                      <a:pt x="5143" y="5048"/>
                      <a:pt x="5124" y="4836"/>
                    </a:cubicBezTo>
                    <a:cubicBezTo>
                      <a:pt x="5131" y="3591"/>
                      <a:pt x="5129" y="2346"/>
                      <a:pt x="5134" y="1101"/>
                    </a:cubicBezTo>
                    <a:cubicBezTo>
                      <a:pt x="5133" y="889"/>
                      <a:pt x="5148" y="676"/>
                      <a:pt x="5095" y="471"/>
                    </a:cubicBezTo>
                    <a:cubicBezTo>
                      <a:pt x="4968" y="323"/>
                      <a:pt x="4778" y="282"/>
                      <a:pt x="4593" y="282"/>
                    </a:cubicBezTo>
                    <a:cubicBezTo>
                      <a:pt x="4591" y="282"/>
                      <a:pt x="4589" y="282"/>
                      <a:pt x="4587" y="282"/>
                    </a:cubicBezTo>
                    <a:cubicBezTo>
                      <a:pt x="3149" y="264"/>
                      <a:pt x="1711" y="175"/>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848500" y="3699000"/>
                <a:ext cx="120500" cy="130700"/>
              </a:xfrm>
              <a:custGeom>
                <a:avLst/>
                <a:gdLst/>
                <a:ahLst/>
                <a:cxnLst/>
                <a:rect l="l" t="t" r="r" b="b"/>
                <a:pathLst>
                  <a:path w="4820" h="5228" extrusionOk="0">
                    <a:moveTo>
                      <a:pt x="4511" y="0"/>
                    </a:moveTo>
                    <a:cubicBezTo>
                      <a:pt x="4494" y="0"/>
                      <a:pt x="4477" y="2"/>
                      <a:pt x="4460" y="6"/>
                    </a:cubicBezTo>
                    <a:cubicBezTo>
                      <a:pt x="3154" y="162"/>
                      <a:pt x="1840" y="261"/>
                      <a:pt x="525" y="289"/>
                    </a:cubicBezTo>
                    <a:cubicBezTo>
                      <a:pt x="333" y="310"/>
                      <a:pt x="31" y="291"/>
                      <a:pt x="27" y="558"/>
                    </a:cubicBezTo>
                    <a:cubicBezTo>
                      <a:pt x="7" y="1990"/>
                      <a:pt x="18" y="3424"/>
                      <a:pt x="11" y="4858"/>
                    </a:cubicBezTo>
                    <a:cubicBezTo>
                      <a:pt x="1" y="5009"/>
                      <a:pt x="119" y="5123"/>
                      <a:pt x="214" y="5227"/>
                    </a:cubicBezTo>
                    <a:cubicBezTo>
                      <a:pt x="1090" y="5182"/>
                      <a:pt x="1967" y="5112"/>
                      <a:pt x="2836" y="4975"/>
                    </a:cubicBezTo>
                    <a:cubicBezTo>
                      <a:pt x="3438" y="4865"/>
                      <a:pt x="4058" y="4801"/>
                      <a:pt x="4635" y="4591"/>
                    </a:cubicBezTo>
                    <a:cubicBezTo>
                      <a:pt x="4700" y="4431"/>
                      <a:pt x="4756" y="4269"/>
                      <a:pt x="4820" y="4110"/>
                    </a:cubicBezTo>
                    <a:cubicBezTo>
                      <a:pt x="4820" y="2851"/>
                      <a:pt x="4815" y="1594"/>
                      <a:pt x="4813" y="336"/>
                    </a:cubicBezTo>
                    <a:cubicBezTo>
                      <a:pt x="4819" y="176"/>
                      <a:pt x="4675" y="0"/>
                      <a:pt x="4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316575" y="3131425"/>
                <a:ext cx="1064150" cy="332950"/>
              </a:xfrm>
              <a:custGeom>
                <a:avLst/>
                <a:gdLst/>
                <a:ahLst/>
                <a:cxnLst/>
                <a:rect l="l" t="t" r="r" b="b"/>
                <a:pathLst>
                  <a:path w="42566" h="13318" extrusionOk="0">
                    <a:moveTo>
                      <a:pt x="25767" y="1"/>
                    </a:moveTo>
                    <a:cubicBezTo>
                      <a:pt x="24932" y="1"/>
                      <a:pt x="24093" y="192"/>
                      <a:pt x="23371" y="618"/>
                    </a:cubicBezTo>
                    <a:cubicBezTo>
                      <a:pt x="22572" y="1083"/>
                      <a:pt x="21931" y="1787"/>
                      <a:pt x="21460" y="2578"/>
                    </a:cubicBezTo>
                    <a:cubicBezTo>
                      <a:pt x="21353" y="2716"/>
                      <a:pt x="21286" y="2936"/>
                      <a:pt x="21087" y="2959"/>
                    </a:cubicBezTo>
                    <a:cubicBezTo>
                      <a:pt x="21081" y="2960"/>
                      <a:pt x="21075" y="2960"/>
                      <a:pt x="21070" y="2960"/>
                    </a:cubicBezTo>
                    <a:cubicBezTo>
                      <a:pt x="20944" y="2960"/>
                      <a:pt x="20863" y="2846"/>
                      <a:pt x="20803" y="2751"/>
                    </a:cubicBezTo>
                    <a:cubicBezTo>
                      <a:pt x="20259" y="1844"/>
                      <a:pt x="19405" y="1152"/>
                      <a:pt x="18453" y="710"/>
                    </a:cubicBezTo>
                    <a:cubicBezTo>
                      <a:pt x="17608" y="317"/>
                      <a:pt x="16664" y="107"/>
                      <a:pt x="15725" y="107"/>
                    </a:cubicBezTo>
                    <a:cubicBezTo>
                      <a:pt x="14625" y="107"/>
                      <a:pt x="13532" y="395"/>
                      <a:pt x="12611" y="1015"/>
                    </a:cubicBezTo>
                    <a:cubicBezTo>
                      <a:pt x="11179" y="1976"/>
                      <a:pt x="10267" y="3482"/>
                      <a:pt x="9319" y="4882"/>
                    </a:cubicBezTo>
                    <a:cubicBezTo>
                      <a:pt x="7971" y="6807"/>
                      <a:pt x="6436" y="8624"/>
                      <a:pt x="4607" y="10110"/>
                    </a:cubicBezTo>
                    <a:cubicBezTo>
                      <a:pt x="3261" y="11209"/>
                      <a:pt x="1734" y="12110"/>
                      <a:pt x="58" y="12601"/>
                    </a:cubicBezTo>
                    <a:cubicBezTo>
                      <a:pt x="68" y="12700"/>
                      <a:pt x="0" y="12866"/>
                      <a:pt x="145" y="12894"/>
                    </a:cubicBezTo>
                    <a:cubicBezTo>
                      <a:pt x="1323" y="13162"/>
                      <a:pt x="2533" y="13278"/>
                      <a:pt x="3741" y="13278"/>
                    </a:cubicBezTo>
                    <a:cubicBezTo>
                      <a:pt x="3749" y="13278"/>
                      <a:pt x="3757" y="13278"/>
                      <a:pt x="3765" y="13278"/>
                    </a:cubicBezTo>
                    <a:cubicBezTo>
                      <a:pt x="5747" y="13278"/>
                      <a:pt x="7736" y="12849"/>
                      <a:pt x="9522" y="11987"/>
                    </a:cubicBezTo>
                    <a:cubicBezTo>
                      <a:pt x="10232" y="11628"/>
                      <a:pt x="10928" y="11246"/>
                      <a:pt x="11630" y="10873"/>
                    </a:cubicBezTo>
                    <a:cubicBezTo>
                      <a:pt x="12405" y="10444"/>
                      <a:pt x="13215" y="10086"/>
                      <a:pt x="14013" y="9704"/>
                    </a:cubicBezTo>
                    <a:cubicBezTo>
                      <a:pt x="14803" y="9390"/>
                      <a:pt x="15583" y="9038"/>
                      <a:pt x="16409" y="8821"/>
                    </a:cubicBezTo>
                    <a:cubicBezTo>
                      <a:pt x="17011" y="8659"/>
                      <a:pt x="17636" y="8537"/>
                      <a:pt x="18261" y="8537"/>
                    </a:cubicBezTo>
                    <a:cubicBezTo>
                      <a:pt x="18478" y="8537"/>
                      <a:pt x="18695" y="8551"/>
                      <a:pt x="18912" y="8584"/>
                    </a:cubicBezTo>
                    <a:cubicBezTo>
                      <a:pt x="19173" y="8644"/>
                      <a:pt x="19463" y="8672"/>
                      <a:pt x="19675" y="8858"/>
                    </a:cubicBezTo>
                    <a:cubicBezTo>
                      <a:pt x="19958" y="9112"/>
                      <a:pt x="20124" y="9472"/>
                      <a:pt x="20416" y="9719"/>
                    </a:cubicBezTo>
                    <a:cubicBezTo>
                      <a:pt x="20594" y="9867"/>
                      <a:pt x="20821" y="9937"/>
                      <a:pt x="21049" y="9937"/>
                    </a:cubicBezTo>
                    <a:cubicBezTo>
                      <a:pt x="21237" y="9937"/>
                      <a:pt x="21425" y="9890"/>
                      <a:pt x="21588" y="9798"/>
                    </a:cubicBezTo>
                    <a:cubicBezTo>
                      <a:pt x="22110" y="9520"/>
                      <a:pt x="22302" y="8830"/>
                      <a:pt x="22891" y="8653"/>
                    </a:cubicBezTo>
                    <a:cubicBezTo>
                      <a:pt x="23201" y="8579"/>
                      <a:pt x="23516" y="8547"/>
                      <a:pt x="23832" y="8547"/>
                    </a:cubicBezTo>
                    <a:cubicBezTo>
                      <a:pt x="24317" y="8547"/>
                      <a:pt x="24803" y="8621"/>
                      <a:pt x="25274" y="8727"/>
                    </a:cubicBezTo>
                    <a:cubicBezTo>
                      <a:pt x="26160" y="8911"/>
                      <a:pt x="27003" y="9247"/>
                      <a:pt x="27835" y="9594"/>
                    </a:cubicBezTo>
                    <a:cubicBezTo>
                      <a:pt x="28322" y="9777"/>
                      <a:pt x="28783" y="10018"/>
                      <a:pt x="29255" y="10239"/>
                    </a:cubicBezTo>
                    <a:cubicBezTo>
                      <a:pt x="30400" y="10765"/>
                      <a:pt x="31482" y="11417"/>
                      <a:pt x="32612" y="11977"/>
                    </a:cubicBezTo>
                    <a:cubicBezTo>
                      <a:pt x="34484" y="12899"/>
                      <a:pt x="36558" y="13318"/>
                      <a:pt x="38637" y="13318"/>
                    </a:cubicBezTo>
                    <a:cubicBezTo>
                      <a:pt x="39888" y="13318"/>
                      <a:pt x="41140" y="13166"/>
                      <a:pt x="42352" y="12881"/>
                    </a:cubicBezTo>
                    <a:cubicBezTo>
                      <a:pt x="42480" y="12849"/>
                      <a:pt x="42566" y="12677"/>
                      <a:pt x="42463" y="12574"/>
                    </a:cubicBezTo>
                    <a:cubicBezTo>
                      <a:pt x="42222" y="12381"/>
                      <a:pt x="41912" y="12306"/>
                      <a:pt x="41639" y="12174"/>
                    </a:cubicBezTo>
                    <a:cubicBezTo>
                      <a:pt x="40720" y="11728"/>
                      <a:pt x="39839" y="11199"/>
                      <a:pt x="39023" y="10585"/>
                    </a:cubicBezTo>
                    <a:cubicBezTo>
                      <a:pt x="36994" y="9124"/>
                      <a:pt x="35240" y="7317"/>
                      <a:pt x="33608" y="5431"/>
                    </a:cubicBezTo>
                    <a:cubicBezTo>
                      <a:pt x="32870" y="4576"/>
                      <a:pt x="32169" y="3688"/>
                      <a:pt x="31404" y="2856"/>
                    </a:cubicBezTo>
                    <a:cubicBezTo>
                      <a:pt x="30586" y="1963"/>
                      <a:pt x="29682" y="1109"/>
                      <a:pt x="28577" y="588"/>
                    </a:cubicBezTo>
                    <a:cubicBezTo>
                      <a:pt x="27840" y="279"/>
                      <a:pt x="27050" y="96"/>
                      <a:pt x="26255" y="22"/>
                    </a:cubicBezTo>
                    <a:cubicBezTo>
                      <a:pt x="26093" y="8"/>
                      <a:pt x="25930" y="1"/>
                      <a:pt x="2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1350500" y="3555400"/>
                <a:ext cx="992775" cy="472275"/>
              </a:xfrm>
              <a:custGeom>
                <a:avLst/>
                <a:gdLst/>
                <a:ahLst/>
                <a:cxnLst/>
                <a:rect l="l" t="t" r="r" b="b"/>
                <a:pathLst>
                  <a:path w="39711" h="18891" extrusionOk="0">
                    <a:moveTo>
                      <a:pt x="39537" y="0"/>
                    </a:moveTo>
                    <a:cubicBezTo>
                      <a:pt x="38988" y="663"/>
                      <a:pt x="38470" y="1352"/>
                      <a:pt x="37906" y="2002"/>
                    </a:cubicBezTo>
                    <a:cubicBezTo>
                      <a:pt x="35889" y="4395"/>
                      <a:pt x="33601" y="6603"/>
                      <a:pt x="30916" y="8235"/>
                    </a:cubicBezTo>
                    <a:cubicBezTo>
                      <a:pt x="27472" y="10414"/>
                      <a:pt x="23379" y="11476"/>
                      <a:pt x="19317" y="11476"/>
                    </a:cubicBezTo>
                    <a:cubicBezTo>
                      <a:pt x="19284" y="11476"/>
                      <a:pt x="19251" y="11476"/>
                      <a:pt x="19218" y="11476"/>
                    </a:cubicBezTo>
                    <a:cubicBezTo>
                      <a:pt x="19181" y="11476"/>
                      <a:pt x="19145" y="11476"/>
                      <a:pt x="19109" y="11476"/>
                    </a:cubicBezTo>
                    <a:cubicBezTo>
                      <a:pt x="17540" y="11476"/>
                      <a:pt x="15969" y="11311"/>
                      <a:pt x="14439" y="10956"/>
                    </a:cubicBezTo>
                    <a:cubicBezTo>
                      <a:pt x="11730" y="10344"/>
                      <a:pt x="9175" y="9105"/>
                      <a:pt x="6964" y="7430"/>
                    </a:cubicBezTo>
                    <a:cubicBezTo>
                      <a:pt x="4452" y="5555"/>
                      <a:pt x="2380" y="3172"/>
                      <a:pt x="474" y="702"/>
                    </a:cubicBezTo>
                    <a:cubicBezTo>
                      <a:pt x="373" y="575"/>
                      <a:pt x="290" y="420"/>
                      <a:pt x="136" y="354"/>
                    </a:cubicBezTo>
                    <a:cubicBezTo>
                      <a:pt x="0" y="410"/>
                      <a:pt x="57" y="572"/>
                      <a:pt x="123" y="663"/>
                    </a:cubicBezTo>
                    <a:cubicBezTo>
                      <a:pt x="1311" y="2611"/>
                      <a:pt x="2502" y="4558"/>
                      <a:pt x="3571" y="6574"/>
                    </a:cubicBezTo>
                    <a:cubicBezTo>
                      <a:pt x="4348" y="8113"/>
                      <a:pt x="5050" y="9691"/>
                      <a:pt x="5924" y="11179"/>
                    </a:cubicBezTo>
                    <a:cubicBezTo>
                      <a:pt x="6493" y="12177"/>
                      <a:pt x="7110" y="13154"/>
                      <a:pt x="7831" y="14050"/>
                    </a:cubicBezTo>
                    <a:cubicBezTo>
                      <a:pt x="9024" y="15624"/>
                      <a:pt x="10582" y="16950"/>
                      <a:pt x="12401" y="17738"/>
                    </a:cubicBezTo>
                    <a:cubicBezTo>
                      <a:pt x="13536" y="18246"/>
                      <a:pt x="14756" y="18547"/>
                      <a:pt x="15986" y="18716"/>
                    </a:cubicBezTo>
                    <a:cubicBezTo>
                      <a:pt x="16901" y="18836"/>
                      <a:pt x="17823" y="18890"/>
                      <a:pt x="18746" y="18890"/>
                    </a:cubicBezTo>
                    <a:cubicBezTo>
                      <a:pt x="19451" y="18890"/>
                      <a:pt x="20157" y="18859"/>
                      <a:pt x="20860" y="18801"/>
                    </a:cubicBezTo>
                    <a:cubicBezTo>
                      <a:pt x="22420" y="18653"/>
                      <a:pt x="23969" y="18341"/>
                      <a:pt x="25438" y="17791"/>
                    </a:cubicBezTo>
                    <a:cubicBezTo>
                      <a:pt x="27754" y="16953"/>
                      <a:pt x="29839" y="15533"/>
                      <a:pt x="31547" y="13768"/>
                    </a:cubicBezTo>
                    <a:cubicBezTo>
                      <a:pt x="33327" y="11948"/>
                      <a:pt x="34732" y="9797"/>
                      <a:pt x="35909" y="7549"/>
                    </a:cubicBezTo>
                    <a:cubicBezTo>
                      <a:pt x="36581" y="6237"/>
                      <a:pt x="37194" y="4894"/>
                      <a:pt x="37877" y="3587"/>
                    </a:cubicBezTo>
                    <a:cubicBezTo>
                      <a:pt x="38442" y="2466"/>
                      <a:pt x="39056" y="1369"/>
                      <a:pt x="39655" y="268"/>
                    </a:cubicBezTo>
                    <a:cubicBezTo>
                      <a:pt x="39710" y="153"/>
                      <a:pt x="39595" y="78"/>
                      <a:pt x="39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900166">
              <a:off x="1512636" y="905137"/>
              <a:ext cx="1473621" cy="1171504"/>
            </a:xfrm>
            <a:custGeom>
              <a:avLst/>
              <a:gdLst/>
              <a:ahLst/>
              <a:cxnLst/>
              <a:rect l="l" t="t" r="r" b="b"/>
              <a:pathLst>
                <a:path w="46323" h="36826" extrusionOk="0">
                  <a:moveTo>
                    <a:pt x="27849" y="490"/>
                  </a:moveTo>
                  <a:cubicBezTo>
                    <a:pt x="28012" y="490"/>
                    <a:pt x="28175" y="497"/>
                    <a:pt x="28337" y="511"/>
                  </a:cubicBezTo>
                  <a:cubicBezTo>
                    <a:pt x="29132" y="585"/>
                    <a:pt x="29922" y="768"/>
                    <a:pt x="30659" y="1077"/>
                  </a:cubicBezTo>
                  <a:cubicBezTo>
                    <a:pt x="31764" y="1598"/>
                    <a:pt x="32668" y="2452"/>
                    <a:pt x="33486" y="3345"/>
                  </a:cubicBezTo>
                  <a:cubicBezTo>
                    <a:pt x="34251" y="4177"/>
                    <a:pt x="34952" y="5065"/>
                    <a:pt x="35690" y="5920"/>
                  </a:cubicBezTo>
                  <a:cubicBezTo>
                    <a:pt x="37322" y="7806"/>
                    <a:pt x="39076" y="9613"/>
                    <a:pt x="41105" y="11074"/>
                  </a:cubicBezTo>
                  <a:cubicBezTo>
                    <a:pt x="41921" y="11688"/>
                    <a:pt x="42802" y="12217"/>
                    <a:pt x="43721" y="12663"/>
                  </a:cubicBezTo>
                  <a:cubicBezTo>
                    <a:pt x="43994" y="12795"/>
                    <a:pt x="44304" y="12870"/>
                    <a:pt x="44545" y="13063"/>
                  </a:cubicBezTo>
                  <a:cubicBezTo>
                    <a:pt x="44648" y="13166"/>
                    <a:pt x="44562" y="13338"/>
                    <a:pt x="44434" y="13370"/>
                  </a:cubicBezTo>
                  <a:cubicBezTo>
                    <a:pt x="43222" y="13655"/>
                    <a:pt x="41970" y="13807"/>
                    <a:pt x="40719" y="13807"/>
                  </a:cubicBezTo>
                  <a:cubicBezTo>
                    <a:pt x="38640" y="13807"/>
                    <a:pt x="36566" y="13388"/>
                    <a:pt x="34694" y="12466"/>
                  </a:cubicBezTo>
                  <a:cubicBezTo>
                    <a:pt x="33564" y="11906"/>
                    <a:pt x="32482" y="11254"/>
                    <a:pt x="31337" y="10728"/>
                  </a:cubicBezTo>
                  <a:cubicBezTo>
                    <a:pt x="30865" y="10507"/>
                    <a:pt x="30404" y="10266"/>
                    <a:pt x="29917" y="10083"/>
                  </a:cubicBezTo>
                  <a:cubicBezTo>
                    <a:pt x="29085" y="9736"/>
                    <a:pt x="28242" y="9400"/>
                    <a:pt x="27356" y="9216"/>
                  </a:cubicBezTo>
                  <a:cubicBezTo>
                    <a:pt x="26885" y="9110"/>
                    <a:pt x="26399" y="9036"/>
                    <a:pt x="25914" y="9036"/>
                  </a:cubicBezTo>
                  <a:cubicBezTo>
                    <a:pt x="25598" y="9036"/>
                    <a:pt x="25283" y="9068"/>
                    <a:pt x="24973" y="9142"/>
                  </a:cubicBezTo>
                  <a:cubicBezTo>
                    <a:pt x="24384" y="9319"/>
                    <a:pt x="24192" y="10009"/>
                    <a:pt x="23670" y="10287"/>
                  </a:cubicBezTo>
                  <a:cubicBezTo>
                    <a:pt x="23507" y="10379"/>
                    <a:pt x="23319" y="10426"/>
                    <a:pt x="23131" y="10426"/>
                  </a:cubicBezTo>
                  <a:cubicBezTo>
                    <a:pt x="22903" y="10426"/>
                    <a:pt x="22676" y="10356"/>
                    <a:pt x="22498" y="10208"/>
                  </a:cubicBezTo>
                  <a:cubicBezTo>
                    <a:pt x="22206" y="9961"/>
                    <a:pt x="22040" y="9601"/>
                    <a:pt x="21757" y="9347"/>
                  </a:cubicBezTo>
                  <a:cubicBezTo>
                    <a:pt x="21545" y="9161"/>
                    <a:pt x="21255" y="9133"/>
                    <a:pt x="20994" y="9073"/>
                  </a:cubicBezTo>
                  <a:cubicBezTo>
                    <a:pt x="20777" y="9040"/>
                    <a:pt x="20560" y="9026"/>
                    <a:pt x="20343" y="9026"/>
                  </a:cubicBezTo>
                  <a:cubicBezTo>
                    <a:pt x="19718" y="9026"/>
                    <a:pt x="19093" y="9148"/>
                    <a:pt x="18491" y="9310"/>
                  </a:cubicBezTo>
                  <a:cubicBezTo>
                    <a:pt x="17665" y="9527"/>
                    <a:pt x="16885" y="9879"/>
                    <a:pt x="16095" y="10193"/>
                  </a:cubicBezTo>
                  <a:cubicBezTo>
                    <a:pt x="15297" y="10575"/>
                    <a:pt x="14487" y="10933"/>
                    <a:pt x="13712" y="11362"/>
                  </a:cubicBezTo>
                  <a:cubicBezTo>
                    <a:pt x="13010" y="11735"/>
                    <a:pt x="12314" y="12117"/>
                    <a:pt x="11604" y="12476"/>
                  </a:cubicBezTo>
                  <a:cubicBezTo>
                    <a:pt x="9818" y="13338"/>
                    <a:pt x="7829" y="13767"/>
                    <a:pt x="5847" y="13767"/>
                  </a:cubicBezTo>
                  <a:cubicBezTo>
                    <a:pt x="5839" y="13767"/>
                    <a:pt x="5831" y="13767"/>
                    <a:pt x="5823" y="13767"/>
                  </a:cubicBezTo>
                  <a:cubicBezTo>
                    <a:pt x="4615" y="13767"/>
                    <a:pt x="3405" y="13651"/>
                    <a:pt x="2227" y="13383"/>
                  </a:cubicBezTo>
                  <a:cubicBezTo>
                    <a:pt x="2082" y="13355"/>
                    <a:pt x="2150" y="13189"/>
                    <a:pt x="2140" y="13090"/>
                  </a:cubicBezTo>
                  <a:cubicBezTo>
                    <a:pt x="3816" y="12599"/>
                    <a:pt x="5343" y="11698"/>
                    <a:pt x="6689" y="10599"/>
                  </a:cubicBezTo>
                  <a:cubicBezTo>
                    <a:pt x="8518" y="9113"/>
                    <a:pt x="10053" y="7296"/>
                    <a:pt x="11401" y="5371"/>
                  </a:cubicBezTo>
                  <a:cubicBezTo>
                    <a:pt x="12349" y="3971"/>
                    <a:pt x="13261" y="2465"/>
                    <a:pt x="14693" y="1504"/>
                  </a:cubicBezTo>
                  <a:cubicBezTo>
                    <a:pt x="15614" y="884"/>
                    <a:pt x="16707" y="596"/>
                    <a:pt x="17807" y="596"/>
                  </a:cubicBezTo>
                  <a:cubicBezTo>
                    <a:pt x="18746" y="596"/>
                    <a:pt x="19690" y="806"/>
                    <a:pt x="20535" y="1199"/>
                  </a:cubicBezTo>
                  <a:cubicBezTo>
                    <a:pt x="21487" y="1641"/>
                    <a:pt x="22341" y="2333"/>
                    <a:pt x="22885" y="3240"/>
                  </a:cubicBezTo>
                  <a:cubicBezTo>
                    <a:pt x="22945" y="3334"/>
                    <a:pt x="23026" y="3449"/>
                    <a:pt x="23152" y="3449"/>
                  </a:cubicBezTo>
                  <a:cubicBezTo>
                    <a:pt x="23158" y="3449"/>
                    <a:pt x="23163" y="3449"/>
                    <a:pt x="23169" y="3448"/>
                  </a:cubicBezTo>
                  <a:cubicBezTo>
                    <a:pt x="23368" y="3425"/>
                    <a:pt x="23435" y="3205"/>
                    <a:pt x="23542" y="3067"/>
                  </a:cubicBezTo>
                  <a:cubicBezTo>
                    <a:pt x="24013" y="2276"/>
                    <a:pt x="24654" y="1572"/>
                    <a:pt x="25453" y="1107"/>
                  </a:cubicBezTo>
                  <a:cubicBezTo>
                    <a:pt x="26175" y="681"/>
                    <a:pt x="27014" y="490"/>
                    <a:pt x="27849" y="490"/>
                  </a:cubicBezTo>
                  <a:close/>
                  <a:moveTo>
                    <a:pt x="42067" y="14256"/>
                  </a:moveTo>
                  <a:lnTo>
                    <a:pt x="42067" y="14256"/>
                  </a:lnTo>
                  <a:cubicBezTo>
                    <a:pt x="42062" y="14293"/>
                    <a:pt x="42054" y="14364"/>
                    <a:pt x="42051" y="14399"/>
                  </a:cubicBezTo>
                  <a:cubicBezTo>
                    <a:pt x="41764" y="14509"/>
                    <a:pt x="41471" y="14603"/>
                    <a:pt x="41181" y="14703"/>
                  </a:cubicBezTo>
                  <a:cubicBezTo>
                    <a:pt x="41117" y="14562"/>
                    <a:pt x="41128" y="14346"/>
                    <a:pt x="41306" y="14301"/>
                  </a:cubicBezTo>
                  <a:cubicBezTo>
                    <a:pt x="41556" y="14254"/>
                    <a:pt x="41812" y="14260"/>
                    <a:pt x="42067" y="14256"/>
                  </a:cubicBezTo>
                  <a:close/>
                  <a:moveTo>
                    <a:pt x="3766" y="14146"/>
                  </a:moveTo>
                  <a:cubicBezTo>
                    <a:pt x="3934" y="14146"/>
                    <a:pt x="4105" y="14191"/>
                    <a:pt x="4273" y="14192"/>
                  </a:cubicBezTo>
                  <a:cubicBezTo>
                    <a:pt x="4452" y="14219"/>
                    <a:pt x="4652" y="14185"/>
                    <a:pt x="4815" y="14281"/>
                  </a:cubicBezTo>
                  <a:cubicBezTo>
                    <a:pt x="4898" y="14425"/>
                    <a:pt x="4894" y="14656"/>
                    <a:pt x="4716" y="14728"/>
                  </a:cubicBezTo>
                  <a:cubicBezTo>
                    <a:pt x="4360" y="14580"/>
                    <a:pt x="4001" y="14443"/>
                    <a:pt x="3644" y="14302"/>
                  </a:cubicBezTo>
                  <a:cubicBezTo>
                    <a:pt x="3622" y="14271"/>
                    <a:pt x="3578" y="14207"/>
                    <a:pt x="3555" y="14177"/>
                  </a:cubicBezTo>
                  <a:cubicBezTo>
                    <a:pt x="3625" y="14154"/>
                    <a:pt x="3695" y="14146"/>
                    <a:pt x="3766" y="14146"/>
                  </a:cubicBezTo>
                  <a:close/>
                  <a:moveTo>
                    <a:pt x="34803" y="13137"/>
                  </a:moveTo>
                  <a:cubicBezTo>
                    <a:pt x="34956" y="13137"/>
                    <a:pt x="35113" y="13205"/>
                    <a:pt x="35254" y="13261"/>
                  </a:cubicBezTo>
                  <a:cubicBezTo>
                    <a:pt x="36427" y="13735"/>
                    <a:pt x="37664" y="14052"/>
                    <a:pt x="38923" y="14194"/>
                  </a:cubicBezTo>
                  <a:cubicBezTo>
                    <a:pt x="39369" y="14256"/>
                    <a:pt x="39822" y="14261"/>
                    <a:pt x="40271" y="14303"/>
                  </a:cubicBezTo>
                  <a:cubicBezTo>
                    <a:pt x="40474" y="14328"/>
                    <a:pt x="40525" y="14545"/>
                    <a:pt x="40578" y="14708"/>
                  </a:cubicBezTo>
                  <a:cubicBezTo>
                    <a:pt x="40487" y="14819"/>
                    <a:pt x="40404" y="14956"/>
                    <a:pt x="40260" y="15002"/>
                  </a:cubicBezTo>
                  <a:cubicBezTo>
                    <a:pt x="38479" y="15570"/>
                    <a:pt x="36671" y="16057"/>
                    <a:pt x="34843" y="16456"/>
                  </a:cubicBezTo>
                  <a:cubicBezTo>
                    <a:pt x="34825" y="16461"/>
                    <a:pt x="34808" y="16463"/>
                    <a:pt x="34792" y="16463"/>
                  </a:cubicBezTo>
                  <a:cubicBezTo>
                    <a:pt x="34628" y="16463"/>
                    <a:pt x="34556" y="16249"/>
                    <a:pt x="34553" y="16106"/>
                  </a:cubicBezTo>
                  <a:cubicBezTo>
                    <a:pt x="34545" y="15269"/>
                    <a:pt x="34558" y="14433"/>
                    <a:pt x="34554" y="13596"/>
                  </a:cubicBezTo>
                  <a:cubicBezTo>
                    <a:pt x="34557" y="13455"/>
                    <a:pt x="34543" y="13304"/>
                    <a:pt x="34617" y="13178"/>
                  </a:cubicBezTo>
                  <a:cubicBezTo>
                    <a:pt x="34677" y="13149"/>
                    <a:pt x="34740" y="13137"/>
                    <a:pt x="34803" y="13137"/>
                  </a:cubicBezTo>
                  <a:close/>
                  <a:moveTo>
                    <a:pt x="11130" y="13268"/>
                  </a:moveTo>
                  <a:cubicBezTo>
                    <a:pt x="11157" y="13268"/>
                    <a:pt x="11185" y="13271"/>
                    <a:pt x="11213" y="13276"/>
                  </a:cubicBezTo>
                  <a:cubicBezTo>
                    <a:pt x="11262" y="13324"/>
                    <a:pt x="11314" y="13373"/>
                    <a:pt x="11368" y="13422"/>
                  </a:cubicBezTo>
                  <a:cubicBezTo>
                    <a:pt x="11413" y="14296"/>
                    <a:pt x="11377" y="15173"/>
                    <a:pt x="11393" y="16048"/>
                  </a:cubicBezTo>
                  <a:cubicBezTo>
                    <a:pt x="11387" y="16236"/>
                    <a:pt x="11399" y="16516"/>
                    <a:pt x="11184" y="16593"/>
                  </a:cubicBezTo>
                  <a:cubicBezTo>
                    <a:pt x="9371" y="16205"/>
                    <a:pt x="7580" y="15713"/>
                    <a:pt x="5825" y="15116"/>
                  </a:cubicBezTo>
                  <a:cubicBezTo>
                    <a:pt x="5681" y="15059"/>
                    <a:pt x="5511" y="15039"/>
                    <a:pt x="5397" y="14933"/>
                  </a:cubicBezTo>
                  <a:cubicBezTo>
                    <a:pt x="5312" y="14741"/>
                    <a:pt x="5358" y="14521"/>
                    <a:pt x="5364" y="14318"/>
                  </a:cubicBezTo>
                  <a:cubicBezTo>
                    <a:pt x="5492" y="14267"/>
                    <a:pt x="5626" y="14258"/>
                    <a:pt x="5761" y="14258"/>
                  </a:cubicBezTo>
                  <a:cubicBezTo>
                    <a:pt x="5824" y="14258"/>
                    <a:pt x="5888" y="14260"/>
                    <a:pt x="5951" y="14261"/>
                  </a:cubicBezTo>
                  <a:cubicBezTo>
                    <a:pt x="7572" y="14238"/>
                    <a:pt x="9193" y="13960"/>
                    <a:pt x="10712" y="13392"/>
                  </a:cubicBezTo>
                  <a:cubicBezTo>
                    <a:pt x="10847" y="13336"/>
                    <a:pt x="10983" y="13268"/>
                    <a:pt x="11130" y="13268"/>
                  </a:cubicBezTo>
                  <a:close/>
                  <a:moveTo>
                    <a:pt x="28911" y="10229"/>
                  </a:moveTo>
                  <a:cubicBezTo>
                    <a:pt x="28979" y="10229"/>
                    <a:pt x="29049" y="10258"/>
                    <a:pt x="29115" y="10283"/>
                  </a:cubicBezTo>
                  <a:cubicBezTo>
                    <a:pt x="30519" y="10828"/>
                    <a:pt x="31868" y="11509"/>
                    <a:pt x="33190" y="12231"/>
                  </a:cubicBezTo>
                  <a:cubicBezTo>
                    <a:pt x="33506" y="12406"/>
                    <a:pt x="33880" y="12552"/>
                    <a:pt x="34060" y="12886"/>
                  </a:cubicBezTo>
                  <a:cubicBezTo>
                    <a:pt x="34069" y="13963"/>
                    <a:pt x="34057" y="15042"/>
                    <a:pt x="34057" y="16119"/>
                  </a:cubicBezTo>
                  <a:cubicBezTo>
                    <a:pt x="34041" y="16330"/>
                    <a:pt x="33946" y="16580"/>
                    <a:pt x="33747" y="16679"/>
                  </a:cubicBezTo>
                  <a:cubicBezTo>
                    <a:pt x="32346" y="16987"/>
                    <a:pt x="30923" y="17183"/>
                    <a:pt x="29501" y="17366"/>
                  </a:cubicBezTo>
                  <a:cubicBezTo>
                    <a:pt x="29381" y="17377"/>
                    <a:pt x="29250" y="17406"/>
                    <a:pt x="29124" y="17406"/>
                  </a:cubicBezTo>
                  <a:cubicBezTo>
                    <a:pt x="29013" y="17406"/>
                    <a:pt x="28906" y="17384"/>
                    <a:pt x="28816" y="17309"/>
                  </a:cubicBezTo>
                  <a:cubicBezTo>
                    <a:pt x="28709" y="17196"/>
                    <a:pt x="28657" y="17039"/>
                    <a:pt x="28665" y="16887"/>
                  </a:cubicBezTo>
                  <a:cubicBezTo>
                    <a:pt x="28670" y="14757"/>
                    <a:pt x="28673" y="12629"/>
                    <a:pt x="28680" y="10500"/>
                  </a:cubicBezTo>
                  <a:cubicBezTo>
                    <a:pt x="28671" y="10400"/>
                    <a:pt x="28722" y="10299"/>
                    <a:pt x="28813" y="10254"/>
                  </a:cubicBezTo>
                  <a:cubicBezTo>
                    <a:pt x="28845" y="10236"/>
                    <a:pt x="28878" y="10229"/>
                    <a:pt x="28911" y="10229"/>
                  </a:cubicBezTo>
                  <a:close/>
                  <a:moveTo>
                    <a:pt x="16985" y="10372"/>
                  </a:moveTo>
                  <a:cubicBezTo>
                    <a:pt x="17137" y="10372"/>
                    <a:pt x="17282" y="10539"/>
                    <a:pt x="17266" y="10691"/>
                  </a:cubicBezTo>
                  <a:cubicBezTo>
                    <a:pt x="17271" y="12757"/>
                    <a:pt x="17273" y="14823"/>
                    <a:pt x="17280" y="16889"/>
                  </a:cubicBezTo>
                  <a:cubicBezTo>
                    <a:pt x="17285" y="17080"/>
                    <a:pt x="17298" y="17296"/>
                    <a:pt x="17154" y="17447"/>
                  </a:cubicBezTo>
                  <a:cubicBezTo>
                    <a:pt x="17113" y="17506"/>
                    <a:pt x="17055" y="17522"/>
                    <a:pt x="16992" y="17522"/>
                  </a:cubicBezTo>
                  <a:cubicBezTo>
                    <a:pt x="16925" y="17522"/>
                    <a:pt x="16854" y="17504"/>
                    <a:pt x="16793" y="17502"/>
                  </a:cubicBezTo>
                  <a:cubicBezTo>
                    <a:pt x="15234" y="17335"/>
                    <a:pt x="13683" y="17101"/>
                    <a:pt x="12146" y="16799"/>
                  </a:cubicBezTo>
                  <a:cubicBezTo>
                    <a:pt x="11979" y="16778"/>
                    <a:pt x="11872" y="16596"/>
                    <a:pt x="11885" y="16439"/>
                  </a:cubicBezTo>
                  <a:cubicBezTo>
                    <a:pt x="11882" y="15449"/>
                    <a:pt x="11882" y="14459"/>
                    <a:pt x="11878" y="13469"/>
                  </a:cubicBezTo>
                  <a:cubicBezTo>
                    <a:pt x="11882" y="13327"/>
                    <a:pt x="11860" y="13179"/>
                    <a:pt x="11915" y="13046"/>
                  </a:cubicBezTo>
                  <a:cubicBezTo>
                    <a:pt x="11998" y="12858"/>
                    <a:pt x="12181" y="12750"/>
                    <a:pt x="12350" y="12650"/>
                  </a:cubicBezTo>
                  <a:cubicBezTo>
                    <a:pt x="13843" y="11834"/>
                    <a:pt x="15343" y="11016"/>
                    <a:pt x="16925" y="10381"/>
                  </a:cubicBezTo>
                  <a:cubicBezTo>
                    <a:pt x="16945" y="10375"/>
                    <a:pt x="16965" y="10372"/>
                    <a:pt x="16985" y="10372"/>
                  </a:cubicBezTo>
                  <a:close/>
                  <a:moveTo>
                    <a:pt x="25928" y="9529"/>
                  </a:moveTo>
                  <a:cubicBezTo>
                    <a:pt x="26556" y="9529"/>
                    <a:pt x="27185" y="9663"/>
                    <a:pt x="27786" y="9834"/>
                  </a:cubicBezTo>
                  <a:cubicBezTo>
                    <a:pt x="28075" y="9902"/>
                    <a:pt x="28194" y="10229"/>
                    <a:pt x="28186" y="10498"/>
                  </a:cubicBezTo>
                  <a:cubicBezTo>
                    <a:pt x="28182" y="12715"/>
                    <a:pt x="28178" y="14933"/>
                    <a:pt x="28172" y="17150"/>
                  </a:cubicBezTo>
                  <a:cubicBezTo>
                    <a:pt x="28186" y="17302"/>
                    <a:pt x="28097" y="17430"/>
                    <a:pt x="27995" y="17533"/>
                  </a:cubicBezTo>
                  <a:cubicBezTo>
                    <a:pt x="26755" y="17653"/>
                    <a:pt x="25512" y="17746"/>
                    <a:pt x="24267" y="17772"/>
                  </a:cubicBezTo>
                  <a:cubicBezTo>
                    <a:pt x="24253" y="17772"/>
                    <a:pt x="24239" y="17771"/>
                    <a:pt x="24225" y="17771"/>
                  </a:cubicBezTo>
                  <a:cubicBezTo>
                    <a:pt x="24113" y="17771"/>
                    <a:pt x="23993" y="17789"/>
                    <a:pt x="23877" y="17789"/>
                  </a:cubicBezTo>
                  <a:cubicBezTo>
                    <a:pt x="23738" y="17789"/>
                    <a:pt x="23606" y="17763"/>
                    <a:pt x="23507" y="17647"/>
                  </a:cubicBezTo>
                  <a:cubicBezTo>
                    <a:pt x="23326" y="17487"/>
                    <a:pt x="23370" y="17232"/>
                    <a:pt x="23370" y="17018"/>
                  </a:cubicBezTo>
                  <a:cubicBezTo>
                    <a:pt x="23375" y="15168"/>
                    <a:pt x="23378" y="13317"/>
                    <a:pt x="23382" y="11466"/>
                  </a:cubicBezTo>
                  <a:cubicBezTo>
                    <a:pt x="23368" y="11173"/>
                    <a:pt x="23533" y="10868"/>
                    <a:pt x="23817" y="10768"/>
                  </a:cubicBezTo>
                  <a:cubicBezTo>
                    <a:pt x="24195" y="10605"/>
                    <a:pt x="24451" y="10269"/>
                    <a:pt x="24701" y="9956"/>
                  </a:cubicBezTo>
                  <a:cubicBezTo>
                    <a:pt x="24821" y="9801"/>
                    <a:pt x="24962" y="9634"/>
                    <a:pt x="25169" y="9601"/>
                  </a:cubicBezTo>
                  <a:cubicBezTo>
                    <a:pt x="25420" y="9551"/>
                    <a:pt x="25674" y="9529"/>
                    <a:pt x="25928" y="9529"/>
                  </a:cubicBezTo>
                  <a:close/>
                  <a:moveTo>
                    <a:pt x="20330" y="9516"/>
                  </a:moveTo>
                  <a:cubicBezTo>
                    <a:pt x="20675" y="9516"/>
                    <a:pt x="21017" y="9559"/>
                    <a:pt x="21352" y="9668"/>
                  </a:cubicBezTo>
                  <a:cubicBezTo>
                    <a:pt x="21649" y="9843"/>
                    <a:pt x="21773" y="10199"/>
                    <a:pt x="22019" y="10435"/>
                  </a:cubicBezTo>
                  <a:cubicBezTo>
                    <a:pt x="22198" y="10656"/>
                    <a:pt x="22466" y="10760"/>
                    <a:pt x="22701" y="10906"/>
                  </a:cubicBezTo>
                  <a:cubicBezTo>
                    <a:pt x="22881" y="11135"/>
                    <a:pt x="22859" y="11446"/>
                    <a:pt x="22887" y="11722"/>
                  </a:cubicBezTo>
                  <a:cubicBezTo>
                    <a:pt x="22888" y="13572"/>
                    <a:pt x="22879" y="15423"/>
                    <a:pt x="22878" y="17274"/>
                  </a:cubicBezTo>
                  <a:cubicBezTo>
                    <a:pt x="22886" y="17464"/>
                    <a:pt x="22771" y="17625"/>
                    <a:pt x="22701" y="17793"/>
                  </a:cubicBezTo>
                  <a:cubicBezTo>
                    <a:pt x="22553" y="17795"/>
                    <a:pt x="22405" y="17796"/>
                    <a:pt x="22257" y="17796"/>
                  </a:cubicBezTo>
                  <a:cubicBezTo>
                    <a:pt x="20816" y="17796"/>
                    <a:pt x="19377" y="17721"/>
                    <a:pt x="17942" y="17608"/>
                  </a:cubicBezTo>
                  <a:cubicBezTo>
                    <a:pt x="17703" y="17383"/>
                    <a:pt x="17781" y="17048"/>
                    <a:pt x="17772" y="16758"/>
                  </a:cubicBezTo>
                  <a:cubicBezTo>
                    <a:pt x="17763" y="14550"/>
                    <a:pt x="17767" y="12342"/>
                    <a:pt x="17752" y="10134"/>
                  </a:cubicBezTo>
                  <a:cubicBezTo>
                    <a:pt x="17936" y="9940"/>
                    <a:pt x="18217" y="9918"/>
                    <a:pt x="18456" y="9831"/>
                  </a:cubicBezTo>
                  <a:cubicBezTo>
                    <a:pt x="19060" y="9663"/>
                    <a:pt x="19698" y="9516"/>
                    <a:pt x="20330" y="9516"/>
                  </a:cubicBezTo>
                  <a:close/>
                  <a:moveTo>
                    <a:pt x="6473" y="20100"/>
                  </a:moveTo>
                  <a:cubicBezTo>
                    <a:pt x="6488" y="20100"/>
                    <a:pt x="6505" y="20104"/>
                    <a:pt x="6523" y="20112"/>
                  </a:cubicBezTo>
                  <a:cubicBezTo>
                    <a:pt x="7985" y="20744"/>
                    <a:pt x="9482" y="21299"/>
                    <a:pt x="11011" y="21751"/>
                  </a:cubicBezTo>
                  <a:cubicBezTo>
                    <a:pt x="11235" y="21793"/>
                    <a:pt x="11412" y="22010"/>
                    <a:pt x="11391" y="22244"/>
                  </a:cubicBezTo>
                  <a:cubicBezTo>
                    <a:pt x="11393" y="22972"/>
                    <a:pt x="11386" y="23701"/>
                    <a:pt x="11388" y="24429"/>
                  </a:cubicBezTo>
                  <a:cubicBezTo>
                    <a:pt x="11379" y="24562"/>
                    <a:pt x="11403" y="24727"/>
                    <a:pt x="11284" y="24821"/>
                  </a:cubicBezTo>
                  <a:cubicBezTo>
                    <a:pt x="11267" y="24826"/>
                    <a:pt x="11250" y="24828"/>
                    <a:pt x="11234" y="24828"/>
                  </a:cubicBezTo>
                  <a:cubicBezTo>
                    <a:pt x="11121" y="24828"/>
                    <a:pt x="11035" y="24726"/>
                    <a:pt x="10944" y="24670"/>
                  </a:cubicBezTo>
                  <a:cubicBezTo>
                    <a:pt x="9434" y="23556"/>
                    <a:pt x="8060" y="22263"/>
                    <a:pt x="6805" y="20869"/>
                  </a:cubicBezTo>
                  <a:cubicBezTo>
                    <a:pt x="6624" y="20667"/>
                    <a:pt x="6425" y="20477"/>
                    <a:pt x="6275" y="20249"/>
                  </a:cubicBezTo>
                  <a:cubicBezTo>
                    <a:pt x="6332" y="20201"/>
                    <a:pt x="6390" y="20100"/>
                    <a:pt x="6473" y="20100"/>
                  </a:cubicBezTo>
                  <a:close/>
                  <a:moveTo>
                    <a:pt x="40038" y="19920"/>
                  </a:moveTo>
                  <a:cubicBezTo>
                    <a:pt x="40067" y="19920"/>
                    <a:pt x="40097" y="19921"/>
                    <a:pt x="40126" y="19921"/>
                  </a:cubicBezTo>
                  <a:cubicBezTo>
                    <a:pt x="40130" y="19921"/>
                    <a:pt x="40133" y="19921"/>
                    <a:pt x="40137" y="19921"/>
                  </a:cubicBezTo>
                  <a:lnTo>
                    <a:pt x="40137" y="19921"/>
                  </a:lnTo>
                  <a:cubicBezTo>
                    <a:pt x="40166" y="20152"/>
                    <a:pt x="39954" y="20290"/>
                    <a:pt x="39824" y="20448"/>
                  </a:cubicBezTo>
                  <a:cubicBezTo>
                    <a:pt x="39305" y="20979"/>
                    <a:pt x="38810" y="21536"/>
                    <a:pt x="38257" y="22035"/>
                  </a:cubicBezTo>
                  <a:cubicBezTo>
                    <a:pt x="37841" y="22416"/>
                    <a:pt x="37442" y="22818"/>
                    <a:pt x="36995" y="23166"/>
                  </a:cubicBezTo>
                  <a:cubicBezTo>
                    <a:pt x="36278" y="23766"/>
                    <a:pt x="35543" y="24351"/>
                    <a:pt x="34755" y="24858"/>
                  </a:cubicBezTo>
                  <a:cubicBezTo>
                    <a:pt x="34737" y="24873"/>
                    <a:pt x="34719" y="24879"/>
                    <a:pt x="34701" y="24879"/>
                  </a:cubicBezTo>
                  <a:cubicBezTo>
                    <a:pt x="34649" y="24879"/>
                    <a:pt x="34597" y="24829"/>
                    <a:pt x="34552" y="24812"/>
                  </a:cubicBezTo>
                  <a:cubicBezTo>
                    <a:pt x="34557" y="23932"/>
                    <a:pt x="34547" y="23053"/>
                    <a:pt x="34551" y="22175"/>
                  </a:cubicBezTo>
                  <a:cubicBezTo>
                    <a:pt x="34551" y="21942"/>
                    <a:pt x="34748" y="21766"/>
                    <a:pt x="34961" y="21712"/>
                  </a:cubicBezTo>
                  <a:cubicBezTo>
                    <a:pt x="36623" y="21221"/>
                    <a:pt x="38256" y="20635"/>
                    <a:pt x="39850" y="19955"/>
                  </a:cubicBezTo>
                  <a:cubicBezTo>
                    <a:pt x="39908" y="19925"/>
                    <a:pt x="39973" y="19920"/>
                    <a:pt x="40038" y="19920"/>
                  </a:cubicBezTo>
                  <a:close/>
                  <a:moveTo>
                    <a:pt x="33841" y="22042"/>
                  </a:moveTo>
                  <a:cubicBezTo>
                    <a:pt x="33887" y="22042"/>
                    <a:pt x="33931" y="22054"/>
                    <a:pt x="33969" y="22091"/>
                  </a:cubicBezTo>
                  <a:cubicBezTo>
                    <a:pt x="34037" y="22259"/>
                    <a:pt x="34046" y="22450"/>
                    <a:pt x="34059" y="22630"/>
                  </a:cubicBezTo>
                  <a:cubicBezTo>
                    <a:pt x="34058" y="23405"/>
                    <a:pt x="34063" y="24178"/>
                    <a:pt x="34063" y="24954"/>
                  </a:cubicBezTo>
                  <a:cubicBezTo>
                    <a:pt x="34048" y="25112"/>
                    <a:pt x="34018" y="25302"/>
                    <a:pt x="33883" y="25403"/>
                  </a:cubicBezTo>
                  <a:cubicBezTo>
                    <a:pt x="32398" y="26296"/>
                    <a:pt x="30805" y="27004"/>
                    <a:pt x="29146" y="27498"/>
                  </a:cubicBezTo>
                  <a:cubicBezTo>
                    <a:pt x="29058" y="27516"/>
                    <a:pt x="28968" y="27568"/>
                    <a:pt x="28880" y="27568"/>
                  </a:cubicBezTo>
                  <a:cubicBezTo>
                    <a:pt x="28851" y="27568"/>
                    <a:pt x="28821" y="27562"/>
                    <a:pt x="28792" y="27547"/>
                  </a:cubicBezTo>
                  <a:cubicBezTo>
                    <a:pt x="28673" y="27514"/>
                    <a:pt x="28668" y="27374"/>
                    <a:pt x="28671" y="27277"/>
                  </a:cubicBezTo>
                  <a:cubicBezTo>
                    <a:pt x="28671" y="26159"/>
                    <a:pt x="28667" y="25039"/>
                    <a:pt x="28665" y="23922"/>
                  </a:cubicBezTo>
                  <a:cubicBezTo>
                    <a:pt x="28667" y="23669"/>
                    <a:pt x="28633" y="23401"/>
                    <a:pt x="28757" y="23169"/>
                  </a:cubicBezTo>
                  <a:cubicBezTo>
                    <a:pt x="28805" y="23066"/>
                    <a:pt x="28934" y="23055"/>
                    <a:pt x="29034" y="23033"/>
                  </a:cubicBezTo>
                  <a:cubicBezTo>
                    <a:pt x="30567" y="22804"/>
                    <a:pt x="32088" y="22494"/>
                    <a:pt x="33585" y="22096"/>
                  </a:cubicBezTo>
                  <a:cubicBezTo>
                    <a:pt x="33663" y="22084"/>
                    <a:pt x="33756" y="22042"/>
                    <a:pt x="33841" y="22042"/>
                  </a:cubicBezTo>
                  <a:close/>
                  <a:moveTo>
                    <a:pt x="12122" y="22073"/>
                  </a:moveTo>
                  <a:cubicBezTo>
                    <a:pt x="13753" y="22508"/>
                    <a:pt x="15409" y="22852"/>
                    <a:pt x="17081" y="23084"/>
                  </a:cubicBezTo>
                  <a:cubicBezTo>
                    <a:pt x="17177" y="23169"/>
                    <a:pt x="17284" y="23270"/>
                    <a:pt x="17277" y="23411"/>
                  </a:cubicBezTo>
                  <a:cubicBezTo>
                    <a:pt x="17280" y="24678"/>
                    <a:pt x="17270" y="25944"/>
                    <a:pt x="17272" y="27210"/>
                  </a:cubicBezTo>
                  <a:cubicBezTo>
                    <a:pt x="17280" y="27380"/>
                    <a:pt x="17285" y="27675"/>
                    <a:pt x="17048" y="27675"/>
                  </a:cubicBezTo>
                  <a:cubicBezTo>
                    <a:pt x="17046" y="27675"/>
                    <a:pt x="17044" y="27675"/>
                    <a:pt x="17042" y="27675"/>
                  </a:cubicBezTo>
                  <a:cubicBezTo>
                    <a:pt x="16266" y="27485"/>
                    <a:pt x="15526" y="27179"/>
                    <a:pt x="14791" y="26870"/>
                  </a:cubicBezTo>
                  <a:cubicBezTo>
                    <a:pt x="14295" y="26683"/>
                    <a:pt x="13836" y="26415"/>
                    <a:pt x="13360" y="26184"/>
                  </a:cubicBezTo>
                  <a:cubicBezTo>
                    <a:pt x="12963" y="25989"/>
                    <a:pt x="12596" y="25744"/>
                    <a:pt x="12216" y="25519"/>
                  </a:cubicBezTo>
                  <a:cubicBezTo>
                    <a:pt x="12038" y="25413"/>
                    <a:pt x="11850" y="25245"/>
                    <a:pt x="11879" y="25017"/>
                  </a:cubicBezTo>
                  <a:cubicBezTo>
                    <a:pt x="11878" y="24102"/>
                    <a:pt x="11883" y="23186"/>
                    <a:pt x="11885" y="22271"/>
                  </a:cubicBezTo>
                  <a:cubicBezTo>
                    <a:pt x="11908" y="22237"/>
                    <a:pt x="11954" y="22169"/>
                    <a:pt x="11978" y="22134"/>
                  </a:cubicBezTo>
                  <a:cubicBezTo>
                    <a:pt x="12013" y="22119"/>
                    <a:pt x="12086" y="22089"/>
                    <a:pt x="12122" y="22073"/>
                  </a:cubicBezTo>
                  <a:close/>
                  <a:moveTo>
                    <a:pt x="27870" y="23192"/>
                  </a:moveTo>
                  <a:cubicBezTo>
                    <a:pt x="28034" y="23192"/>
                    <a:pt x="28178" y="23368"/>
                    <a:pt x="28172" y="23528"/>
                  </a:cubicBezTo>
                  <a:cubicBezTo>
                    <a:pt x="28174" y="24786"/>
                    <a:pt x="28179" y="26043"/>
                    <a:pt x="28179" y="27302"/>
                  </a:cubicBezTo>
                  <a:cubicBezTo>
                    <a:pt x="28115" y="27461"/>
                    <a:pt x="28059" y="27623"/>
                    <a:pt x="27994" y="27783"/>
                  </a:cubicBezTo>
                  <a:cubicBezTo>
                    <a:pt x="27417" y="27993"/>
                    <a:pt x="26797" y="28057"/>
                    <a:pt x="26195" y="28167"/>
                  </a:cubicBezTo>
                  <a:cubicBezTo>
                    <a:pt x="25326" y="28304"/>
                    <a:pt x="24449" y="28374"/>
                    <a:pt x="23573" y="28419"/>
                  </a:cubicBezTo>
                  <a:cubicBezTo>
                    <a:pt x="23478" y="28315"/>
                    <a:pt x="23360" y="28201"/>
                    <a:pt x="23370" y="28050"/>
                  </a:cubicBezTo>
                  <a:cubicBezTo>
                    <a:pt x="23377" y="26616"/>
                    <a:pt x="23366" y="25182"/>
                    <a:pt x="23386" y="23750"/>
                  </a:cubicBezTo>
                  <a:cubicBezTo>
                    <a:pt x="23390" y="23483"/>
                    <a:pt x="23692" y="23502"/>
                    <a:pt x="23884" y="23481"/>
                  </a:cubicBezTo>
                  <a:cubicBezTo>
                    <a:pt x="25199" y="23453"/>
                    <a:pt x="26513" y="23354"/>
                    <a:pt x="27819" y="23198"/>
                  </a:cubicBezTo>
                  <a:cubicBezTo>
                    <a:pt x="27836" y="23194"/>
                    <a:pt x="27853" y="23192"/>
                    <a:pt x="27870" y="23192"/>
                  </a:cubicBezTo>
                  <a:close/>
                  <a:moveTo>
                    <a:pt x="18035" y="23208"/>
                  </a:moveTo>
                  <a:cubicBezTo>
                    <a:pt x="19463" y="23383"/>
                    <a:pt x="20901" y="23472"/>
                    <a:pt x="22339" y="23490"/>
                  </a:cubicBezTo>
                  <a:cubicBezTo>
                    <a:pt x="22341" y="23490"/>
                    <a:pt x="22343" y="23490"/>
                    <a:pt x="22345" y="23490"/>
                  </a:cubicBezTo>
                  <a:cubicBezTo>
                    <a:pt x="22530" y="23490"/>
                    <a:pt x="22720" y="23531"/>
                    <a:pt x="22847" y="23679"/>
                  </a:cubicBezTo>
                  <a:cubicBezTo>
                    <a:pt x="22900" y="23884"/>
                    <a:pt x="22885" y="24097"/>
                    <a:pt x="22886" y="24309"/>
                  </a:cubicBezTo>
                  <a:cubicBezTo>
                    <a:pt x="22881" y="25554"/>
                    <a:pt x="22883" y="26799"/>
                    <a:pt x="22876" y="28044"/>
                  </a:cubicBezTo>
                  <a:cubicBezTo>
                    <a:pt x="22895" y="28256"/>
                    <a:pt x="22683" y="28434"/>
                    <a:pt x="22482" y="28434"/>
                  </a:cubicBezTo>
                  <a:cubicBezTo>
                    <a:pt x="22476" y="28434"/>
                    <a:pt x="22470" y="28434"/>
                    <a:pt x="22464" y="28433"/>
                  </a:cubicBezTo>
                  <a:cubicBezTo>
                    <a:pt x="20977" y="28426"/>
                    <a:pt x="19488" y="28268"/>
                    <a:pt x="18039" y="27936"/>
                  </a:cubicBezTo>
                  <a:cubicBezTo>
                    <a:pt x="17838" y="27891"/>
                    <a:pt x="17752" y="27654"/>
                    <a:pt x="17762" y="27469"/>
                  </a:cubicBezTo>
                  <a:cubicBezTo>
                    <a:pt x="17766" y="26198"/>
                    <a:pt x="17767" y="24926"/>
                    <a:pt x="17772" y="23655"/>
                  </a:cubicBezTo>
                  <a:cubicBezTo>
                    <a:pt x="17759" y="23464"/>
                    <a:pt x="17896" y="23317"/>
                    <a:pt x="18035" y="23208"/>
                  </a:cubicBezTo>
                  <a:close/>
                  <a:moveTo>
                    <a:pt x="42976" y="17448"/>
                  </a:moveTo>
                  <a:cubicBezTo>
                    <a:pt x="43034" y="17526"/>
                    <a:pt x="43149" y="17601"/>
                    <a:pt x="43094" y="17716"/>
                  </a:cubicBezTo>
                  <a:cubicBezTo>
                    <a:pt x="42495" y="18817"/>
                    <a:pt x="41881" y="19914"/>
                    <a:pt x="41316" y="21035"/>
                  </a:cubicBezTo>
                  <a:cubicBezTo>
                    <a:pt x="40633" y="22342"/>
                    <a:pt x="40020" y="23685"/>
                    <a:pt x="39348" y="24997"/>
                  </a:cubicBezTo>
                  <a:cubicBezTo>
                    <a:pt x="38171" y="27245"/>
                    <a:pt x="36766" y="29396"/>
                    <a:pt x="34986" y="31216"/>
                  </a:cubicBezTo>
                  <a:cubicBezTo>
                    <a:pt x="33278" y="32981"/>
                    <a:pt x="31193" y="34401"/>
                    <a:pt x="28877" y="35239"/>
                  </a:cubicBezTo>
                  <a:cubicBezTo>
                    <a:pt x="27408" y="35789"/>
                    <a:pt x="25859" y="36101"/>
                    <a:pt x="24299" y="36249"/>
                  </a:cubicBezTo>
                  <a:cubicBezTo>
                    <a:pt x="23596" y="36307"/>
                    <a:pt x="22890" y="36338"/>
                    <a:pt x="22185" y="36338"/>
                  </a:cubicBezTo>
                  <a:cubicBezTo>
                    <a:pt x="21262" y="36338"/>
                    <a:pt x="20340" y="36284"/>
                    <a:pt x="19425" y="36164"/>
                  </a:cubicBezTo>
                  <a:cubicBezTo>
                    <a:pt x="18195" y="35995"/>
                    <a:pt x="16975" y="35694"/>
                    <a:pt x="15840" y="35186"/>
                  </a:cubicBezTo>
                  <a:cubicBezTo>
                    <a:pt x="14021" y="34398"/>
                    <a:pt x="12463" y="33072"/>
                    <a:pt x="11270" y="31498"/>
                  </a:cubicBezTo>
                  <a:cubicBezTo>
                    <a:pt x="10549" y="30602"/>
                    <a:pt x="9932" y="29625"/>
                    <a:pt x="9363" y="28627"/>
                  </a:cubicBezTo>
                  <a:cubicBezTo>
                    <a:pt x="8489" y="27139"/>
                    <a:pt x="7787" y="25561"/>
                    <a:pt x="7010" y="24022"/>
                  </a:cubicBezTo>
                  <a:cubicBezTo>
                    <a:pt x="5941" y="22006"/>
                    <a:pt x="4750" y="20059"/>
                    <a:pt x="3562" y="18111"/>
                  </a:cubicBezTo>
                  <a:cubicBezTo>
                    <a:pt x="3496" y="18020"/>
                    <a:pt x="3439" y="17858"/>
                    <a:pt x="3575" y="17802"/>
                  </a:cubicBezTo>
                  <a:cubicBezTo>
                    <a:pt x="3729" y="17868"/>
                    <a:pt x="3812" y="18023"/>
                    <a:pt x="3913" y="18150"/>
                  </a:cubicBezTo>
                  <a:cubicBezTo>
                    <a:pt x="5819" y="20620"/>
                    <a:pt x="7891" y="23003"/>
                    <a:pt x="10403" y="24878"/>
                  </a:cubicBezTo>
                  <a:cubicBezTo>
                    <a:pt x="12614" y="26553"/>
                    <a:pt x="15169" y="27792"/>
                    <a:pt x="17878" y="28404"/>
                  </a:cubicBezTo>
                  <a:cubicBezTo>
                    <a:pt x="19408" y="28759"/>
                    <a:pt x="20978" y="28924"/>
                    <a:pt x="22548" y="28924"/>
                  </a:cubicBezTo>
                  <a:cubicBezTo>
                    <a:pt x="22584" y="28924"/>
                    <a:pt x="22620" y="28924"/>
                    <a:pt x="22657" y="28924"/>
                  </a:cubicBezTo>
                  <a:cubicBezTo>
                    <a:pt x="22690" y="28924"/>
                    <a:pt x="22723" y="28924"/>
                    <a:pt x="22756" y="28924"/>
                  </a:cubicBezTo>
                  <a:cubicBezTo>
                    <a:pt x="26818" y="28924"/>
                    <a:pt x="30911" y="27862"/>
                    <a:pt x="34355" y="25683"/>
                  </a:cubicBezTo>
                  <a:cubicBezTo>
                    <a:pt x="37040" y="24051"/>
                    <a:pt x="39328" y="21843"/>
                    <a:pt x="41345" y="19450"/>
                  </a:cubicBezTo>
                  <a:cubicBezTo>
                    <a:pt x="41909" y="18800"/>
                    <a:pt x="42427" y="18111"/>
                    <a:pt x="42976" y="17448"/>
                  </a:cubicBezTo>
                  <a:close/>
                  <a:moveTo>
                    <a:pt x="27845" y="0"/>
                  </a:moveTo>
                  <a:cubicBezTo>
                    <a:pt x="27529" y="0"/>
                    <a:pt x="27214" y="24"/>
                    <a:pt x="26902" y="77"/>
                  </a:cubicBezTo>
                  <a:cubicBezTo>
                    <a:pt x="26094" y="207"/>
                    <a:pt x="25322" y="541"/>
                    <a:pt x="24675" y="1040"/>
                  </a:cubicBezTo>
                  <a:cubicBezTo>
                    <a:pt x="24061" y="1504"/>
                    <a:pt x="23588" y="2117"/>
                    <a:pt x="23146" y="2739"/>
                  </a:cubicBezTo>
                  <a:cubicBezTo>
                    <a:pt x="22445" y="1720"/>
                    <a:pt x="21389" y="978"/>
                    <a:pt x="20237" y="549"/>
                  </a:cubicBezTo>
                  <a:cubicBezTo>
                    <a:pt x="19464" y="260"/>
                    <a:pt x="18630" y="108"/>
                    <a:pt x="17799" y="108"/>
                  </a:cubicBezTo>
                  <a:cubicBezTo>
                    <a:pt x="16664" y="108"/>
                    <a:pt x="15535" y="392"/>
                    <a:pt x="14569" y="1002"/>
                  </a:cubicBezTo>
                  <a:cubicBezTo>
                    <a:pt x="13190" y="1864"/>
                    <a:pt x="12243" y="3228"/>
                    <a:pt x="11358" y="4557"/>
                  </a:cubicBezTo>
                  <a:cubicBezTo>
                    <a:pt x="10890" y="5283"/>
                    <a:pt x="10357" y="5964"/>
                    <a:pt x="9840" y="6655"/>
                  </a:cubicBezTo>
                  <a:cubicBezTo>
                    <a:pt x="9332" y="7261"/>
                    <a:pt x="8838" y="7881"/>
                    <a:pt x="8280" y="8443"/>
                  </a:cubicBezTo>
                  <a:cubicBezTo>
                    <a:pt x="7852" y="8921"/>
                    <a:pt x="7368" y="9343"/>
                    <a:pt x="6900" y="9780"/>
                  </a:cubicBezTo>
                  <a:cubicBezTo>
                    <a:pt x="5338" y="11123"/>
                    <a:pt x="3541" y="12293"/>
                    <a:pt x="1502" y="12733"/>
                  </a:cubicBezTo>
                  <a:cubicBezTo>
                    <a:pt x="1061" y="12842"/>
                    <a:pt x="602" y="12816"/>
                    <a:pt x="158" y="12890"/>
                  </a:cubicBezTo>
                  <a:cubicBezTo>
                    <a:pt x="80" y="13016"/>
                    <a:pt x="1" y="13182"/>
                    <a:pt x="91" y="13325"/>
                  </a:cubicBezTo>
                  <a:cubicBezTo>
                    <a:pt x="1671" y="15955"/>
                    <a:pt x="3304" y="18556"/>
                    <a:pt x="4855" y="21206"/>
                  </a:cubicBezTo>
                  <a:cubicBezTo>
                    <a:pt x="5620" y="22484"/>
                    <a:pt x="6358" y="23779"/>
                    <a:pt x="7009" y="25118"/>
                  </a:cubicBezTo>
                  <a:cubicBezTo>
                    <a:pt x="8175" y="27555"/>
                    <a:pt x="9404" y="29997"/>
                    <a:pt x="11124" y="32098"/>
                  </a:cubicBezTo>
                  <a:cubicBezTo>
                    <a:pt x="11902" y="33076"/>
                    <a:pt x="12826" y="33943"/>
                    <a:pt x="13857" y="34651"/>
                  </a:cubicBezTo>
                  <a:cubicBezTo>
                    <a:pt x="15055" y="35461"/>
                    <a:pt x="16409" y="36030"/>
                    <a:pt x="17814" y="36360"/>
                  </a:cubicBezTo>
                  <a:cubicBezTo>
                    <a:pt x="19231" y="36699"/>
                    <a:pt x="20693" y="36825"/>
                    <a:pt x="22147" y="36825"/>
                  </a:cubicBezTo>
                  <a:cubicBezTo>
                    <a:pt x="22167" y="36825"/>
                    <a:pt x="22187" y="36825"/>
                    <a:pt x="22207" y="36825"/>
                  </a:cubicBezTo>
                  <a:cubicBezTo>
                    <a:pt x="22252" y="36825"/>
                    <a:pt x="22297" y="36825"/>
                    <a:pt x="22342" y="36825"/>
                  </a:cubicBezTo>
                  <a:cubicBezTo>
                    <a:pt x="25308" y="36825"/>
                    <a:pt x="28313" y="36254"/>
                    <a:pt x="30952" y="34865"/>
                  </a:cubicBezTo>
                  <a:cubicBezTo>
                    <a:pt x="32544" y="34041"/>
                    <a:pt x="33983" y="32937"/>
                    <a:pt x="35243" y="31664"/>
                  </a:cubicBezTo>
                  <a:cubicBezTo>
                    <a:pt x="36789" y="30090"/>
                    <a:pt x="38080" y="28278"/>
                    <a:pt x="39160" y="26357"/>
                  </a:cubicBezTo>
                  <a:cubicBezTo>
                    <a:pt x="39788" y="25282"/>
                    <a:pt x="40311" y="24151"/>
                    <a:pt x="40866" y="23038"/>
                  </a:cubicBezTo>
                  <a:cubicBezTo>
                    <a:pt x="42470" y="19694"/>
                    <a:pt x="44352" y="16495"/>
                    <a:pt x="46210" y="13289"/>
                  </a:cubicBezTo>
                  <a:cubicBezTo>
                    <a:pt x="46322" y="13138"/>
                    <a:pt x="46236" y="12888"/>
                    <a:pt x="46045" y="12861"/>
                  </a:cubicBezTo>
                  <a:cubicBezTo>
                    <a:pt x="45334" y="12781"/>
                    <a:pt x="44652" y="12542"/>
                    <a:pt x="44001" y="12256"/>
                  </a:cubicBezTo>
                  <a:cubicBezTo>
                    <a:pt x="42707" y="11659"/>
                    <a:pt x="41528" y="10842"/>
                    <a:pt x="40427" y="9944"/>
                  </a:cubicBezTo>
                  <a:cubicBezTo>
                    <a:pt x="38681" y="8520"/>
                    <a:pt x="37136" y="6869"/>
                    <a:pt x="35680" y="5155"/>
                  </a:cubicBezTo>
                  <a:cubicBezTo>
                    <a:pt x="34717" y="4015"/>
                    <a:pt x="33775" y="2850"/>
                    <a:pt x="32661" y="1851"/>
                  </a:cubicBezTo>
                  <a:cubicBezTo>
                    <a:pt x="31920" y="1217"/>
                    <a:pt x="31098" y="628"/>
                    <a:pt x="30143" y="372"/>
                  </a:cubicBezTo>
                  <a:cubicBezTo>
                    <a:pt x="29401" y="147"/>
                    <a:pt x="28622" y="0"/>
                    <a:pt x="27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4"/>
          <p:cNvGrpSpPr/>
          <p:nvPr/>
        </p:nvGrpSpPr>
        <p:grpSpPr>
          <a:xfrm rot="10800000" flipH="1">
            <a:off x="7320400" y="2305253"/>
            <a:ext cx="2599150" cy="3360800"/>
            <a:chOff x="1208050" y="-284750"/>
            <a:chExt cx="2599150" cy="3360800"/>
          </a:xfrm>
        </p:grpSpPr>
        <p:sp>
          <p:nvSpPr>
            <p:cNvPr id="949" name="Google Shape;949;p34"/>
            <p:cNvSpPr/>
            <p:nvPr/>
          </p:nvSpPr>
          <p:spPr>
            <a:xfrm>
              <a:off x="1221850" y="-284750"/>
              <a:ext cx="2504800" cy="3360800"/>
            </a:xfrm>
            <a:custGeom>
              <a:avLst/>
              <a:gdLst/>
              <a:ahLst/>
              <a:cxnLst/>
              <a:rect l="l" t="t" r="r" b="b"/>
              <a:pathLst>
                <a:path w="100192" h="134432" extrusionOk="0">
                  <a:moveTo>
                    <a:pt x="1" y="1"/>
                  </a:moveTo>
                  <a:cubicBezTo>
                    <a:pt x="12588" y="6169"/>
                    <a:pt x="22240" y="13667"/>
                    <a:pt x="22153" y="28617"/>
                  </a:cubicBezTo>
                  <a:cubicBezTo>
                    <a:pt x="22109" y="36170"/>
                    <a:pt x="18540" y="43474"/>
                    <a:pt x="20846" y="51021"/>
                  </a:cubicBezTo>
                  <a:cubicBezTo>
                    <a:pt x="24405" y="62665"/>
                    <a:pt x="39754" y="62550"/>
                    <a:pt x="45451" y="72436"/>
                  </a:cubicBezTo>
                  <a:cubicBezTo>
                    <a:pt x="50695" y="81536"/>
                    <a:pt x="41973" y="92069"/>
                    <a:pt x="47945" y="101278"/>
                  </a:cubicBezTo>
                  <a:cubicBezTo>
                    <a:pt x="51938" y="107436"/>
                    <a:pt x="60522" y="109235"/>
                    <a:pt x="66520" y="113161"/>
                  </a:cubicBezTo>
                  <a:cubicBezTo>
                    <a:pt x="74801" y="118580"/>
                    <a:pt x="80268" y="125898"/>
                    <a:pt x="82763" y="134431"/>
                  </a:cubicBezTo>
                  <a:lnTo>
                    <a:pt x="100192" y="134431"/>
                  </a:lnTo>
                  <a:lnTo>
                    <a:pt x="892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p:nvPr/>
          </p:nvSpPr>
          <p:spPr>
            <a:xfrm>
              <a:off x="1768000" y="-284750"/>
              <a:ext cx="2030800" cy="3360800"/>
            </a:xfrm>
            <a:custGeom>
              <a:avLst/>
              <a:gdLst/>
              <a:ahLst/>
              <a:cxnLst/>
              <a:rect l="l" t="t" r="r" b="b"/>
              <a:pathLst>
                <a:path w="81232" h="134432" extrusionOk="0">
                  <a:moveTo>
                    <a:pt x="1" y="1"/>
                  </a:moveTo>
                  <a:cubicBezTo>
                    <a:pt x="6656" y="5485"/>
                    <a:pt x="13016" y="12227"/>
                    <a:pt x="14073" y="19697"/>
                  </a:cubicBezTo>
                  <a:cubicBezTo>
                    <a:pt x="15452" y="29440"/>
                    <a:pt x="7621" y="35685"/>
                    <a:pt x="12678" y="46262"/>
                  </a:cubicBezTo>
                  <a:cubicBezTo>
                    <a:pt x="17680" y="56726"/>
                    <a:pt x="32287" y="61742"/>
                    <a:pt x="35404" y="72690"/>
                  </a:cubicBezTo>
                  <a:cubicBezTo>
                    <a:pt x="38010" y="81838"/>
                    <a:pt x="30058" y="88370"/>
                    <a:pt x="36896" y="99323"/>
                  </a:cubicBezTo>
                  <a:cubicBezTo>
                    <a:pt x="42815" y="108803"/>
                    <a:pt x="54582" y="113010"/>
                    <a:pt x="61786" y="121463"/>
                  </a:cubicBezTo>
                  <a:cubicBezTo>
                    <a:pt x="64918" y="125138"/>
                    <a:pt x="67365" y="129702"/>
                    <a:pt x="66690" y="134431"/>
                  </a:cubicBezTo>
                  <a:lnTo>
                    <a:pt x="81232" y="134431"/>
                  </a:lnTo>
                  <a:lnTo>
                    <a:pt x="81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4"/>
            <p:cNvSpPr/>
            <p:nvPr/>
          </p:nvSpPr>
          <p:spPr>
            <a:xfrm>
              <a:off x="2367200" y="-284750"/>
              <a:ext cx="1431600" cy="3360800"/>
            </a:xfrm>
            <a:custGeom>
              <a:avLst/>
              <a:gdLst/>
              <a:ahLst/>
              <a:cxnLst/>
              <a:rect l="l" t="t" r="r" b="b"/>
              <a:pathLst>
                <a:path w="57264" h="134432" extrusionOk="0">
                  <a:moveTo>
                    <a:pt x="0" y="1"/>
                  </a:moveTo>
                  <a:cubicBezTo>
                    <a:pt x="6466" y="5929"/>
                    <a:pt x="10505" y="12949"/>
                    <a:pt x="9027" y="23266"/>
                  </a:cubicBezTo>
                  <a:cubicBezTo>
                    <a:pt x="8080" y="29886"/>
                    <a:pt x="4267" y="35847"/>
                    <a:pt x="5250" y="42756"/>
                  </a:cubicBezTo>
                  <a:cubicBezTo>
                    <a:pt x="6767" y="53415"/>
                    <a:pt x="19386" y="55234"/>
                    <a:pt x="22872" y="64619"/>
                  </a:cubicBezTo>
                  <a:cubicBezTo>
                    <a:pt x="26080" y="73258"/>
                    <a:pt x="17645" y="81406"/>
                    <a:pt x="21438" y="90232"/>
                  </a:cubicBezTo>
                  <a:cubicBezTo>
                    <a:pt x="23974" y="96133"/>
                    <a:pt x="30806" y="98785"/>
                    <a:pt x="35259" y="102978"/>
                  </a:cubicBezTo>
                  <a:cubicBezTo>
                    <a:pt x="44139" y="111343"/>
                    <a:pt x="47717" y="122452"/>
                    <a:pt x="45850" y="134431"/>
                  </a:cubicBezTo>
                  <a:lnTo>
                    <a:pt x="57264" y="134431"/>
                  </a:lnTo>
                  <a:lnTo>
                    <a:pt x="57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4"/>
            <p:cNvSpPr/>
            <p:nvPr/>
          </p:nvSpPr>
          <p:spPr>
            <a:xfrm>
              <a:off x="2949275" y="-284750"/>
              <a:ext cx="857925" cy="3360800"/>
            </a:xfrm>
            <a:custGeom>
              <a:avLst/>
              <a:gdLst/>
              <a:ahLst/>
              <a:cxnLst/>
              <a:rect l="l" t="t" r="r" b="b"/>
              <a:pathLst>
                <a:path w="34317" h="134432" extrusionOk="0">
                  <a:moveTo>
                    <a:pt x="2948" y="1"/>
                  </a:moveTo>
                  <a:cubicBezTo>
                    <a:pt x="3015" y="113"/>
                    <a:pt x="3082" y="223"/>
                    <a:pt x="3148" y="336"/>
                  </a:cubicBezTo>
                  <a:cubicBezTo>
                    <a:pt x="9488" y="11203"/>
                    <a:pt x="394" y="18475"/>
                    <a:pt x="190" y="29159"/>
                  </a:cubicBezTo>
                  <a:cubicBezTo>
                    <a:pt x="1" y="39130"/>
                    <a:pt x="8441" y="45261"/>
                    <a:pt x="9618" y="54697"/>
                  </a:cubicBezTo>
                  <a:cubicBezTo>
                    <a:pt x="10988" y="65699"/>
                    <a:pt x="3973" y="74072"/>
                    <a:pt x="8391" y="85351"/>
                  </a:cubicBezTo>
                  <a:cubicBezTo>
                    <a:pt x="14416" y="100734"/>
                    <a:pt x="34317" y="109451"/>
                    <a:pt x="31249" y="128240"/>
                  </a:cubicBezTo>
                  <a:cubicBezTo>
                    <a:pt x="30914" y="130288"/>
                    <a:pt x="30389" y="132394"/>
                    <a:pt x="29711" y="134431"/>
                  </a:cubicBezTo>
                  <a:lnTo>
                    <a:pt x="33981" y="134431"/>
                  </a:lnTo>
                  <a:lnTo>
                    <a:pt x="339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4"/>
            <p:cNvSpPr/>
            <p:nvPr/>
          </p:nvSpPr>
          <p:spPr>
            <a:xfrm>
              <a:off x="3237325" y="-284750"/>
              <a:ext cx="561475" cy="2801150"/>
            </a:xfrm>
            <a:custGeom>
              <a:avLst/>
              <a:gdLst/>
              <a:ahLst/>
              <a:cxnLst/>
              <a:rect l="l" t="t" r="r" b="b"/>
              <a:pathLst>
                <a:path w="22459" h="112046" extrusionOk="0">
                  <a:moveTo>
                    <a:pt x="10373" y="1"/>
                  </a:moveTo>
                  <a:cubicBezTo>
                    <a:pt x="7272" y="8947"/>
                    <a:pt x="1" y="17293"/>
                    <a:pt x="1013" y="26637"/>
                  </a:cubicBezTo>
                  <a:cubicBezTo>
                    <a:pt x="2170" y="37318"/>
                    <a:pt x="14866" y="44801"/>
                    <a:pt x="14935" y="55557"/>
                  </a:cubicBezTo>
                  <a:cubicBezTo>
                    <a:pt x="14970" y="61034"/>
                    <a:pt x="11899" y="66000"/>
                    <a:pt x="10427" y="71278"/>
                  </a:cubicBezTo>
                  <a:cubicBezTo>
                    <a:pt x="8601" y="77825"/>
                    <a:pt x="8676" y="85020"/>
                    <a:pt x="10014" y="91549"/>
                  </a:cubicBezTo>
                  <a:cubicBezTo>
                    <a:pt x="11201" y="97344"/>
                    <a:pt x="14979" y="101992"/>
                    <a:pt x="18736" y="106922"/>
                  </a:cubicBezTo>
                  <a:cubicBezTo>
                    <a:pt x="20032" y="108623"/>
                    <a:pt x="21286" y="110328"/>
                    <a:pt x="22459" y="112046"/>
                  </a:cubicBezTo>
                  <a:lnTo>
                    <a:pt x="224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4"/>
            <p:cNvSpPr/>
            <p:nvPr/>
          </p:nvSpPr>
          <p:spPr>
            <a:xfrm>
              <a:off x="3641075" y="175225"/>
              <a:ext cx="157725" cy="706975"/>
            </a:xfrm>
            <a:custGeom>
              <a:avLst/>
              <a:gdLst/>
              <a:ahLst/>
              <a:cxnLst/>
              <a:rect l="l" t="t" r="r" b="b"/>
              <a:pathLst>
                <a:path w="6309" h="28279" extrusionOk="0">
                  <a:moveTo>
                    <a:pt x="6309" y="0"/>
                  </a:moveTo>
                  <a:cubicBezTo>
                    <a:pt x="3920" y="4974"/>
                    <a:pt x="537" y="9491"/>
                    <a:pt x="263" y="15262"/>
                  </a:cubicBezTo>
                  <a:cubicBezTo>
                    <a:pt x="0" y="20785"/>
                    <a:pt x="3052" y="24569"/>
                    <a:pt x="6309" y="28279"/>
                  </a:cubicBezTo>
                  <a:lnTo>
                    <a:pt x="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4"/>
            <p:cNvSpPr/>
            <p:nvPr/>
          </p:nvSpPr>
          <p:spPr>
            <a:xfrm>
              <a:off x="1758425" y="-284750"/>
              <a:ext cx="1699625" cy="3360800"/>
            </a:xfrm>
            <a:custGeom>
              <a:avLst/>
              <a:gdLst/>
              <a:ahLst/>
              <a:cxnLst/>
              <a:rect l="l" t="t" r="r" b="b"/>
              <a:pathLst>
                <a:path w="67985" h="134432" extrusionOk="0">
                  <a:moveTo>
                    <a:pt x="0" y="1"/>
                  </a:moveTo>
                  <a:cubicBezTo>
                    <a:pt x="2714" y="2222"/>
                    <a:pt x="5387" y="4653"/>
                    <a:pt x="7679" y="7259"/>
                  </a:cubicBezTo>
                  <a:cubicBezTo>
                    <a:pt x="11040" y="11079"/>
                    <a:pt x="13584" y="15272"/>
                    <a:pt x="14216" y="19731"/>
                  </a:cubicBezTo>
                  <a:cubicBezTo>
                    <a:pt x="14900" y="24566"/>
                    <a:pt x="13290" y="28531"/>
                    <a:pt x="12146" y="32601"/>
                  </a:cubicBezTo>
                  <a:cubicBezTo>
                    <a:pt x="10978" y="36754"/>
                    <a:pt x="10282" y="41012"/>
                    <a:pt x="12842" y="46367"/>
                  </a:cubicBezTo>
                  <a:cubicBezTo>
                    <a:pt x="15358" y="51628"/>
                    <a:pt x="20281" y="55527"/>
                    <a:pt x="24974" y="59480"/>
                  </a:cubicBezTo>
                  <a:cubicBezTo>
                    <a:pt x="29603" y="63378"/>
                    <a:pt x="34009" y="67327"/>
                    <a:pt x="35554" y="72757"/>
                  </a:cubicBezTo>
                  <a:cubicBezTo>
                    <a:pt x="36846" y="77290"/>
                    <a:pt x="35509" y="81174"/>
                    <a:pt x="34708" y="85283"/>
                  </a:cubicBezTo>
                  <a:cubicBezTo>
                    <a:pt x="33890" y="89481"/>
                    <a:pt x="33612" y="93906"/>
                    <a:pt x="37073" y="99451"/>
                  </a:cubicBezTo>
                  <a:cubicBezTo>
                    <a:pt x="40049" y="104218"/>
                    <a:pt x="44492" y="107663"/>
                    <a:pt x="49100" y="110975"/>
                  </a:cubicBezTo>
                  <a:cubicBezTo>
                    <a:pt x="53666" y="114257"/>
                    <a:pt x="58395" y="117409"/>
                    <a:pt x="61984" y="121620"/>
                  </a:cubicBezTo>
                  <a:cubicBezTo>
                    <a:pt x="65079" y="125250"/>
                    <a:pt x="67511" y="129759"/>
                    <a:pt x="66827" y="134431"/>
                  </a:cubicBezTo>
                  <a:lnTo>
                    <a:pt x="67316" y="134431"/>
                  </a:lnTo>
                  <a:cubicBezTo>
                    <a:pt x="67984" y="129645"/>
                    <a:pt x="65523" y="125024"/>
                    <a:pt x="62353" y="121306"/>
                  </a:cubicBezTo>
                  <a:cubicBezTo>
                    <a:pt x="58739" y="117065"/>
                    <a:pt x="53982" y="113887"/>
                    <a:pt x="49384" y="110581"/>
                  </a:cubicBezTo>
                  <a:cubicBezTo>
                    <a:pt x="44827" y="107307"/>
                    <a:pt x="40427" y="103907"/>
                    <a:pt x="37485" y="99194"/>
                  </a:cubicBezTo>
                  <a:cubicBezTo>
                    <a:pt x="34108" y="93786"/>
                    <a:pt x="34387" y="89469"/>
                    <a:pt x="35184" y="85376"/>
                  </a:cubicBezTo>
                  <a:cubicBezTo>
                    <a:pt x="35999" y="81194"/>
                    <a:pt x="37335" y="77238"/>
                    <a:pt x="36021" y="72624"/>
                  </a:cubicBezTo>
                  <a:cubicBezTo>
                    <a:pt x="34449" y="67105"/>
                    <a:pt x="29992" y="63072"/>
                    <a:pt x="25287" y="59109"/>
                  </a:cubicBezTo>
                  <a:cubicBezTo>
                    <a:pt x="20647" y="55200"/>
                    <a:pt x="15766" y="51360"/>
                    <a:pt x="13280" y="46157"/>
                  </a:cubicBezTo>
                  <a:cubicBezTo>
                    <a:pt x="10783" y="40935"/>
                    <a:pt x="11474" y="36783"/>
                    <a:pt x="12613" y="32733"/>
                  </a:cubicBezTo>
                  <a:cubicBezTo>
                    <a:pt x="13775" y="28600"/>
                    <a:pt x="15391" y="24572"/>
                    <a:pt x="14696" y="19663"/>
                  </a:cubicBezTo>
                  <a:cubicBezTo>
                    <a:pt x="14052" y="15117"/>
                    <a:pt x="11471" y="10834"/>
                    <a:pt x="8044" y="6939"/>
                  </a:cubicBezTo>
                  <a:cubicBezTo>
                    <a:pt x="5862" y="4459"/>
                    <a:pt x="3338" y="2136"/>
                    <a:pt x="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4"/>
            <p:cNvSpPr/>
            <p:nvPr/>
          </p:nvSpPr>
          <p:spPr>
            <a:xfrm>
              <a:off x="1208050" y="-284750"/>
              <a:ext cx="2089250" cy="3360800"/>
            </a:xfrm>
            <a:custGeom>
              <a:avLst/>
              <a:gdLst/>
              <a:ahLst/>
              <a:cxnLst/>
              <a:rect l="l" t="t" r="r" b="b"/>
              <a:pathLst>
                <a:path w="83570" h="134432" extrusionOk="0">
                  <a:moveTo>
                    <a:pt x="0" y="1"/>
                  </a:moveTo>
                  <a:cubicBezTo>
                    <a:pt x="12716" y="6168"/>
                    <a:pt x="22549" y="13595"/>
                    <a:pt x="22462" y="28616"/>
                  </a:cubicBezTo>
                  <a:cubicBezTo>
                    <a:pt x="22441" y="32379"/>
                    <a:pt x="21539" y="36081"/>
                    <a:pt x="20931" y="39782"/>
                  </a:cubicBezTo>
                  <a:cubicBezTo>
                    <a:pt x="20315" y="43532"/>
                    <a:pt x="20002" y="47281"/>
                    <a:pt x="21167" y="51091"/>
                  </a:cubicBezTo>
                  <a:cubicBezTo>
                    <a:pt x="22966" y="56980"/>
                    <a:pt x="27733" y="59908"/>
                    <a:pt x="32785" y="62601"/>
                  </a:cubicBezTo>
                  <a:cubicBezTo>
                    <a:pt x="37739" y="65242"/>
                    <a:pt x="42967" y="67653"/>
                    <a:pt x="45792" y="72557"/>
                  </a:cubicBezTo>
                  <a:cubicBezTo>
                    <a:pt x="48386" y="77056"/>
                    <a:pt x="47507" y="81911"/>
                    <a:pt x="46738" y="86778"/>
                  </a:cubicBezTo>
                  <a:cubicBezTo>
                    <a:pt x="45950" y="91758"/>
                    <a:pt x="45273" y="96750"/>
                    <a:pt x="48294" y="101409"/>
                  </a:cubicBezTo>
                  <a:cubicBezTo>
                    <a:pt x="50314" y="104525"/>
                    <a:pt x="53490" y="106543"/>
                    <a:pt x="56924" y="108273"/>
                  </a:cubicBezTo>
                  <a:cubicBezTo>
                    <a:pt x="60311" y="109979"/>
                    <a:pt x="63948" y="111405"/>
                    <a:pt x="66941" y="113364"/>
                  </a:cubicBezTo>
                  <a:cubicBezTo>
                    <a:pt x="75146" y="118733"/>
                    <a:pt x="80571" y="125982"/>
                    <a:pt x="83061" y="134431"/>
                  </a:cubicBezTo>
                  <a:lnTo>
                    <a:pt x="83569" y="134431"/>
                  </a:lnTo>
                  <a:cubicBezTo>
                    <a:pt x="81068" y="125815"/>
                    <a:pt x="75560" y="118425"/>
                    <a:pt x="67206" y="112957"/>
                  </a:cubicBezTo>
                  <a:cubicBezTo>
                    <a:pt x="64199" y="110990"/>
                    <a:pt x="60545" y="109554"/>
                    <a:pt x="57142" y="107840"/>
                  </a:cubicBezTo>
                  <a:cubicBezTo>
                    <a:pt x="53787" y="106150"/>
                    <a:pt x="50674" y="104189"/>
                    <a:pt x="48701" y="101146"/>
                  </a:cubicBezTo>
                  <a:cubicBezTo>
                    <a:pt x="45751" y="96596"/>
                    <a:pt x="46447" y="91718"/>
                    <a:pt x="47217" y="86854"/>
                  </a:cubicBezTo>
                  <a:cubicBezTo>
                    <a:pt x="48004" y="81877"/>
                    <a:pt x="48864" y="76915"/>
                    <a:pt x="46213" y="72315"/>
                  </a:cubicBezTo>
                  <a:cubicBezTo>
                    <a:pt x="43342" y="67332"/>
                    <a:pt x="38047" y="64857"/>
                    <a:pt x="33012" y="62173"/>
                  </a:cubicBezTo>
                  <a:cubicBezTo>
                    <a:pt x="28075" y="59541"/>
                    <a:pt x="23389" y="56706"/>
                    <a:pt x="21630" y="50950"/>
                  </a:cubicBezTo>
                  <a:cubicBezTo>
                    <a:pt x="20488" y="47214"/>
                    <a:pt x="20806" y="43537"/>
                    <a:pt x="21409" y="39860"/>
                  </a:cubicBezTo>
                  <a:cubicBezTo>
                    <a:pt x="22021" y="36135"/>
                    <a:pt x="22925" y="32407"/>
                    <a:pt x="22947" y="28619"/>
                  </a:cubicBezTo>
                  <a:cubicBezTo>
                    <a:pt x="23033" y="13739"/>
                    <a:pt x="13560" y="6174"/>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4"/>
            <p:cNvSpPr/>
            <p:nvPr/>
          </p:nvSpPr>
          <p:spPr>
            <a:xfrm>
              <a:off x="2358200" y="-284750"/>
              <a:ext cx="1208075" cy="3360800"/>
            </a:xfrm>
            <a:custGeom>
              <a:avLst/>
              <a:gdLst/>
              <a:ahLst/>
              <a:cxnLst/>
              <a:rect l="l" t="t" r="r" b="b"/>
              <a:pathLst>
                <a:path w="48323" h="134432" extrusionOk="0">
                  <a:moveTo>
                    <a:pt x="0" y="1"/>
                  </a:moveTo>
                  <a:cubicBezTo>
                    <a:pt x="6522" y="5914"/>
                    <a:pt x="10626" y="12904"/>
                    <a:pt x="9148" y="23232"/>
                  </a:cubicBezTo>
                  <a:cubicBezTo>
                    <a:pt x="8676" y="26530"/>
                    <a:pt x="7488" y="29663"/>
                    <a:pt x="6543" y="32833"/>
                  </a:cubicBezTo>
                  <a:cubicBezTo>
                    <a:pt x="5584" y="36048"/>
                    <a:pt x="4873" y="39300"/>
                    <a:pt x="5370" y="42790"/>
                  </a:cubicBezTo>
                  <a:cubicBezTo>
                    <a:pt x="6138" y="48188"/>
                    <a:pt x="9704" y="51358"/>
                    <a:pt x="13533" y="54356"/>
                  </a:cubicBezTo>
                  <a:cubicBezTo>
                    <a:pt x="17278" y="57289"/>
                    <a:pt x="21278" y="60054"/>
                    <a:pt x="23004" y="64703"/>
                  </a:cubicBezTo>
                  <a:cubicBezTo>
                    <a:pt x="24589" y="68972"/>
                    <a:pt x="23282" y="73117"/>
                    <a:pt x="22063" y="77287"/>
                  </a:cubicBezTo>
                  <a:cubicBezTo>
                    <a:pt x="20814" y="81561"/>
                    <a:pt x="19655" y="85859"/>
                    <a:pt x="21575" y="90328"/>
                  </a:cubicBezTo>
                  <a:cubicBezTo>
                    <a:pt x="22860" y="93317"/>
                    <a:pt x="25229" y="95490"/>
                    <a:pt x="27845" y="97440"/>
                  </a:cubicBezTo>
                  <a:cubicBezTo>
                    <a:pt x="30419" y="99359"/>
                    <a:pt x="33233" y="101065"/>
                    <a:pt x="35452" y="103156"/>
                  </a:cubicBezTo>
                  <a:cubicBezTo>
                    <a:pt x="44280" y="111471"/>
                    <a:pt x="47831" y="122519"/>
                    <a:pt x="45965" y="134431"/>
                  </a:cubicBezTo>
                  <a:lnTo>
                    <a:pt x="46455" y="134431"/>
                  </a:lnTo>
                  <a:cubicBezTo>
                    <a:pt x="48322" y="122385"/>
                    <a:pt x="44716" y="111215"/>
                    <a:pt x="35785" y="102802"/>
                  </a:cubicBezTo>
                  <a:cubicBezTo>
                    <a:pt x="33552" y="100699"/>
                    <a:pt x="30723" y="98982"/>
                    <a:pt x="28134" y="97051"/>
                  </a:cubicBezTo>
                  <a:cubicBezTo>
                    <a:pt x="25587" y="95153"/>
                    <a:pt x="23272" y="93047"/>
                    <a:pt x="22021" y="90135"/>
                  </a:cubicBezTo>
                  <a:cubicBezTo>
                    <a:pt x="20149" y="85779"/>
                    <a:pt x="21310" y="81590"/>
                    <a:pt x="22528" y="77423"/>
                  </a:cubicBezTo>
                  <a:cubicBezTo>
                    <a:pt x="23777" y="73153"/>
                    <a:pt x="25082" y="68905"/>
                    <a:pt x="23459" y="64534"/>
                  </a:cubicBezTo>
                  <a:cubicBezTo>
                    <a:pt x="21700" y="59798"/>
                    <a:pt x="17647" y="56962"/>
                    <a:pt x="13832" y="53975"/>
                  </a:cubicBezTo>
                  <a:cubicBezTo>
                    <a:pt x="10101" y="51052"/>
                    <a:pt x="6599" y="47983"/>
                    <a:pt x="5850" y="42722"/>
                  </a:cubicBezTo>
                  <a:cubicBezTo>
                    <a:pt x="5364" y="39303"/>
                    <a:pt x="6069" y="36120"/>
                    <a:pt x="7007" y="32972"/>
                  </a:cubicBezTo>
                  <a:cubicBezTo>
                    <a:pt x="7960" y="29779"/>
                    <a:pt x="9153" y="26623"/>
                    <a:pt x="9628" y="23301"/>
                  </a:cubicBezTo>
                  <a:cubicBezTo>
                    <a:pt x="11104" y="12994"/>
                    <a:pt x="7128" y="5946"/>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a:off x="2945575" y="-284750"/>
              <a:ext cx="829575" cy="3360800"/>
            </a:xfrm>
            <a:custGeom>
              <a:avLst/>
              <a:gdLst/>
              <a:ahLst/>
              <a:cxnLst/>
              <a:rect l="l" t="t" r="r" b="b"/>
              <a:pathLst>
                <a:path w="33183" h="134432" extrusionOk="0">
                  <a:moveTo>
                    <a:pt x="2813" y="1"/>
                  </a:moveTo>
                  <a:cubicBezTo>
                    <a:pt x="2905" y="153"/>
                    <a:pt x="2997" y="305"/>
                    <a:pt x="3086" y="458"/>
                  </a:cubicBezTo>
                  <a:cubicBezTo>
                    <a:pt x="6213" y="5817"/>
                    <a:pt x="5527" y="10290"/>
                    <a:pt x="4041" y="14739"/>
                  </a:cubicBezTo>
                  <a:cubicBezTo>
                    <a:pt x="2527" y="19274"/>
                    <a:pt x="199" y="23787"/>
                    <a:pt x="97" y="29155"/>
                  </a:cubicBezTo>
                  <a:cubicBezTo>
                    <a:pt x="0" y="34187"/>
                    <a:pt x="2075" y="38252"/>
                    <a:pt x="4329" y="42247"/>
                  </a:cubicBezTo>
                  <a:cubicBezTo>
                    <a:pt x="6547" y="46179"/>
                    <a:pt x="8940" y="50041"/>
                    <a:pt x="9525" y="54727"/>
                  </a:cubicBezTo>
                  <a:cubicBezTo>
                    <a:pt x="10207" y="60199"/>
                    <a:pt x="8797" y="65017"/>
                    <a:pt x="7772" y="69870"/>
                  </a:cubicBezTo>
                  <a:cubicBezTo>
                    <a:pt x="6732" y="74793"/>
                    <a:pt x="6084" y="79750"/>
                    <a:pt x="8313" y="85439"/>
                  </a:cubicBezTo>
                  <a:cubicBezTo>
                    <a:pt x="11335" y="93154"/>
                    <a:pt x="17830" y="99202"/>
                    <a:pt x="23191" y="105673"/>
                  </a:cubicBezTo>
                  <a:cubicBezTo>
                    <a:pt x="28492" y="112070"/>
                    <a:pt x="32679" y="118884"/>
                    <a:pt x="31157" y="128202"/>
                  </a:cubicBezTo>
                  <a:cubicBezTo>
                    <a:pt x="30821" y="130262"/>
                    <a:pt x="30290" y="132382"/>
                    <a:pt x="29603" y="134431"/>
                  </a:cubicBezTo>
                  <a:lnTo>
                    <a:pt x="30115" y="134431"/>
                  </a:lnTo>
                  <a:cubicBezTo>
                    <a:pt x="30784" y="132405"/>
                    <a:pt x="31304" y="130314"/>
                    <a:pt x="31636" y="128279"/>
                  </a:cubicBezTo>
                  <a:cubicBezTo>
                    <a:pt x="33183" y="118807"/>
                    <a:pt x="28954" y="111868"/>
                    <a:pt x="23565" y="105364"/>
                  </a:cubicBezTo>
                  <a:cubicBezTo>
                    <a:pt x="18236" y="98932"/>
                    <a:pt x="11768" y="92930"/>
                    <a:pt x="8764" y="85263"/>
                  </a:cubicBezTo>
                  <a:cubicBezTo>
                    <a:pt x="6575" y="79674"/>
                    <a:pt x="7226" y="74805"/>
                    <a:pt x="8246" y="69970"/>
                  </a:cubicBezTo>
                  <a:cubicBezTo>
                    <a:pt x="9282" y="65067"/>
                    <a:pt x="10695" y="60197"/>
                    <a:pt x="10006" y="54667"/>
                  </a:cubicBezTo>
                  <a:cubicBezTo>
                    <a:pt x="9415" y="49916"/>
                    <a:pt x="7000" y="45995"/>
                    <a:pt x="4751" y="42009"/>
                  </a:cubicBezTo>
                  <a:cubicBezTo>
                    <a:pt x="2539" y="38088"/>
                    <a:pt x="488" y="34103"/>
                    <a:pt x="581" y="29164"/>
                  </a:cubicBezTo>
                  <a:cubicBezTo>
                    <a:pt x="682" y="23848"/>
                    <a:pt x="3001" y="19383"/>
                    <a:pt x="4501" y="14893"/>
                  </a:cubicBezTo>
                  <a:cubicBezTo>
                    <a:pt x="6029" y="10319"/>
                    <a:pt x="6719" y="5722"/>
                    <a:pt x="3505" y="214"/>
                  </a:cubicBezTo>
                  <a:cubicBezTo>
                    <a:pt x="3463" y="142"/>
                    <a:pt x="3421" y="72"/>
                    <a:pt x="3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3242000" y="-284750"/>
              <a:ext cx="556800" cy="2811900"/>
            </a:xfrm>
            <a:custGeom>
              <a:avLst/>
              <a:gdLst/>
              <a:ahLst/>
              <a:cxnLst/>
              <a:rect l="l" t="t" r="r" b="b"/>
              <a:pathLst>
                <a:path w="22272" h="112476" extrusionOk="0">
                  <a:moveTo>
                    <a:pt x="9929" y="1"/>
                  </a:moveTo>
                  <a:cubicBezTo>
                    <a:pt x="8607" y="3787"/>
                    <a:pt x="6539" y="7465"/>
                    <a:pt x="4680" y="11159"/>
                  </a:cubicBezTo>
                  <a:cubicBezTo>
                    <a:pt x="2144" y="16198"/>
                    <a:pt x="1" y="21267"/>
                    <a:pt x="585" y="26663"/>
                  </a:cubicBezTo>
                  <a:cubicBezTo>
                    <a:pt x="1167" y="32045"/>
                    <a:pt x="4646" y="36626"/>
                    <a:pt x="7998" y="41212"/>
                  </a:cubicBezTo>
                  <a:cubicBezTo>
                    <a:pt x="11295" y="45720"/>
                    <a:pt x="14471" y="50231"/>
                    <a:pt x="14505" y="55558"/>
                  </a:cubicBezTo>
                  <a:cubicBezTo>
                    <a:pt x="14540" y="61013"/>
                    <a:pt x="11473" y="65957"/>
                    <a:pt x="10007" y="71214"/>
                  </a:cubicBezTo>
                  <a:cubicBezTo>
                    <a:pt x="8171" y="77797"/>
                    <a:pt x="8244" y="85032"/>
                    <a:pt x="9589" y="91597"/>
                  </a:cubicBezTo>
                  <a:cubicBezTo>
                    <a:pt x="10784" y="97428"/>
                    <a:pt x="14577" y="102109"/>
                    <a:pt x="18356" y="107069"/>
                  </a:cubicBezTo>
                  <a:cubicBezTo>
                    <a:pt x="19724" y="108863"/>
                    <a:pt x="21043" y="110663"/>
                    <a:pt x="22272" y="112476"/>
                  </a:cubicBezTo>
                  <a:lnTo>
                    <a:pt x="22272" y="111619"/>
                  </a:lnTo>
                  <a:cubicBezTo>
                    <a:pt x="21155" y="109996"/>
                    <a:pt x="19968" y="108383"/>
                    <a:pt x="18742" y="106775"/>
                  </a:cubicBezTo>
                  <a:cubicBezTo>
                    <a:pt x="15008" y="101875"/>
                    <a:pt x="11245" y="97260"/>
                    <a:pt x="10064" y="91500"/>
                  </a:cubicBezTo>
                  <a:cubicBezTo>
                    <a:pt x="8735" y="85008"/>
                    <a:pt x="8659" y="77854"/>
                    <a:pt x="10474" y="71344"/>
                  </a:cubicBezTo>
                  <a:cubicBezTo>
                    <a:pt x="11952" y="66044"/>
                    <a:pt x="15025" y="61055"/>
                    <a:pt x="14990" y="55556"/>
                  </a:cubicBezTo>
                  <a:cubicBezTo>
                    <a:pt x="14956" y="50128"/>
                    <a:pt x="11749" y="45518"/>
                    <a:pt x="8391" y="40926"/>
                  </a:cubicBezTo>
                  <a:cubicBezTo>
                    <a:pt x="5088" y="36411"/>
                    <a:pt x="1641" y="31910"/>
                    <a:pt x="1067" y="26610"/>
                  </a:cubicBezTo>
                  <a:cubicBezTo>
                    <a:pt x="492" y="21307"/>
                    <a:pt x="2621" y="16330"/>
                    <a:pt x="5113" y="11378"/>
                  </a:cubicBezTo>
                  <a:cubicBezTo>
                    <a:pt x="7007" y="7613"/>
                    <a:pt x="9112" y="3863"/>
                    <a:pt x="10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a:off x="3635100" y="161050"/>
              <a:ext cx="163700" cy="730350"/>
            </a:xfrm>
            <a:custGeom>
              <a:avLst/>
              <a:gdLst/>
              <a:ahLst/>
              <a:cxnLst/>
              <a:rect l="l" t="t" r="r" b="b"/>
              <a:pathLst>
                <a:path w="6548" h="29214" extrusionOk="0">
                  <a:moveTo>
                    <a:pt x="6548" y="1"/>
                  </a:moveTo>
                  <a:cubicBezTo>
                    <a:pt x="5557" y="2135"/>
                    <a:pt x="4360" y="4176"/>
                    <a:pt x="3280" y="6258"/>
                  </a:cubicBezTo>
                  <a:cubicBezTo>
                    <a:pt x="1735" y="9235"/>
                    <a:pt x="427" y="12296"/>
                    <a:pt x="259" y="15818"/>
                  </a:cubicBezTo>
                  <a:cubicBezTo>
                    <a:pt x="1" y="21264"/>
                    <a:pt x="2908" y="25047"/>
                    <a:pt x="6106" y="28710"/>
                  </a:cubicBezTo>
                  <a:cubicBezTo>
                    <a:pt x="6252" y="28878"/>
                    <a:pt x="6400" y="29046"/>
                    <a:pt x="6548" y="29213"/>
                  </a:cubicBezTo>
                  <a:lnTo>
                    <a:pt x="6548" y="28478"/>
                  </a:lnTo>
                  <a:cubicBezTo>
                    <a:pt x="6522" y="28449"/>
                    <a:pt x="6497" y="28421"/>
                    <a:pt x="6472" y="28392"/>
                  </a:cubicBezTo>
                  <a:cubicBezTo>
                    <a:pt x="3355" y="24821"/>
                    <a:pt x="492" y="21149"/>
                    <a:pt x="744" y="15840"/>
                  </a:cubicBezTo>
                  <a:cubicBezTo>
                    <a:pt x="908" y="12392"/>
                    <a:pt x="2198" y="9398"/>
                    <a:pt x="3711" y="6481"/>
                  </a:cubicBezTo>
                  <a:cubicBezTo>
                    <a:pt x="4639" y="4693"/>
                    <a:pt x="5651" y="2933"/>
                    <a:pt x="6548" y="1119"/>
                  </a:cubicBezTo>
                  <a:lnTo>
                    <a:pt x="65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34"/>
          <p:cNvGrpSpPr/>
          <p:nvPr/>
        </p:nvGrpSpPr>
        <p:grpSpPr>
          <a:xfrm rot="-900166" flipH="1">
            <a:off x="7600896" y="3913857"/>
            <a:ext cx="450265" cy="415813"/>
            <a:chOff x="1381575" y="5040050"/>
            <a:chExt cx="353850" cy="326775"/>
          </a:xfrm>
        </p:grpSpPr>
        <p:sp>
          <p:nvSpPr>
            <p:cNvPr id="962" name="Google Shape;96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34"/>
          <p:cNvGrpSpPr/>
          <p:nvPr/>
        </p:nvGrpSpPr>
        <p:grpSpPr>
          <a:xfrm>
            <a:off x="6747321" y="3927593"/>
            <a:ext cx="1488837" cy="1481820"/>
            <a:chOff x="2446009" y="-157920"/>
            <a:chExt cx="1488837" cy="1481820"/>
          </a:xfrm>
        </p:grpSpPr>
        <p:grpSp>
          <p:nvGrpSpPr>
            <p:cNvPr id="965" name="Google Shape;965;p34"/>
            <p:cNvGrpSpPr/>
            <p:nvPr/>
          </p:nvGrpSpPr>
          <p:grpSpPr>
            <a:xfrm>
              <a:off x="2446009" y="-157920"/>
              <a:ext cx="1488837" cy="1481820"/>
              <a:chOff x="2297959" y="1207080"/>
              <a:chExt cx="1488837" cy="1481820"/>
            </a:xfrm>
          </p:grpSpPr>
          <p:sp>
            <p:nvSpPr>
              <p:cNvPr id="966" name="Google Shape;966;p34"/>
              <p:cNvSpPr/>
              <p:nvPr/>
            </p:nvSpPr>
            <p:spPr>
              <a:xfrm rot="900166">
                <a:off x="2433530" y="1344105"/>
                <a:ext cx="1217694" cy="1207769"/>
              </a:xfrm>
              <a:custGeom>
                <a:avLst/>
                <a:gdLst/>
                <a:ahLst/>
                <a:cxnLst/>
                <a:rect l="l" t="t" r="r" b="b"/>
                <a:pathLst>
                  <a:path w="38278" h="37966" extrusionOk="0">
                    <a:moveTo>
                      <a:pt x="19191" y="489"/>
                    </a:moveTo>
                    <a:cubicBezTo>
                      <a:pt x="21827" y="489"/>
                      <a:pt x="24466" y="1050"/>
                      <a:pt x="26863" y="2154"/>
                    </a:cubicBezTo>
                    <a:cubicBezTo>
                      <a:pt x="31171" y="4102"/>
                      <a:pt x="34665" y="7774"/>
                      <a:pt x="36391" y="12175"/>
                    </a:cubicBezTo>
                    <a:cubicBezTo>
                      <a:pt x="37405" y="14711"/>
                      <a:pt x="37827" y="17477"/>
                      <a:pt x="37648" y="20200"/>
                    </a:cubicBezTo>
                    <a:cubicBezTo>
                      <a:pt x="37470" y="22983"/>
                      <a:pt x="36650" y="25724"/>
                      <a:pt x="35260" y="28141"/>
                    </a:cubicBezTo>
                    <a:cubicBezTo>
                      <a:pt x="32921" y="32270"/>
                      <a:pt x="28932" y="35431"/>
                      <a:pt x="24368" y="36741"/>
                    </a:cubicBezTo>
                    <a:cubicBezTo>
                      <a:pt x="22691" y="37232"/>
                      <a:pt x="20943" y="37477"/>
                      <a:pt x="19196" y="37477"/>
                    </a:cubicBezTo>
                    <a:cubicBezTo>
                      <a:pt x="18022" y="37477"/>
                      <a:pt x="16849" y="37366"/>
                      <a:pt x="15697" y="37146"/>
                    </a:cubicBezTo>
                    <a:cubicBezTo>
                      <a:pt x="13051" y="36640"/>
                      <a:pt x="10521" y="35541"/>
                      <a:pt x="8343" y="33956"/>
                    </a:cubicBezTo>
                    <a:cubicBezTo>
                      <a:pt x="6525" y="32637"/>
                      <a:pt x="4948" y="30983"/>
                      <a:pt x="3717" y="29102"/>
                    </a:cubicBezTo>
                    <a:cubicBezTo>
                      <a:pt x="2148" y="26716"/>
                      <a:pt x="1148" y="23959"/>
                      <a:pt x="824" y="21122"/>
                    </a:cubicBezTo>
                    <a:cubicBezTo>
                      <a:pt x="473" y="18085"/>
                      <a:pt x="876" y="14961"/>
                      <a:pt x="2018" y="12123"/>
                    </a:cubicBezTo>
                    <a:cubicBezTo>
                      <a:pt x="3753" y="7745"/>
                      <a:pt x="7235" y="4095"/>
                      <a:pt x="11525" y="2154"/>
                    </a:cubicBezTo>
                    <a:cubicBezTo>
                      <a:pt x="13579" y="1210"/>
                      <a:pt x="15810" y="659"/>
                      <a:pt x="18068" y="523"/>
                    </a:cubicBezTo>
                    <a:cubicBezTo>
                      <a:pt x="18441" y="501"/>
                      <a:pt x="18816" y="489"/>
                      <a:pt x="19191" y="489"/>
                    </a:cubicBezTo>
                    <a:close/>
                    <a:moveTo>
                      <a:pt x="19202" y="0"/>
                    </a:moveTo>
                    <a:cubicBezTo>
                      <a:pt x="18651" y="0"/>
                      <a:pt x="18100" y="24"/>
                      <a:pt x="17552" y="72"/>
                    </a:cubicBezTo>
                    <a:cubicBezTo>
                      <a:pt x="15404" y="253"/>
                      <a:pt x="13289" y="806"/>
                      <a:pt x="11330" y="1705"/>
                    </a:cubicBezTo>
                    <a:cubicBezTo>
                      <a:pt x="7165" y="3589"/>
                      <a:pt x="3735" y="7039"/>
                      <a:pt x="1874" y="11214"/>
                    </a:cubicBezTo>
                    <a:cubicBezTo>
                      <a:pt x="542" y="14152"/>
                      <a:pt x="1" y="17438"/>
                      <a:pt x="285" y="20650"/>
                    </a:cubicBezTo>
                    <a:cubicBezTo>
                      <a:pt x="539" y="23626"/>
                      <a:pt x="1518" y="26539"/>
                      <a:pt x="3113" y="29066"/>
                    </a:cubicBezTo>
                    <a:cubicBezTo>
                      <a:pt x="4307" y="30970"/>
                      <a:pt x="5844" y="32659"/>
                      <a:pt x="7625" y="34030"/>
                    </a:cubicBezTo>
                    <a:cubicBezTo>
                      <a:pt x="9824" y="35729"/>
                      <a:pt x="12404" y="36935"/>
                      <a:pt x="15122" y="37527"/>
                    </a:cubicBezTo>
                    <a:cubicBezTo>
                      <a:pt x="16458" y="37820"/>
                      <a:pt x="17827" y="37966"/>
                      <a:pt x="19196" y="37966"/>
                    </a:cubicBezTo>
                    <a:cubicBezTo>
                      <a:pt x="20871" y="37966"/>
                      <a:pt x="22547" y="37747"/>
                      <a:pt x="24165" y="37308"/>
                    </a:cubicBezTo>
                    <a:cubicBezTo>
                      <a:pt x="26684" y="36627"/>
                      <a:pt x="29057" y="35413"/>
                      <a:pt x="31089" y="33775"/>
                    </a:cubicBezTo>
                    <a:cubicBezTo>
                      <a:pt x="32978" y="32255"/>
                      <a:pt x="34573" y="30372"/>
                      <a:pt x="35759" y="28257"/>
                    </a:cubicBezTo>
                    <a:cubicBezTo>
                      <a:pt x="37228" y="25647"/>
                      <a:pt x="38063" y="22680"/>
                      <a:pt x="38163" y="19686"/>
                    </a:cubicBezTo>
                    <a:cubicBezTo>
                      <a:pt x="38277" y="16750"/>
                      <a:pt x="37700" y="13788"/>
                      <a:pt x="36472" y="11118"/>
                    </a:cubicBezTo>
                    <a:cubicBezTo>
                      <a:pt x="34482" y="6712"/>
                      <a:pt x="30736" y="3135"/>
                      <a:pt x="26239" y="1354"/>
                    </a:cubicBezTo>
                    <a:cubicBezTo>
                      <a:pt x="24010" y="454"/>
                      <a:pt x="21606" y="0"/>
                      <a:pt x="19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rot="900166">
                <a:off x="2448565" y="1359656"/>
                <a:ext cx="1188332" cy="1176657"/>
              </a:xfrm>
              <a:custGeom>
                <a:avLst/>
                <a:gdLst/>
                <a:ahLst/>
                <a:cxnLst/>
                <a:rect l="l" t="t" r="r" b="b"/>
                <a:pathLst>
                  <a:path w="37355" h="36988" extrusionOk="0">
                    <a:moveTo>
                      <a:pt x="14346" y="8251"/>
                    </a:moveTo>
                    <a:cubicBezTo>
                      <a:pt x="14587" y="8251"/>
                      <a:pt x="14827" y="8359"/>
                      <a:pt x="15009" y="8518"/>
                    </a:cubicBezTo>
                    <a:cubicBezTo>
                      <a:pt x="15356" y="8837"/>
                      <a:pt x="15596" y="9253"/>
                      <a:pt x="15787" y="9681"/>
                    </a:cubicBezTo>
                    <a:cubicBezTo>
                      <a:pt x="16156" y="10555"/>
                      <a:pt x="16355" y="11491"/>
                      <a:pt x="16466" y="12430"/>
                    </a:cubicBezTo>
                    <a:cubicBezTo>
                      <a:pt x="16514" y="12666"/>
                      <a:pt x="16409" y="12899"/>
                      <a:pt x="16280" y="13091"/>
                    </a:cubicBezTo>
                    <a:cubicBezTo>
                      <a:pt x="15884" y="13405"/>
                      <a:pt x="15456" y="13680"/>
                      <a:pt x="15063" y="14000"/>
                    </a:cubicBezTo>
                    <a:cubicBezTo>
                      <a:pt x="14970" y="14155"/>
                      <a:pt x="14911" y="14364"/>
                      <a:pt x="14985" y="14538"/>
                    </a:cubicBezTo>
                    <a:cubicBezTo>
                      <a:pt x="15420" y="14905"/>
                      <a:pt x="15915" y="15199"/>
                      <a:pt x="16347" y="15572"/>
                    </a:cubicBezTo>
                    <a:cubicBezTo>
                      <a:pt x="16489" y="15679"/>
                      <a:pt x="16491" y="15874"/>
                      <a:pt x="16481" y="16036"/>
                    </a:cubicBezTo>
                    <a:cubicBezTo>
                      <a:pt x="16401" y="16828"/>
                      <a:pt x="16241" y="17612"/>
                      <a:pt x="15998" y="18371"/>
                    </a:cubicBezTo>
                    <a:cubicBezTo>
                      <a:pt x="15805" y="18906"/>
                      <a:pt x="15582" y="19448"/>
                      <a:pt x="15202" y="19880"/>
                    </a:cubicBezTo>
                    <a:cubicBezTo>
                      <a:pt x="14999" y="20137"/>
                      <a:pt x="14692" y="20347"/>
                      <a:pt x="14357" y="20347"/>
                    </a:cubicBezTo>
                    <a:cubicBezTo>
                      <a:pt x="14327" y="20347"/>
                      <a:pt x="14297" y="20345"/>
                      <a:pt x="14266" y="20342"/>
                    </a:cubicBezTo>
                    <a:cubicBezTo>
                      <a:pt x="13945" y="20308"/>
                      <a:pt x="13677" y="20095"/>
                      <a:pt x="13473" y="19857"/>
                    </a:cubicBezTo>
                    <a:cubicBezTo>
                      <a:pt x="13167" y="19492"/>
                      <a:pt x="12959" y="19057"/>
                      <a:pt x="12793" y="18614"/>
                    </a:cubicBezTo>
                    <a:cubicBezTo>
                      <a:pt x="12179" y="16864"/>
                      <a:pt x="12061" y="14980"/>
                      <a:pt x="12168" y="13140"/>
                    </a:cubicBezTo>
                    <a:cubicBezTo>
                      <a:pt x="12270" y="11925"/>
                      <a:pt x="12472" y="10698"/>
                      <a:pt x="12963" y="9573"/>
                    </a:cubicBezTo>
                    <a:cubicBezTo>
                      <a:pt x="13213" y="9055"/>
                      <a:pt x="13536" y="8484"/>
                      <a:pt x="14112" y="8287"/>
                    </a:cubicBezTo>
                    <a:cubicBezTo>
                      <a:pt x="14189" y="8262"/>
                      <a:pt x="14267" y="8251"/>
                      <a:pt x="14346" y="8251"/>
                    </a:cubicBezTo>
                    <a:close/>
                    <a:moveTo>
                      <a:pt x="23141" y="8363"/>
                    </a:moveTo>
                    <a:cubicBezTo>
                      <a:pt x="23385" y="8363"/>
                      <a:pt x="23627" y="8471"/>
                      <a:pt x="23809" y="8632"/>
                    </a:cubicBezTo>
                    <a:cubicBezTo>
                      <a:pt x="24142" y="8938"/>
                      <a:pt x="24373" y="9336"/>
                      <a:pt x="24562" y="9743"/>
                    </a:cubicBezTo>
                    <a:cubicBezTo>
                      <a:pt x="24967" y="10685"/>
                      <a:pt x="25175" y="11701"/>
                      <a:pt x="25282" y="12718"/>
                    </a:cubicBezTo>
                    <a:cubicBezTo>
                      <a:pt x="25301" y="12961"/>
                      <a:pt x="25123" y="13161"/>
                      <a:pt x="24945" y="13303"/>
                    </a:cubicBezTo>
                    <a:cubicBezTo>
                      <a:pt x="24602" y="13563"/>
                      <a:pt x="24250" y="13809"/>
                      <a:pt x="23906" y="14069"/>
                    </a:cubicBezTo>
                    <a:cubicBezTo>
                      <a:pt x="23778" y="14163"/>
                      <a:pt x="23671" y="14332"/>
                      <a:pt x="23736" y="14494"/>
                    </a:cubicBezTo>
                    <a:cubicBezTo>
                      <a:pt x="23766" y="14659"/>
                      <a:pt x="23913" y="14758"/>
                      <a:pt x="24037" y="14852"/>
                    </a:cubicBezTo>
                    <a:cubicBezTo>
                      <a:pt x="24360" y="15086"/>
                      <a:pt x="24680" y="15325"/>
                      <a:pt x="25003" y="15558"/>
                    </a:cubicBezTo>
                    <a:cubicBezTo>
                      <a:pt x="25165" y="15662"/>
                      <a:pt x="25269" y="15852"/>
                      <a:pt x="25287" y="16042"/>
                    </a:cubicBezTo>
                    <a:cubicBezTo>
                      <a:pt x="25213" y="16863"/>
                      <a:pt x="25050" y="17676"/>
                      <a:pt x="24801" y="18463"/>
                    </a:cubicBezTo>
                    <a:cubicBezTo>
                      <a:pt x="24604" y="19014"/>
                      <a:pt x="24376" y="19571"/>
                      <a:pt x="23981" y="20012"/>
                    </a:cubicBezTo>
                    <a:cubicBezTo>
                      <a:pt x="23779" y="20261"/>
                      <a:pt x="23478" y="20459"/>
                      <a:pt x="23150" y="20459"/>
                    </a:cubicBezTo>
                    <a:cubicBezTo>
                      <a:pt x="23137" y="20459"/>
                      <a:pt x="23124" y="20458"/>
                      <a:pt x="23111" y="20458"/>
                    </a:cubicBezTo>
                    <a:cubicBezTo>
                      <a:pt x="22772" y="20440"/>
                      <a:pt x="22487" y="20221"/>
                      <a:pt x="22275" y="19973"/>
                    </a:cubicBezTo>
                    <a:cubicBezTo>
                      <a:pt x="21976" y="19621"/>
                      <a:pt x="21772" y="19200"/>
                      <a:pt x="21607" y="18773"/>
                    </a:cubicBezTo>
                    <a:cubicBezTo>
                      <a:pt x="20981" y="17019"/>
                      <a:pt x="20858" y="15126"/>
                      <a:pt x="20963" y="13280"/>
                    </a:cubicBezTo>
                    <a:cubicBezTo>
                      <a:pt x="21062" y="12065"/>
                      <a:pt x="21262" y="10841"/>
                      <a:pt x="21746" y="9716"/>
                    </a:cubicBezTo>
                    <a:cubicBezTo>
                      <a:pt x="21993" y="9194"/>
                      <a:pt x="22311" y="8623"/>
                      <a:pt x="22880" y="8408"/>
                    </a:cubicBezTo>
                    <a:cubicBezTo>
                      <a:pt x="22965" y="8377"/>
                      <a:pt x="23053" y="8363"/>
                      <a:pt x="23141" y="8363"/>
                    </a:cubicBezTo>
                    <a:close/>
                    <a:moveTo>
                      <a:pt x="30159" y="17374"/>
                    </a:moveTo>
                    <a:cubicBezTo>
                      <a:pt x="30213" y="17374"/>
                      <a:pt x="30269" y="17387"/>
                      <a:pt x="30317" y="17410"/>
                    </a:cubicBezTo>
                    <a:cubicBezTo>
                      <a:pt x="30454" y="17616"/>
                      <a:pt x="30436" y="17870"/>
                      <a:pt x="30460" y="18106"/>
                    </a:cubicBezTo>
                    <a:cubicBezTo>
                      <a:pt x="30686" y="21027"/>
                      <a:pt x="29944" y="24032"/>
                      <a:pt x="28287" y="26457"/>
                    </a:cubicBezTo>
                    <a:cubicBezTo>
                      <a:pt x="27005" y="28368"/>
                      <a:pt x="25171" y="29916"/>
                      <a:pt x="23046" y="30807"/>
                    </a:cubicBezTo>
                    <a:cubicBezTo>
                      <a:pt x="21698" y="31373"/>
                      <a:pt x="20239" y="31675"/>
                      <a:pt x="18778" y="31687"/>
                    </a:cubicBezTo>
                    <a:cubicBezTo>
                      <a:pt x="18764" y="31687"/>
                      <a:pt x="18751" y="31687"/>
                      <a:pt x="18738" y="31687"/>
                    </a:cubicBezTo>
                    <a:cubicBezTo>
                      <a:pt x="16151" y="31687"/>
                      <a:pt x="13579" y="30759"/>
                      <a:pt x="11586" y="29112"/>
                    </a:cubicBezTo>
                    <a:cubicBezTo>
                      <a:pt x="10643" y="28359"/>
                      <a:pt x="9825" y="27449"/>
                      <a:pt x="9151" y="26448"/>
                    </a:cubicBezTo>
                    <a:cubicBezTo>
                      <a:pt x="7462" y="23972"/>
                      <a:pt x="6726" y="20894"/>
                      <a:pt x="7000" y="17918"/>
                    </a:cubicBezTo>
                    <a:cubicBezTo>
                      <a:pt x="7019" y="17762"/>
                      <a:pt x="7002" y="17588"/>
                      <a:pt x="7095" y="17452"/>
                    </a:cubicBezTo>
                    <a:cubicBezTo>
                      <a:pt x="7140" y="17400"/>
                      <a:pt x="7204" y="17375"/>
                      <a:pt x="7269" y="17375"/>
                    </a:cubicBezTo>
                    <a:cubicBezTo>
                      <a:pt x="7368" y="17375"/>
                      <a:pt x="7467" y="17433"/>
                      <a:pt x="7500" y="17534"/>
                    </a:cubicBezTo>
                    <a:cubicBezTo>
                      <a:pt x="7642" y="17939"/>
                      <a:pt x="7684" y="18374"/>
                      <a:pt x="7845" y="18775"/>
                    </a:cubicBezTo>
                    <a:cubicBezTo>
                      <a:pt x="8627" y="21101"/>
                      <a:pt x="10480" y="22948"/>
                      <a:pt x="12631" y="24061"/>
                    </a:cubicBezTo>
                    <a:cubicBezTo>
                      <a:pt x="14498" y="25042"/>
                      <a:pt x="16607" y="25517"/>
                      <a:pt x="18714" y="25517"/>
                    </a:cubicBezTo>
                    <a:cubicBezTo>
                      <a:pt x="19492" y="25517"/>
                      <a:pt x="20269" y="25452"/>
                      <a:pt x="21034" y="25325"/>
                    </a:cubicBezTo>
                    <a:cubicBezTo>
                      <a:pt x="23512" y="24905"/>
                      <a:pt x="25907" y="23774"/>
                      <a:pt x="27654" y="21945"/>
                    </a:cubicBezTo>
                    <a:cubicBezTo>
                      <a:pt x="28545" y="21003"/>
                      <a:pt x="29255" y="19875"/>
                      <a:pt x="29646" y="18634"/>
                    </a:cubicBezTo>
                    <a:cubicBezTo>
                      <a:pt x="29784" y="18274"/>
                      <a:pt x="29814" y="17884"/>
                      <a:pt x="29936" y="17519"/>
                    </a:cubicBezTo>
                    <a:cubicBezTo>
                      <a:pt x="29970" y="17416"/>
                      <a:pt x="30062" y="17374"/>
                      <a:pt x="30159" y="17374"/>
                    </a:cubicBezTo>
                    <a:close/>
                    <a:moveTo>
                      <a:pt x="18718" y="0"/>
                    </a:moveTo>
                    <a:cubicBezTo>
                      <a:pt x="18343" y="0"/>
                      <a:pt x="17968" y="12"/>
                      <a:pt x="17595" y="34"/>
                    </a:cubicBezTo>
                    <a:cubicBezTo>
                      <a:pt x="15337" y="170"/>
                      <a:pt x="13106" y="721"/>
                      <a:pt x="11052" y="1665"/>
                    </a:cubicBezTo>
                    <a:cubicBezTo>
                      <a:pt x="6762" y="3606"/>
                      <a:pt x="3280" y="7256"/>
                      <a:pt x="1545" y="11634"/>
                    </a:cubicBezTo>
                    <a:cubicBezTo>
                      <a:pt x="403" y="14472"/>
                      <a:pt x="0" y="17596"/>
                      <a:pt x="351" y="20633"/>
                    </a:cubicBezTo>
                    <a:cubicBezTo>
                      <a:pt x="675" y="23470"/>
                      <a:pt x="1675" y="26227"/>
                      <a:pt x="3244" y="28613"/>
                    </a:cubicBezTo>
                    <a:cubicBezTo>
                      <a:pt x="4474" y="30494"/>
                      <a:pt x="6052" y="32148"/>
                      <a:pt x="7870" y="33467"/>
                    </a:cubicBezTo>
                    <a:cubicBezTo>
                      <a:pt x="10048" y="35052"/>
                      <a:pt x="12578" y="36151"/>
                      <a:pt x="15224" y="36657"/>
                    </a:cubicBezTo>
                    <a:cubicBezTo>
                      <a:pt x="16376" y="36877"/>
                      <a:pt x="17549" y="36988"/>
                      <a:pt x="18723" y="36988"/>
                    </a:cubicBezTo>
                    <a:cubicBezTo>
                      <a:pt x="20470" y="36988"/>
                      <a:pt x="22218" y="36743"/>
                      <a:pt x="23895" y="36252"/>
                    </a:cubicBezTo>
                    <a:cubicBezTo>
                      <a:pt x="28459" y="34942"/>
                      <a:pt x="32448" y="31781"/>
                      <a:pt x="34787" y="27652"/>
                    </a:cubicBezTo>
                    <a:cubicBezTo>
                      <a:pt x="36177" y="25235"/>
                      <a:pt x="36997" y="22494"/>
                      <a:pt x="37175" y="19711"/>
                    </a:cubicBezTo>
                    <a:cubicBezTo>
                      <a:pt x="37354" y="16988"/>
                      <a:pt x="36932" y="14222"/>
                      <a:pt x="35918" y="11686"/>
                    </a:cubicBezTo>
                    <a:cubicBezTo>
                      <a:pt x="34192" y="7285"/>
                      <a:pt x="30698" y="3613"/>
                      <a:pt x="26390" y="1665"/>
                    </a:cubicBezTo>
                    <a:cubicBezTo>
                      <a:pt x="23993" y="561"/>
                      <a:pt x="21354" y="0"/>
                      <a:pt x="18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rot="900166">
                <a:off x="2871522" y="1590633"/>
                <a:ext cx="141722" cy="384796"/>
              </a:xfrm>
              <a:custGeom>
                <a:avLst/>
                <a:gdLst/>
                <a:ahLst/>
                <a:cxnLst/>
                <a:rect l="l" t="t" r="r" b="b"/>
                <a:pathLst>
                  <a:path w="4455" h="12096" extrusionOk="0">
                    <a:moveTo>
                      <a:pt x="2286" y="0"/>
                    </a:moveTo>
                    <a:cubicBezTo>
                      <a:pt x="2207" y="0"/>
                      <a:pt x="2129" y="11"/>
                      <a:pt x="2052" y="36"/>
                    </a:cubicBezTo>
                    <a:cubicBezTo>
                      <a:pt x="1476" y="233"/>
                      <a:pt x="1153" y="804"/>
                      <a:pt x="903" y="1322"/>
                    </a:cubicBezTo>
                    <a:cubicBezTo>
                      <a:pt x="412" y="2447"/>
                      <a:pt x="210" y="3674"/>
                      <a:pt x="108" y="4889"/>
                    </a:cubicBezTo>
                    <a:cubicBezTo>
                      <a:pt x="1" y="6729"/>
                      <a:pt x="119" y="8613"/>
                      <a:pt x="733" y="10363"/>
                    </a:cubicBezTo>
                    <a:cubicBezTo>
                      <a:pt x="899" y="10806"/>
                      <a:pt x="1107" y="11241"/>
                      <a:pt x="1413" y="11606"/>
                    </a:cubicBezTo>
                    <a:cubicBezTo>
                      <a:pt x="1617" y="11844"/>
                      <a:pt x="1885" y="12057"/>
                      <a:pt x="2206" y="12091"/>
                    </a:cubicBezTo>
                    <a:cubicBezTo>
                      <a:pt x="2237" y="12094"/>
                      <a:pt x="2267" y="12096"/>
                      <a:pt x="2297" y="12096"/>
                    </a:cubicBezTo>
                    <a:cubicBezTo>
                      <a:pt x="2632" y="12096"/>
                      <a:pt x="2939" y="11886"/>
                      <a:pt x="3142" y="11629"/>
                    </a:cubicBezTo>
                    <a:cubicBezTo>
                      <a:pt x="3522" y="11197"/>
                      <a:pt x="3745" y="10655"/>
                      <a:pt x="3938" y="10120"/>
                    </a:cubicBezTo>
                    <a:cubicBezTo>
                      <a:pt x="4181" y="9361"/>
                      <a:pt x="4341" y="8577"/>
                      <a:pt x="4421" y="7785"/>
                    </a:cubicBezTo>
                    <a:cubicBezTo>
                      <a:pt x="4431" y="7623"/>
                      <a:pt x="4429" y="7428"/>
                      <a:pt x="4287" y="7321"/>
                    </a:cubicBezTo>
                    <a:cubicBezTo>
                      <a:pt x="3855" y="6948"/>
                      <a:pt x="3360" y="6654"/>
                      <a:pt x="2925" y="6287"/>
                    </a:cubicBezTo>
                    <a:cubicBezTo>
                      <a:pt x="2851" y="6113"/>
                      <a:pt x="2910" y="5904"/>
                      <a:pt x="3003" y="5749"/>
                    </a:cubicBezTo>
                    <a:cubicBezTo>
                      <a:pt x="3396" y="5429"/>
                      <a:pt x="3824" y="5154"/>
                      <a:pt x="4220" y="4840"/>
                    </a:cubicBezTo>
                    <a:cubicBezTo>
                      <a:pt x="4350" y="4648"/>
                      <a:pt x="4454" y="4415"/>
                      <a:pt x="4406" y="4179"/>
                    </a:cubicBezTo>
                    <a:cubicBezTo>
                      <a:pt x="4295" y="3240"/>
                      <a:pt x="4096" y="2304"/>
                      <a:pt x="3727" y="1430"/>
                    </a:cubicBezTo>
                    <a:cubicBezTo>
                      <a:pt x="3536" y="1002"/>
                      <a:pt x="3296" y="586"/>
                      <a:pt x="2949" y="267"/>
                    </a:cubicBezTo>
                    <a:cubicBezTo>
                      <a:pt x="2767" y="108"/>
                      <a:pt x="2527" y="0"/>
                      <a:pt x="2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rot="900166">
                <a:off x="3140951" y="1666445"/>
                <a:ext cx="141340" cy="384828"/>
              </a:xfrm>
              <a:custGeom>
                <a:avLst/>
                <a:gdLst/>
                <a:ahLst/>
                <a:cxnLst/>
                <a:rect l="l" t="t" r="r" b="b"/>
                <a:pathLst>
                  <a:path w="4443" h="12097" extrusionOk="0">
                    <a:moveTo>
                      <a:pt x="2283" y="1"/>
                    </a:moveTo>
                    <a:cubicBezTo>
                      <a:pt x="2195" y="1"/>
                      <a:pt x="2107" y="15"/>
                      <a:pt x="2022" y="46"/>
                    </a:cubicBezTo>
                    <a:cubicBezTo>
                      <a:pt x="1453" y="261"/>
                      <a:pt x="1135" y="832"/>
                      <a:pt x="888" y="1354"/>
                    </a:cubicBezTo>
                    <a:cubicBezTo>
                      <a:pt x="404" y="2479"/>
                      <a:pt x="204" y="3703"/>
                      <a:pt x="105" y="4918"/>
                    </a:cubicBezTo>
                    <a:cubicBezTo>
                      <a:pt x="0" y="6764"/>
                      <a:pt x="123" y="8657"/>
                      <a:pt x="749" y="10411"/>
                    </a:cubicBezTo>
                    <a:cubicBezTo>
                      <a:pt x="915" y="10838"/>
                      <a:pt x="1118" y="11259"/>
                      <a:pt x="1417" y="11611"/>
                    </a:cubicBezTo>
                    <a:cubicBezTo>
                      <a:pt x="1629" y="11859"/>
                      <a:pt x="1914" y="12078"/>
                      <a:pt x="2253" y="12096"/>
                    </a:cubicBezTo>
                    <a:cubicBezTo>
                      <a:pt x="2266" y="12096"/>
                      <a:pt x="2279" y="12097"/>
                      <a:pt x="2292" y="12097"/>
                    </a:cubicBezTo>
                    <a:cubicBezTo>
                      <a:pt x="2620" y="12097"/>
                      <a:pt x="2921" y="11899"/>
                      <a:pt x="3123" y="11650"/>
                    </a:cubicBezTo>
                    <a:cubicBezTo>
                      <a:pt x="3518" y="11209"/>
                      <a:pt x="3746" y="10652"/>
                      <a:pt x="3943" y="10101"/>
                    </a:cubicBezTo>
                    <a:cubicBezTo>
                      <a:pt x="4192" y="9314"/>
                      <a:pt x="4355" y="8501"/>
                      <a:pt x="4429" y="7680"/>
                    </a:cubicBezTo>
                    <a:cubicBezTo>
                      <a:pt x="4411" y="7490"/>
                      <a:pt x="4307" y="7300"/>
                      <a:pt x="4145" y="7196"/>
                    </a:cubicBezTo>
                    <a:cubicBezTo>
                      <a:pt x="3822" y="6963"/>
                      <a:pt x="3502" y="6724"/>
                      <a:pt x="3179" y="6490"/>
                    </a:cubicBezTo>
                    <a:cubicBezTo>
                      <a:pt x="3055" y="6396"/>
                      <a:pt x="2908" y="6297"/>
                      <a:pt x="2878" y="6132"/>
                    </a:cubicBezTo>
                    <a:cubicBezTo>
                      <a:pt x="2813" y="5970"/>
                      <a:pt x="2920" y="5801"/>
                      <a:pt x="3048" y="5707"/>
                    </a:cubicBezTo>
                    <a:cubicBezTo>
                      <a:pt x="3392" y="5447"/>
                      <a:pt x="3744" y="5201"/>
                      <a:pt x="4087" y="4941"/>
                    </a:cubicBezTo>
                    <a:cubicBezTo>
                      <a:pt x="4265" y="4799"/>
                      <a:pt x="4443" y="4599"/>
                      <a:pt x="4424" y="4356"/>
                    </a:cubicBezTo>
                    <a:cubicBezTo>
                      <a:pt x="4317" y="3339"/>
                      <a:pt x="4109" y="2323"/>
                      <a:pt x="3704" y="1381"/>
                    </a:cubicBezTo>
                    <a:cubicBezTo>
                      <a:pt x="3515" y="974"/>
                      <a:pt x="3284" y="576"/>
                      <a:pt x="2951" y="270"/>
                    </a:cubicBezTo>
                    <a:cubicBezTo>
                      <a:pt x="2769" y="109"/>
                      <a:pt x="2527" y="1"/>
                      <a:pt x="2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 name="Google Shape;970;p34"/>
            <p:cNvSpPr/>
            <p:nvPr/>
          </p:nvSpPr>
          <p:spPr>
            <a:xfrm rot="900166">
              <a:off x="2760804" y="541144"/>
              <a:ext cx="762276" cy="455355"/>
            </a:xfrm>
            <a:custGeom>
              <a:avLst/>
              <a:gdLst/>
              <a:ahLst/>
              <a:cxnLst/>
              <a:rect l="l" t="t" r="r" b="b"/>
              <a:pathLst>
                <a:path w="23962" h="14314" extrusionOk="0">
                  <a:moveTo>
                    <a:pt x="718" y="2008"/>
                  </a:moveTo>
                  <a:lnTo>
                    <a:pt x="718" y="2008"/>
                  </a:lnTo>
                  <a:cubicBezTo>
                    <a:pt x="880" y="2032"/>
                    <a:pt x="897" y="2229"/>
                    <a:pt x="966" y="2348"/>
                  </a:cubicBezTo>
                  <a:cubicBezTo>
                    <a:pt x="1056" y="2507"/>
                    <a:pt x="1005" y="2692"/>
                    <a:pt x="1004" y="2865"/>
                  </a:cubicBezTo>
                  <a:cubicBezTo>
                    <a:pt x="991" y="3139"/>
                    <a:pt x="1001" y="3415"/>
                    <a:pt x="961" y="3688"/>
                  </a:cubicBezTo>
                  <a:cubicBezTo>
                    <a:pt x="938" y="3706"/>
                    <a:pt x="891" y="3744"/>
                    <a:pt x="867" y="3762"/>
                  </a:cubicBezTo>
                  <a:cubicBezTo>
                    <a:pt x="770" y="3182"/>
                    <a:pt x="730" y="2596"/>
                    <a:pt x="718" y="2008"/>
                  </a:cubicBezTo>
                  <a:close/>
                  <a:moveTo>
                    <a:pt x="23167" y="2143"/>
                  </a:moveTo>
                  <a:cubicBezTo>
                    <a:pt x="23234" y="2218"/>
                    <a:pt x="23265" y="2305"/>
                    <a:pt x="23260" y="2404"/>
                  </a:cubicBezTo>
                  <a:cubicBezTo>
                    <a:pt x="23256" y="2936"/>
                    <a:pt x="23172" y="3464"/>
                    <a:pt x="23088" y="3988"/>
                  </a:cubicBezTo>
                  <a:cubicBezTo>
                    <a:pt x="22993" y="3925"/>
                    <a:pt x="22986" y="3806"/>
                    <a:pt x="22981" y="3705"/>
                  </a:cubicBezTo>
                  <a:cubicBezTo>
                    <a:pt x="22968" y="3359"/>
                    <a:pt x="22965" y="3013"/>
                    <a:pt x="22955" y="2667"/>
                  </a:cubicBezTo>
                  <a:cubicBezTo>
                    <a:pt x="22938" y="2469"/>
                    <a:pt x="23044" y="2288"/>
                    <a:pt x="23167" y="2143"/>
                  </a:cubicBezTo>
                  <a:close/>
                  <a:moveTo>
                    <a:pt x="22320" y="3612"/>
                  </a:moveTo>
                  <a:cubicBezTo>
                    <a:pt x="22375" y="3654"/>
                    <a:pt x="22483" y="3677"/>
                    <a:pt x="22483" y="3767"/>
                  </a:cubicBezTo>
                  <a:cubicBezTo>
                    <a:pt x="22506" y="4304"/>
                    <a:pt x="22509" y="4841"/>
                    <a:pt x="22521" y="5378"/>
                  </a:cubicBezTo>
                  <a:cubicBezTo>
                    <a:pt x="22533" y="5659"/>
                    <a:pt x="22419" y="5930"/>
                    <a:pt x="22247" y="6148"/>
                  </a:cubicBezTo>
                  <a:cubicBezTo>
                    <a:pt x="22072" y="6367"/>
                    <a:pt x="21916" y="6605"/>
                    <a:pt x="21714" y="6801"/>
                  </a:cubicBezTo>
                  <a:cubicBezTo>
                    <a:pt x="21681" y="6829"/>
                    <a:pt x="21646" y="6839"/>
                    <a:pt x="21611" y="6839"/>
                  </a:cubicBezTo>
                  <a:cubicBezTo>
                    <a:pt x="21548" y="6839"/>
                    <a:pt x="21482" y="6807"/>
                    <a:pt x="21423" y="6788"/>
                  </a:cubicBezTo>
                  <a:cubicBezTo>
                    <a:pt x="21365" y="6341"/>
                    <a:pt x="21385" y="5889"/>
                    <a:pt x="21367" y="5440"/>
                  </a:cubicBezTo>
                  <a:cubicBezTo>
                    <a:pt x="21363" y="5199"/>
                    <a:pt x="21323" y="4933"/>
                    <a:pt x="21479" y="4728"/>
                  </a:cubicBezTo>
                  <a:cubicBezTo>
                    <a:pt x="21752" y="4351"/>
                    <a:pt x="22072" y="4007"/>
                    <a:pt x="22320" y="3612"/>
                  </a:cubicBezTo>
                  <a:close/>
                  <a:moveTo>
                    <a:pt x="1634" y="3644"/>
                  </a:moveTo>
                  <a:cubicBezTo>
                    <a:pt x="1926" y="3922"/>
                    <a:pt x="2137" y="4269"/>
                    <a:pt x="2399" y="4575"/>
                  </a:cubicBezTo>
                  <a:cubicBezTo>
                    <a:pt x="2531" y="4722"/>
                    <a:pt x="2618" y="4912"/>
                    <a:pt x="2607" y="5114"/>
                  </a:cubicBezTo>
                  <a:cubicBezTo>
                    <a:pt x="2595" y="5656"/>
                    <a:pt x="2583" y="6197"/>
                    <a:pt x="2568" y="6740"/>
                  </a:cubicBezTo>
                  <a:cubicBezTo>
                    <a:pt x="2579" y="6836"/>
                    <a:pt x="2486" y="6938"/>
                    <a:pt x="2397" y="6938"/>
                  </a:cubicBezTo>
                  <a:cubicBezTo>
                    <a:pt x="2362" y="6938"/>
                    <a:pt x="2328" y="6922"/>
                    <a:pt x="2301" y="6884"/>
                  </a:cubicBezTo>
                  <a:cubicBezTo>
                    <a:pt x="2066" y="6636"/>
                    <a:pt x="1866" y="6359"/>
                    <a:pt x="1656" y="6092"/>
                  </a:cubicBezTo>
                  <a:cubicBezTo>
                    <a:pt x="1536" y="5917"/>
                    <a:pt x="1390" y="5728"/>
                    <a:pt x="1414" y="5503"/>
                  </a:cubicBezTo>
                  <a:cubicBezTo>
                    <a:pt x="1444" y="4909"/>
                    <a:pt x="1429" y="4310"/>
                    <a:pt x="1489" y="3716"/>
                  </a:cubicBezTo>
                  <a:cubicBezTo>
                    <a:pt x="1536" y="3691"/>
                    <a:pt x="1585" y="3667"/>
                    <a:pt x="1634" y="3644"/>
                  </a:cubicBezTo>
                  <a:close/>
                  <a:moveTo>
                    <a:pt x="2029" y="7429"/>
                  </a:moveTo>
                  <a:cubicBezTo>
                    <a:pt x="2191" y="7429"/>
                    <a:pt x="2272" y="7602"/>
                    <a:pt x="2383" y="7697"/>
                  </a:cubicBezTo>
                  <a:cubicBezTo>
                    <a:pt x="2475" y="7802"/>
                    <a:pt x="2594" y="8043"/>
                    <a:pt x="2407" y="8117"/>
                  </a:cubicBezTo>
                  <a:cubicBezTo>
                    <a:pt x="2279" y="7888"/>
                    <a:pt x="2140" y="7665"/>
                    <a:pt x="2026" y="7429"/>
                  </a:cubicBezTo>
                  <a:cubicBezTo>
                    <a:pt x="2027" y="7429"/>
                    <a:pt x="2028" y="7429"/>
                    <a:pt x="2029" y="7429"/>
                  </a:cubicBezTo>
                  <a:close/>
                  <a:moveTo>
                    <a:pt x="21935" y="7311"/>
                  </a:moveTo>
                  <a:lnTo>
                    <a:pt x="21935" y="7311"/>
                  </a:lnTo>
                  <a:cubicBezTo>
                    <a:pt x="21940" y="7600"/>
                    <a:pt x="21745" y="7841"/>
                    <a:pt x="21597" y="8072"/>
                  </a:cubicBezTo>
                  <a:cubicBezTo>
                    <a:pt x="21561" y="8084"/>
                    <a:pt x="21490" y="8109"/>
                    <a:pt x="21455" y="8122"/>
                  </a:cubicBezTo>
                  <a:cubicBezTo>
                    <a:pt x="21434" y="7766"/>
                    <a:pt x="21713" y="7541"/>
                    <a:pt x="21935" y="7311"/>
                  </a:cubicBezTo>
                  <a:close/>
                  <a:moveTo>
                    <a:pt x="20774" y="5507"/>
                  </a:moveTo>
                  <a:cubicBezTo>
                    <a:pt x="20784" y="5507"/>
                    <a:pt x="20795" y="5507"/>
                    <a:pt x="20806" y="5508"/>
                  </a:cubicBezTo>
                  <a:cubicBezTo>
                    <a:pt x="20846" y="5607"/>
                    <a:pt x="20892" y="5710"/>
                    <a:pt x="20885" y="5822"/>
                  </a:cubicBezTo>
                  <a:cubicBezTo>
                    <a:pt x="20885" y="6297"/>
                    <a:pt x="20920" y="6772"/>
                    <a:pt x="20898" y="7247"/>
                  </a:cubicBezTo>
                  <a:cubicBezTo>
                    <a:pt x="20905" y="7441"/>
                    <a:pt x="20773" y="7596"/>
                    <a:pt x="20699" y="7766"/>
                  </a:cubicBezTo>
                  <a:cubicBezTo>
                    <a:pt x="20608" y="7965"/>
                    <a:pt x="20416" y="8085"/>
                    <a:pt x="20258" y="8226"/>
                  </a:cubicBezTo>
                  <a:cubicBezTo>
                    <a:pt x="19896" y="8510"/>
                    <a:pt x="19534" y="8798"/>
                    <a:pt x="19136" y="9032"/>
                  </a:cubicBezTo>
                  <a:cubicBezTo>
                    <a:pt x="19099" y="9051"/>
                    <a:pt x="19051" y="9061"/>
                    <a:pt x="19004" y="9061"/>
                  </a:cubicBezTo>
                  <a:cubicBezTo>
                    <a:pt x="18909" y="9061"/>
                    <a:pt x="18815" y="9020"/>
                    <a:pt x="18812" y="8918"/>
                  </a:cubicBezTo>
                  <a:cubicBezTo>
                    <a:pt x="18795" y="8362"/>
                    <a:pt x="18791" y="7806"/>
                    <a:pt x="18777" y="7249"/>
                  </a:cubicBezTo>
                  <a:cubicBezTo>
                    <a:pt x="18764" y="7036"/>
                    <a:pt x="18867" y="6806"/>
                    <a:pt x="19060" y="6701"/>
                  </a:cubicBezTo>
                  <a:cubicBezTo>
                    <a:pt x="19593" y="6367"/>
                    <a:pt x="20103" y="5995"/>
                    <a:pt x="20580" y="5583"/>
                  </a:cubicBezTo>
                  <a:cubicBezTo>
                    <a:pt x="20627" y="5520"/>
                    <a:pt x="20699" y="5507"/>
                    <a:pt x="20774" y="5507"/>
                  </a:cubicBezTo>
                  <a:close/>
                  <a:moveTo>
                    <a:pt x="3311" y="5513"/>
                  </a:moveTo>
                  <a:cubicBezTo>
                    <a:pt x="3317" y="5513"/>
                    <a:pt x="3324" y="5513"/>
                    <a:pt x="3330" y="5514"/>
                  </a:cubicBezTo>
                  <a:cubicBezTo>
                    <a:pt x="3861" y="5984"/>
                    <a:pt x="4449" y="6384"/>
                    <a:pt x="5034" y="6784"/>
                  </a:cubicBezTo>
                  <a:cubicBezTo>
                    <a:pt x="5313" y="7160"/>
                    <a:pt x="5152" y="7657"/>
                    <a:pt x="5180" y="8089"/>
                  </a:cubicBezTo>
                  <a:cubicBezTo>
                    <a:pt x="5148" y="8431"/>
                    <a:pt x="5252" y="8876"/>
                    <a:pt x="4940" y="9114"/>
                  </a:cubicBezTo>
                  <a:cubicBezTo>
                    <a:pt x="4306" y="8728"/>
                    <a:pt x="3706" y="8275"/>
                    <a:pt x="3170" y="7763"/>
                  </a:cubicBezTo>
                  <a:cubicBezTo>
                    <a:pt x="2938" y="7163"/>
                    <a:pt x="3112" y="6511"/>
                    <a:pt x="3085" y="5887"/>
                  </a:cubicBezTo>
                  <a:cubicBezTo>
                    <a:pt x="3057" y="5742"/>
                    <a:pt x="3150" y="5513"/>
                    <a:pt x="3311" y="5513"/>
                  </a:cubicBezTo>
                  <a:close/>
                  <a:moveTo>
                    <a:pt x="18145" y="7215"/>
                  </a:moveTo>
                  <a:cubicBezTo>
                    <a:pt x="18165" y="7228"/>
                    <a:pt x="18206" y="7252"/>
                    <a:pt x="18226" y="7264"/>
                  </a:cubicBezTo>
                  <a:cubicBezTo>
                    <a:pt x="18320" y="7572"/>
                    <a:pt x="18291" y="7896"/>
                    <a:pt x="18304" y="8214"/>
                  </a:cubicBezTo>
                  <a:cubicBezTo>
                    <a:pt x="18308" y="8590"/>
                    <a:pt x="18330" y="8965"/>
                    <a:pt x="18310" y="9342"/>
                  </a:cubicBezTo>
                  <a:cubicBezTo>
                    <a:pt x="18122" y="9704"/>
                    <a:pt x="17722" y="9832"/>
                    <a:pt x="17374" y="9990"/>
                  </a:cubicBezTo>
                  <a:cubicBezTo>
                    <a:pt x="16964" y="10172"/>
                    <a:pt x="16545" y="10336"/>
                    <a:pt x="16117" y="10468"/>
                  </a:cubicBezTo>
                  <a:cubicBezTo>
                    <a:pt x="16087" y="10478"/>
                    <a:pt x="16055" y="10483"/>
                    <a:pt x="16024" y="10483"/>
                  </a:cubicBezTo>
                  <a:cubicBezTo>
                    <a:pt x="15907" y="10483"/>
                    <a:pt x="15793" y="10413"/>
                    <a:pt x="15794" y="10282"/>
                  </a:cubicBezTo>
                  <a:cubicBezTo>
                    <a:pt x="15770" y="9659"/>
                    <a:pt x="15762" y="9035"/>
                    <a:pt x="15755" y="8412"/>
                  </a:cubicBezTo>
                  <a:cubicBezTo>
                    <a:pt x="15811" y="8218"/>
                    <a:pt x="15966" y="8047"/>
                    <a:pt x="16171" y="8006"/>
                  </a:cubicBezTo>
                  <a:cubicBezTo>
                    <a:pt x="16851" y="7804"/>
                    <a:pt x="17507" y="7524"/>
                    <a:pt x="18145" y="7215"/>
                  </a:cubicBezTo>
                  <a:close/>
                  <a:moveTo>
                    <a:pt x="5818" y="7193"/>
                  </a:moveTo>
                  <a:cubicBezTo>
                    <a:pt x="6488" y="7538"/>
                    <a:pt x="7193" y="7817"/>
                    <a:pt x="7914" y="8037"/>
                  </a:cubicBezTo>
                  <a:cubicBezTo>
                    <a:pt x="8103" y="8091"/>
                    <a:pt x="8229" y="8279"/>
                    <a:pt x="8225" y="8474"/>
                  </a:cubicBezTo>
                  <a:cubicBezTo>
                    <a:pt x="8218" y="9090"/>
                    <a:pt x="8202" y="9706"/>
                    <a:pt x="8187" y="10323"/>
                  </a:cubicBezTo>
                  <a:cubicBezTo>
                    <a:pt x="8111" y="10384"/>
                    <a:pt x="8031" y="10497"/>
                    <a:pt x="7927" y="10497"/>
                  </a:cubicBezTo>
                  <a:cubicBezTo>
                    <a:pt x="7908" y="10497"/>
                    <a:pt x="7888" y="10493"/>
                    <a:pt x="7867" y="10484"/>
                  </a:cubicBezTo>
                  <a:cubicBezTo>
                    <a:pt x="7202" y="10262"/>
                    <a:pt x="6543" y="10009"/>
                    <a:pt x="5923" y="9675"/>
                  </a:cubicBezTo>
                  <a:cubicBezTo>
                    <a:pt x="5845" y="9534"/>
                    <a:pt x="5687" y="9427"/>
                    <a:pt x="5675" y="9254"/>
                  </a:cubicBezTo>
                  <a:cubicBezTo>
                    <a:pt x="5639" y="8669"/>
                    <a:pt x="5678" y="8082"/>
                    <a:pt x="5686" y="7497"/>
                  </a:cubicBezTo>
                  <a:cubicBezTo>
                    <a:pt x="5677" y="7379"/>
                    <a:pt x="5739" y="7275"/>
                    <a:pt x="5818" y="7193"/>
                  </a:cubicBezTo>
                  <a:close/>
                  <a:moveTo>
                    <a:pt x="14997" y="8334"/>
                  </a:moveTo>
                  <a:cubicBezTo>
                    <a:pt x="15058" y="8334"/>
                    <a:pt x="15116" y="8351"/>
                    <a:pt x="15149" y="8413"/>
                  </a:cubicBezTo>
                  <a:cubicBezTo>
                    <a:pt x="15307" y="8684"/>
                    <a:pt x="15263" y="9011"/>
                    <a:pt x="15277" y="9311"/>
                  </a:cubicBezTo>
                  <a:cubicBezTo>
                    <a:pt x="15277" y="9721"/>
                    <a:pt x="15311" y="10133"/>
                    <a:pt x="15285" y="10543"/>
                  </a:cubicBezTo>
                  <a:cubicBezTo>
                    <a:pt x="15295" y="10672"/>
                    <a:pt x="15166" y="10734"/>
                    <a:pt x="15061" y="10757"/>
                  </a:cubicBezTo>
                  <a:cubicBezTo>
                    <a:pt x="14275" y="10962"/>
                    <a:pt x="13464" y="11048"/>
                    <a:pt x="12656" y="11107"/>
                  </a:cubicBezTo>
                  <a:cubicBezTo>
                    <a:pt x="12504" y="10986"/>
                    <a:pt x="12446" y="10788"/>
                    <a:pt x="12448" y="10601"/>
                  </a:cubicBezTo>
                  <a:cubicBezTo>
                    <a:pt x="12443" y="10020"/>
                    <a:pt x="12418" y="9439"/>
                    <a:pt x="12420" y="8859"/>
                  </a:cubicBezTo>
                  <a:cubicBezTo>
                    <a:pt x="12410" y="8742"/>
                    <a:pt x="12515" y="8681"/>
                    <a:pt x="12592" y="8617"/>
                  </a:cubicBezTo>
                  <a:cubicBezTo>
                    <a:pt x="13348" y="8605"/>
                    <a:pt x="14100" y="8494"/>
                    <a:pt x="14843" y="8353"/>
                  </a:cubicBezTo>
                  <a:cubicBezTo>
                    <a:pt x="14889" y="8346"/>
                    <a:pt x="14945" y="8334"/>
                    <a:pt x="14997" y="8334"/>
                  </a:cubicBezTo>
                  <a:close/>
                  <a:moveTo>
                    <a:pt x="8841" y="8306"/>
                  </a:moveTo>
                  <a:cubicBezTo>
                    <a:pt x="9672" y="8447"/>
                    <a:pt x="10505" y="8598"/>
                    <a:pt x="11352" y="8619"/>
                  </a:cubicBezTo>
                  <a:cubicBezTo>
                    <a:pt x="11514" y="8621"/>
                    <a:pt x="11681" y="8622"/>
                    <a:pt x="11840" y="8667"/>
                  </a:cubicBezTo>
                  <a:cubicBezTo>
                    <a:pt x="11971" y="8929"/>
                    <a:pt x="11916" y="9226"/>
                    <a:pt x="11936" y="9507"/>
                  </a:cubicBezTo>
                  <a:cubicBezTo>
                    <a:pt x="11934" y="9913"/>
                    <a:pt x="11971" y="10320"/>
                    <a:pt x="11943" y="10726"/>
                  </a:cubicBezTo>
                  <a:cubicBezTo>
                    <a:pt x="11941" y="10875"/>
                    <a:pt x="11868" y="11007"/>
                    <a:pt x="11772" y="11117"/>
                  </a:cubicBezTo>
                  <a:cubicBezTo>
                    <a:pt x="10768" y="11086"/>
                    <a:pt x="9751" y="11006"/>
                    <a:pt x="8785" y="10717"/>
                  </a:cubicBezTo>
                  <a:cubicBezTo>
                    <a:pt x="8717" y="10603"/>
                    <a:pt x="8667" y="10477"/>
                    <a:pt x="8681" y="10344"/>
                  </a:cubicBezTo>
                  <a:cubicBezTo>
                    <a:pt x="8694" y="9761"/>
                    <a:pt x="8705" y="9178"/>
                    <a:pt x="8716" y="8596"/>
                  </a:cubicBezTo>
                  <a:cubicBezTo>
                    <a:pt x="8707" y="8483"/>
                    <a:pt x="8762" y="8382"/>
                    <a:pt x="8841" y="8306"/>
                  </a:cubicBezTo>
                  <a:close/>
                  <a:moveTo>
                    <a:pt x="3120" y="8452"/>
                  </a:moveTo>
                  <a:cubicBezTo>
                    <a:pt x="3182" y="8452"/>
                    <a:pt x="3242" y="8479"/>
                    <a:pt x="3289" y="8529"/>
                  </a:cubicBezTo>
                  <a:cubicBezTo>
                    <a:pt x="3785" y="8948"/>
                    <a:pt x="4318" y="9316"/>
                    <a:pt x="4868" y="9660"/>
                  </a:cubicBezTo>
                  <a:cubicBezTo>
                    <a:pt x="5150" y="9880"/>
                    <a:pt x="5145" y="10280"/>
                    <a:pt x="5126" y="10605"/>
                  </a:cubicBezTo>
                  <a:cubicBezTo>
                    <a:pt x="5109" y="10801"/>
                    <a:pt x="5183" y="11110"/>
                    <a:pt x="4917" y="11163"/>
                  </a:cubicBezTo>
                  <a:cubicBezTo>
                    <a:pt x="4414" y="10699"/>
                    <a:pt x="3919" y="10224"/>
                    <a:pt x="3493" y="9687"/>
                  </a:cubicBezTo>
                  <a:cubicBezTo>
                    <a:pt x="3290" y="9423"/>
                    <a:pt x="2977" y="9163"/>
                    <a:pt x="3010" y="8798"/>
                  </a:cubicBezTo>
                  <a:cubicBezTo>
                    <a:pt x="3010" y="8689"/>
                    <a:pt x="3017" y="8581"/>
                    <a:pt x="3024" y="8474"/>
                  </a:cubicBezTo>
                  <a:cubicBezTo>
                    <a:pt x="3056" y="8459"/>
                    <a:pt x="3089" y="8452"/>
                    <a:pt x="3120" y="8452"/>
                  </a:cubicBezTo>
                  <a:close/>
                  <a:moveTo>
                    <a:pt x="20836" y="8392"/>
                  </a:moveTo>
                  <a:cubicBezTo>
                    <a:pt x="21081" y="8689"/>
                    <a:pt x="20897" y="9114"/>
                    <a:pt x="20730" y="9408"/>
                  </a:cubicBezTo>
                  <a:cubicBezTo>
                    <a:pt x="20321" y="9919"/>
                    <a:pt x="19891" y="10413"/>
                    <a:pt x="19406" y="10854"/>
                  </a:cubicBezTo>
                  <a:cubicBezTo>
                    <a:pt x="19261" y="10967"/>
                    <a:pt x="19147" y="11181"/>
                    <a:pt x="18949" y="11181"/>
                  </a:cubicBezTo>
                  <a:cubicBezTo>
                    <a:pt x="18934" y="11181"/>
                    <a:pt x="18918" y="11180"/>
                    <a:pt x="18902" y="11178"/>
                  </a:cubicBezTo>
                  <a:cubicBezTo>
                    <a:pt x="18805" y="10867"/>
                    <a:pt x="18860" y="10536"/>
                    <a:pt x="18834" y="10216"/>
                  </a:cubicBezTo>
                  <a:cubicBezTo>
                    <a:pt x="18801" y="9979"/>
                    <a:pt x="18927" y="9728"/>
                    <a:pt x="19141" y="9620"/>
                  </a:cubicBezTo>
                  <a:cubicBezTo>
                    <a:pt x="19738" y="9258"/>
                    <a:pt x="20296" y="8834"/>
                    <a:pt x="20836" y="8392"/>
                  </a:cubicBezTo>
                  <a:close/>
                  <a:moveTo>
                    <a:pt x="5775" y="10204"/>
                  </a:moveTo>
                  <a:cubicBezTo>
                    <a:pt x="5851" y="10204"/>
                    <a:pt x="5927" y="10229"/>
                    <a:pt x="5995" y="10264"/>
                  </a:cubicBezTo>
                  <a:cubicBezTo>
                    <a:pt x="6620" y="10572"/>
                    <a:pt x="7277" y="10809"/>
                    <a:pt x="7938" y="11027"/>
                  </a:cubicBezTo>
                  <a:cubicBezTo>
                    <a:pt x="8086" y="11067"/>
                    <a:pt x="8156" y="11230"/>
                    <a:pt x="8155" y="11373"/>
                  </a:cubicBezTo>
                  <a:cubicBezTo>
                    <a:pt x="8158" y="11826"/>
                    <a:pt x="8157" y="12277"/>
                    <a:pt x="8135" y="12728"/>
                  </a:cubicBezTo>
                  <a:cubicBezTo>
                    <a:pt x="8126" y="12841"/>
                    <a:pt x="8032" y="12978"/>
                    <a:pt x="7913" y="12978"/>
                  </a:cubicBezTo>
                  <a:cubicBezTo>
                    <a:pt x="7896" y="12978"/>
                    <a:pt x="7879" y="12976"/>
                    <a:pt x="7861" y="12969"/>
                  </a:cubicBezTo>
                  <a:cubicBezTo>
                    <a:pt x="7537" y="12878"/>
                    <a:pt x="7256" y="12686"/>
                    <a:pt x="6954" y="12544"/>
                  </a:cubicBezTo>
                  <a:cubicBezTo>
                    <a:pt x="6580" y="12371"/>
                    <a:pt x="6249" y="12126"/>
                    <a:pt x="5901" y="11909"/>
                  </a:cubicBezTo>
                  <a:cubicBezTo>
                    <a:pt x="5759" y="11819"/>
                    <a:pt x="5600" y="11694"/>
                    <a:pt x="5602" y="11509"/>
                  </a:cubicBezTo>
                  <a:cubicBezTo>
                    <a:pt x="5602" y="11108"/>
                    <a:pt x="5610" y="10706"/>
                    <a:pt x="5627" y="10307"/>
                  </a:cubicBezTo>
                  <a:cubicBezTo>
                    <a:pt x="5642" y="10284"/>
                    <a:pt x="5672" y="10239"/>
                    <a:pt x="5687" y="10216"/>
                  </a:cubicBezTo>
                  <a:cubicBezTo>
                    <a:pt x="5716" y="10208"/>
                    <a:pt x="5745" y="10204"/>
                    <a:pt x="5775" y="10204"/>
                  </a:cubicBezTo>
                  <a:close/>
                  <a:moveTo>
                    <a:pt x="18214" y="10153"/>
                  </a:moveTo>
                  <a:cubicBezTo>
                    <a:pt x="18391" y="10267"/>
                    <a:pt x="18341" y="10491"/>
                    <a:pt x="18355" y="10669"/>
                  </a:cubicBezTo>
                  <a:cubicBezTo>
                    <a:pt x="18347" y="10944"/>
                    <a:pt x="18385" y="11222"/>
                    <a:pt x="18354" y="11496"/>
                  </a:cubicBezTo>
                  <a:cubicBezTo>
                    <a:pt x="18211" y="11927"/>
                    <a:pt x="17754" y="12107"/>
                    <a:pt x="17411" y="12348"/>
                  </a:cubicBezTo>
                  <a:cubicBezTo>
                    <a:pt x="17004" y="12559"/>
                    <a:pt x="16604" y="12790"/>
                    <a:pt x="16179" y="12962"/>
                  </a:cubicBezTo>
                  <a:cubicBezTo>
                    <a:pt x="16148" y="12982"/>
                    <a:pt x="16117" y="12990"/>
                    <a:pt x="16087" y="12990"/>
                  </a:cubicBezTo>
                  <a:cubicBezTo>
                    <a:pt x="15999" y="12990"/>
                    <a:pt x="15915" y="12920"/>
                    <a:pt x="15860" y="12852"/>
                  </a:cubicBezTo>
                  <a:cubicBezTo>
                    <a:pt x="15828" y="12341"/>
                    <a:pt x="15808" y="11826"/>
                    <a:pt x="15816" y="11314"/>
                  </a:cubicBezTo>
                  <a:cubicBezTo>
                    <a:pt x="15870" y="11172"/>
                    <a:pt x="15956" y="11014"/>
                    <a:pt x="16121" y="10986"/>
                  </a:cubicBezTo>
                  <a:cubicBezTo>
                    <a:pt x="16841" y="10766"/>
                    <a:pt x="17532" y="10467"/>
                    <a:pt x="18214" y="10153"/>
                  </a:cubicBezTo>
                  <a:close/>
                  <a:moveTo>
                    <a:pt x="15130" y="11252"/>
                  </a:moveTo>
                  <a:cubicBezTo>
                    <a:pt x="15378" y="11557"/>
                    <a:pt x="15321" y="11975"/>
                    <a:pt x="15337" y="12342"/>
                  </a:cubicBezTo>
                  <a:cubicBezTo>
                    <a:pt x="15330" y="12670"/>
                    <a:pt x="15427" y="13065"/>
                    <a:pt x="15164" y="13322"/>
                  </a:cubicBezTo>
                  <a:cubicBezTo>
                    <a:pt x="14517" y="13556"/>
                    <a:pt x="13834" y="13658"/>
                    <a:pt x="13156" y="13759"/>
                  </a:cubicBezTo>
                  <a:cubicBezTo>
                    <a:pt x="13123" y="13764"/>
                    <a:pt x="13090" y="13767"/>
                    <a:pt x="13056" y="13767"/>
                  </a:cubicBezTo>
                  <a:cubicBezTo>
                    <a:pt x="12831" y="13767"/>
                    <a:pt x="12596" y="13645"/>
                    <a:pt x="12515" y="13429"/>
                  </a:cubicBezTo>
                  <a:cubicBezTo>
                    <a:pt x="12494" y="12959"/>
                    <a:pt x="12485" y="12487"/>
                    <a:pt x="12478" y="12018"/>
                  </a:cubicBezTo>
                  <a:cubicBezTo>
                    <a:pt x="12464" y="11880"/>
                    <a:pt x="12539" y="11760"/>
                    <a:pt x="12601" y="11645"/>
                  </a:cubicBezTo>
                  <a:cubicBezTo>
                    <a:pt x="12930" y="11534"/>
                    <a:pt x="13289" y="11569"/>
                    <a:pt x="13630" y="11515"/>
                  </a:cubicBezTo>
                  <a:cubicBezTo>
                    <a:pt x="14133" y="11450"/>
                    <a:pt x="14635" y="11371"/>
                    <a:pt x="15130" y="11252"/>
                  </a:cubicBezTo>
                  <a:close/>
                  <a:moveTo>
                    <a:pt x="8833" y="11253"/>
                  </a:moveTo>
                  <a:cubicBezTo>
                    <a:pt x="9678" y="11453"/>
                    <a:pt x="10544" y="11566"/>
                    <a:pt x="11411" y="11596"/>
                  </a:cubicBezTo>
                  <a:cubicBezTo>
                    <a:pt x="11577" y="11609"/>
                    <a:pt x="11794" y="11564"/>
                    <a:pt x="11907" y="11725"/>
                  </a:cubicBezTo>
                  <a:cubicBezTo>
                    <a:pt x="12048" y="11922"/>
                    <a:pt x="11963" y="12184"/>
                    <a:pt x="11993" y="12411"/>
                  </a:cubicBezTo>
                  <a:cubicBezTo>
                    <a:pt x="11978" y="12831"/>
                    <a:pt x="12058" y="13262"/>
                    <a:pt x="11980" y="13675"/>
                  </a:cubicBezTo>
                  <a:cubicBezTo>
                    <a:pt x="11863" y="13778"/>
                    <a:pt x="11724" y="13804"/>
                    <a:pt x="11578" y="13804"/>
                  </a:cubicBezTo>
                  <a:cubicBezTo>
                    <a:pt x="11426" y="13804"/>
                    <a:pt x="11268" y="13776"/>
                    <a:pt x="11122" y="13776"/>
                  </a:cubicBezTo>
                  <a:cubicBezTo>
                    <a:pt x="11113" y="13776"/>
                    <a:pt x="11103" y="13776"/>
                    <a:pt x="11094" y="13776"/>
                  </a:cubicBezTo>
                  <a:cubicBezTo>
                    <a:pt x="10373" y="13712"/>
                    <a:pt x="9655" y="13583"/>
                    <a:pt x="8962" y="13371"/>
                  </a:cubicBezTo>
                  <a:cubicBezTo>
                    <a:pt x="8756" y="13341"/>
                    <a:pt x="8613" y="13128"/>
                    <a:pt x="8627" y="12929"/>
                  </a:cubicBezTo>
                  <a:cubicBezTo>
                    <a:pt x="8633" y="12560"/>
                    <a:pt x="8644" y="12191"/>
                    <a:pt x="8649" y="11823"/>
                  </a:cubicBezTo>
                  <a:cubicBezTo>
                    <a:pt x="8653" y="11620"/>
                    <a:pt x="8671" y="11396"/>
                    <a:pt x="8833" y="11253"/>
                  </a:cubicBezTo>
                  <a:close/>
                  <a:moveTo>
                    <a:pt x="23434" y="0"/>
                  </a:moveTo>
                  <a:cubicBezTo>
                    <a:pt x="23337" y="0"/>
                    <a:pt x="23245" y="42"/>
                    <a:pt x="23211" y="145"/>
                  </a:cubicBezTo>
                  <a:cubicBezTo>
                    <a:pt x="23089" y="510"/>
                    <a:pt x="23059" y="900"/>
                    <a:pt x="22921" y="1260"/>
                  </a:cubicBezTo>
                  <a:cubicBezTo>
                    <a:pt x="22530" y="2501"/>
                    <a:pt x="21820" y="3629"/>
                    <a:pt x="20929" y="4571"/>
                  </a:cubicBezTo>
                  <a:cubicBezTo>
                    <a:pt x="19182" y="6400"/>
                    <a:pt x="16787" y="7531"/>
                    <a:pt x="14309" y="7951"/>
                  </a:cubicBezTo>
                  <a:cubicBezTo>
                    <a:pt x="13544" y="8078"/>
                    <a:pt x="12767" y="8143"/>
                    <a:pt x="11989" y="8143"/>
                  </a:cubicBezTo>
                  <a:cubicBezTo>
                    <a:pt x="9882" y="8143"/>
                    <a:pt x="7773" y="7668"/>
                    <a:pt x="5906" y="6687"/>
                  </a:cubicBezTo>
                  <a:cubicBezTo>
                    <a:pt x="3755" y="5574"/>
                    <a:pt x="1902" y="3727"/>
                    <a:pt x="1120" y="1401"/>
                  </a:cubicBezTo>
                  <a:cubicBezTo>
                    <a:pt x="959" y="1000"/>
                    <a:pt x="917" y="565"/>
                    <a:pt x="775" y="160"/>
                  </a:cubicBezTo>
                  <a:cubicBezTo>
                    <a:pt x="742" y="59"/>
                    <a:pt x="643" y="1"/>
                    <a:pt x="544" y="1"/>
                  </a:cubicBezTo>
                  <a:cubicBezTo>
                    <a:pt x="479" y="1"/>
                    <a:pt x="415" y="26"/>
                    <a:pt x="370" y="78"/>
                  </a:cubicBezTo>
                  <a:cubicBezTo>
                    <a:pt x="277" y="214"/>
                    <a:pt x="294" y="388"/>
                    <a:pt x="275" y="544"/>
                  </a:cubicBezTo>
                  <a:cubicBezTo>
                    <a:pt x="1" y="3520"/>
                    <a:pt x="737" y="6598"/>
                    <a:pt x="2426" y="9074"/>
                  </a:cubicBezTo>
                  <a:cubicBezTo>
                    <a:pt x="3100" y="10075"/>
                    <a:pt x="3918" y="10985"/>
                    <a:pt x="4861" y="11738"/>
                  </a:cubicBezTo>
                  <a:cubicBezTo>
                    <a:pt x="6854" y="13385"/>
                    <a:pt x="9426" y="14313"/>
                    <a:pt x="12013" y="14313"/>
                  </a:cubicBezTo>
                  <a:cubicBezTo>
                    <a:pt x="12026" y="14313"/>
                    <a:pt x="12039" y="14313"/>
                    <a:pt x="12053" y="14313"/>
                  </a:cubicBezTo>
                  <a:cubicBezTo>
                    <a:pt x="13514" y="14301"/>
                    <a:pt x="14973" y="13998"/>
                    <a:pt x="16321" y="13433"/>
                  </a:cubicBezTo>
                  <a:cubicBezTo>
                    <a:pt x="18446" y="12542"/>
                    <a:pt x="20280" y="10994"/>
                    <a:pt x="21562" y="9083"/>
                  </a:cubicBezTo>
                  <a:cubicBezTo>
                    <a:pt x="23219" y="6658"/>
                    <a:pt x="23961" y="3653"/>
                    <a:pt x="23735" y="732"/>
                  </a:cubicBezTo>
                  <a:cubicBezTo>
                    <a:pt x="23711" y="496"/>
                    <a:pt x="23729" y="242"/>
                    <a:pt x="23592" y="36"/>
                  </a:cubicBezTo>
                  <a:cubicBezTo>
                    <a:pt x="23544" y="13"/>
                    <a:pt x="23488" y="0"/>
                    <a:pt x="23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4"/>
          <p:cNvGrpSpPr/>
          <p:nvPr/>
        </p:nvGrpSpPr>
        <p:grpSpPr>
          <a:xfrm rot="900166">
            <a:off x="7797021" y="4173994"/>
            <a:ext cx="450265" cy="415813"/>
            <a:chOff x="1381575" y="5040050"/>
            <a:chExt cx="353850" cy="326775"/>
          </a:xfrm>
        </p:grpSpPr>
        <p:sp>
          <p:nvSpPr>
            <p:cNvPr id="972" name="Google Shape;972;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34"/>
          <p:cNvGrpSpPr/>
          <p:nvPr/>
        </p:nvGrpSpPr>
        <p:grpSpPr>
          <a:xfrm rot="900166" flipH="1">
            <a:off x="7904260" y="3751729"/>
            <a:ext cx="459331" cy="579548"/>
            <a:chOff x="5191200" y="4689525"/>
            <a:chExt cx="360975" cy="455450"/>
          </a:xfrm>
        </p:grpSpPr>
        <p:sp>
          <p:nvSpPr>
            <p:cNvPr id="975" name="Google Shape;975;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4"/>
          <p:cNvGrpSpPr/>
          <p:nvPr/>
        </p:nvGrpSpPr>
        <p:grpSpPr>
          <a:xfrm rot="900236">
            <a:off x="6466918" y="4631226"/>
            <a:ext cx="535417" cy="510255"/>
            <a:chOff x="6395775" y="3663800"/>
            <a:chExt cx="420800" cy="401025"/>
          </a:xfrm>
        </p:grpSpPr>
        <p:sp>
          <p:nvSpPr>
            <p:cNvPr id="978" name="Google Shape;978;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4"/>
          <p:cNvGrpSpPr/>
          <p:nvPr/>
        </p:nvGrpSpPr>
        <p:grpSpPr>
          <a:xfrm rot="900236">
            <a:off x="6187016" y="4556226"/>
            <a:ext cx="535417" cy="510255"/>
            <a:chOff x="6395775" y="3663800"/>
            <a:chExt cx="420800" cy="401025"/>
          </a:xfrm>
        </p:grpSpPr>
        <p:sp>
          <p:nvSpPr>
            <p:cNvPr id="983" name="Google Shape;983;p34"/>
            <p:cNvSpPr/>
            <p:nvPr/>
          </p:nvSpPr>
          <p:spPr>
            <a:xfrm>
              <a:off x="6658800" y="3679850"/>
              <a:ext cx="136925" cy="366300"/>
            </a:xfrm>
            <a:custGeom>
              <a:avLst/>
              <a:gdLst/>
              <a:ahLst/>
              <a:cxnLst/>
              <a:rect l="l" t="t" r="r" b="b"/>
              <a:pathLst>
                <a:path w="5477" h="14652" extrusionOk="0">
                  <a:moveTo>
                    <a:pt x="2517" y="1"/>
                  </a:moveTo>
                  <a:cubicBezTo>
                    <a:pt x="1800" y="856"/>
                    <a:pt x="1073" y="1720"/>
                    <a:pt x="573" y="2725"/>
                  </a:cubicBezTo>
                  <a:cubicBezTo>
                    <a:pt x="414" y="3060"/>
                    <a:pt x="281" y="3419"/>
                    <a:pt x="272" y="3795"/>
                  </a:cubicBezTo>
                  <a:cubicBezTo>
                    <a:pt x="264" y="3999"/>
                    <a:pt x="340" y="4229"/>
                    <a:pt x="536" y="4324"/>
                  </a:cubicBezTo>
                  <a:cubicBezTo>
                    <a:pt x="840" y="4477"/>
                    <a:pt x="1193" y="4450"/>
                    <a:pt x="1521" y="4510"/>
                  </a:cubicBezTo>
                  <a:cubicBezTo>
                    <a:pt x="1705" y="4537"/>
                    <a:pt x="1920" y="4602"/>
                    <a:pt x="2005" y="4787"/>
                  </a:cubicBezTo>
                  <a:cubicBezTo>
                    <a:pt x="2061" y="5035"/>
                    <a:pt x="1903" y="5263"/>
                    <a:pt x="1749" y="5442"/>
                  </a:cubicBezTo>
                  <a:cubicBezTo>
                    <a:pt x="1421" y="5804"/>
                    <a:pt x="1051" y="6124"/>
                    <a:pt x="726" y="6488"/>
                  </a:cubicBezTo>
                  <a:cubicBezTo>
                    <a:pt x="449" y="6783"/>
                    <a:pt x="184" y="7114"/>
                    <a:pt x="86" y="7515"/>
                  </a:cubicBezTo>
                  <a:cubicBezTo>
                    <a:pt x="1" y="7857"/>
                    <a:pt x="83" y="8265"/>
                    <a:pt x="381" y="8480"/>
                  </a:cubicBezTo>
                  <a:cubicBezTo>
                    <a:pt x="719" y="8717"/>
                    <a:pt x="1149" y="8730"/>
                    <a:pt x="1523" y="8884"/>
                  </a:cubicBezTo>
                  <a:cubicBezTo>
                    <a:pt x="1779" y="8990"/>
                    <a:pt x="2009" y="9240"/>
                    <a:pt x="1978" y="9536"/>
                  </a:cubicBezTo>
                  <a:cubicBezTo>
                    <a:pt x="1951" y="10021"/>
                    <a:pt x="1666" y="10441"/>
                    <a:pt x="1355" y="10796"/>
                  </a:cubicBezTo>
                  <a:cubicBezTo>
                    <a:pt x="1113" y="11093"/>
                    <a:pt x="826" y="11352"/>
                    <a:pt x="586" y="11652"/>
                  </a:cubicBezTo>
                  <a:cubicBezTo>
                    <a:pt x="551" y="12513"/>
                    <a:pt x="582" y="13382"/>
                    <a:pt x="570" y="14246"/>
                  </a:cubicBezTo>
                  <a:cubicBezTo>
                    <a:pt x="545" y="14424"/>
                    <a:pt x="679" y="14564"/>
                    <a:pt x="819" y="14651"/>
                  </a:cubicBezTo>
                  <a:cubicBezTo>
                    <a:pt x="1123" y="14090"/>
                    <a:pt x="1483" y="13561"/>
                    <a:pt x="1885" y="13066"/>
                  </a:cubicBezTo>
                  <a:cubicBezTo>
                    <a:pt x="2574" y="12139"/>
                    <a:pt x="3427" y="11314"/>
                    <a:pt x="3891" y="10239"/>
                  </a:cubicBezTo>
                  <a:cubicBezTo>
                    <a:pt x="4043" y="9872"/>
                    <a:pt x="4192" y="9432"/>
                    <a:pt x="3988" y="9055"/>
                  </a:cubicBezTo>
                  <a:cubicBezTo>
                    <a:pt x="3739" y="8597"/>
                    <a:pt x="3177" y="8452"/>
                    <a:pt x="2888" y="8030"/>
                  </a:cubicBezTo>
                  <a:cubicBezTo>
                    <a:pt x="2713" y="7780"/>
                    <a:pt x="2708" y="7450"/>
                    <a:pt x="2770" y="7161"/>
                  </a:cubicBezTo>
                  <a:cubicBezTo>
                    <a:pt x="2902" y="6610"/>
                    <a:pt x="3215" y="6130"/>
                    <a:pt x="3507" y="5653"/>
                  </a:cubicBezTo>
                  <a:cubicBezTo>
                    <a:pt x="3792" y="5160"/>
                    <a:pt x="4096" y="4676"/>
                    <a:pt x="4331" y="4156"/>
                  </a:cubicBezTo>
                  <a:cubicBezTo>
                    <a:pt x="4456" y="3853"/>
                    <a:pt x="4639" y="3549"/>
                    <a:pt x="4614" y="3210"/>
                  </a:cubicBezTo>
                  <a:cubicBezTo>
                    <a:pt x="4593" y="2942"/>
                    <a:pt x="4363" y="2771"/>
                    <a:pt x="4156" y="2638"/>
                  </a:cubicBezTo>
                  <a:cubicBezTo>
                    <a:pt x="4007" y="2525"/>
                    <a:pt x="3796" y="2398"/>
                    <a:pt x="3820" y="2184"/>
                  </a:cubicBezTo>
                  <a:cubicBezTo>
                    <a:pt x="3922" y="1755"/>
                    <a:pt x="4307" y="1493"/>
                    <a:pt x="4580" y="1177"/>
                  </a:cubicBezTo>
                  <a:cubicBezTo>
                    <a:pt x="4883" y="821"/>
                    <a:pt x="5183" y="461"/>
                    <a:pt x="5476" y="98"/>
                  </a:cubicBezTo>
                  <a:cubicBezTo>
                    <a:pt x="4494" y="26"/>
                    <a:pt x="3503" y="39"/>
                    <a:pt x="2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a:off x="6408975" y="3676575"/>
              <a:ext cx="312775" cy="361450"/>
            </a:xfrm>
            <a:custGeom>
              <a:avLst/>
              <a:gdLst/>
              <a:ahLst/>
              <a:cxnLst/>
              <a:rect l="l" t="t" r="r" b="b"/>
              <a:pathLst>
                <a:path w="12511" h="14458" extrusionOk="0">
                  <a:moveTo>
                    <a:pt x="7533" y="0"/>
                  </a:moveTo>
                  <a:cubicBezTo>
                    <a:pt x="7420" y="0"/>
                    <a:pt x="7310" y="13"/>
                    <a:pt x="7211" y="73"/>
                  </a:cubicBezTo>
                  <a:cubicBezTo>
                    <a:pt x="7076" y="140"/>
                    <a:pt x="6989" y="286"/>
                    <a:pt x="6991" y="437"/>
                  </a:cubicBezTo>
                  <a:cubicBezTo>
                    <a:pt x="6993" y="1693"/>
                    <a:pt x="6867" y="2952"/>
                    <a:pt x="6611" y="4182"/>
                  </a:cubicBezTo>
                  <a:cubicBezTo>
                    <a:pt x="6135" y="6506"/>
                    <a:pt x="5151" y="8810"/>
                    <a:pt x="3399" y="10458"/>
                  </a:cubicBezTo>
                  <a:cubicBezTo>
                    <a:pt x="2582" y="11234"/>
                    <a:pt x="1616" y="11857"/>
                    <a:pt x="562" y="12260"/>
                  </a:cubicBezTo>
                  <a:cubicBezTo>
                    <a:pt x="334" y="12351"/>
                    <a:pt x="51" y="12481"/>
                    <a:pt x="25" y="12761"/>
                  </a:cubicBezTo>
                  <a:cubicBezTo>
                    <a:pt x="1" y="13151"/>
                    <a:pt x="303" y="13465"/>
                    <a:pt x="595" y="13683"/>
                  </a:cubicBezTo>
                  <a:cubicBezTo>
                    <a:pt x="1258" y="14147"/>
                    <a:pt x="2069" y="14336"/>
                    <a:pt x="2863" y="14418"/>
                  </a:cubicBezTo>
                  <a:cubicBezTo>
                    <a:pt x="3151" y="14444"/>
                    <a:pt x="3441" y="14457"/>
                    <a:pt x="3731" y="14457"/>
                  </a:cubicBezTo>
                  <a:cubicBezTo>
                    <a:pt x="4991" y="14457"/>
                    <a:pt x="6254" y="14210"/>
                    <a:pt x="7401" y="13682"/>
                  </a:cubicBezTo>
                  <a:cubicBezTo>
                    <a:pt x="8262" y="13292"/>
                    <a:pt x="9047" y="12737"/>
                    <a:pt x="9718" y="12072"/>
                  </a:cubicBezTo>
                  <a:cubicBezTo>
                    <a:pt x="9893" y="11904"/>
                    <a:pt x="10018" y="11681"/>
                    <a:pt x="10223" y="11544"/>
                  </a:cubicBezTo>
                  <a:cubicBezTo>
                    <a:pt x="10255" y="11527"/>
                    <a:pt x="10288" y="11519"/>
                    <a:pt x="10319" y="11519"/>
                  </a:cubicBezTo>
                  <a:cubicBezTo>
                    <a:pt x="10450" y="11519"/>
                    <a:pt x="10559" y="11651"/>
                    <a:pt x="10579" y="11783"/>
                  </a:cubicBezTo>
                  <a:cubicBezTo>
                    <a:pt x="10819" y="11483"/>
                    <a:pt x="11106" y="11224"/>
                    <a:pt x="11348" y="10927"/>
                  </a:cubicBezTo>
                  <a:cubicBezTo>
                    <a:pt x="11659" y="10572"/>
                    <a:pt x="11944" y="10152"/>
                    <a:pt x="11971" y="9667"/>
                  </a:cubicBezTo>
                  <a:cubicBezTo>
                    <a:pt x="12002" y="9371"/>
                    <a:pt x="11772" y="9121"/>
                    <a:pt x="11516" y="9015"/>
                  </a:cubicBezTo>
                  <a:cubicBezTo>
                    <a:pt x="11142" y="8861"/>
                    <a:pt x="10712" y="8848"/>
                    <a:pt x="10374" y="8611"/>
                  </a:cubicBezTo>
                  <a:cubicBezTo>
                    <a:pt x="10076" y="8396"/>
                    <a:pt x="9994" y="7988"/>
                    <a:pt x="10079" y="7646"/>
                  </a:cubicBezTo>
                  <a:cubicBezTo>
                    <a:pt x="10177" y="7245"/>
                    <a:pt x="10442" y="6914"/>
                    <a:pt x="10719" y="6619"/>
                  </a:cubicBezTo>
                  <a:cubicBezTo>
                    <a:pt x="11044" y="6255"/>
                    <a:pt x="11414" y="5935"/>
                    <a:pt x="11742" y="5573"/>
                  </a:cubicBezTo>
                  <a:cubicBezTo>
                    <a:pt x="11896" y="5394"/>
                    <a:pt x="12054" y="5166"/>
                    <a:pt x="11998" y="4918"/>
                  </a:cubicBezTo>
                  <a:cubicBezTo>
                    <a:pt x="11913" y="4733"/>
                    <a:pt x="11698" y="4668"/>
                    <a:pt x="11514" y="4641"/>
                  </a:cubicBezTo>
                  <a:cubicBezTo>
                    <a:pt x="11186" y="4581"/>
                    <a:pt x="10833" y="4608"/>
                    <a:pt x="10529" y="4455"/>
                  </a:cubicBezTo>
                  <a:cubicBezTo>
                    <a:pt x="10333" y="4360"/>
                    <a:pt x="10257" y="4130"/>
                    <a:pt x="10265" y="3926"/>
                  </a:cubicBezTo>
                  <a:cubicBezTo>
                    <a:pt x="10274" y="3550"/>
                    <a:pt x="10407" y="3191"/>
                    <a:pt x="10566" y="2856"/>
                  </a:cubicBezTo>
                  <a:cubicBezTo>
                    <a:pt x="11066" y="1851"/>
                    <a:pt x="11793" y="987"/>
                    <a:pt x="12510" y="132"/>
                  </a:cubicBezTo>
                  <a:cubicBezTo>
                    <a:pt x="10931" y="89"/>
                    <a:pt x="9351" y="51"/>
                    <a:pt x="7772" y="7"/>
                  </a:cubicBezTo>
                  <a:cubicBezTo>
                    <a:pt x="7694" y="7"/>
                    <a:pt x="7613" y="0"/>
                    <a:pt x="75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a:off x="6679125" y="3682275"/>
              <a:ext cx="122825" cy="369600"/>
            </a:xfrm>
            <a:custGeom>
              <a:avLst/>
              <a:gdLst/>
              <a:ahLst/>
              <a:cxnLst/>
              <a:rect l="l" t="t" r="r" b="b"/>
              <a:pathLst>
                <a:path w="4913" h="14784" extrusionOk="0">
                  <a:moveTo>
                    <a:pt x="4663" y="1"/>
                  </a:moveTo>
                  <a:cubicBezTo>
                    <a:pt x="4370" y="364"/>
                    <a:pt x="4071" y="724"/>
                    <a:pt x="3767" y="1080"/>
                  </a:cubicBezTo>
                  <a:cubicBezTo>
                    <a:pt x="3494" y="1396"/>
                    <a:pt x="3109" y="1658"/>
                    <a:pt x="3007" y="2087"/>
                  </a:cubicBezTo>
                  <a:cubicBezTo>
                    <a:pt x="2983" y="2301"/>
                    <a:pt x="3194" y="2428"/>
                    <a:pt x="3343" y="2541"/>
                  </a:cubicBezTo>
                  <a:cubicBezTo>
                    <a:pt x="3550" y="2674"/>
                    <a:pt x="3780" y="2845"/>
                    <a:pt x="3801" y="3113"/>
                  </a:cubicBezTo>
                  <a:cubicBezTo>
                    <a:pt x="3827" y="3452"/>
                    <a:pt x="3643" y="3757"/>
                    <a:pt x="3518" y="4059"/>
                  </a:cubicBezTo>
                  <a:cubicBezTo>
                    <a:pt x="3283" y="4579"/>
                    <a:pt x="2979" y="5063"/>
                    <a:pt x="2694" y="5556"/>
                  </a:cubicBezTo>
                  <a:cubicBezTo>
                    <a:pt x="2402" y="6033"/>
                    <a:pt x="2089" y="6513"/>
                    <a:pt x="1957" y="7064"/>
                  </a:cubicBezTo>
                  <a:cubicBezTo>
                    <a:pt x="1895" y="7353"/>
                    <a:pt x="1901" y="7683"/>
                    <a:pt x="2075" y="7933"/>
                  </a:cubicBezTo>
                  <a:cubicBezTo>
                    <a:pt x="2364" y="8355"/>
                    <a:pt x="2926" y="8500"/>
                    <a:pt x="3175" y="8958"/>
                  </a:cubicBezTo>
                  <a:cubicBezTo>
                    <a:pt x="3379" y="9335"/>
                    <a:pt x="3230" y="9775"/>
                    <a:pt x="3078" y="10142"/>
                  </a:cubicBezTo>
                  <a:cubicBezTo>
                    <a:pt x="2614" y="11217"/>
                    <a:pt x="1761" y="12042"/>
                    <a:pt x="1072" y="12969"/>
                  </a:cubicBezTo>
                  <a:cubicBezTo>
                    <a:pt x="670" y="13464"/>
                    <a:pt x="310" y="13993"/>
                    <a:pt x="6" y="14554"/>
                  </a:cubicBezTo>
                  <a:lnTo>
                    <a:pt x="1" y="14566"/>
                  </a:lnTo>
                  <a:cubicBezTo>
                    <a:pt x="1245" y="14647"/>
                    <a:pt x="2491" y="14707"/>
                    <a:pt x="3737" y="14780"/>
                  </a:cubicBezTo>
                  <a:cubicBezTo>
                    <a:pt x="3750" y="14783"/>
                    <a:pt x="3764" y="14784"/>
                    <a:pt x="3777" y="14784"/>
                  </a:cubicBezTo>
                  <a:cubicBezTo>
                    <a:pt x="3933" y="14784"/>
                    <a:pt x="4057" y="14627"/>
                    <a:pt x="4049" y="14473"/>
                  </a:cubicBezTo>
                  <a:cubicBezTo>
                    <a:pt x="4336" y="9913"/>
                    <a:pt x="4627" y="5353"/>
                    <a:pt x="4913" y="794"/>
                  </a:cubicBezTo>
                  <a:cubicBezTo>
                    <a:pt x="4899" y="517"/>
                    <a:pt x="4865" y="209"/>
                    <a:pt x="4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a:off x="6395775" y="3663800"/>
              <a:ext cx="420800" cy="401025"/>
            </a:xfrm>
            <a:custGeom>
              <a:avLst/>
              <a:gdLst/>
              <a:ahLst/>
              <a:cxnLst/>
              <a:rect l="l" t="t" r="r" b="b"/>
              <a:pathLst>
                <a:path w="16832" h="16041" extrusionOk="0">
                  <a:moveTo>
                    <a:pt x="8061" y="511"/>
                  </a:moveTo>
                  <a:cubicBezTo>
                    <a:pt x="8141" y="511"/>
                    <a:pt x="8222" y="518"/>
                    <a:pt x="8300" y="518"/>
                  </a:cubicBezTo>
                  <a:cubicBezTo>
                    <a:pt x="9879" y="562"/>
                    <a:pt x="11459" y="600"/>
                    <a:pt x="13038" y="643"/>
                  </a:cubicBezTo>
                  <a:cubicBezTo>
                    <a:pt x="14024" y="681"/>
                    <a:pt x="15015" y="668"/>
                    <a:pt x="15997" y="740"/>
                  </a:cubicBezTo>
                  <a:cubicBezTo>
                    <a:pt x="16199" y="948"/>
                    <a:pt x="16233" y="1256"/>
                    <a:pt x="16247" y="1533"/>
                  </a:cubicBezTo>
                  <a:cubicBezTo>
                    <a:pt x="15961" y="6092"/>
                    <a:pt x="15670" y="10652"/>
                    <a:pt x="15383" y="15212"/>
                  </a:cubicBezTo>
                  <a:cubicBezTo>
                    <a:pt x="15391" y="15366"/>
                    <a:pt x="15267" y="15523"/>
                    <a:pt x="15111" y="15523"/>
                  </a:cubicBezTo>
                  <a:cubicBezTo>
                    <a:pt x="15098" y="15523"/>
                    <a:pt x="15084" y="15522"/>
                    <a:pt x="15071" y="15519"/>
                  </a:cubicBezTo>
                  <a:cubicBezTo>
                    <a:pt x="13825" y="15446"/>
                    <a:pt x="12579" y="15386"/>
                    <a:pt x="11335" y="15305"/>
                  </a:cubicBezTo>
                  <a:lnTo>
                    <a:pt x="11340" y="15293"/>
                  </a:lnTo>
                  <a:cubicBezTo>
                    <a:pt x="11200" y="15206"/>
                    <a:pt x="11066" y="15066"/>
                    <a:pt x="11091" y="14888"/>
                  </a:cubicBezTo>
                  <a:cubicBezTo>
                    <a:pt x="11103" y="14024"/>
                    <a:pt x="11072" y="13155"/>
                    <a:pt x="11107" y="12294"/>
                  </a:cubicBezTo>
                  <a:cubicBezTo>
                    <a:pt x="11087" y="12162"/>
                    <a:pt x="10978" y="12030"/>
                    <a:pt x="10847" y="12030"/>
                  </a:cubicBezTo>
                  <a:cubicBezTo>
                    <a:pt x="10816" y="12030"/>
                    <a:pt x="10783" y="12038"/>
                    <a:pt x="10751" y="12055"/>
                  </a:cubicBezTo>
                  <a:cubicBezTo>
                    <a:pt x="10546" y="12192"/>
                    <a:pt x="10421" y="12415"/>
                    <a:pt x="10246" y="12583"/>
                  </a:cubicBezTo>
                  <a:cubicBezTo>
                    <a:pt x="9575" y="13248"/>
                    <a:pt x="8790" y="13803"/>
                    <a:pt x="7929" y="14193"/>
                  </a:cubicBezTo>
                  <a:cubicBezTo>
                    <a:pt x="6782" y="14721"/>
                    <a:pt x="5519" y="14968"/>
                    <a:pt x="4259" y="14968"/>
                  </a:cubicBezTo>
                  <a:cubicBezTo>
                    <a:pt x="3969" y="14968"/>
                    <a:pt x="3679" y="14955"/>
                    <a:pt x="3391" y="14929"/>
                  </a:cubicBezTo>
                  <a:cubicBezTo>
                    <a:pt x="2597" y="14847"/>
                    <a:pt x="1786" y="14658"/>
                    <a:pt x="1123" y="14194"/>
                  </a:cubicBezTo>
                  <a:cubicBezTo>
                    <a:pt x="831" y="13976"/>
                    <a:pt x="529" y="13662"/>
                    <a:pt x="553" y="13272"/>
                  </a:cubicBezTo>
                  <a:cubicBezTo>
                    <a:pt x="579" y="12992"/>
                    <a:pt x="862" y="12862"/>
                    <a:pt x="1090" y="12771"/>
                  </a:cubicBezTo>
                  <a:cubicBezTo>
                    <a:pt x="2144" y="12368"/>
                    <a:pt x="3110" y="11745"/>
                    <a:pt x="3927" y="10969"/>
                  </a:cubicBezTo>
                  <a:cubicBezTo>
                    <a:pt x="5679" y="9321"/>
                    <a:pt x="6663" y="7017"/>
                    <a:pt x="7139" y="4693"/>
                  </a:cubicBezTo>
                  <a:cubicBezTo>
                    <a:pt x="7395" y="3463"/>
                    <a:pt x="7521" y="2204"/>
                    <a:pt x="7519" y="948"/>
                  </a:cubicBezTo>
                  <a:cubicBezTo>
                    <a:pt x="7517" y="797"/>
                    <a:pt x="7604" y="651"/>
                    <a:pt x="7739" y="584"/>
                  </a:cubicBezTo>
                  <a:cubicBezTo>
                    <a:pt x="7838" y="524"/>
                    <a:pt x="7948" y="511"/>
                    <a:pt x="8061" y="511"/>
                  </a:cubicBezTo>
                  <a:close/>
                  <a:moveTo>
                    <a:pt x="7282" y="0"/>
                  </a:moveTo>
                  <a:cubicBezTo>
                    <a:pt x="7149" y="0"/>
                    <a:pt x="7017" y="98"/>
                    <a:pt x="7019" y="240"/>
                  </a:cubicBezTo>
                  <a:cubicBezTo>
                    <a:pt x="7093" y="2398"/>
                    <a:pt x="6813" y="4581"/>
                    <a:pt x="6099" y="6623"/>
                  </a:cubicBezTo>
                  <a:cubicBezTo>
                    <a:pt x="5617" y="7959"/>
                    <a:pt x="4915" y="9230"/>
                    <a:pt x="3937" y="10268"/>
                  </a:cubicBezTo>
                  <a:cubicBezTo>
                    <a:pt x="3122" y="11126"/>
                    <a:pt x="2135" y="11828"/>
                    <a:pt x="1033" y="12267"/>
                  </a:cubicBezTo>
                  <a:cubicBezTo>
                    <a:pt x="771" y="12374"/>
                    <a:pt x="487" y="12471"/>
                    <a:pt x="297" y="12692"/>
                  </a:cubicBezTo>
                  <a:cubicBezTo>
                    <a:pt x="74" y="12936"/>
                    <a:pt x="1" y="13296"/>
                    <a:pt x="94" y="13610"/>
                  </a:cubicBezTo>
                  <a:cubicBezTo>
                    <a:pt x="230" y="14100"/>
                    <a:pt x="624" y="14467"/>
                    <a:pt x="1042" y="14729"/>
                  </a:cubicBezTo>
                  <a:cubicBezTo>
                    <a:pt x="2021" y="15309"/>
                    <a:pt x="3184" y="15450"/>
                    <a:pt x="4303" y="15463"/>
                  </a:cubicBezTo>
                  <a:cubicBezTo>
                    <a:pt x="5597" y="15457"/>
                    <a:pt x="6894" y="15193"/>
                    <a:pt x="8075" y="14659"/>
                  </a:cubicBezTo>
                  <a:cubicBezTo>
                    <a:pt x="8906" y="14308"/>
                    <a:pt x="9641" y="13776"/>
                    <a:pt x="10335" y="13208"/>
                  </a:cubicBezTo>
                  <a:cubicBezTo>
                    <a:pt x="10516" y="13310"/>
                    <a:pt x="10592" y="13520"/>
                    <a:pt x="10602" y="13719"/>
                  </a:cubicBezTo>
                  <a:cubicBezTo>
                    <a:pt x="10610" y="14322"/>
                    <a:pt x="10595" y="14926"/>
                    <a:pt x="10608" y="15529"/>
                  </a:cubicBezTo>
                  <a:cubicBezTo>
                    <a:pt x="10595" y="15670"/>
                    <a:pt x="10733" y="15774"/>
                    <a:pt x="10866" y="15774"/>
                  </a:cubicBezTo>
                  <a:cubicBezTo>
                    <a:pt x="12418" y="15862"/>
                    <a:pt x="13972" y="15946"/>
                    <a:pt x="15524" y="16035"/>
                  </a:cubicBezTo>
                  <a:cubicBezTo>
                    <a:pt x="15540" y="16039"/>
                    <a:pt x="15557" y="16040"/>
                    <a:pt x="15573" y="16040"/>
                  </a:cubicBezTo>
                  <a:cubicBezTo>
                    <a:pt x="15707" y="16040"/>
                    <a:pt x="15835" y="15936"/>
                    <a:pt x="15835" y="15796"/>
                  </a:cubicBezTo>
                  <a:cubicBezTo>
                    <a:pt x="16161" y="10719"/>
                    <a:pt x="16477" y="5641"/>
                    <a:pt x="16801" y="564"/>
                  </a:cubicBezTo>
                  <a:cubicBezTo>
                    <a:pt x="16831" y="414"/>
                    <a:pt x="16723" y="246"/>
                    <a:pt x="16566" y="246"/>
                  </a:cubicBezTo>
                  <a:cubicBezTo>
                    <a:pt x="16563" y="246"/>
                    <a:pt x="16561" y="246"/>
                    <a:pt x="16558" y="247"/>
                  </a:cubicBezTo>
                  <a:cubicBezTo>
                    <a:pt x="13480" y="160"/>
                    <a:pt x="10402" y="86"/>
                    <a:pt x="7324" y="4"/>
                  </a:cubicBezTo>
                  <a:cubicBezTo>
                    <a:pt x="7310" y="2"/>
                    <a:pt x="7296" y="0"/>
                    <a:pt x="7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4"/>
          <p:cNvSpPr/>
          <p:nvPr/>
        </p:nvSpPr>
        <p:spPr>
          <a:xfrm>
            <a:off x="1228482" y="-105251"/>
            <a:ext cx="254681" cy="417784"/>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a:off x="3313879" y="-14876"/>
            <a:ext cx="940552" cy="253387"/>
          </a:xfrm>
          <a:custGeom>
            <a:avLst/>
            <a:gdLst/>
            <a:ahLst/>
            <a:cxnLst/>
            <a:rect l="l" t="t" r="r" b="b"/>
            <a:pathLst>
              <a:path w="4855" h="7965" extrusionOk="0">
                <a:moveTo>
                  <a:pt x="2229" y="2530"/>
                </a:moveTo>
                <a:cubicBezTo>
                  <a:pt x="2340" y="2530"/>
                  <a:pt x="2451" y="2549"/>
                  <a:pt x="2543" y="2618"/>
                </a:cubicBezTo>
                <a:cubicBezTo>
                  <a:pt x="2721" y="3106"/>
                  <a:pt x="3033" y="3555"/>
                  <a:pt x="3463" y="3854"/>
                </a:cubicBezTo>
                <a:cubicBezTo>
                  <a:pt x="3455" y="3974"/>
                  <a:pt x="3496" y="4118"/>
                  <a:pt x="3409" y="4219"/>
                </a:cubicBezTo>
                <a:cubicBezTo>
                  <a:pt x="3287" y="4356"/>
                  <a:pt x="3145" y="4476"/>
                  <a:pt x="3025" y="4615"/>
                </a:cubicBezTo>
                <a:cubicBezTo>
                  <a:pt x="2810" y="4848"/>
                  <a:pt x="2684" y="5143"/>
                  <a:pt x="2531" y="5416"/>
                </a:cubicBezTo>
                <a:cubicBezTo>
                  <a:pt x="2495" y="5486"/>
                  <a:pt x="2417" y="5514"/>
                  <a:pt x="2339" y="5514"/>
                </a:cubicBezTo>
                <a:cubicBezTo>
                  <a:pt x="2287" y="5514"/>
                  <a:pt x="2235" y="5502"/>
                  <a:pt x="2195" y="5481"/>
                </a:cubicBezTo>
                <a:cubicBezTo>
                  <a:pt x="1973" y="4996"/>
                  <a:pt x="1672" y="4544"/>
                  <a:pt x="1264" y="4196"/>
                </a:cubicBezTo>
                <a:cubicBezTo>
                  <a:pt x="1264" y="4040"/>
                  <a:pt x="1238" y="3852"/>
                  <a:pt x="1377" y="3743"/>
                </a:cubicBezTo>
                <a:cubicBezTo>
                  <a:pt x="1763" y="3423"/>
                  <a:pt x="2040" y="2990"/>
                  <a:pt x="2229" y="2530"/>
                </a:cubicBezTo>
                <a:close/>
                <a:moveTo>
                  <a:pt x="2435" y="0"/>
                </a:moveTo>
                <a:cubicBezTo>
                  <a:pt x="2412" y="0"/>
                  <a:pt x="2389" y="4"/>
                  <a:pt x="2366" y="12"/>
                </a:cubicBezTo>
                <a:cubicBezTo>
                  <a:pt x="2247" y="32"/>
                  <a:pt x="2186" y="159"/>
                  <a:pt x="2183" y="268"/>
                </a:cubicBezTo>
                <a:cubicBezTo>
                  <a:pt x="2136" y="1021"/>
                  <a:pt x="2046" y="1790"/>
                  <a:pt x="1728" y="2483"/>
                </a:cubicBezTo>
                <a:cubicBezTo>
                  <a:pt x="1499" y="2991"/>
                  <a:pt x="1096" y="3444"/>
                  <a:pt x="563" y="3636"/>
                </a:cubicBezTo>
                <a:cubicBezTo>
                  <a:pt x="392" y="3697"/>
                  <a:pt x="199" y="3719"/>
                  <a:pt x="63" y="3846"/>
                </a:cubicBezTo>
                <a:cubicBezTo>
                  <a:pt x="0" y="3933"/>
                  <a:pt x="29" y="4039"/>
                  <a:pt x="52" y="4134"/>
                </a:cubicBezTo>
                <a:cubicBezTo>
                  <a:pt x="283" y="4290"/>
                  <a:pt x="575" y="4319"/>
                  <a:pt x="802" y="4486"/>
                </a:cubicBezTo>
                <a:cubicBezTo>
                  <a:pt x="1244" y="4757"/>
                  <a:pt x="1548" y="5206"/>
                  <a:pt x="1743" y="5679"/>
                </a:cubicBezTo>
                <a:cubicBezTo>
                  <a:pt x="2027" y="6334"/>
                  <a:pt x="2120" y="7051"/>
                  <a:pt x="2190" y="7758"/>
                </a:cubicBezTo>
                <a:cubicBezTo>
                  <a:pt x="2199" y="7895"/>
                  <a:pt x="2315" y="7964"/>
                  <a:pt x="2430" y="7964"/>
                </a:cubicBezTo>
                <a:cubicBezTo>
                  <a:pt x="2541" y="7964"/>
                  <a:pt x="2651" y="7900"/>
                  <a:pt x="2667" y="7771"/>
                </a:cubicBezTo>
                <a:cubicBezTo>
                  <a:pt x="2689" y="7094"/>
                  <a:pt x="2696" y="6398"/>
                  <a:pt x="2937" y="5755"/>
                </a:cubicBezTo>
                <a:cubicBezTo>
                  <a:pt x="3110" y="5254"/>
                  <a:pt x="3442" y="4794"/>
                  <a:pt x="3909" y="4532"/>
                </a:cubicBezTo>
                <a:cubicBezTo>
                  <a:pt x="4180" y="4337"/>
                  <a:pt x="4529" y="4316"/>
                  <a:pt x="4808" y="4134"/>
                </a:cubicBezTo>
                <a:cubicBezTo>
                  <a:pt x="4844" y="4018"/>
                  <a:pt x="4855" y="3853"/>
                  <a:pt x="4727" y="3790"/>
                </a:cubicBezTo>
                <a:cubicBezTo>
                  <a:pt x="4473" y="3672"/>
                  <a:pt x="4177" y="3686"/>
                  <a:pt x="3930" y="3550"/>
                </a:cubicBezTo>
                <a:cubicBezTo>
                  <a:pt x="3330" y="3244"/>
                  <a:pt x="2986" y="2602"/>
                  <a:pt x="2847" y="1964"/>
                </a:cubicBezTo>
                <a:cubicBezTo>
                  <a:pt x="2705" y="1413"/>
                  <a:pt x="2684" y="841"/>
                  <a:pt x="2675" y="275"/>
                </a:cubicBezTo>
                <a:cubicBezTo>
                  <a:pt x="2686" y="136"/>
                  <a:pt x="2570" y="0"/>
                  <a:pt x="2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4"/>
          <p:cNvGrpSpPr/>
          <p:nvPr/>
        </p:nvGrpSpPr>
        <p:grpSpPr>
          <a:xfrm rot="900166">
            <a:off x="43904" y="4630264"/>
            <a:ext cx="450265" cy="415813"/>
            <a:chOff x="1381575" y="5040050"/>
            <a:chExt cx="353850" cy="326775"/>
          </a:xfrm>
        </p:grpSpPr>
        <p:sp>
          <p:nvSpPr>
            <p:cNvPr id="990" name="Google Shape;990;p34"/>
            <p:cNvSpPr/>
            <p:nvPr/>
          </p:nvSpPr>
          <p:spPr>
            <a:xfrm>
              <a:off x="1392875" y="5052425"/>
              <a:ext cx="332050" cy="298375"/>
            </a:xfrm>
            <a:custGeom>
              <a:avLst/>
              <a:gdLst/>
              <a:ahLst/>
              <a:cxnLst/>
              <a:rect l="l" t="t" r="r" b="b"/>
              <a:pathLst>
                <a:path w="13282" h="11935" extrusionOk="0">
                  <a:moveTo>
                    <a:pt x="3021" y="0"/>
                  </a:moveTo>
                  <a:cubicBezTo>
                    <a:pt x="2879" y="0"/>
                    <a:pt x="2736" y="14"/>
                    <a:pt x="2593" y="44"/>
                  </a:cubicBezTo>
                  <a:cubicBezTo>
                    <a:pt x="1687" y="188"/>
                    <a:pt x="914" y="835"/>
                    <a:pt x="526" y="1655"/>
                  </a:cubicBezTo>
                  <a:cubicBezTo>
                    <a:pt x="47" y="2658"/>
                    <a:pt x="1" y="3835"/>
                    <a:pt x="285" y="4900"/>
                  </a:cubicBezTo>
                  <a:cubicBezTo>
                    <a:pt x="539" y="5857"/>
                    <a:pt x="1026" y="6736"/>
                    <a:pt x="1607" y="7531"/>
                  </a:cubicBezTo>
                  <a:cubicBezTo>
                    <a:pt x="2888" y="9250"/>
                    <a:pt x="4550" y="10650"/>
                    <a:pt x="6326" y="11835"/>
                  </a:cubicBezTo>
                  <a:cubicBezTo>
                    <a:pt x="6416" y="11898"/>
                    <a:pt x="6529" y="11935"/>
                    <a:pt x="6641" y="11935"/>
                  </a:cubicBezTo>
                  <a:cubicBezTo>
                    <a:pt x="6721" y="11935"/>
                    <a:pt x="6800" y="11916"/>
                    <a:pt x="6870" y="11874"/>
                  </a:cubicBezTo>
                  <a:cubicBezTo>
                    <a:pt x="7856" y="11223"/>
                    <a:pt x="8793" y="10495"/>
                    <a:pt x="9670" y="9701"/>
                  </a:cubicBezTo>
                  <a:cubicBezTo>
                    <a:pt x="10871" y="8580"/>
                    <a:pt x="11995" y="7317"/>
                    <a:pt x="12664" y="5798"/>
                  </a:cubicBezTo>
                  <a:cubicBezTo>
                    <a:pt x="13085" y="4830"/>
                    <a:pt x="13281" y="3738"/>
                    <a:pt x="13069" y="2693"/>
                  </a:cubicBezTo>
                  <a:cubicBezTo>
                    <a:pt x="12940" y="1888"/>
                    <a:pt x="12541" y="1109"/>
                    <a:pt x="11900" y="594"/>
                  </a:cubicBezTo>
                  <a:cubicBezTo>
                    <a:pt x="11429" y="217"/>
                    <a:pt x="10825" y="3"/>
                    <a:pt x="10222" y="3"/>
                  </a:cubicBezTo>
                  <a:cubicBezTo>
                    <a:pt x="9949" y="3"/>
                    <a:pt x="9677" y="47"/>
                    <a:pt x="9417" y="140"/>
                  </a:cubicBezTo>
                  <a:cubicBezTo>
                    <a:pt x="8443" y="498"/>
                    <a:pt x="7614" y="1163"/>
                    <a:pt x="6915" y="1916"/>
                  </a:cubicBezTo>
                  <a:cubicBezTo>
                    <a:pt x="6837" y="1994"/>
                    <a:pt x="6766" y="2101"/>
                    <a:pt x="6646" y="2107"/>
                  </a:cubicBezTo>
                  <a:cubicBezTo>
                    <a:pt x="6640" y="2107"/>
                    <a:pt x="6634" y="2108"/>
                    <a:pt x="6628" y="2108"/>
                  </a:cubicBezTo>
                  <a:cubicBezTo>
                    <a:pt x="6514" y="2108"/>
                    <a:pt x="6437" y="2008"/>
                    <a:pt x="6364" y="1933"/>
                  </a:cubicBezTo>
                  <a:cubicBezTo>
                    <a:pt x="5835" y="1358"/>
                    <a:pt x="5233" y="842"/>
                    <a:pt x="4547" y="460"/>
                  </a:cubicBezTo>
                  <a:cubicBezTo>
                    <a:pt x="4084" y="193"/>
                    <a:pt x="3556" y="0"/>
                    <a:pt x="3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4"/>
            <p:cNvSpPr/>
            <p:nvPr/>
          </p:nvSpPr>
          <p:spPr>
            <a:xfrm>
              <a:off x="1381575" y="5040050"/>
              <a:ext cx="353850" cy="326775"/>
            </a:xfrm>
            <a:custGeom>
              <a:avLst/>
              <a:gdLst/>
              <a:ahLst/>
              <a:cxnLst/>
              <a:rect l="l" t="t" r="r" b="b"/>
              <a:pathLst>
                <a:path w="14154" h="13071" extrusionOk="0">
                  <a:moveTo>
                    <a:pt x="3473" y="495"/>
                  </a:moveTo>
                  <a:cubicBezTo>
                    <a:pt x="4008" y="495"/>
                    <a:pt x="4536" y="688"/>
                    <a:pt x="4999" y="955"/>
                  </a:cubicBezTo>
                  <a:cubicBezTo>
                    <a:pt x="5685" y="1337"/>
                    <a:pt x="6287" y="1853"/>
                    <a:pt x="6816" y="2428"/>
                  </a:cubicBezTo>
                  <a:cubicBezTo>
                    <a:pt x="6889" y="2503"/>
                    <a:pt x="6966" y="2603"/>
                    <a:pt x="7080" y="2603"/>
                  </a:cubicBezTo>
                  <a:cubicBezTo>
                    <a:pt x="7086" y="2603"/>
                    <a:pt x="7092" y="2602"/>
                    <a:pt x="7098" y="2602"/>
                  </a:cubicBezTo>
                  <a:cubicBezTo>
                    <a:pt x="7218" y="2596"/>
                    <a:pt x="7289" y="2489"/>
                    <a:pt x="7367" y="2411"/>
                  </a:cubicBezTo>
                  <a:cubicBezTo>
                    <a:pt x="8066" y="1658"/>
                    <a:pt x="8895" y="993"/>
                    <a:pt x="9869" y="635"/>
                  </a:cubicBezTo>
                  <a:cubicBezTo>
                    <a:pt x="10129" y="542"/>
                    <a:pt x="10401" y="498"/>
                    <a:pt x="10674" y="498"/>
                  </a:cubicBezTo>
                  <a:cubicBezTo>
                    <a:pt x="11277" y="498"/>
                    <a:pt x="11881" y="712"/>
                    <a:pt x="12352" y="1089"/>
                  </a:cubicBezTo>
                  <a:cubicBezTo>
                    <a:pt x="12993" y="1604"/>
                    <a:pt x="13392" y="2383"/>
                    <a:pt x="13521" y="3188"/>
                  </a:cubicBezTo>
                  <a:cubicBezTo>
                    <a:pt x="13733" y="4233"/>
                    <a:pt x="13537" y="5325"/>
                    <a:pt x="13116" y="6293"/>
                  </a:cubicBezTo>
                  <a:cubicBezTo>
                    <a:pt x="12447" y="7812"/>
                    <a:pt x="11323" y="9075"/>
                    <a:pt x="10122" y="10196"/>
                  </a:cubicBezTo>
                  <a:cubicBezTo>
                    <a:pt x="9245" y="10990"/>
                    <a:pt x="8308" y="11718"/>
                    <a:pt x="7322" y="12369"/>
                  </a:cubicBezTo>
                  <a:cubicBezTo>
                    <a:pt x="7252" y="12411"/>
                    <a:pt x="7173" y="12430"/>
                    <a:pt x="7093" y="12430"/>
                  </a:cubicBezTo>
                  <a:cubicBezTo>
                    <a:pt x="6981" y="12430"/>
                    <a:pt x="6868" y="12393"/>
                    <a:pt x="6778" y="12330"/>
                  </a:cubicBezTo>
                  <a:cubicBezTo>
                    <a:pt x="5002" y="11145"/>
                    <a:pt x="3340" y="9745"/>
                    <a:pt x="2059" y="8026"/>
                  </a:cubicBezTo>
                  <a:cubicBezTo>
                    <a:pt x="1478" y="7231"/>
                    <a:pt x="991" y="6352"/>
                    <a:pt x="737" y="5395"/>
                  </a:cubicBezTo>
                  <a:cubicBezTo>
                    <a:pt x="453" y="4330"/>
                    <a:pt x="499" y="3153"/>
                    <a:pt x="978" y="2150"/>
                  </a:cubicBezTo>
                  <a:cubicBezTo>
                    <a:pt x="1366" y="1330"/>
                    <a:pt x="2139" y="683"/>
                    <a:pt x="3045" y="539"/>
                  </a:cubicBezTo>
                  <a:cubicBezTo>
                    <a:pt x="3188" y="509"/>
                    <a:pt x="3331" y="495"/>
                    <a:pt x="3473" y="495"/>
                  </a:cubicBezTo>
                  <a:close/>
                  <a:moveTo>
                    <a:pt x="3467" y="0"/>
                  </a:moveTo>
                  <a:cubicBezTo>
                    <a:pt x="3271" y="0"/>
                    <a:pt x="3074" y="20"/>
                    <a:pt x="2880" y="59"/>
                  </a:cubicBezTo>
                  <a:cubicBezTo>
                    <a:pt x="2311" y="174"/>
                    <a:pt x="1776" y="447"/>
                    <a:pt x="1349" y="839"/>
                  </a:cubicBezTo>
                  <a:cubicBezTo>
                    <a:pt x="704" y="1425"/>
                    <a:pt x="304" y="2251"/>
                    <a:pt x="166" y="3105"/>
                  </a:cubicBezTo>
                  <a:cubicBezTo>
                    <a:pt x="1" y="3897"/>
                    <a:pt x="60" y="4723"/>
                    <a:pt x="261" y="5504"/>
                  </a:cubicBezTo>
                  <a:cubicBezTo>
                    <a:pt x="595" y="6775"/>
                    <a:pt x="1304" y="7913"/>
                    <a:pt x="2137" y="8919"/>
                  </a:cubicBezTo>
                  <a:cubicBezTo>
                    <a:pt x="3492" y="10542"/>
                    <a:pt x="5162" y="11878"/>
                    <a:pt x="6934" y="13021"/>
                  </a:cubicBezTo>
                  <a:cubicBezTo>
                    <a:pt x="6977" y="13053"/>
                    <a:pt x="7029" y="13070"/>
                    <a:pt x="7082" y="13070"/>
                  </a:cubicBezTo>
                  <a:cubicBezTo>
                    <a:pt x="7127" y="13070"/>
                    <a:pt x="7172" y="13058"/>
                    <a:pt x="7212" y="13030"/>
                  </a:cubicBezTo>
                  <a:cubicBezTo>
                    <a:pt x="8955" y="11901"/>
                    <a:pt x="10597" y="10586"/>
                    <a:pt x="11953" y="9004"/>
                  </a:cubicBezTo>
                  <a:cubicBezTo>
                    <a:pt x="12526" y="8305"/>
                    <a:pt x="13064" y="7568"/>
                    <a:pt x="13444" y="6745"/>
                  </a:cubicBezTo>
                  <a:cubicBezTo>
                    <a:pt x="13889" y="5821"/>
                    <a:pt x="14153" y="4791"/>
                    <a:pt x="14084" y="3761"/>
                  </a:cubicBezTo>
                  <a:cubicBezTo>
                    <a:pt x="14033" y="2840"/>
                    <a:pt x="13751" y="1905"/>
                    <a:pt x="13152" y="1187"/>
                  </a:cubicBezTo>
                  <a:cubicBezTo>
                    <a:pt x="12563" y="463"/>
                    <a:pt x="11648" y="2"/>
                    <a:pt x="10710" y="2"/>
                  </a:cubicBezTo>
                  <a:cubicBezTo>
                    <a:pt x="10690" y="2"/>
                    <a:pt x="10670" y="2"/>
                    <a:pt x="10650" y="2"/>
                  </a:cubicBezTo>
                  <a:cubicBezTo>
                    <a:pt x="10649" y="2"/>
                    <a:pt x="10648" y="2"/>
                    <a:pt x="10648" y="2"/>
                  </a:cubicBezTo>
                  <a:cubicBezTo>
                    <a:pt x="9790" y="2"/>
                    <a:pt x="9006" y="433"/>
                    <a:pt x="8328" y="919"/>
                  </a:cubicBezTo>
                  <a:cubicBezTo>
                    <a:pt x="7975" y="1143"/>
                    <a:pt x="7678" y="1440"/>
                    <a:pt x="7356" y="1704"/>
                  </a:cubicBezTo>
                  <a:cubicBezTo>
                    <a:pt x="7283" y="1745"/>
                    <a:pt x="7202" y="1764"/>
                    <a:pt x="7121" y="1764"/>
                  </a:cubicBezTo>
                  <a:cubicBezTo>
                    <a:pt x="6947" y="1764"/>
                    <a:pt x="6768" y="1681"/>
                    <a:pt x="6646" y="1563"/>
                  </a:cubicBezTo>
                  <a:cubicBezTo>
                    <a:pt x="6118" y="1090"/>
                    <a:pt x="5541" y="663"/>
                    <a:pt x="4901" y="353"/>
                  </a:cubicBezTo>
                  <a:cubicBezTo>
                    <a:pt x="4459" y="123"/>
                    <a:pt x="3964" y="0"/>
                    <a:pt x="3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4"/>
          <p:cNvGrpSpPr/>
          <p:nvPr/>
        </p:nvGrpSpPr>
        <p:grpSpPr>
          <a:xfrm rot="-900166">
            <a:off x="2210616" y="3831979"/>
            <a:ext cx="459331" cy="579548"/>
            <a:chOff x="5191200" y="4689525"/>
            <a:chExt cx="360975" cy="455450"/>
          </a:xfrm>
        </p:grpSpPr>
        <p:sp>
          <p:nvSpPr>
            <p:cNvPr id="993" name="Google Shape;993;p34"/>
            <p:cNvSpPr/>
            <p:nvPr/>
          </p:nvSpPr>
          <p:spPr>
            <a:xfrm>
              <a:off x="5208625" y="4701675"/>
              <a:ext cx="313475" cy="401650"/>
            </a:xfrm>
            <a:custGeom>
              <a:avLst/>
              <a:gdLst/>
              <a:ahLst/>
              <a:cxnLst/>
              <a:rect l="l" t="t" r="r" b="b"/>
              <a:pathLst>
                <a:path w="12539" h="16066" extrusionOk="0">
                  <a:moveTo>
                    <a:pt x="11897" y="0"/>
                  </a:moveTo>
                  <a:cubicBezTo>
                    <a:pt x="11882" y="0"/>
                    <a:pt x="11867" y="2"/>
                    <a:pt x="11852" y="6"/>
                  </a:cubicBezTo>
                  <a:cubicBezTo>
                    <a:pt x="8871" y="18"/>
                    <a:pt x="5891" y="11"/>
                    <a:pt x="2911" y="31"/>
                  </a:cubicBezTo>
                  <a:cubicBezTo>
                    <a:pt x="2750" y="141"/>
                    <a:pt x="2616" y="294"/>
                    <a:pt x="2570" y="488"/>
                  </a:cubicBezTo>
                  <a:cubicBezTo>
                    <a:pt x="1762" y="3259"/>
                    <a:pt x="955" y="6029"/>
                    <a:pt x="148" y="8801"/>
                  </a:cubicBezTo>
                  <a:cubicBezTo>
                    <a:pt x="109" y="8983"/>
                    <a:pt x="0" y="9191"/>
                    <a:pt x="130" y="9361"/>
                  </a:cubicBezTo>
                  <a:cubicBezTo>
                    <a:pt x="215" y="9518"/>
                    <a:pt x="406" y="9538"/>
                    <a:pt x="567" y="9540"/>
                  </a:cubicBezTo>
                  <a:cubicBezTo>
                    <a:pt x="2244" y="9552"/>
                    <a:pt x="3923" y="9555"/>
                    <a:pt x="5601" y="9570"/>
                  </a:cubicBezTo>
                  <a:cubicBezTo>
                    <a:pt x="5609" y="9569"/>
                    <a:pt x="5617" y="9569"/>
                    <a:pt x="5625" y="9569"/>
                  </a:cubicBezTo>
                  <a:cubicBezTo>
                    <a:pt x="5809" y="9569"/>
                    <a:pt x="5931" y="9783"/>
                    <a:pt x="5837" y="9945"/>
                  </a:cubicBezTo>
                  <a:cubicBezTo>
                    <a:pt x="5079" y="11872"/>
                    <a:pt x="4309" y="13797"/>
                    <a:pt x="3551" y="15724"/>
                  </a:cubicBezTo>
                  <a:cubicBezTo>
                    <a:pt x="3479" y="15853"/>
                    <a:pt x="3600" y="15962"/>
                    <a:pt x="3662" y="16065"/>
                  </a:cubicBezTo>
                  <a:cubicBezTo>
                    <a:pt x="3983" y="15796"/>
                    <a:pt x="4264" y="15483"/>
                    <a:pt x="4570" y="15196"/>
                  </a:cubicBezTo>
                  <a:cubicBezTo>
                    <a:pt x="7195" y="12619"/>
                    <a:pt x="9823" y="10042"/>
                    <a:pt x="12450" y="7465"/>
                  </a:cubicBezTo>
                  <a:cubicBezTo>
                    <a:pt x="12534" y="7395"/>
                    <a:pt x="12539" y="7246"/>
                    <a:pt x="12455" y="7175"/>
                  </a:cubicBezTo>
                  <a:cubicBezTo>
                    <a:pt x="12301" y="7012"/>
                    <a:pt x="12058" y="7048"/>
                    <a:pt x="11855" y="7040"/>
                  </a:cubicBezTo>
                  <a:cubicBezTo>
                    <a:pt x="9830" y="7025"/>
                    <a:pt x="7805" y="7012"/>
                    <a:pt x="5780" y="6993"/>
                  </a:cubicBezTo>
                  <a:cubicBezTo>
                    <a:pt x="5768" y="6995"/>
                    <a:pt x="5757" y="6996"/>
                    <a:pt x="5745" y="6996"/>
                  </a:cubicBezTo>
                  <a:cubicBezTo>
                    <a:pt x="5523" y="6996"/>
                    <a:pt x="5404" y="6685"/>
                    <a:pt x="5598" y="6545"/>
                  </a:cubicBezTo>
                  <a:cubicBezTo>
                    <a:pt x="7753" y="4447"/>
                    <a:pt x="9918" y="2358"/>
                    <a:pt x="12075" y="261"/>
                  </a:cubicBezTo>
                  <a:cubicBezTo>
                    <a:pt x="12188" y="144"/>
                    <a:pt x="12029" y="0"/>
                    <a:pt x="1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4"/>
            <p:cNvSpPr/>
            <p:nvPr/>
          </p:nvSpPr>
          <p:spPr>
            <a:xfrm>
              <a:off x="5191200" y="4689525"/>
              <a:ext cx="360975" cy="455450"/>
            </a:xfrm>
            <a:custGeom>
              <a:avLst/>
              <a:gdLst/>
              <a:ahLst/>
              <a:cxnLst/>
              <a:rect l="l" t="t" r="r" b="b"/>
              <a:pathLst>
                <a:path w="14439" h="18218" extrusionOk="0">
                  <a:moveTo>
                    <a:pt x="12594" y="486"/>
                  </a:moveTo>
                  <a:cubicBezTo>
                    <a:pt x="12726" y="486"/>
                    <a:pt x="12885" y="630"/>
                    <a:pt x="12772" y="747"/>
                  </a:cubicBezTo>
                  <a:cubicBezTo>
                    <a:pt x="10615" y="2844"/>
                    <a:pt x="8450" y="4933"/>
                    <a:pt x="6295" y="7031"/>
                  </a:cubicBezTo>
                  <a:cubicBezTo>
                    <a:pt x="6101" y="7171"/>
                    <a:pt x="6220" y="7482"/>
                    <a:pt x="6442" y="7482"/>
                  </a:cubicBezTo>
                  <a:cubicBezTo>
                    <a:pt x="6454" y="7482"/>
                    <a:pt x="6465" y="7481"/>
                    <a:pt x="6477" y="7479"/>
                  </a:cubicBezTo>
                  <a:cubicBezTo>
                    <a:pt x="8502" y="7498"/>
                    <a:pt x="10527" y="7511"/>
                    <a:pt x="12552" y="7526"/>
                  </a:cubicBezTo>
                  <a:cubicBezTo>
                    <a:pt x="12755" y="7534"/>
                    <a:pt x="12998" y="7498"/>
                    <a:pt x="13152" y="7661"/>
                  </a:cubicBezTo>
                  <a:cubicBezTo>
                    <a:pt x="13236" y="7732"/>
                    <a:pt x="13231" y="7881"/>
                    <a:pt x="13147" y="7951"/>
                  </a:cubicBezTo>
                  <a:cubicBezTo>
                    <a:pt x="10520" y="10528"/>
                    <a:pt x="7892" y="13105"/>
                    <a:pt x="5267" y="15682"/>
                  </a:cubicBezTo>
                  <a:cubicBezTo>
                    <a:pt x="4961" y="15969"/>
                    <a:pt x="4680" y="16282"/>
                    <a:pt x="4359" y="16551"/>
                  </a:cubicBezTo>
                  <a:cubicBezTo>
                    <a:pt x="4297" y="16448"/>
                    <a:pt x="4176" y="16339"/>
                    <a:pt x="4248" y="16210"/>
                  </a:cubicBezTo>
                  <a:cubicBezTo>
                    <a:pt x="5006" y="14283"/>
                    <a:pt x="5776" y="12358"/>
                    <a:pt x="6534" y="10431"/>
                  </a:cubicBezTo>
                  <a:cubicBezTo>
                    <a:pt x="6628" y="10269"/>
                    <a:pt x="6506" y="10055"/>
                    <a:pt x="6322" y="10055"/>
                  </a:cubicBezTo>
                  <a:cubicBezTo>
                    <a:pt x="6314" y="10055"/>
                    <a:pt x="6306" y="10055"/>
                    <a:pt x="6298" y="10056"/>
                  </a:cubicBezTo>
                  <a:cubicBezTo>
                    <a:pt x="4620" y="10041"/>
                    <a:pt x="2941" y="10038"/>
                    <a:pt x="1264" y="10026"/>
                  </a:cubicBezTo>
                  <a:cubicBezTo>
                    <a:pt x="1103" y="10024"/>
                    <a:pt x="912" y="10004"/>
                    <a:pt x="827" y="9847"/>
                  </a:cubicBezTo>
                  <a:cubicBezTo>
                    <a:pt x="697" y="9677"/>
                    <a:pt x="806" y="9469"/>
                    <a:pt x="845" y="9287"/>
                  </a:cubicBezTo>
                  <a:cubicBezTo>
                    <a:pt x="1652" y="6515"/>
                    <a:pt x="2459" y="3745"/>
                    <a:pt x="3267" y="974"/>
                  </a:cubicBezTo>
                  <a:cubicBezTo>
                    <a:pt x="3313" y="780"/>
                    <a:pt x="3447" y="627"/>
                    <a:pt x="3608" y="517"/>
                  </a:cubicBezTo>
                  <a:cubicBezTo>
                    <a:pt x="6588" y="497"/>
                    <a:pt x="9568" y="504"/>
                    <a:pt x="12549" y="492"/>
                  </a:cubicBezTo>
                  <a:cubicBezTo>
                    <a:pt x="12564" y="488"/>
                    <a:pt x="12579" y="486"/>
                    <a:pt x="12594" y="486"/>
                  </a:cubicBezTo>
                  <a:close/>
                  <a:moveTo>
                    <a:pt x="13625" y="0"/>
                  </a:moveTo>
                  <a:cubicBezTo>
                    <a:pt x="13612" y="0"/>
                    <a:pt x="13599" y="1"/>
                    <a:pt x="13585" y="3"/>
                  </a:cubicBezTo>
                  <a:cubicBezTo>
                    <a:pt x="13311" y="3"/>
                    <a:pt x="13037" y="3"/>
                    <a:pt x="12762" y="3"/>
                  </a:cubicBezTo>
                  <a:cubicBezTo>
                    <a:pt x="9616" y="3"/>
                    <a:pt x="6468" y="16"/>
                    <a:pt x="3320" y="20"/>
                  </a:cubicBezTo>
                  <a:cubicBezTo>
                    <a:pt x="3306" y="18"/>
                    <a:pt x="3293" y="18"/>
                    <a:pt x="3279" y="18"/>
                  </a:cubicBezTo>
                  <a:cubicBezTo>
                    <a:pt x="3129" y="18"/>
                    <a:pt x="2992" y="112"/>
                    <a:pt x="2963" y="267"/>
                  </a:cubicBezTo>
                  <a:cubicBezTo>
                    <a:pt x="2005" y="3556"/>
                    <a:pt x="1044" y="6845"/>
                    <a:pt x="88" y="10136"/>
                  </a:cubicBezTo>
                  <a:cubicBezTo>
                    <a:pt x="1" y="10307"/>
                    <a:pt x="131" y="10516"/>
                    <a:pt x="317" y="10516"/>
                  </a:cubicBezTo>
                  <a:cubicBezTo>
                    <a:pt x="329" y="10516"/>
                    <a:pt x="341" y="10515"/>
                    <a:pt x="353" y="10513"/>
                  </a:cubicBezTo>
                  <a:cubicBezTo>
                    <a:pt x="1991" y="10520"/>
                    <a:pt x="3629" y="10524"/>
                    <a:pt x="5267" y="10540"/>
                  </a:cubicBezTo>
                  <a:cubicBezTo>
                    <a:pt x="5542" y="10541"/>
                    <a:pt x="5889" y="10829"/>
                    <a:pt x="5739" y="11119"/>
                  </a:cubicBezTo>
                  <a:cubicBezTo>
                    <a:pt x="4856" y="13335"/>
                    <a:pt x="3982" y="15554"/>
                    <a:pt x="3100" y="17769"/>
                  </a:cubicBezTo>
                  <a:cubicBezTo>
                    <a:pt x="3008" y="17942"/>
                    <a:pt x="3221" y="18076"/>
                    <a:pt x="3287" y="18218"/>
                  </a:cubicBezTo>
                  <a:cubicBezTo>
                    <a:pt x="3373" y="18179"/>
                    <a:pt x="3464" y="18144"/>
                    <a:pt x="3529" y="18073"/>
                  </a:cubicBezTo>
                  <a:cubicBezTo>
                    <a:pt x="7109" y="14559"/>
                    <a:pt x="10692" y="11047"/>
                    <a:pt x="14273" y="7533"/>
                  </a:cubicBezTo>
                  <a:cubicBezTo>
                    <a:pt x="14350" y="7455"/>
                    <a:pt x="14439" y="7353"/>
                    <a:pt x="14400" y="7234"/>
                  </a:cubicBezTo>
                  <a:cubicBezTo>
                    <a:pt x="14370" y="7085"/>
                    <a:pt x="14207" y="7043"/>
                    <a:pt x="14073" y="7043"/>
                  </a:cubicBezTo>
                  <a:cubicBezTo>
                    <a:pt x="14060" y="7043"/>
                    <a:pt x="14048" y="7044"/>
                    <a:pt x="14036" y="7044"/>
                  </a:cubicBezTo>
                  <a:cubicBezTo>
                    <a:pt x="11905" y="7032"/>
                    <a:pt x="9774" y="7020"/>
                    <a:pt x="7642" y="6998"/>
                  </a:cubicBezTo>
                  <a:cubicBezTo>
                    <a:pt x="7638" y="6998"/>
                    <a:pt x="7633" y="6999"/>
                    <a:pt x="7629" y="6999"/>
                  </a:cubicBezTo>
                  <a:cubicBezTo>
                    <a:pt x="7471" y="6999"/>
                    <a:pt x="7356" y="6865"/>
                    <a:pt x="7311" y="6722"/>
                  </a:cubicBezTo>
                  <a:cubicBezTo>
                    <a:pt x="9360" y="4741"/>
                    <a:pt x="11404" y="2756"/>
                    <a:pt x="13451" y="774"/>
                  </a:cubicBezTo>
                  <a:cubicBezTo>
                    <a:pt x="13604" y="620"/>
                    <a:pt x="13780" y="483"/>
                    <a:pt x="13894" y="295"/>
                  </a:cubicBezTo>
                  <a:cubicBezTo>
                    <a:pt x="13892" y="143"/>
                    <a:pt x="13782" y="0"/>
                    <a:pt x="13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2670683132"/>
              </p:ext>
            </p:extLst>
          </p:nvPr>
        </p:nvGraphicFramePr>
        <p:xfrm>
          <a:off x="138578" y="730497"/>
          <a:ext cx="8870847" cy="3413760"/>
        </p:xfrm>
        <a:graphic>
          <a:graphicData uri="http://schemas.openxmlformats.org/drawingml/2006/table">
            <a:tbl>
              <a:tblPr firstRow="1" firstCol="1" bandRow="1">
                <a:tableStyleId>{C80E1D78-2188-4BD0-9025-78ECC0E8865C}</a:tableStyleId>
              </a:tblPr>
              <a:tblGrid>
                <a:gridCol w="1613304">
                  <a:extLst>
                    <a:ext uri="{9D8B030D-6E8A-4147-A177-3AD203B41FA5}">
                      <a16:colId xmlns:a16="http://schemas.microsoft.com/office/drawing/2014/main" xmlns="" val="2300368841"/>
                    </a:ext>
                  </a:extLst>
                </a:gridCol>
                <a:gridCol w="7257543">
                  <a:extLst>
                    <a:ext uri="{9D8B030D-6E8A-4147-A177-3AD203B41FA5}">
                      <a16:colId xmlns:a16="http://schemas.microsoft.com/office/drawing/2014/main" xmlns="" val="1705760989"/>
                    </a:ext>
                  </a:extLst>
                </a:gridCol>
              </a:tblGrid>
              <a:tr h="12491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Thành phần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extLst>
                  <a:ext uri="{0D108BD9-81ED-4DB2-BD59-A6C34878D82A}">
                    <a16:rowId xmlns:a16="http://schemas.microsoft.com/office/drawing/2014/main" xmlns="" val="1433986793"/>
                  </a:ext>
                </a:extLst>
              </a:tr>
              <a:tr h="499647">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Mối quan hệ giữa các yếu tố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tc>
                  <a:txBody>
                    <a:bodyPr/>
                    <a:lstStyle/>
                    <a:p>
                      <a:pPr algn="just">
                        <a:spcAft>
                          <a:spcPts val="0"/>
                        </a:spcAft>
                      </a:pPr>
                      <a:r>
                        <a:rPr lang="vi-VN" sz="2800">
                          <a:effectLst/>
                          <a:latin typeface="Times New Roman" panose="02020603050405020304" pitchFamily="18" charset="0"/>
                          <a:cs typeface="Times New Roman" panose="02020603050405020304" pitchFamily="18" charset="0"/>
                        </a:rPr>
                        <a:t>M</a:t>
                      </a:r>
                      <a:r>
                        <a:rPr lang="en-US" sz="2800">
                          <a:effectLst/>
                          <a:latin typeface="Times New Roman" panose="02020603050405020304" pitchFamily="18" charset="0"/>
                          <a:cs typeface="Times New Roman" panose="02020603050405020304" pitchFamily="18" charset="0"/>
                        </a:rPr>
                        <a:t>ỗi</a:t>
                      </a:r>
                      <a:r>
                        <a:rPr lang="vi-VN" sz="2800">
                          <a:effectLst/>
                          <a:latin typeface="Times New Roman" panose="02020603050405020304" pitchFamily="18" charset="0"/>
                          <a:cs typeface="Times New Roman" panose="02020603050405020304" pitchFamily="18" charset="0"/>
                        </a:rPr>
                        <a:t> ý kiến cần được làm sáng tỏ và thuyết phục bằng các lý lẽ và bằng chứng. Mỗi lý lẽ được c</a:t>
                      </a:r>
                      <a:r>
                        <a:rPr lang="en-US" sz="2800">
                          <a:effectLst/>
                          <a:latin typeface="Times New Roman" panose="02020603050405020304" pitchFamily="18" charset="0"/>
                          <a:cs typeface="Times New Roman" panose="02020603050405020304" pitchFamily="18" charset="0"/>
                        </a:rPr>
                        <a:t>ủ</a:t>
                      </a:r>
                      <a:r>
                        <a:rPr lang="vi-VN" sz="2800">
                          <a:effectLst/>
                          <a:latin typeface="Times New Roman" panose="02020603050405020304" pitchFamily="18" charset="0"/>
                          <a:cs typeface="Times New Roman" panose="02020603050405020304" pitchFamily="18" charset="0"/>
                        </a:rPr>
                        <a:t>ng cố bởi những phần phân tích, giải thích hoặc những bằng chứng cụ thể. Cả ba yếu tố gắn kết chặt chẽ với nhau để tăng thêm tính thuyết phục cho bài văn nghị luận</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150" marR="40150" marT="0" marB="0">
                    <a:solidFill>
                      <a:schemeClr val="accent1">
                        <a:lumMod val="20000"/>
                        <a:lumOff val="80000"/>
                      </a:schemeClr>
                    </a:solidFill>
                  </a:tcPr>
                </a:tc>
                <a:extLst>
                  <a:ext uri="{0D108BD9-81ED-4DB2-BD59-A6C34878D82A}">
                    <a16:rowId xmlns:a16="http://schemas.microsoft.com/office/drawing/2014/main" xmlns="" val="1407143853"/>
                  </a:ext>
                </a:extLst>
              </a:tr>
            </a:tbl>
          </a:graphicData>
        </a:graphic>
      </p:graphicFrame>
    </p:spTree>
    <p:extLst>
      <p:ext uri="{BB962C8B-B14F-4D97-AF65-F5344CB8AC3E}">
        <p14:creationId xmlns:p14="http://schemas.microsoft.com/office/powerpoint/2010/main" xmlns="" val="20780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Role Play Classroom Activities for Middle School by Slidesgo">
  <a:themeElements>
    <a:clrScheme name="Simple Light">
      <a:dk1>
        <a:srgbClr val="010101"/>
      </a:dk1>
      <a:lt1>
        <a:srgbClr val="FFFAED"/>
      </a:lt1>
      <a:dk2>
        <a:srgbClr val="F8CA21"/>
      </a:dk2>
      <a:lt2>
        <a:srgbClr val="7C6FB1"/>
      </a:lt2>
      <a:accent1>
        <a:srgbClr val="BCCF00"/>
      </a:accent1>
      <a:accent2>
        <a:srgbClr val="B25CA0"/>
      </a:accent2>
      <a:accent3>
        <a:srgbClr val="4977BB"/>
      </a:accent3>
      <a:accent4>
        <a:srgbClr val="FFFFFF"/>
      </a:accent4>
      <a:accent5>
        <a:srgbClr val="FFFFFF"/>
      </a:accent5>
      <a:accent6>
        <a:srgbClr val="FFFFFF"/>
      </a:accent6>
      <a:hlink>
        <a:srgbClr val="01010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TotalTime>
  <Words>3130</Words>
  <Application>Microsoft Office PowerPoint</Application>
  <PresentationFormat>On-screen Show (16:9)</PresentationFormat>
  <Paragraphs>205</Paragraphs>
  <Slides>52</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vt:lpstr>
      <vt:lpstr>Times New Roman</vt:lpstr>
      <vt:lpstr>Nobile</vt:lpstr>
      <vt:lpstr>Kantumruy Pro</vt:lpstr>
      <vt:lpstr>Nunito Light</vt:lpstr>
      <vt:lpstr>Calibri</vt:lpstr>
      <vt:lpstr>宋体</vt:lpstr>
      <vt:lpstr>博洋柳体</vt:lpstr>
      <vt:lpstr>等线</vt:lpstr>
      <vt:lpstr>Bebas Neue</vt:lpstr>
      <vt:lpstr>Role Play Classroom Activities for Middle School by Slidesgo</vt:lpstr>
      <vt:lpstr>KHỞI ĐỘNG NÀO!</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A picture is worth a thousand words</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cp:lastModifiedBy>TDG</cp:lastModifiedBy>
  <cp:revision>105</cp:revision>
  <dcterms:modified xsi:type="dcterms:W3CDTF">2025-02-20T12:09:10Z</dcterms:modified>
</cp:coreProperties>
</file>