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78" r:id="rId5"/>
    <p:sldId id="258" r:id="rId6"/>
    <p:sldId id="277" r:id="rId7"/>
    <p:sldId id="265" r:id="rId8"/>
    <p:sldId id="266" r:id="rId9"/>
    <p:sldId id="267" r:id="rId10"/>
    <p:sldId id="268" r:id="rId11"/>
    <p:sldId id="269" r:id="rId12"/>
    <p:sldId id="270" r:id="rId13"/>
    <p:sldId id="275" r:id="rId14"/>
    <p:sldId id="271" r:id="rId15"/>
    <p:sldId id="260" r:id="rId16"/>
    <p:sldId id="273" r:id="rId17"/>
    <p:sldId id="274" r:id="rId18"/>
    <p:sldId id="276" r:id="rId19"/>
    <p:sldId id="259" r:id="rId20"/>
    <p:sldId id="280" r:id="rId21"/>
    <p:sldId id="281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99FF33"/>
    <a:srgbClr val="FFFF00"/>
    <a:srgbClr val="660033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8A43-9F31-487C-B3CC-70946D853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87778-FD5A-4327-BDBE-9BF4CABFF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8AD5C-AF47-4EFF-B50C-06190A26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8FD-8E49-4B2C-8199-BDEA20966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2652B-D1C1-41DE-B278-011FDA63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38FBC-B35E-49ED-9151-26DB3EA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11D8-C536-4372-8C44-2CA0A901B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8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E2A6-85FF-436E-8DBA-48F0C6BF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F12C0-2BCD-4767-B308-5A96B6EFE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966CA-4A00-41F2-A2C1-920E0079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8FD-8E49-4B2C-8199-BDEA20966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948F6-3D1F-44CE-AEC9-DB71A61A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49471-843E-40E5-B70F-B826D298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11D8-C536-4372-8C44-2CA0A901B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5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1C344-9A2D-4C33-AE1C-2C7D4E264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3ADF6-5B8D-4C32-8E31-07CA451D9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9DD3D-84CA-4914-9BEB-A00CE111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8FD-8E49-4B2C-8199-BDEA20966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00F38-6E7E-4A00-925C-B44C3C6C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5C4BD-0619-4B4C-BA55-4687BFB0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11D8-C536-4372-8C44-2CA0A901B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1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1467-B043-4BED-B47D-757D130B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9006-301A-4B33-8300-7987E8B6D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9F2EB-A6FE-417B-9ED2-979A8DF7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8FD-8E49-4B2C-8199-BDEA20966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5936-812D-4961-BA64-BBE6F34C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F7509-A751-4F60-8365-B2616CD3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11D8-C536-4372-8C44-2CA0A901B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6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DA3A-AB0E-4466-B617-3D489FB4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C2B66-BBF4-4CD2-9418-5084B7E00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682F3-1040-43C7-9D10-7CD6E1E3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8FD-8E49-4B2C-8199-BDEA20966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907EB-47EF-4409-B531-FE956BB1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B24D-6E2B-40E4-A1EF-2B3E4D0F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11D8-C536-4372-8C44-2CA0A901B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9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2925-90DA-4731-B618-511AB830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2C9E5-79EC-4504-9174-60F528170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1FD50-CE28-4B4C-869A-08442DD16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3942E-BC23-4F9E-A01C-84C445E2E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8FD-8E49-4B2C-8199-BDEA20966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E034F-B13F-49D7-A29E-B2595846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A644A-D8F5-4C17-B5E0-56ABB65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11D8-C536-4372-8C44-2CA0A901B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A1D7-D876-4EFF-A83C-30DA8871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3ED26-5C84-4FE3-B043-0F45C6CDB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59188-E6FC-4AC6-BBEB-1042A9B08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3E4449-F4C9-451F-AB9F-41B6A2EE0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D3F381-4855-4920-85DC-463A3335C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F97FD9-B282-4606-A5A8-0681623E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8FD-8E49-4B2C-8199-BDEA20966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29B2E-08CA-4C27-A4C0-B0EBA82A7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F0F06-4C75-49D4-8794-75E939F8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11D8-C536-4372-8C44-2CA0A901B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0F15-6356-40B0-B7F1-61A5445E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5E7C7-CF56-4DD2-B7F6-0A70DA34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8FD-8E49-4B2C-8199-BDEA20966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BEB49-6D95-4B66-880B-62C38C5C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BD9F0-5567-4F0F-8664-F5802E29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11D8-C536-4372-8C44-2CA0A901B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1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74DC7-526C-4B08-B29C-DAB6547B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8FD-8E49-4B2C-8199-BDEA20966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ADB36A-C464-49BF-A6DE-685A13E4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973A6-4318-4290-B1CD-6DBD0436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11D8-C536-4372-8C44-2CA0A901B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8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7439-B29D-40FC-B776-D4FDB41D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63CF9-8259-427C-8786-E559D7F6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2E9EC-AC00-4F2E-AC98-EAAEFB038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7D3D1-8E8F-4271-BF6F-FDB634FF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8FD-8E49-4B2C-8199-BDEA20966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42344-523C-41F6-A5A9-3F86BACB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007D2-1049-425D-82EE-138D6D72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11D8-C536-4372-8C44-2CA0A901B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4F32-BC9B-43B9-B376-06EE07531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CD3E10-5E16-45A2-9BD9-75A3C024A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417AA-FCA4-445A-887F-5CAD5C3E9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53037-73E8-4AC3-9DE0-1CC1C7B0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78FD-8E49-4B2C-8199-BDEA20966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3A2FF-A19A-468A-AF95-C4BF3CD7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5A515-1360-459A-A1DE-F45D327F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11D8-C536-4372-8C44-2CA0A901B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4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BA54F8-0BDC-444B-9BC7-1B0AA452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996B4-BAE5-427A-B425-359DCD5C5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340C8-E049-4803-8A19-CC680D8DA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78FD-8E49-4B2C-8199-BDEA2096681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C7340-F44A-4CA2-8170-893B5CC63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7F5AA-2C0F-4735-8598-8E1985E3F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111D8-C536-4372-8C44-2CA0A901B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4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DA143B-5E07-417C-84F0-C15F2D667CE9}"/>
              </a:ext>
            </a:extLst>
          </p:cNvPr>
          <p:cNvSpPr txBox="1"/>
          <p:nvPr/>
        </p:nvSpPr>
        <p:spPr>
          <a:xfrm>
            <a:off x="1801202" y="674918"/>
            <a:ext cx="84875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00CC"/>
                </a:solidFill>
                <a:latin typeface="Constantia" panose="02030602050306030303" pitchFamily="18" charset="0"/>
              </a:rPr>
              <a:t>SỞ GIÁO DỤC VÀ ĐÀO TẠO TỈNH NINH BÌNH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B38D7-949C-47C0-AF9E-BF0A61D1F70D}"/>
              </a:ext>
            </a:extLst>
          </p:cNvPr>
          <p:cNvSpPr txBox="1"/>
          <p:nvPr/>
        </p:nvSpPr>
        <p:spPr>
          <a:xfrm>
            <a:off x="1957976" y="2188909"/>
            <a:ext cx="8276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onstantia" panose="02030602050306030303" pitchFamily="18" charset="0"/>
              </a:rPr>
              <a:t>CHUYÊN ĐỀ STEAM MÔN TIN HỌC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66E22-3AA7-420B-8E60-B66556B24FE5}"/>
              </a:ext>
            </a:extLst>
          </p:cNvPr>
          <p:cNvSpPr txBox="1"/>
          <p:nvPr/>
        </p:nvSpPr>
        <p:spPr>
          <a:xfrm>
            <a:off x="1451138" y="3638040"/>
            <a:ext cx="9289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0099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CHỦ ĐỀ: THIẾT KẾ SỔ LƯU NIỆM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76CE2-8A37-4AFA-86E0-23481AECB6CF}"/>
              </a:ext>
            </a:extLst>
          </p:cNvPr>
          <p:cNvSpPr txBox="1"/>
          <p:nvPr/>
        </p:nvSpPr>
        <p:spPr>
          <a:xfrm>
            <a:off x="6341807" y="6070236"/>
            <a:ext cx="53766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Điệp, ngày 28 tháng 2 năm 2023</a:t>
            </a:r>
          </a:p>
        </p:txBody>
      </p:sp>
    </p:spTree>
    <p:extLst>
      <p:ext uri="{BB962C8B-B14F-4D97-AF65-F5344CB8AC3E}">
        <p14:creationId xmlns:p14="http://schemas.microsoft.com/office/powerpoint/2010/main" val="81744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BD4DF-E757-444D-98A6-C68B93E91ECB}"/>
              </a:ext>
            </a:extLst>
          </p:cNvPr>
          <p:cNvSpPr/>
          <p:nvPr/>
        </p:nvSpPr>
        <p:spPr>
          <a:xfrm>
            <a:off x="398206" y="191729"/>
            <a:ext cx="11400504" cy="6253315"/>
          </a:xfrm>
          <a:prstGeom prst="round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 w="107950" cmpd="thinThick">
            <a:solidFill>
              <a:srgbClr val="660066">
                <a:alpha val="9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3 </a:t>
            </a:r>
          </a:p>
          <a:p>
            <a:pPr algn="just">
              <a:spcBef>
                <a:spcPts val="1200"/>
              </a:spcBef>
            </a:pP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internet?</a:t>
            </a:r>
          </a:p>
          <a:p>
            <a:pPr algn="just"/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072" y="3040515"/>
            <a:ext cx="6324600" cy="2867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3429" y="5076543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8295" y="5076542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2661" y="5076542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933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BD4DF-E757-444D-98A6-C68B93E91ECB}"/>
              </a:ext>
            </a:extLst>
          </p:cNvPr>
          <p:cNvSpPr/>
          <p:nvPr/>
        </p:nvSpPr>
        <p:spPr>
          <a:xfrm>
            <a:off x="341708" y="290203"/>
            <a:ext cx="11103040" cy="6361320"/>
          </a:xfrm>
          <a:prstGeom prst="round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 w="107950" cmpd="thinThick">
            <a:solidFill>
              <a:srgbClr val="660066">
                <a:alpha val="9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4 </a:t>
            </a:r>
          </a:p>
          <a:p>
            <a:pPr algn="just"/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3"/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www.youtube.com</a:t>
            </a:r>
          </a:p>
          <a:p>
            <a:pPr lvl="3"/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www. dantri.com.vn</a:t>
            </a:r>
          </a:p>
          <a:p>
            <a:pPr lvl="3"/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www.24h.com.vn</a:t>
            </a:r>
          </a:p>
          <a:p>
            <a:pPr lvl="3"/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www.google.com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6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BD4DF-E757-444D-98A6-C68B93E91ECB}"/>
              </a:ext>
            </a:extLst>
          </p:cNvPr>
          <p:cNvSpPr/>
          <p:nvPr/>
        </p:nvSpPr>
        <p:spPr>
          <a:xfrm>
            <a:off x="371205" y="142718"/>
            <a:ext cx="11309518" cy="6494055"/>
          </a:xfrm>
          <a:prstGeom prst="round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 w="107950" cmpd="thinThick">
            <a:solidFill>
              <a:srgbClr val="660066">
                <a:alpha val="9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5 </a:t>
            </a:r>
          </a:p>
          <a:p>
            <a:pPr algn="just">
              <a:spcBef>
                <a:spcPts val="1200"/>
              </a:spcBef>
            </a:pPr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tên sau đây, tên nào không phải là tên của trình duyệt web?</a:t>
            </a:r>
          </a:p>
          <a:p>
            <a:pPr lvl="3" algn="just">
              <a:spcBef>
                <a:spcPts val="1200"/>
              </a:spcBef>
            </a:pPr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Mozilla Firefox.</a:t>
            </a:r>
          </a:p>
          <a:p>
            <a:pPr lvl="3" algn="just">
              <a:spcBef>
                <a:spcPts val="1200"/>
              </a:spcBef>
            </a:pPr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Google Chrome.        </a:t>
            </a:r>
          </a:p>
          <a:p>
            <a:pPr lvl="3" algn="just">
              <a:spcBef>
                <a:spcPts val="1200"/>
              </a:spcBef>
            </a:pPr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Windows Explorer.</a:t>
            </a:r>
            <a:endParaRPr lang="en-US" sz="36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4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BD4DF-E757-444D-98A6-C68B93E91ECB}"/>
              </a:ext>
            </a:extLst>
          </p:cNvPr>
          <p:cNvSpPr/>
          <p:nvPr/>
        </p:nvSpPr>
        <p:spPr>
          <a:xfrm>
            <a:off x="427703" y="599920"/>
            <a:ext cx="11385755" cy="5800880"/>
          </a:xfrm>
          <a:prstGeom prst="round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 w="107950" cmpd="thinThick">
            <a:solidFill>
              <a:srgbClr val="660066">
                <a:alpha val="9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6 </a:t>
            </a:r>
          </a:p>
          <a:p>
            <a:pPr algn="just">
              <a:spcBef>
                <a:spcPts val="1200"/>
              </a:spcBef>
            </a:pPr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thư điện tử bắt buộc phải có kí hiệu nào?</a:t>
            </a:r>
          </a:p>
          <a:p>
            <a:pPr lvl="5" algn="just">
              <a:spcBef>
                <a:spcPts val="1200"/>
              </a:spcBef>
            </a:pPr>
            <a:r>
              <a:rPr lang="vi-VN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@                                          </a:t>
            </a:r>
          </a:p>
          <a:p>
            <a:pPr lvl="5" algn="just"/>
            <a:r>
              <a:rPr lang="vi-VN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$                  </a:t>
            </a:r>
          </a:p>
          <a:p>
            <a:pPr lvl="5" algn="just"/>
            <a:r>
              <a:rPr lang="vi-VN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&amp;</a:t>
            </a:r>
          </a:p>
          <a:p>
            <a:pPr lvl="5" algn="just"/>
            <a:r>
              <a:rPr lang="vi-VN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#</a:t>
            </a:r>
            <a:endParaRPr lang="en-US" sz="36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BD4DF-E757-444D-98A6-C68B93E91ECB}"/>
              </a:ext>
            </a:extLst>
          </p:cNvPr>
          <p:cNvSpPr/>
          <p:nvPr/>
        </p:nvSpPr>
        <p:spPr>
          <a:xfrm>
            <a:off x="206477" y="250723"/>
            <a:ext cx="11769213" cy="6268063"/>
          </a:xfrm>
          <a:prstGeom prst="round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 w="107950" cmpd="thinThick">
            <a:solidFill>
              <a:srgbClr val="660066">
                <a:alpha val="9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7 </a:t>
            </a:r>
          </a:p>
          <a:p>
            <a:pPr algn="just">
              <a:spcBef>
                <a:spcPts val="1800"/>
              </a:spcBef>
            </a:pPr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Một số biện pháp bảo vệ thông tin, tài khoản cá nhân và chia sẻ thông tin an toàn là:</a:t>
            </a:r>
          </a:p>
          <a:p>
            <a:pPr marL="633413" lvl="2" algn="just">
              <a:spcBef>
                <a:spcPts val="1800"/>
              </a:spcBef>
            </a:pPr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Không cần cài đặt phần mềm diệt virus.</a:t>
            </a:r>
          </a:p>
          <a:p>
            <a:pPr marL="633413" lvl="2" algn="just"/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Đăng xuất các tài khoản khi đã dùng xong.</a:t>
            </a:r>
          </a:p>
          <a:p>
            <a:pPr marL="633413" lvl="2" algn="just"/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Chia sẻ thông tin cá nhân trên mạng..</a:t>
            </a:r>
          </a:p>
          <a:p>
            <a:pPr marL="633413" lvl="2" algn="just"/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Truy cập các liên kết lạ.</a:t>
            </a:r>
            <a:endParaRPr lang="en-US" sz="36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8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BD4DF-E757-444D-98A6-C68B93E91ECB}"/>
              </a:ext>
            </a:extLst>
          </p:cNvPr>
          <p:cNvSpPr/>
          <p:nvPr/>
        </p:nvSpPr>
        <p:spPr>
          <a:xfrm>
            <a:off x="277761" y="624424"/>
            <a:ext cx="11636477" cy="5609151"/>
          </a:xfrm>
          <a:prstGeom prst="round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 w="107950" cmpd="thinThick">
            <a:solidFill>
              <a:srgbClr val="660066">
                <a:alpha val="9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8 </a:t>
            </a:r>
          </a:p>
          <a:p>
            <a:pPr algn="ctr">
              <a:spcBef>
                <a:spcPts val="600"/>
              </a:spcBef>
            </a:pP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4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err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iểu tượng phần mềm soạn thảo word như thế nào? - Anh Nguyễn">
            <a:extLst>
              <a:ext uri="{FF2B5EF4-FFF2-40B4-BE49-F238E27FC236}">
                <a16:creationId xmlns:a16="http://schemas.microsoft.com/office/drawing/2014/main" id="{6A7D6C04-DD49-449A-9E48-F3F1CDA32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62" y="2556386"/>
            <a:ext cx="4144412" cy="276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9290" y="5321709"/>
            <a:ext cx="4887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 Word</a:t>
            </a:r>
          </a:p>
        </p:txBody>
      </p:sp>
    </p:spTree>
    <p:extLst>
      <p:ext uri="{BB962C8B-B14F-4D97-AF65-F5344CB8AC3E}">
        <p14:creationId xmlns:p14="http://schemas.microsoft.com/office/powerpoint/2010/main" val="24367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BD4DF-E757-444D-98A6-C68B93E91ECB}"/>
              </a:ext>
            </a:extLst>
          </p:cNvPr>
          <p:cNvSpPr/>
          <p:nvPr/>
        </p:nvSpPr>
        <p:spPr>
          <a:xfrm>
            <a:off x="316522" y="402972"/>
            <a:ext cx="11415933" cy="6025963"/>
          </a:xfrm>
          <a:prstGeom prst="round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 w="107950" cmpd="thinThick">
            <a:solidFill>
              <a:srgbClr val="660066">
                <a:alpha val="9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9</a:t>
            </a:r>
          </a:p>
          <a:p>
            <a:pPr algn="just">
              <a:spcBef>
                <a:spcPts val="1200"/>
              </a:spcBef>
            </a:pP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490663" algn="just">
              <a:spcBef>
                <a:spcPts val="1200"/>
              </a:spcBef>
            </a:pP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0663" algn="just"/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0663" algn="just"/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4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90663" algn="just"/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89270-699B-43D6-85FA-0CFC1A7D89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4856" y="2405134"/>
            <a:ext cx="3174562" cy="315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BD4DF-E757-444D-98A6-C68B93E91ECB}"/>
              </a:ext>
            </a:extLst>
          </p:cNvPr>
          <p:cNvSpPr/>
          <p:nvPr/>
        </p:nvSpPr>
        <p:spPr>
          <a:xfrm>
            <a:off x="541604" y="332634"/>
            <a:ext cx="11233053" cy="5969692"/>
          </a:xfrm>
          <a:prstGeom prst="round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 w="107950" cmpd="thinThick">
            <a:solidFill>
              <a:srgbClr val="660066">
                <a:alpha val="9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10 </a:t>
            </a:r>
          </a:p>
          <a:p>
            <a:pPr algn="just">
              <a:spcBef>
                <a:spcPts val="1200"/>
              </a:spcBef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định dạng chữ đậm cho một nhóm kí tự đã chọn. Ta cần dùng tổ hợp phím nào dưới đây? </a:t>
            </a:r>
          </a:p>
          <a:p>
            <a:pPr lvl="4" algn="just">
              <a:spcBef>
                <a:spcPts val="1200"/>
              </a:spcBef>
            </a:pPr>
            <a:r>
              <a:rPr lang="vi-VN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Ctrl + I.  </a:t>
            </a:r>
          </a:p>
          <a:p>
            <a:pPr lvl="4" algn="just"/>
            <a:r>
              <a:rPr lang="vi-VN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Ctrl + L. </a:t>
            </a:r>
          </a:p>
          <a:p>
            <a:pPr lvl="4" algn="just"/>
            <a:r>
              <a:rPr lang="vi-VN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Ctrl + E.   </a:t>
            </a:r>
          </a:p>
          <a:p>
            <a:pPr lvl="4" algn="just"/>
            <a:r>
              <a:rPr lang="vi-VN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Ctrl + B.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2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DA143B-5E07-417C-84F0-C15F2D667CE9}"/>
              </a:ext>
            </a:extLst>
          </p:cNvPr>
          <p:cNvSpPr txBox="1"/>
          <p:nvPr/>
        </p:nvSpPr>
        <p:spPr>
          <a:xfrm>
            <a:off x="1801202" y="674918"/>
            <a:ext cx="84875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00CC"/>
                </a:solidFill>
                <a:latin typeface="Constantia" panose="02030602050306030303" pitchFamily="18" charset="0"/>
              </a:rPr>
              <a:t>SỞ GIÁO DỤC VÀ ĐÀO TẠO TỈNH NINH BÌNH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B38D7-949C-47C0-AF9E-BF0A61D1F70D}"/>
              </a:ext>
            </a:extLst>
          </p:cNvPr>
          <p:cNvSpPr txBox="1"/>
          <p:nvPr/>
        </p:nvSpPr>
        <p:spPr>
          <a:xfrm>
            <a:off x="1957976" y="2188909"/>
            <a:ext cx="8276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onstantia" panose="02030602050306030303" pitchFamily="18" charset="0"/>
              </a:rPr>
              <a:t>CHUYÊN ĐỀ STEAM MÔN TIN HỌC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66E22-3AA7-420B-8E60-B66556B24FE5}"/>
              </a:ext>
            </a:extLst>
          </p:cNvPr>
          <p:cNvSpPr txBox="1"/>
          <p:nvPr/>
        </p:nvSpPr>
        <p:spPr>
          <a:xfrm>
            <a:off x="1451138" y="3638040"/>
            <a:ext cx="9289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0099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CHỦ ĐỀ: THIẾT KẾ SỔ LƯU NIỆM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76CE2-8A37-4AFA-86E0-23481AECB6CF}"/>
              </a:ext>
            </a:extLst>
          </p:cNvPr>
          <p:cNvSpPr txBox="1"/>
          <p:nvPr/>
        </p:nvSpPr>
        <p:spPr>
          <a:xfrm>
            <a:off x="6341807" y="6070236"/>
            <a:ext cx="53766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Điệp, ngày 28 tháng 2 năm 2023</a:t>
            </a:r>
          </a:p>
        </p:txBody>
      </p:sp>
    </p:spTree>
    <p:extLst>
      <p:ext uri="{BB962C8B-B14F-4D97-AF65-F5344CB8AC3E}">
        <p14:creationId xmlns:p14="http://schemas.microsoft.com/office/powerpoint/2010/main" val="567597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2000" t="-54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8EF177-98FB-4BED-9EFD-FE9658C7DC38}"/>
              </a:ext>
            </a:extLst>
          </p:cNvPr>
          <p:cNvSpPr txBox="1"/>
          <p:nvPr/>
        </p:nvSpPr>
        <p:spPr>
          <a:xfrm>
            <a:off x="230221" y="2228243"/>
            <a:ext cx="11731558" cy="1862048"/>
          </a:xfrm>
          <a:prstGeom prst="rect">
            <a:avLst/>
          </a:prstGeom>
          <a:noFill/>
          <a:effectLst>
            <a:outerShdw blurRad="50800" dir="5400000" sx="111000" sy="111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III</a:t>
            </a:r>
          </a:p>
          <a:p>
            <a:pPr algn="ctr">
              <a:spcBef>
                <a:spcPts val="1800"/>
              </a:spcBef>
            </a:pPr>
            <a:r>
              <a:rPr 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NGHIỆM- BÁO CÁO SẢN PHẨM</a:t>
            </a:r>
          </a:p>
        </p:txBody>
      </p:sp>
    </p:spTree>
    <p:extLst>
      <p:ext uri="{BB962C8B-B14F-4D97-AF65-F5344CB8AC3E}">
        <p14:creationId xmlns:p14="http://schemas.microsoft.com/office/powerpoint/2010/main" val="316671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30000" r="-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8E8900-8C63-44B5-943B-DB35748E2415}"/>
              </a:ext>
            </a:extLst>
          </p:cNvPr>
          <p:cNvSpPr txBox="1"/>
          <p:nvPr/>
        </p:nvSpPr>
        <p:spPr>
          <a:xfrm>
            <a:off x="2856174" y="2154947"/>
            <a:ext cx="6066693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6000" b="1" kern="12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 I</a:t>
            </a:r>
          </a:p>
          <a:p>
            <a:pPr marL="0" algn="ctr" rtl="0" eaLnBrk="1" latinLnBrk="0" hangingPunct="1">
              <a:spcBef>
                <a:spcPts val="1800"/>
              </a:spcBef>
              <a:spcAft>
                <a:spcPts val="0"/>
              </a:spcAft>
            </a:pPr>
            <a:r>
              <a:rPr lang="en-US" sz="6000" b="1" kern="12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6000" b="1" kern="1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KHỞI ĐỘNG</a:t>
            </a:r>
            <a:endParaRPr lang="en-US" sz="6000" b="1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693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2000" t="-54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6615DA-35DD-487F-B261-A06C306B4591}"/>
              </a:ext>
            </a:extLst>
          </p:cNvPr>
          <p:cNvSpPr txBox="1"/>
          <p:nvPr/>
        </p:nvSpPr>
        <p:spPr>
          <a:xfrm>
            <a:off x="426571" y="844567"/>
            <a:ext cx="10677378" cy="4939814"/>
          </a:xfrm>
          <a:prstGeom prst="rect">
            <a:avLst/>
          </a:prstGeom>
          <a:blipFill dpi="0" rotWithShape="1">
            <a:blip r:embed="rId3">
              <a:alphaModFix amt="48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4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của các đội chơi sẽ được ban giám khảo đánh giá theo thang điểm 6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</a:p>
          <a:p>
            <a:pPr algn="just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vi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</a:t>
            </a:r>
            <a:r>
              <a:rPr lang="vi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 phẩm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vi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Phản biện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vi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9254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DA143B-5E07-417C-84F0-C15F2D667CE9}"/>
              </a:ext>
            </a:extLst>
          </p:cNvPr>
          <p:cNvSpPr txBox="1"/>
          <p:nvPr/>
        </p:nvSpPr>
        <p:spPr>
          <a:xfrm>
            <a:off x="1801202" y="674918"/>
            <a:ext cx="84875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00CC"/>
                </a:solidFill>
                <a:latin typeface="Constantia" panose="02030602050306030303" pitchFamily="18" charset="0"/>
              </a:rPr>
              <a:t>SỞ GIÁO DỤC VÀ ĐÀO TẠO TỈNH NINH BÌNH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B38D7-949C-47C0-AF9E-BF0A61D1F70D}"/>
              </a:ext>
            </a:extLst>
          </p:cNvPr>
          <p:cNvSpPr txBox="1"/>
          <p:nvPr/>
        </p:nvSpPr>
        <p:spPr>
          <a:xfrm>
            <a:off x="1957976" y="2188909"/>
            <a:ext cx="8276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onstantia" panose="02030602050306030303" pitchFamily="18" charset="0"/>
              </a:rPr>
              <a:t>CHUYÊN ĐỀ STEAM MÔN TIN HỌC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66E22-3AA7-420B-8E60-B66556B24FE5}"/>
              </a:ext>
            </a:extLst>
          </p:cNvPr>
          <p:cNvSpPr txBox="1"/>
          <p:nvPr/>
        </p:nvSpPr>
        <p:spPr>
          <a:xfrm>
            <a:off x="1451138" y="3638040"/>
            <a:ext cx="9289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0099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CHỦ ĐỀ: THIẾT KẾ SỔ LƯU NIỆM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76CE2-8A37-4AFA-86E0-23481AECB6CF}"/>
              </a:ext>
            </a:extLst>
          </p:cNvPr>
          <p:cNvSpPr txBox="1"/>
          <p:nvPr/>
        </p:nvSpPr>
        <p:spPr>
          <a:xfrm>
            <a:off x="6341807" y="6070236"/>
            <a:ext cx="53766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Điệp, ngày 28 tháng 2 năm 2023</a:t>
            </a:r>
          </a:p>
        </p:txBody>
      </p:sp>
    </p:spTree>
    <p:extLst>
      <p:ext uri="{BB962C8B-B14F-4D97-AF65-F5344CB8AC3E}">
        <p14:creationId xmlns:p14="http://schemas.microsoft.com/office/powerpoint/2010/main" val="3168142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48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30000" r="-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8E8900-8C63-44B5-943B-DB35748E2415}"/>
              </a:ext>
            </a:extLst>
          </p:cNvPr>
          <p:cNvSpPr txBox="1"/>
          <p:nvPr/>
        </p:nvSpPr>
        <p:spPr>
          <a:xfrm>
            <a:off x="324464" y="244134"/>
            <a:ext cx="11156965" cy="590931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4200" kern="1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Thể lệ: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420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</a:t>
            </a:r>
            <a:r>
              <a:rPr lang="vi-VN" sz="4200" kern="120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 đội thi sẽ tự giới thiệu về đội của mình và các thành viên trong đội dưới các hình thức như: Thơ, ca, hò, vè, đóng kịch … Điểm tối đa là 10 điểm, BGK chấm bằng hình thức giơ bảng. Thời gian cho mỗi đội thể hiện không quá 7 phút, nếu vượt quá thời gian quy định thì BGK sẽ thống nhất trừ điểm như sau: Quá 1 phút trừ 0,5 điểm; Quá 2 phút: Trừ 1 điểm; quá trên 3 phút: Trừ 2 điểm. </a:t>
            </a:r>
            <a:endParaRPr lang="en-US" sz="4200"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0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DA143B-5E07-417C-84F0-C15F2D667CE9}"/>
              </a:ext>
            </a:extLst>
          </p:cNvPr>
          <p:cNvSpPr txBox="1"/>
          <p:nvPr/>
        </p:nvSpPr>
        <p:spPr>
          <a:xfrm>
            <a:off x="1801202" y="674918"/>
            <a:ext cx="84875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00CC"/>
                </a:solidFill>
                <a:latin typeface="Constantia" panose="02030602050306030303" pitchFamily="18" charset="0"/>
              </a:rPr>
              <a:t>SỞ GIÁO DỤC VÀ ĐÀO TẠO TỈNH NINH BÌNH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B38D7-949C-47C0-AF9E-BF0A61D1F70D}"/>
              </a:ext>
            </a:extLst>
          </p:cNvPr>
          <p:cNvSpPr txBox="1"/>
          <p:nvPr/>
        </p:nvSpPr>
        <p:spPr>
          <a:xfrm>
            <a:off x="1957976" y="2188909"/>
            <a:ext cx="8276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onstantia" panose="02030602050306030303" pitchFamily="18" charset="0"/>
              </a:rPr>
              <a:t>CHUYÊN ĐỀ STEAM MÔN TIN HỌC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66E22-3AA7-420B-8E60-B66556B24FE5}"/>
              </a:ext>
            </a:extLst>
          </p:cNvPr>
          <p:cNvSpPr txBox="1"/>
          <p:nvPr/>
        </p:nvSpPr>
        <p:spPr>
          <a:xfrm>
            <a:off x="1451138" y="3638040"/>
            <a:ext cx="9289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0099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CHỦ ĐỀ: THIẾT KẾ SỔ LƯU NIỆM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76CE2-8A37-4AFA-86E0-23481AECB6CF}"/>
              </a:ext>
            </a:extLst>
          </p:cNvPr>
          <p:cNvSpPr txBox="1"/>
          <p:nvPr/>
        </p:nvSpPr>
        <p:spPr>
          <a:xfrm>
            <a:off x="6341807" y="6070236"/>
            <a:ext cx="53766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Điệp, ngày 28 tháng 2 năm 2023</a:t>
            </a:r>
          </a:p>
        </p:txBody>
      </p:sp>
    </p:spTree>
    <p:extLst>
      <p:ext uri="{BB962C8B-B14F-4D97-AF65-F5344CB8AC3E}">
        <p14:creationId xmlns:p14="http://schemas.microsoft.com/office/powerpoint/2010/main" val="257541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BE8350-07F7-474D-9A6F-FB8CB8B9F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483" y="344570"/>
            <a:ext cx="542924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2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ĐẤU TRƯỜNG TIN HỌC</a:t>
            </a:r>
            <a:endParaRPr kumimoji="0" lang="en-US" altLang="en-US" sz="4400" b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F2093-B6C4-4DA5-B343-D3FC7213A07B}"/>
              </a:ext>
            </a:extLst>
          </p:cNvPr>
          <p:cNvSpPr txBox="1"/>
          <p:nvPr/>
        </p:nvSpPr>
        <p:spPr>
          <a:xfrm>
            <a:off x="757311" y="1610511"/>
            <a:ext cx="1067737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dirty="0" err="1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Thể</a:t>
            </a:r>
            <a:r>
              <a:rPr lang="en-US" sz="3400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lệ</a:t>
            </a:r>
            <a:r>
              <a:rPr lang="en-US" sz="3400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thi</a:t>
            </a:r>
            <a:r>
              <a:rPr lang="en-US" sz="3400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đấu</a:t>
            </a:r>
            <a:r>
              <a:rPr lang="en-US" sz="3400" dirty="0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ts val="1800"/>
              </a:spcBef>
            </a:pPr>
            <a:r>
              <a:rPr lang="en-US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đội sẽ cử đại diện là 10 em tham gia vào đấu trường tin học bằng phần mềm </a:t>
            </a:r>
            <a:r>
              <a:rPr lang="en-US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uizizz</a:t>
            </a:r>
            <a:r>
              <a:rPr lang="en-US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em sẽ được cung cấp 1 gói </a:t>
            </a:r>
            <a:r>
              <a:rPr lang="en-US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câu hỏi kiến thức Tin học</a:t>
            </a:r>
            <a:r>
              <a:rPr lang="en-US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algn="just"/>
            <a:r>
              <a:rPr lang="en-US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vi-VN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 thống sẽ tự động cập nhật điểm và xếp hạng của các thí sinh tham gia dự thi. </a:t>
            </a:r>
            <a:endParaRPr lang="en-US" sz="3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4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BTC sẽ trao giải cá nhân cho thí sinh đạt điểm cao nhất và đồng thời cộng điểm đồng đội cho 10 thí sinh dẫn đầu. </a:t>
            </a:r>
            <a:endParaRPr lang="en-US" sz="3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DA143B-5E07-417C-84F0-C15F2D667CE9}"/>
              </a:ext>
            </a:extLst>
          </p:cNvPr>
          <p:cNvSpPr txBox="1"/>
          <p:nvPr/>
        </p:nvSpPr>
        <p:spPr>
          <a:xfrm>
            <a:off x="1801202" y="674918"/>
            <a:ext cx="84875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0000CC"/>
                </a:solidFill>
                <a:latin typeface="Constantia" panose="02030602050306030303" pitchFamily="18" charset="0"/>
              </a:rPr>
              <a:t>SỞ GIÁO DỤC VÀ ĐÀO TẠO TỈNH NINH BÌNH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B38D7-949C-47C0-AF9E-BF0A61D1F70D}"/>
              </a:ext>
            </a:extLst>
          </p:cNvPr>
          <p:cNvSpPr txBox="1"/>
          <p:nvPr/>
        </p:nvSpPr>
        <p:spPr>
          <a:xfrm>
            <a:off x="1957976" y="2188909"/>
            <a:ext cx="8276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onstantia" panose="02030602050306030303" pitchFamily="18" charset="0"/>
              </a:rPr>
              <a:t>CHUYÊN ĐỀ STEAM MÔN TIN HỌC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66E22-3AA7-420B-8E60-B66556B24FE5}"/>
              </a:ext>
            </a:extLst>
          </p:cNvPr>
          <p:cNvSpPr txBox="1"/>
          <p:nvPr/>
        </p:nvSpPr>
        <p:spPr>
          <a:xfrm>
            <a:off x="1451138" y="3638040"/>
            <a:ext cx="9289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0099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CHỦ ĐỀ: THIẾT KẾ SỔ LƯU NIỆM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76CE2-8A37-4AFA-86E0-23481AECB6CF}"/>
              </a:ext>
            </a:extLst>
          </p:cNvPr>
          <p:cNvSpPr txBox="1"/>
          <p:nvPr/>
        </p:nvSpPr>
        <p:spPr>
          <a:xfrm>
            <a:off x="6341807" y="6070236"/>
            <a:ext cx="53766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Điệp, ngày 28 tháng 2 năm 2023</a:t>
            </a:r>
          </a:p>
        </p:txBody>
      </p:sp>
    </p:spTree>
    <p:extLst>
      <p:ext uri="{BB962C8B-B14F-4D97-AF65-F5344CB8AC3E}">
        <p14:creationId xmlns:p14="http://schemas.microsoft.com/office/powerpoint/2010/main" val="36198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6000" t="-35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8E8900-8C63-44B5-943B-DB35748E2415}"/>
              </a:ext>
            </a:extLst>
          </p:cNvPr>
          <p:cNvSpPr txBox="1"/>
          <p:nvPr/>
        </p:nvSpPr>
        <p:spPr>
          <a:xfrm>
            <a:off x="914097" y="1990126"/>
            <a:ext cx="953789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6000" b="1" kern="12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 THI</a:t>
            </a:r>
          </a:p>
          <a:p>
            <a:pPr marL="0" algn="ctr" rtl="0" eaLnBrk="1" latinLnBrk="0" hangingPunct="1">
              <a:spcBef>
                <a:spcPts val="1800"/>
              </a:spcBef>
              <a:spcAft>
                <a:spcPts val="0"/>
              </a:spcAft>
            </a:pPr>
            <a:r>
              <a:rPr lang="en-US" sz="6000" b="1" kern="12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6000" b="1" kern="1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DÀNH CHO KHÁN GIẢ</a:t>
            </a:r>
            <a:endParaRPr lang="en-US" sz="6000" b="1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92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BD4DF-E757-444D-98A6-C68B93E91ECB}"/>
              </a:ext>
            </a:extLst>
          </p:cNvPr>
          <p:cNvSpPr/>
          <p:nvPr/>
        </p:nvSpPr>
        <p:spPr>
          <a:xfrm>
            <a:off x="270387" y="285211"/>
            <a:ext cx="11651226" cy="6287577"/>
          </a:xfrm>
          <a:prstGeom prst="roundRect">
            <a:avLst/>
          </a:prstGeom>
          <a:blipFill dpi="0" rotWithShape="1">
            <a:blip r:embed="rId6">
              <a:alphaModFix amt="78000"/>
            </a:blip>
            <a:srcRect/>
            <a:tile tx="0" ty="0" sx="100000" sy="100000" flip="none" algn="tl"/>
          </a:blipFill>
          <a:ln w="107950" cmpd="thinThick">
            <a:solidFill>
              <a:srgbClr val="660066">
                <a:alpha val="9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 </a:t>
            </a:r>
          </a:p>
          <a:p>
            <a:pPr algn="just"/>
            <a:r>
              <a:rPr lang="en-US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 hình, máy in là những ví dụ về loại thiết bị nào của máy tính?</a:t>
            </a:r>
          </a:p>
          <a:p>
            <a:pPr lvl="5" algn="just">
              <a:spcBef>
                <a:spcPts val="1200"/>
              </a:spcBef>
            </a:pPr>
            <a:r>
              <a:rPr lang="vi-VN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Bộ nhớ. </a:t>
            </a:r>
          </a:p>
          <a:p>
            <a:pPr lvl="5" algn="just"/>
            <a:r>
              <a:rPr lang="vi-VN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Thiết bị lưu trữ.                    </a:t>
            </a:r>
          </a:p>
          <a:p>
            <a:pPr lvl="5" algn="just"/>
            <a:r>
              <a:rPr lang="vi-VN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Thiết bị ra. </a:t>
            </a:r>
          </a:p>
          <a:p>
            <a:pPr lvl="5" algn="just"/>
            <a:r>
              <a:rPr lang="vi-VN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Thiết bị vào. </a:t>
            </a:r>
            <a:endParaRPr lang="en-US" sz="44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BD4DF-E757-444D-98A6-C68B93E91ECB}"/>
              </a:ext>
            </a:extLst>
          </p:cNvPr>
          <p:cNvSpPr/>
          <p:nvPr/>
        </p:nvSpPr>
        <p:spPr>
          <a:xfrm>
            <a:off x="545690" y="324465"/>
            <a:ext cx="10972800" cy="6209069"/>
          </a:xfrm>
          <a:prstGeom prst="round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 w="107950" cmpd="thinThick">
            <a:solidFill>
              <a:srgbClr val="660066">
                <a:alpha val="9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 </a:t>
            </a:r>
          </a:p>
          <a:p>
            <a:pPr algn="just"/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Thiết bị nào sau đây là thiết bị vào của máy tính? </a:t>
            </a:r>
          </a:p>
          <a:p>
            <a:pPr lvl="4">
              <a:spcBef>
                <a:spcPts val="1200"/>
              </a:spcBef>
            </a:pPr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Camera.</a:t>
            </a:r>
          </a:p>
          <a:p>
            <a:pPr lvl="4"/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Máy in. </a:t>
            </a:r>
          </a:p>
          <a:p>
            <a:pPr lvl="4"/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Màn hình. </a:t>
            </a:r>
          </a:p>
          <a:p>
            <a:pPr lvl="4"/>
            <a:r>
              <a:rPr lang="en-US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Loa. </a:t>
            </a:r>
          </a:p>
          <a:p>
            <a:pPr algn="ctr"/>
            <a:endParaRPr lang="en-US" sz="36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847</Words>
  <Application>Microsoft Office PowerPoint</Application>
  <PresentationFormat>Widescreen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Calisto MT</vt:lpstr>
      <vt:lpstr>Constantia</vt:lpstr>
      <vt:lpstr>Times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computer</cp:lastModifiedBy>
  <cp:revision>70</cp:revision>
  <dcterms:created xsi:type="dcterms:W3CDTF">2023-02-20T14:38:03Z</dcterms:created>
  <dcterms:modified xsi:type="dcterms:W3CDTF">2023-05-26T15:19:24Z</dcterms:modified>
</cp:coreProperties>
</file>