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31"/>
  </p:notesMasterIdLst>
  <p:sldIdLst>
    <p:sldId id="256" r:id="rId7"/>
    <p:sldId id="257" r:id="rId8"/>
    <p:sldId id="258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69" r:id="rId17"/>
    <p:sldId id="285" r:id="rId18"/>
    <p:sldId id="295" r:id="rId19"/>
    <p:sldId id="294" r:id="rId20"/>
    <p:sldId id="27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12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6.gif"/><Relationship Id="rId17" Type="http://schemas.openxmlformats.org/officeDocument/2006/relationships/image" Target="../media/image24.gif"/><Relationship Id="rId2" Type="http://schemas.openxmlformats.org/officeDocument/2006/relationships/audio" Target="../media/media2.mp3"/><Relationship Id="rId16" Type="http://schemas.openxmlformats.org/officeDocument/2006/relationships/image" Target="../media/image23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22.gif"/><Relationship Id="rId10" Type="http://schemas.openxmlformats.org/officeDocument/2006/relationships/audio" Target="../media/media6.mp3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7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audio" Target="../media/audio4.wav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microsoft.com/office/2007/relationships/media" Target="../media/media7.mp4"/><Relationship Id="rId16" Type="http://schemas.openxmlformats.org/officeDocument/2006/relationships/image" Target="../media/image19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6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4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2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24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6.gif"/><Relationship Id="rId17" Type="http://schemas.microsoft.com/office/2007/relationships/hdphoto" Target="../media/hdphoto1.wdp"/><Relationship Id="rId2" Type="http://schemas.microsoft.com/office/2007/relationships/media" Target="../media/media7.mp4"/><Relationship Id="rId16" Type="http://schemas.openxmlformats.org/officeDocument/2006/relationships/image" Target="../media/image28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</a:t>
            </a:r>
            <a:b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NHẤT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633049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1625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2049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{1;2;3;4;6;12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x,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ƯCLN(30,48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6.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 rotWithShape="0"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1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 16, 20, 40,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95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29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675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30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27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8287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653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</a:t>
            </a:r>
            <a:r>
              <a:rPr lang="nl-NL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</a:t>
            </a:r>
            <a:r>
              <a:rPr lang="vi-VN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0686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311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346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  <a:endParaRPr lang="en-US" sz="3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003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777</TotalTime>
  <Words>1303</Words>
  <Application>Microsoft Office PowerPoint</Application>
  <PresentationFormat>Widescreen</PresentationFormat>
  <Paragraphs>231</Paragraphs>
  <Slides>24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1_Office Theme</vt:lpstr>
      <vt:lpstr>2_Office Theme</vt:lpstr>
      <vt:lpstr> ƯỚC CHUNG VÀ ƯỚC CHUNG  LỚN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45</cp:revision>
  <dcterms:created xsi:type="dcterms:W3CDTF">2021-06-07T13:44:30Z</dcterms:created>
  <dcterms:modified xsi:type="dcterms:W3CDTF">2025-01-14T03:00:53Z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