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4" r:id="rId8"/>
    <p:sldId id="265" r:id="rId9"/>
    <p:sldId id="266" r:id="rId10"/>
    <p:sldId id="283" r:id="rId11"/>
    <p:sldId id="284" r:id="rId12"/>
    <p:sldId id="285" r:id="rId13"/>
    <p:sldId id="292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12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18" Type="http://schemas.microsoft.com/office/2007/relationships/hdphoto" Target="../media/hdphoto10.wdp"/><Relationship Id="rId26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7" Type="http://schemas.openxmlformats.org/officeDocument/2006/relationships/slide" Target="slide14.xml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microsoft.com/office/2007/relationships/hdphoto" Target="../media/hdphoto11.wdp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28.gif"/><Relationship Id="rId10" Type="http://schemas.openxmlformats.org/officeDocument/2006/relationships/slide" Target="slide15.xml"/><Relationship Id="rId19" Type="http://schemas.openxmlformats.org/officeDocument/2006/relationships/image" Target="../media/image23.png"/><Relationship Id="rId4" Type="http://schemas.openxmlformats.org/officeDocument/2006/relationships/slide" Target="slide13.xml"/><Relationship Id="rId9" Type="http://schemas.microsoft.com/office/2007/relationships/hdphoto" Target="../media/hdphoto7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microsoft.com/office/2007/relationships/hdphoto" Target="../media/hdphoto14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Bùi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Nhung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Đ8-C2-T30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2;4;5 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6 của một trường trung học cơ sở có các lớp 6A, 6B, 6C, 6D, 6E với số học sinh lần lượt là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594</TotalTime>
  <Words>928</Words>
  <Application>Microsoft Office PowerPoint</Application>
  <PresentationFormat>Widescreen</PresentationFormat>
  <Paragraphs>95</Paragraphs>
  <Slides>18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25</cp:revision>
  <dcterms:created xsi:type="dcterms:W3CDTF">2021-06-07T13:44:30Z</dcterms:created>
  <dcterms:modified xsi:type="dcterms:W3CDTF">2025-01-14T02:49:51Z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