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6" r:id="rId2"/>
  </p:sldMasterIdLst>
  <p:notesMasterIdLst>
    <p:notesMasterId r:id="rId14"/>
  </p:notesMasterIdLst>
  <p:sldIdLst>
    <p:sldId id="299" r:id="rId3"/>
    <p:sldId id="296" r:id="rId4"/>
    <p:sldId id="297" r:id="rId5"/>
    <p:sldId id="298" r:id="rId6"/>
    <p:sldId id="282" r:id="rId7"/>
    <p:sldId id="295" r:id="rId8"/>
    <p:sldId id="294" r:id="rId9"/>
    <p:sldId id="293" r:id="rId10"/>
    <p:sldId id="292" r:id="rId11"/>
    <p:sldId id="291" r:id="rId12"/>
    <p:sldId id="300" r:id="rId13"/>
  </p:sldIdLst>
  <p:sldSz cx="12192000" cy="6858000"/>
  <p:notesSz cx="6858000" cy="9144000"/>
  <p:embeddedFontLst>
    <p:embeddedFont>
      <p:font typeface=".VnArabia" panose="020B7200000000000000" pitchFamily="34" charset="0"/>
      <p:regular r:id="rId15"/>
    </p:embeddedFon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Lucida Sans Unicode" panose="020B0602030504020204" pitchFamily="34" charset="0"/>
      <p:regular r:id="rId21"/>
    </p:embeddedFont>
    <p:embeddedFont>
      <p:font typeface="UTM Avo" panose="02040603050506020204" pitchFamily="18" charset="0"/>
      <p:regular r:id="rId22"/>
      <p:bold r:id="rId23"/>
      <p:italic r:id="rId24"/>
      <p:boldItalic r:id="rId25"/>
    </p:embeddedFont>
    <p:embeddedFont>
      <p:font typeface="Verdana" panose="020B0604030504040204" pitchFamily="34" charset="0"/>
      <p:regular r:id="rId26"/>
      <p:bold r:id="rId27"/>
      <p:italic r:id="rId28"/>
      <p:boldItalic r:id="rId29"/>
    </p:embeddedFont>
    <p:embeddedFont>
      <p:font typeface="Wingdings 2" panose="05020102010507070707" pitchFamily="18" charset="2"/>
      <p:regular r:id="rId30"/>
    </p:embeddedFont>
    <p:embeddedFont>
      <p:font typeface="Wingdings 3" panose="050401020108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EDBC87-7B0D-4AED-B4A2-D7FF6EBD04B1}">
          <p14:sldIdLst>
            <p14:sldId id="299"/>
            <p14:sldId id="296"/>
            <p14:sldId id="297"/>
            <p14:sldId id="298"/>
            <p14:sldId id="282"/>
            <p14:sldId id="295"/>
            <p14:sldId id="294"/>
            <p14:sldId id="293"/>
            <p14:sldId id="292"/>
            <p14:sldId id="291"/>
          </p14:sldIdLst>
        </p14:section>
        <p14:section name="Untitled Section" id="{AA65BE95-DC2A-4B9A-A223-BCC6B36A0BFC}">
          <p14:sldIdLst>
            <p14:sldId id="3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7"/>
    <a:srgbClr val="FF8119"/>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4660"/>
  </p:normalViewPr>
  <p:slideViewPr>
    <p:cSldViewPr snapToGrid="0">
      <p:cViewPr varScale="1">
        <p:scale>
          <a:sx n="92" d="100"/>
          <a:sy n="92" d="100"/>
        </p:scale>
        <p:origin x="108"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1EEE2-5AB8-408A-9899-4A148C331D45}" type="datetimeFigureOut">
              <a:rPr lang="en-US" smtClean="0"/>
              <a:t>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2FDB1-2D75-4F5F-A6EF-1C75D60CF1D9}" type="slidenum">
              <a:rPr lang="en-US" smtClean="0"/>
              <a:t>‹#›</a:t>
            </a:fld>
            <a:endParaRPr lang="en-US"/>
          </a:p>
        </p:txBody>
      </p:sp>
    </p:spTree>
    <p:extLst>
      <p:ext uri="{BB962C8B-B14F-4D97-AF65-F5344CB8AC3E}">
        <p14:creationId xmlns:p14="http://schemas.microsoft.com/office/powerpoint/2010/main" val="286565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GV </a:t>
            </a:r>
            <a:r>
              <a:rPr lang="en-SG" dirty="0" err="1"/>
              <a:t>bấm</a:t>
            </a:r>
            <a:r>
              <a:rPr lang="en-SG" baseline="0" dirty="0"/>
              <a:t> </a:t>
            </a:r>
            <a:r>
              <a:rPr lang="en-SG" baseline="0" dirty="0" err="1"/>
              <a:t>vào</a:t>
            </a:r>
            <a:r>
              <a:rPr lang="en-SG" baseline="0" dirty="0"/>
              <a:t> </a:t>
            </a:r>
            <a:r>
              <a:rPr lang="en-SG" baseline="0" dirty="0" err="1"/>
              <a:t>loài</a:t>
            </a:r>
            <a:r>
              <a:rPr lang="en-SG" baseline="0" dirty="0"/>
              <a:t> </a:t>
            </a:r>
            <a:r>
              <a:rPr lang="en-SG" baseline="0" dirty="0" err="1"/>
              <a:t>hoa</a:t>
            </a:r>
            <a:r>
              <a:rPr lang="en-SG" baseline="0" dirty="0"/>
              <a:t> </a:t>
            </a:r>
            <a:r>
              <a:rPr lang="en-SG" baseline="0" dirty="0" err="1"/>
              <a:t>để</a:t>
            </a:r>
            <a:r>
              <a:rPr lang="en-SG" baseline="0" dirty="0"/>
              <a:t> </a:t>
            </a:r>
            <a:r>
              <a:rPr lang="en-SG" baseline="0" dirty="0" err="1"/>
              <a:t>hiện</a:t>
            </a:r>
            <a:r>
              <a:rPr lang="en-SG" baseline="0" dirty="0"/>
              <a:t> </a:t>
            </a:r>
            <a:r>
              <a:rPr lang="en-SG" baseline="0" dirty="0" err="1"/>
              <a:t>câu</a:t>
            </a:r>
            <a:r>
              <a:rPr lang="en-SG" baseline="0" dirty="0"/>
              <a:t> </a:t>
            </a:r>
            <a:r>
              <a:rPr lang="en-SG" baseline="0" dirty="0" err="1"/>
              <a:t>hỏi</a:t>
            </a:r>
            <a:r>
              <a:rPr lang="en-SG" baseline="0" dirty="0"/>
              <a:t> &gt; </a:t>
            </a:r>
            <a:r>
              <a:rPr lang="en-SG" baseline="0" dirty="0" err="1"/>
              <a:t>ấn</a:t>
            </a:r>
            <a:r>
              <a:rPr lang="en-SG" baseline="0" dirty="0"/>
              <a:t> </a:t>
            </a:r>
            <a:r>
              <a:rPr lang="en-SG" baseline="0" dirty="0" err="1"/>
              <a:t>vào</a:t>
            </a:r>
            <a:r>
              <a:rPr lang="en-SG" baseline="0" dirty="0"/>
              <a:t> </a:t>
            </a:r>
            <a:r>
              <a:rPr lang="en-SG" baseline="0" dirty="0" err="1"/>
              <a:t>số</a:t>
            </a:r>
            <a:r>
              <a:rPr lang="en-SG" baseline="0" dirty="0"/>
              <a:t> </a:t>
            </a:r>
            <a:r>
              <a:rPr lang="en-SG" baseline="0" dirty="0" err="1"/>
              <a:t>để</a:t>
            </a:r>
            <a:r>
              <a:rPr lang="en-SG" baseline="0" dirty="0"/>
              <a:t> </a:t>
            </a:r>
            <a:r>
              <a:rPr lang="en-SG" baseline="0" dirty="0" err="1"/>
              <a:t>hiện</a:t>
            </a:r>
            <a:r>
              <a:rPr lang="en-SG" baseline="0" dirty="0"/>
              <a:t> </a:t>
            </a:r>
            <a:r>
              <a:rPr lang="en-SG" baseline="0" dirty="0" err="1"/>
              <a:t>câu</a:t>
            </a:r>
            <a:r>
              <a:rPr lang="en-SG" baseline="0" dirty="0"/>
              <a:t> </a:t>
            </a:r>
            <a:r>
              <a:rPr lang="en-SG" baseline="0" dirty="0" err="1"/>
              <a:t>trả</a:t>
            </a:r>
            <a:r>
              <a:rPr lang="en-SG" baseline="0" dirty="0"/>
              <a:t> </a:t>
            </a:r>
            <a:r>
              <a:rPr lang="en-SG" baseline="0" dirty="0" err="1"/>
              <a:t>lời</a:t>
            </a:r>
            <a:endParaRPr lang="en-SG" dirty="0"/>
          </a:p>
        </p:txBody>
      </p:sp>
      <p:sp>
        <p:nvSpPr>
          <p:cNvPr id="4" name="Slide Number Placeholder 3"/>
          <p:cNvSpPr>
            <a:spLocks noGrp="1"/>
          </p:cNvSpPr>
          <p:nvPr>
            <p:ph type="sldNum" sz="quarter" idx="10"/>
          </p:nvPr>
        </p:nvSpPr>
        <p:spPr/>
        <p:txBody>
          <a:bodyPr/>
          <a:lstStyle/>
          <a:p>
            <a:fld id="{32E2FDB1-2D75-4F5F-A6EF-1C75D60CF1D9}" type="slidenum">
              <a:rPr lang="en-US" smtClean="0"/>
              <a:t>4</a:t>
            </a:fld>
            <a:endParaRPr lang="en-US"/>
          </a:p>
        </p:txBody>
      </p:sp>
    </p:spTree>
    <p:extLst>
      <p:ext uri="{BB962C8B-B14F-4D97-AF65-F5344CB8AC3E}">
        <p14:creationId xmlns:p14="http://schemas.microsoft.com/office/powerpoint/2010/main" val="314192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11/1/2022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0717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11/1/2022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3851204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UTM Avo" panose="02040603050506020204" pitchFamily="18"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UTM Avo" panose="02040603050506020204"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7EFF930C-0445-4E03-B03D-2F68B377119E}" type="slidenum">
              <a:rPr lang="en-US"/>
              <a:pPr>
                <a:defRPr/>
              </a:pPr>
              <a:t>‹#›</a:t>
            </a:fld>
            <a:endParaRPr lang="en-US"/>
          </a:p>
        </p:txBody>
      </p:sp>
    </p:spTree>
    <p:extLst>
      <p:ext uri="{BB962C8B-B14F-4D97-AF65-F5344CB8AC3E}">
        <p14:creationId xmlns:p14="http://schemas.microsoft.com/office/powerpoint/2010/main" val="1997378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CF5468A-3ACE-4673-9E57-59891A50194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35838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5DC8B24A-42DF-4B2A-AAEA-2F1E5CDBD84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483075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11/1/2022</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171010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6709B0A-1F54-40E9-B3F4-CFFBCBC63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2745335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BD6AD13-AB45-4D29-AA77-A6806D1D44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1387348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E8509479-EDB6-4B12-B63F-7C93295DF9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3789742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4A6C7EC1-D44C-4528-B8AB-7E1FB81EBE0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41179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37811A0-BCA1-4036-BF9F-CB1550E9FC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380785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UTM Avo" panose="02040603050506020204" pitchFamily="18"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white"/>
              </a:solidFill>
              <a:latin typeface="UTM Avo" panose="02040603050506020204" pitchFamily="18" charset="0"/>
            </a:endParaRPr>
          </a:p>
        </p:txBody>
      </p:sp>
      <p:sp>
        <p:nvSpPr>
          <p:cNvPr id="7" name="Right Triangle 6"/>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F41C013-25BE-41EB-B9A3-6ABA973444F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885623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3DC10A4-B291-4251-A159-4A77798CE71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2576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64EA010-5144-4D3D-B025-89409DA5F92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4161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11/1/2022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6528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1"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2" y="1930595"/>
            <a:ext cx="852023"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2"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2" y="2"/>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11/1/2022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0.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649" r:id="rId4"/>
    <p:sldLayoutId id="2147483650" r:id="rId5"/>
    <p:sldLayoutId id="2147483685" r:id="rId6"/>
    <p:sldLayoutId id="2147483652" r:id="rId7"/>
    <p:sldLayoutId id="2147483651" r:id="rId8"/>
    <p:sldLayoutId id="2147483654" r:id="rId9"/>
    <p:sldLayoutId id="2147483655" r:id="rId10"/>
    <p:sldLayoutId id="2147483656" r:id="rId11"/>
    <p:sldLayoutId id="2147483657" r:id="rId12"/>
    <p:sldLayoutId id="2147483658" r:id="rId13"/>
    <p:sldLayoutId id="2147483659" r:id="rId14"/>
    <p:sldLayoutId id="2147483653"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UTM Avo" panose="02040603050506020204" pitchFamily="18"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UTM Avo" panose="02040603050506020204" pitchFamily="18" charset="0"/>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UTM Avo" panose="02040603050506020204" pitchFamily="18" charset="0"/>
              </a:defRPr>
            </a:lvl1pPr>
            <a:extLst/>
          </a:lstStyle>
          <a:p>
            <a:pPr fontAlgn="base">
              <a:spcBef>
                <a:spcPct val="0"/>
              </a:spcBef>
              <a:spcAft>
                <a:spcPct val="0"/>
              </a:spcAft>
              <a:defRPr/>
            </a:pPr>
            <a:endParaRPr lang="en-US" dirty="0">
              <a:solidFill>
                <a:prstClr val="black"/>
              </a:solidFill>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UTM Avo" panose="02040603050506020204" pitchFamily="18" charset="0"/>
              </a:defRPr>
            </a:lvl1pPr>
            <a:extLst/>
          </a:lstStyle>
          <a:p>
            <a:pPr fontAlgn="base">
              <a:spcBef>
                <a:spcPct val="0"/>
              </a:spcBef>
              <a:spcAft>
                <a:spcPct val="0"/>
              </a:spcAft>
              <a:defRPr/>
            </a:pPr>
            <a:endParaRPr lang="en-US" dirty="0">
              <a:solidFill>
                <a:prstClr val="black"/>
              </a:solidFill>
            </a:endParaRP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smtClean="0">
                <a:solidFill>
                  <a:schemeClr val="tx1"/>
                </a:solidFill>
                <a:latin typeface="UTM Avo" panose="02040603050506020204" pitchFamily="18" charset="0"/>
              </a:defRPr>
            </a:lvl1pPr>
            <a:extLst/>
          </a:lstStyle>
          <a:p>
            <a:pPr fontAlgn="base">
              <a:spcBef>
                <a:spcPct val="0"/>
              </a:spcBef>
              <a:spcAft>
                <a:spcPct val="0"/>
              </a:spcAft>
              <a:defRPr/>
            </a:pPr>
            <a:fld id="{764F1202-A110-49BB-B7B0-CF511AB509A6}"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4504233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27.jpeg"/><Relationship Id="rId5" Type="http://schemas.openxmlformats.org/officeDocument/2006/relationships/audio" Target="../media/audio3.wav"/><Relationship Id="rId10" Type="http://schemas.openxmlformats.org/officeDocument/2006/relationships/image" Target="../media/image26.jpeg"/><Relationship Id="rId4" Type="http://schemas.openxmlformats.org/officeDocument/2006/relationships/audio" Target="../media/audio2.wav"/><Relationship Id="rId9" Type="http://schemas.openxmlformats.org/officeDocument/2006/relationships/image" Target="../media/image25.jpeg"/><Relationship Id="rId14"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6</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202857" y="1580104"/>
            <a:ext cx="12597713" cy="3697791"/>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a:t>
            </a:r>
            <a:r>
              <a:rPr lang="en-SG" sz="5200" b="1" dirty="0">
                <a:solidFill>
                  <a:srgbClr val="002060"/>
                </a:solidFill>
                <a:latin typeface="UTM Avo" panose="02040603050506020204" pitchFamily="18" charset="0"/>
              </a:rPr>
              <a:t>6</a:t>
            </a:r>
            <a:endParaRPr sz="5200" b="1" dirty="0">
              <a:solidFill>
                <a:srgbClr val="002060"/>
              </a:solidFill>
              <a:latin typeface="UTM Avo" panose="02040603050506020204" pitchFamily="18" charset="0"/>
            </a:endParaRP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7: </a:t>
            </a:r>
            <a:r>
              <a:rPr lang="en-US" sz="5200" b="1" dirty="0" err="1">
                <a:solidFill>
                  <a:srgbClr val="FF0000"/>
                </a:solidFill>
                <a:latin typeface="UTM Avo" panose="02040603050506020204" pitchFamily="18" charset="0"/>
                <a:cs typeface="Arial" panose="020B0604020202020204" pitchFamily="34" charset="0"/>
              </a:rPr>
              <a:t>Quan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hệ</a:t>
            </a:r>
            <a:r>
              <a:rPr lang="en-US" sz="5200" b="1" dirty="0">
                <a:solidFill>
                  <a:srgbClr val="FF0000"/>
                </a:solidFill>
                <a:latin typeface="UTM Avo" panose="02040603050506020204" pitchFamily="18" charset="0"/>
                <a:cs typeface="Arial" panose="020B0604020202020204" pitchFamily="34" charset="0"/>
              </a:rPr>
              <a:t> chia </a:t>
            </a:r>
            <a:r>
              <a:rPr lang="en-US" sz="5200" b="1" dirty="0" err="1">
                <a:solidFill>
                  <a:srgbClr val="FF0000"/>
                </a:solidFill>
                <a:latin typeface="UTM Avo" panose="02040603050506020204" pitchFamily="18" charset="0"/>
                <a:cs typeface="Arial" panose="020B0604020202020204" pitchFamily="34" charset="0"/>
              </a:rPr>
              <a:t>hết</a:t>
            </a:r>
            <a:r>
              <a:rPr lang="en-US" sz="5200" b="1" dirty="0">
                <a:solidFill>
                  <a:srgbClr val="FF0000"/>
                </a:solidFill>
                <a:latin typeface="UTM Avo" panose="02040603050506020204" pitchFamily="18" charset="0"/>
                <a:cs typeface="Arial" panose="020B0604020202020204" pitchFamily="34" charset="0"/>
              </a:rPr>
              <a:t>.</a:t>
            </a:r>
            <a:br>
              <a:rPr lang="en-US" sz="5200" b="1" dirty="0">
                <a:solidFill>
                  <a:srgbClr val="FF0000"/>
                </a:solidFill>
                <a:latin typeface="UTM Avo" panose="02040603050506020204" pitchFamily="18" charset="0"/>
                <a:cs typeface="Arial" panose="020B0604020202020204" pitchFamily="34" charset="0"/>
              </a:rPr>
            </a:br>
            <a:r>
              <a:rPr lang="en-US" sz="5200" b="1" dirty="0" err="1">
                <a:solidFill>
                  <a:srgbClr val="FF0000"/>
                </a:solidFill>
                <a:latin typeface="UTM Avo" panose="02040603050506020204" pitchFamily="18" charset="0"/>
                <a:cs typeface="Arial" panose="020B0604020202020204" pitchFamily="34" charset="0"/>
              </a:rPr>
              <a:t>Tính</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chất</a:t>
            </a:r>
            <a:r>
              <a:rPr lang="en-US" sz="5200" b="1" dirty="0">
                <a:solidFill>
                  <a:srgbClr val="FF0000"/>
                </a:solidFill>
                <a:latin typeface="UTM Avo" panose="02040603050506020204" pitchFamily="18" charset="0"/>
                <a:cs typeface="Arial" panose="020B0604020202020204" pitchFamily="34" charset="0"/>
              </a:rPr>
              <a:t> chia </a:t>
            </a:r>
            <a:r>
              <a:rPr lang="en-US" sz="5200" b="1" dirty="0" err="1">
                <a:solidFill>
                  <a:srgbClr val="FF0000"/>
                </a:solidFill>
                <a:latin typeface="UTM Avo" panose="02040603050506020204" pitchFamily="18" charset="0"/>
                <a:cs typeface="Arial" panose="020B0604020202020204" pitchFamily="34" charset="0"/>
              </a:rPr>
              <a:t>hết</a:t>
            </a:r>
            <a:r>
              <a:rPr lang="en-US" sz="5200" b="1" dirty="0">
                <a:solidFill>
                  <a:srgbClr val="FF0000"/>
                </a:solidFill>
                <a:latin typeface="UTM Avo" panose="02040603050506020204" pitchFamily="18" charset="0"/>
                <a:cs typeface="Arial" panose="020B0604020202020204" pitchFamily="34" charset="0"/>
              </a:rPr>
              <a:t> – </a:t>
            </a:r>
            <a:r>
              <a:rPr lang="en-US" sz="5200" b="1" dirty="0" err="1">
                <a:solidFill>
                  <a:srgbClr val="FF0000"/>
                </a:solidFill>
                <a:latin typeface="UTM Avo" panose="02040603050506020204" pitchFamily="18" charset="0"/>
                <a:cs typeface="Arial" panose="020B0604020202020204" pitchFamily="34" charset="0"/>
              </a:rPr>
              <a:t>Tiết</a:t>
            </a:r>
            <a:r>
              <a:rPr lang="en-US" sz="5200" b="1" dirty="0">
                <a:solidFill>
                  <a:srgbClr val="FF0000"/>
                </a:solidFill>
                <a:latin typeface="UTM Avo" panose="02040603050506020204" pitchFamily="18" charset="0"/>
                <a:cs typeface="Arial" panose="020B0604020202020204" pitchFamily="34" charset="0"/>
              </a:rPr>
              <a:t> 4</a:t>
            </a: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3471708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1382711" y="1997839"/>
            <a:ext cx="942657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600" b="1" i="0" u="none" strike="noStrike" kern="0" cap="none" spc="0" normalizeH="0" baseline="0" noProof="0" dirty="0" err="1">
                <a:ln>
                  <a:noFill/>
                </a:ln>
                <a:solidFill>
                  <a:srgbClr val="FF0000"/>
                </a:solidFill>
                <a:effectLst/>
                <a:uLnTx/>
                <a:uFillTx/>
                <a:latin typeface="UTM Avo" panose="02040603050506020204" pitchFamily="18" charset="0"/>
              </a:rPr>
              <a:t>Hướng</a:t>
            </a:r>
            <a:r>
              <a:rPr kumimoji="0" lang="en-US" sz="36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3600" b="1" i="0" u="none" strike="noStrike" kern="0" cap="none" spc="0" normalizeH="0" baseline="0" noProof="0" dirty="0" err="1">
                <a:ln>
                  <a:noFill/>
                </a:ln>
                <a:solidFill>
                  <a:srgbClr val="FF0000"/>
                </a:solidFill>
                <a:effectLst/>
                <a:uLnTx/>
                <a:uFillTx/>
                <a:latin typeface="UTM Avo" panose="02040603050506020204" pitchFamily="18" charset="0"/>
              </a:rPr>
              <a:t>dẫn</a:t>
            </a:r>
            <a:r>
              <a:rPr kumimoji="0" lang="en-US" sz="36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3600" b="1" i="0" u="none" strike="noStrike" kern="0" cap="none" spc="0" normalizeH="0" baseline="0" noProof="0" dirty="0" err="1">
                <a:ln>
                  <a:noFill/>
                </a:ln>
                <a:solidFill>
                  <a:srgbClr val="FF0000"/>
                </a:solidFill>
                <a:effectLst/>
                <a:uLnTx/>
                <a:uFillTx/>
                <a:latin typeface="UTM Avo" panose="02040603050506020204" pitchFamily="18" charset="0"/>
              </a:rPr>
              <a:t>về</a:t>
            </a:r>
            <a:r>
              <a:rPr kumimoji="0" lang="en-US" sz="36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3600" b="1" i="0" u="none" strike="noStrike" kern="0" cap="none" spc="0" normalizeH="0" baseline="0" noProof="0" dirty="0" err="1">
                <a:ln>
                  <a:noFill/>
                </a:ln>
                <a:solidFill>
                  <a:srgbClr val="FF0000"/>
                </a:solidFill>
                <a:effectLst/>
                <a:uLnTx/>
                <a:uFillTx/>
                <a:latin typeface="UTM Avo" panose="02040603050506020204" pitchFamily="18" charset="0"/>
              </a:rPr>
              <a:t>nhà</a:t>
            </a:r>
            <a:r>
              <a:rPr kumimoji="0" lang="en-US" sz="3600" b="1" i="0" u="none" strike="noStrike" kern="0" cap="none" spc="0" normalizeH="0" baseline="0" noProof="0" dirty="0">
                <a:ln>
                  <a:noFill/>
                </a:ln>
                <a:solidFill>
                  <a:srgbClr val="FF0000"/>
                </a:solidFill>
                <a:effectLst/>
                <a:uLnTx/>
                <a:uFillTx/>
                <a:latin typeface="UTM Avo" panose="02040603050506020204" pitchFamily="18" charset="0"/>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Học</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thuộc</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các</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tính</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chất</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chia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hết</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Làm</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các</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bài</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tập</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63; 64; 65 SBT</a:t>
            </a:r>
            <a:r>
              <a:rPr kumimoji="0" lang="en-US" sz="2800" b="0" i="0" u="none" strike="noStrike" kern="0" cap="none" spc="0" normalizeH="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noProof="0" dirty="0" err="1">
                <a:ln>
                  <a:noFill/>
                </a:ln>
                <a:solidFill>
                  <a:sysClr val="windowText" lastClr="000000"/>
                </a:solidFill>
                <a:effectLst/>
                <a:uLnTx/>
                <a:uFillTx/>
                <a:latin typeface="UTM Avo" panose="02040603050506020204" pitchFamily="18" charset="0"/>
              </a:rPr>
              <a:t>trang</a:t>
            </a:r>
            <a:r>
              <a:rPr kumimoji="0" lang="en-US" sz="2800" b="0" i="0" u="none" strike="noStrike" kern="0" cap="none" spc="0" normalizeH="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23.</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Đọc</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bài</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dấu</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hiệu</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chia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hết</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800" b="0" i="0" u="none" strike="noStrike" kern="0" cap="none" spc="0" normalizeH="0" baseline="0" noProof="0" dirty="0" err="1">
                <a:ln>
                  <a:noFill/>
                </a:ln>
                <a:solidFill>
                  <a:sysClr val="windowText" lastClr="000000"/>
                </a:solidFill>
                <a:effectLst/>
                <a:uLnTx/>
                <a:uFillTx/>
                <a:latin typeface="UTM Avo" panose="02040603050506020204" pitchFamily="18" charset="0"/>
              </a:rPr>
              <a:t>cho</a:t>
            </a:r>
            <a:r>
              <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rPr>
              <a:t> 2; 5.</a:t>
            </a:r>
          </a:p>
        </p:txBody>
      </p:sp>
    </p:spTree>
    <p:extLst>
      <p:ext uri="{BB962C8B-B14F-4D97-AF65-F5344CB8AC3E}">
        <p14:creationId xmlns:p14="http://schemas.microsoft.com/office/powerpoint/2010/main" val="28213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315" y="2866322"/>
            <a:ext cx="9144000"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70859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44917"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b="8359"/>
          <a:stretch>
            <a:fillRect/>
          </a:stretch>
        </p:blipFill>
        <p:spPr bwMode="auto">
          <a:xfrm>
            <a:off x="-272089" y="19526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9800" y="195265"/>
            <a:ext cx="11252200" cy="830997"/>
          </a:xfrm>
          <a:prstGeom prst="rect">
            <a:avLst/>
          </a:prstGeom>
          <a:solidFill>
            <a:schemeClr val="accent5">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algn="ctr" fontAlgn="base">
              <a:spcBef>
                <a:spcPct val="0"/>
              </a:spcBef>
              <a:spcAft>
                <a:spcPct val="0"/>
              </a:spcAft>
              <a:defRPr/>
            </a:pPr>
            <a:r>
              <a:rPr lang="en-US" sz="4800" b="1" dirty="0">
                <a:ln w="0"/>
                <a:solidFill>
                  <a:srgbClr val="FFFF00"/>
                </a:solidFill>
                <a:latin typeface="UTM Avo" panose="02040603050506020204" pitchFamily="18" charset="0"/>
                <a:cs typeface="Times New Roman" panose="02020603050405020304" pitchFamily="18" charset="0"/>
              </a:rPr>
              <a:t>KHỞI ĐỘNG: </a:t>
            </a:r>
            <a:r>
              <a:rPr lang="en-US" sz="4800" b="1" dirty="0" err="1">
                <a:ln w="0"/>
                <a:solidFill>
                  <a:srgbClr val="FFFF00"/>
                </a:solidFill>
                <a:latin typeface="UTM Avo" panose="02040603050506020204" pitchFamily="18" charset="0"/>
                <a:cs typeface="Times New Roman" panose="02020603050405020304" pitchFamily="18" charset="0"/>
              </a:rPr>
              <a:t>Giải</a:t>
            </a:r>
            <a:r>
              <a:rPr lang="en-US" sz="4800" b="1" dirty="0">
                <a:ln w="0"/>
                <a:solidFill>
                  <a:srgbClr val="FFFF00"/>
                </a:solidFill>
                <a:latin typeface="UTM Avo" panose="02040603050506020204" pitchFamily="18" charset="0"/>
                <a:cs typeface="Times New Roman" panose="02020603050405020304" pitchFamily="18" charset="0"/>
              </a:rPr>
              <a:t> </a:t>
            </a:r>
            <a:r>
              <a:rPr lang="en-US" sz="4800" b="1" dirty="0" err="1">
                <a:ln w="0"/>
                <a:solidFill>
                  <a:srgbClr val="FFFF00"/>
                </a:solidFill>
                <a:latin typeface="UTM Avo" panose="02040603050506020204" pitchFamily="18" charset="0"/>
              </a:rPr>
              <a:t>cứu</a:t>
            </a:r>
            <a:r>
              <a:rPr lang="en-US" sz="4800" b="1" dirty="0">
                <a:ln w="0"/>
                <a:solidFill>
                  <a:srgbClr val="FFFF00"/>
                </a:solidFill>
                <a:latin typeface="UTM Avo" panose="02040603050506020204" pitchFamily="18" charset="0"/>
              </a:rPr>
              <a:t> </a:t>
            </a:r>
            <a:r>
              <a:rPr lang="en-US" sz="4800" b="1" dirty="0" err="1">
                <a:ln w="0"/>
                <a:solidFill>
                  <a:srgbClr val="FFFF00"/>
                </a:solidFill>
                <a:latin typeface="UTM Avo" panose="02040603050506020204" pitchFamily="18" charset="0"/>
              </a:rPr>
              <a:t>miền</a:t>
            </a:r>
            <a:r>
              <a:rPr lang="en-US" sz="4800" b="1" dirty="0">
                <a:ln w="0"/>
                <a:solidFill>
                  <a:srgbClr val="FFFF00"/>
                </a:solidFill>
                <a:latin typeface="UTM Avo" panose="02040603050506020204" pitchFamily="18" charset="0"/>
              </a:rPr>
              <a:t> </a:t>
            </a:r>
            <a:r>
              <a:rPr lang="en-US" sz="4800" b="1" dirty="0" err="1">
                <a:ln w="0"/>
                <a:solidFill>
                  <a:srgbClr val="FFFF00"/>
                </a:solidFill>
                <a:latin typeface="UTM Avo" panose="02040603050506020204" pitchFamily="18" charset="0"/>
              </a:rPr>
              <a:t>Trung</a:t>
            </a:r>
            <a:endParaRPr lang="en-US" sz="4800" b="1" dirty="0">
              <a:ln w="0"/>
              <a:solidFill>
                <a:srgbClr val="FFFF00"/>
              </a:solidFill>
              <a:latin typeface="UTM Avo" panose="02040603050506020204" pitchFamily="18" charset="0"/>
            </a:endParaRPr>
          </a:p>
        </p:txBody>
      </p:sp>
      <p:pic>
        <p:nvPicPr>
          <p:cNvPr id="1024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3225800"/>
            <a:ext cx="5594351"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2650524" y="2866404"/>
            <a:ext cx="9179160" cy="3682314"/>
          </a:xfrm>
          <a:prstGeom prst="round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base">
              <a:spcBef>
                <a:spcPct val="0"/>
              </a:spcBef>
              <a:spcAft>
                <a:spcPct val="0"/>
              </a:spcAft>
              <a:defRPr/>
            </a:pP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Miền</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Trung</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vừa</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trải</a:t>
            </a:r>
            <a:r>
              <a:rPr lang="en-US" sz="2800" b="1" dirty="0">
                <a:solidFill>
                  <a:srgbClr val="0070C0"/>
                </a:solidFill>
                <a:latin typeface="UTM Avo" panose="02040603050506020204" pitchFamily="18" charset="0"/>
                <a:cs typeface="Times New Roman" panose="02020603050405020304" pitchFamily="18" charset="0"/>
              </a:rPr>
              <a:t> qua </a:t>
            </a:r>
            <a:r>
              <a:rPr lang="en-US" sz="2800" b="1" dirty="0" err="1">
                <a:solidFill>
                  <a:srgbClr val="0070C0"/>
                </a:solidFill>
                <a:latin typeface="UTM Avo" panose="02040603050506020204" pitchFamily="18" charset="0"/>
                <a:cs typeface="Times New Roman" panose="02020603050405020304" pitchFamily="18" charset="0"/>
              </a:rPr>
              <a:t>đợt</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bão</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lịch</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sử</a:t>
            </a:r>
            <a:r>
              <a:rPr lang="en-US" sz="2800" b="1" dirty="0">
                <a:solidFill>
                  <a:srgbClr val="0070C0"/>
                </a:solidFill>
                <a:latin typeface="UTM Avo" panose="02040603050506020204" pitchFamily="18" charset="0"/>
                <a:cs typeface="Times New Roman" panose="02020603050405020304" pitchFamily="18" charset="0"/>
              </a:rPr>
              <a:t>.</a:t>
            </a:r>
          </a:p>
          <a:p>
            <a:pPr algn="just" fontAlgn="base">
              <a:spcBef>
                <a:spcPct val="0"/>
              </a:spcBef>
              <a:spcAft>
                <a:spcPct val="0"/>
              </a:spcAft>
              <a:defRPr/>
            </a:pP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Cơn</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bão</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đi</a:t>
            </a:r>
            <a:r>
              <a:rPr lang="en-US" sz="2800" b="1" dirty="0">
                <a:solidFill>
                  <a:srgbClr val="FF0000"/>
                </a:solidFill>
                <a:latin typeface="UTM Avo" panose="02040603050506020204" pitchFamily="18" charset="0"/>
                <a:cs typeface="Times New Roman" panose="02020603050405020304" pitchFamily="18" charset="0"/>
              </a:rPr>
              <a:t> qua </a:t>
            </a:r>
            <a:r>
              <a:rPr lang="en-US" sz="2800" b="1" dirty="0" err="1">
                <a:solidFill>
                  <a:srgbClr val="FF0000"/>
                </a:solidFill>
                <a:latin typeface="UTM Avo" panose="02040603050506020204" pitchFamily="18" charset="0"/>
                <a:cs typeface="Times New Roman" panose="02020603050405020304" pitchFamily="18" charset="0"/>
              </a:rPr>
              <a:t>đã</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làm</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thiệt</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hại</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về</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người</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và</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của</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hết</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sức</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nặng</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nề</a:t>
            </a:r>
            <a:r>
              <a:rPr lang="en-US" sz="2800" b="1" dirty="0">
                <a:solidFill>
                  <a:srgbClr val="FF0000"/>
                </a:solidFill>
                <a:latin typeface="UTM Avo" panose="02040603050506020204" pitchFamily="18" charset="0"/>
                <a:cs typeface="Times New Roman" panose="02020603050405020304" pitchFamily="18" charset="0"/>
              </a:rPr>
              <a:t>.</a:t>
            </a:r>
          </a:p>
          <a:p>
            <a:pPr algn="just" fontAlgn="base">
              <a:spcBef>
                <a:spcPct val="0"/>
              </a:spcBef>
              <a:spcAft>
                <a:spcPct val="0"/>
              </a:spcAft>
              <a:defRPr/>
            </a:pP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Môi</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trường</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sống</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nơi</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đây</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đang</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bị</a:t>
            </a:r>
            <a:r>
              <a:rPr lang="en-US" sz="2800" b="1" dirty="0">
                <a:solidFill>
                  <a:srgbClr val="0070C0"/>
                </a:solidFill>
                <a:latin typeface="UTM Avo" panose="02040603050506020204" pitchFamily="18" charset="0"/>
                <a:cs typeface="Times New Roman" panose="02020603050405020304" pitchFamily="18" charset="0"/>
              </a:rPr>
              <a:t> ô </a:t>
            </a:r>
            <a:r>
              <a:rPr lang="en-US" sz="2800" b="1" dirty="0" err="1">
                <a:solidFill>
                  <a:srgbClr val="0070C0"/>
                </a:solidFill>
                <a:latin typeface="UTM Avo" panose="02040603050506020204" pitchFamily="18" charset="0"/>
                <a:cs typeface="Times New Roman" panose="02020603050405020304" pitchFamily="18" charset="0"/>
              </a:rPr>
              <a:t>nhiễm</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nặng</a:t>
            </a:r>
            <a:r>
              <a:rPr lang="en-US" sz="2800" b="1" dirty="0">
                <a:solidFill>
                  <a:srgbClr val="0070C0"/>
                </a:solidFill>
                <a:latin typeface="UTM Avo" panose="02040603050506020204" pitchFamily="18" charset="0"/>
                <a:cs typeface="Times New Roman" panose="02020603050405020304" pitchFamily="18" charset="0"/>
              </a:rPr>
              <a:t> </a:t>
            </a:r>
            <a:r>
              <a:rPr lang="en-US" sz="2800" b="1" dirty="0" err="1">
                <a:solidFill>
                  <a:srgbClr val="0070C0"/>
                </a:solidFill>
                <a:latin typeface="UTM Avo" panose="02040603050506020204" pitchFamily="18" charset="0"/>
                <a:cs typeface="Times New Roman" panose="02020603050405020304" pitchFamily="18" charset="0"/>
              </a:rPr>
              <a:t>nề</a:t>
            </a:r>
            <a:r>
              <a:rPr lang="en-US" sz="2800" b="1" dirty="0">
                <a:solidFill>
                  <a:srgbClr val="0070C0"/>
                </a:solidFill>
                <a:latin typeface="UTM Avo" panose="02040603050506020204" pitchFamily="18" charset="0"/>
                <a:cs typeface="Times New Roman" panose="02020603050405020304" pitchFamily="18" charset="0"/>
              </a:rPr>
              <a:t>.</a:t>
            </a:r>
          </a:p>
          <a:p>
            <a:pPr algn="just" fontAlgn="base">
              <a:spcBef>
                <a:spcPct val="0"/>
              </a:spcBef>
              <a:spcAft>
                <a:spcPct val="0"/>
              </a:spcAft>
              <a:defRPr/>
            </a:pP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Hãy</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chung</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tay</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cùng</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người</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dân</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miền</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Trung</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để</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làm</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sạch</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lại</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môi</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trường</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các</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em</a:t>
            </a:r>
            <a:r>
              <a:rPr lang="en-US" sz="2800" b="1" dirty="0">
                <a:solidFill>
                  <a:srgbClr val="FF0000"/>
                </a:solidFill>
                <a:latin typeface="UTM Avo" panose="02040603050506020204" pitchFamily="18" charset="0"/>
                <a:cs typeface="Times New Roman" panose="02020603050405020304" pitchFamily="18" charset="0"/>
              </a:rPr>
              <a:t> </a:t>
            </a:r>
            <a:r>
              <a:rPr lang="en-US" sz="2800" b="1" dirty="0" err="1">
                <a:solidFill>
                  <a:srgbClr val="FF0000"/>
                </a:solidFill>
                <a:latin typeface="UTM Avo" panose="02040603050506020204" pitchFamily="18" charset="0"/>
                <a:cs typeface="Times New Roman" panose="02020603050405020304" pitchFamily="18" charset="0"/>
              </a:rPr>
              <a:t>nhé</a:t>
            </a:r>
            <a:r>
              <a:rPr lang="en-US" sz="2800" b="1" dirty="0">
                <a:solidFill>
                  <a:srgbClr val="FF0000"/>
                </a:solidFill>
                <a:latin typeface="UTM Avo" panose="02040603050506020204" pitchFamily="18" charset="0"/>
                <a:cs typeface="Times New Roman" panose="02020603050405020304" pitchFamily="18" charset="0"/>
              </a:rPr>
              <a:t>!</a:t>
            </a:r>
          </a:p>
        </p:txBody>
      </p:sp>
      <p:sp>
        <p:nvSpPr>
          <p:cNvPr id="6" name="Rectangle 5">
            <a:hlinkClick r:id="rId5" action="ppaction://hlinksldjump"/>
          </p:cNvPr>
          <p:cNvSpPr/>
          <p:nvPr/>
        </p:nvSpPr>
        <p:spPr>
          <a:xfrm>
            <a:off x="5479578" y="1100083"/>
            <a:ext cx="1582057" cy="769257"/>
          </a:xfrm>
          <a:prstGeom prst="rect">
            <a:avLst/>
          </a:prstGeom>
          <a:solidFill>
            <a:srgbClr val="F67E1A"/>
          </a:solidFill>
          <a:ln>
            <a:noFill/>
          </a:ln>
          <a:effectLst>
            <a:outerShdw blurRad="149987" dist="250190" dir="8460000" algn="ctr">
              <a:srgbClr val="000000">
                <a:alpha val="28000"/>
              </a:srgbClr>
            </a:outerShdw>
          </a:effectLst>
          <a:scene3d>
            <a:camera prst="orthographicFront">
              <a:rot lat="0" lon="0" rev="0"/>
            </a:camera>
            <a:lightRig rig="threePt" dir="t"/>
          </a:scene3d>
          <a:sp3d prstMaterial="dkEdge">
            <a:bevelT w="88900" h="304800"/>
            <a:bevelB w="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dirty="0">
                <a:solidFill>
                  <a:prstClr val="white"/>
                </a:solidFill>
                <a:latin typeface=".VnArabia" panose="020B7200000000000000" pitchFamily="34" charset="0"/>
              </a:rPr>
              <a:t>Play </a:t>
            </a:r>
          </a:p>
        </p:txBody>
      </p:sp>
      <p:pic>
        <p:nvPicPr>
          <p:cNvPr id="13" name="Cages">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2384" y="-95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n 9"/>
          <p:cNvSpPr/>
          <p:nvPr/>
        </p:nvSpPr>
        <p:spPr>
          <a:xfrm>
            <a:off x="0" y="-12700"/>
            <a:ext cx="889000" cy="1038225"/>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500" b="1" dirty="0">
              <a:solidFill>
                <a:srgbClr val="FF0000"/>
              </a:solidFill>
              <a:latin typeface="UTM Avo" panose="02040603050506020204" pitchFamily="18" charset="0"/>
              <a:cs typeface="Times New Roman" panose="02020603050405020304" pitchFamily="18" charset="0"/>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46" y="6250268"/>
            <a:ext cx="13779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98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0 0 L -1.00924 0 " pathEditMode="relative" rAng="0" ptsTypes="AA">
                                      <p:cBhvr>
                                        <p:cTn id="6" dur="7000" fill="hold"/>
                                        <p:tgtEl>
                                          <p:spTgt spid="8"/>
                                        </p:tgtEl>
                                        <p:attrNameLst>
                                          <p:attrName>ppt_x</p:attrName>
                                          <p:attrName>ppt_y</p:attrName>
                                        </p:attrNameLst>
                                      </p:cBhvr>
                                      <p:rCtr x="-50456" y="0"/>
                                    </p:animMotion>
                                  </p:childTnLst>
                                </p:cTn>
                              </p:par>
                              <p:par>
                                <p:cTn id="7" presetID="35" presetClass="path" presetSubtype="0" accel="50000" decel="50000" fill="hold" nodeType="withEffect">
                                  <p:stCondLst>
                                    <p:cond delay="0"/>
                                  </p:stCondLst>
                                  <p:childTnLst>
                                    <p:animMotion origin="layout" path="M 3.125E-6 0 L -1 0 " pathEditMode="relative" rAng="0" ptsTypes="AA">
                                      <p:cBhvr>
                                        <p:cTn id="8" dur="7000" fill="hold"/>
                                        <p:tgtEl>
                                          <p:spTgt spid="9"/>
                                        </p:tgtEl>
                                        <p:attrNameLst>
                                          <p:attrName>ppt_x</p:attrName>
                                          <p:attrName>ppt_y</p:attrName>
                                        </p:attrNameLst>
                                      </p:cBhvr>
                                      <p:rCtr x="-50000" y="0"/>
                                    </p:animMotion>
                                  </p:childTnLst>
                                </p:cTn>
                              </p:par>
                            </p:childTnLst>
                          </p:cTn>
                        </p:par>
                        <p:par>
                          <p:cTn id="9" fill="hold" nodeType="afterGroup">
                            <p:stCondLst>
                              <p:cond delay="70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nodeType="afterGroup">
                            <p:stCondLst>
                              <p:cond delay="7500"/>
                            </p:stCondLst>
                            <p:childTnLst>
                              <p:par>
                                <p:cTn id="14" presetID="26"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500" fill="hold"/>
                                        <p:tgtEl>
                                          <p:spTgt spid="10"/>
                                        </p:tgtEl>
                                        <p:attrNameLst>
                                          <p:attrName>ppt_w</p:attrName>
                                        </p:attrNameLst>
                                      </p:cBhvr>
                                      <p:tavLst>
                                        <p:tav tm="0">
                                          <p:val>
                                            <p:fltVal val="0"/>
                                          </p:val>
                                        </p:tav>
                                        <p:tav tm="100000">
                                          <p:val>
                                            <p:strVal val="#ppt_w"/>
                                          </p:val>
                                        </p:tav>
                                      </p:tavLst>
                                    </p:anim>
                                    <p:anim calcmode="lin" valueType="num">
                                      <p:cBhvr>
                                        <p:cTn id="38" dur="1500" fill="hold"/>
                                        <p:tgtEl>
                                          <p:spTgt spid="10"/>
                                        </p:tgtEl>
                                        <p:attrNameLst>
                                          <p:attrName>ppt_h</p:attrName>
                                        </p:attrNameLst>
                                      </p:cBhvr>
                                      <p:tavLst>
                                        <p:tav tm="0">
                                          <p:val>
                                            <p:fltVal val="0"/>
                                          </p:val>
                                        </p:tav>
                                        <p:tav tm="100000">
                                          <p:val>
                                            <p:strVal val="#ppt_h"/>
                                          </p:val>
                                        </p:tav>
                                      </p:tavLst>
                                    </p:anim>
                                    <p:anim calcmode="lin" valueType="num">
                                      <p:cBhvr>
                                        <p:cTn id="39" dur="1500" fill="hold"/>
                                        <p:tgtEl>
                                          <p:spTgt spid="10"/>
                                        </p:tgtEl>
                                        <p:attrNameLst>
                                          <p:attrName>style.rotation</p:attrName>
                                        </p:attrNameLst>
                                      </p:cBhvr>
                                      <p:tavLst>
                                        <p:tav tm="0">
                                          <p:val>
                                            <p:fltVal val="360"/>
                                          </p:val>
                                        </p:tav>
                                        <p:tav tm="100000">
                                          <p:val>
                                            <p:fltVal val="0"/>
                                          </p:val>
                                        </p:tav>
                                      </p:tavLst>
                                    </p:anim>
                                    <p:animEffect transition="in" filter="fade">
                                      <p:cBhvr>
                                        <p:cTn id="4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2">
            <a:extLst>
              <a:ext uri="{28A0092B-C50C-407E-A947-70E740481C1C}">
                <a14:useLocalDpi xmlns:a14="http://schemas.microsoft.com/office/drawing/2010/main" val="0"/>
              </a:ext>
            </a:extLst>
          </a:blip>
          <a:srcRect t="40158" r="73158"/>
          <a:stretch>
            <a:fillRect/>
          </a:stretch>
        </p:blipFill>
        <p:spPr bwMode="auto">
          <a:xfrm>
            <a:off x="2283886" y="3181353"/>
            <a:ext cx="17145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ác 2"/>
          <p:cNvPicPr>
            <a:picLocks noChangeAspect="1"/>
          </p:cNvPicPr>
          <p:nvPr/>
        </p:nvPicPr>
        <p:blipFill>
          <a:blip r:embed="rId3">
            <a:extLst>
              <a:ext uri="{28A0092B-C50C-407E-A947-70E740481C1C}">
                <a14:useLocalDpi xmlns:a14="http://schemas.microsoft.com/office/drawing/2010/main" val="0"/>
              </a:ext>
            </a:extLst>
          </a:blip>
          <a:srcRect l="48222" b="37500"/>
          <a:stretch>
            <a:fillRect/>
          </a:stretch>
        </p:blipFill>
        <p:spPr bwMode="auto">
          <a:xfrm>
            <a:off x="6246284" y="3706813"/>
            <a:ext cx="110913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ác 4"/>
          <p:cNvPicPr>
            <a:picLocks noChangeAspect="1"/>
          </p:cNvPicPr>
          <p:nvPr/>
        </p:nvPicPr>
        <p:blipFill>
          <a:blip r:embed="rId3">
            <a:extLst>
              <a:ext uri="{28A0092B-C50C-407E-A947-70E740481C1C}">
                <a14:useLocalDpi xmlns:a14="http://schemas.microsoft.com/office/drawing/2010/main" val="0"/>
              </a:ext>
            </a:extLst>
          </a:blip>
          <a:srcRect l="50446" t="60715" r="7777" b="3571"/>
          <a:stretch>
            <a:fillRect/>
          </a:stretch>
        </p:blipFill>
        <p:spPr bwMode="auto">
          <a:xfrm>
            <a:off x="8597902" y="4649788"/>
            <a:ext cx="8953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ác 5"/>
          <p:cNvPicPr>
            <a:picLocks noChangeAspect="1"/>
          </p:cNvPicPr>
          <p:nvPr/>
        </p:nvPicPr>
        <p:blipFill>
          <a:blip r:embed="rId3">
            <a:extLst>
              <a:ext uri="{28A0092B-C50C-407E-A947-70E740481C1C}">
                <a14:useLocalDpi xmlns:a14="http://schemas.microsoft.com/office/drawing/2010/main" val="0"/>
              </a:ext>
            </a:extLst>
          </a:blip>
          <a:srcRect l="6415" t="3571" r="64252" b="61607"/>
          <a:stretch>
            <a:fillRect/>
          </a:stretch>
        </p:blipFill>
        <p:spPr bwMode="auto">
          <a:xfrm rot="-2731538">
            <a:off x="7069668" y="2897189"/>
            <a:ext cx="914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ác 3"/>
          <p:cNvPicPr>
            <a:picLocks noChangeAspect="1"/>
          </p:cNvPicPr>
          <p:nvPr/>
        </p:nvPicPr>
        <p:blipFill>
          <a:blip r:embed="rId4">
            <a:extLst>
              <a:ext uri="{28A0092B-C50C-407E-A947-70E740481C1C}">
                <a14:useLocalDpi xmlns:a14="http://schemas.microsoft.com/office/drawing/2010/main" val="0"/>
              </a:ext>
            </a:extLst>
          </a:blip>
          <a:srcRect t="40045" r="49110"/>
          <a:stretch>
            <a:fillRect/>
          </a:stretch>
        </p:blipFill>
        <p:spPr bwMode="auto">
          <a:xfrm rot="-2585718">
            <a:off x="6953252" y="5510216"/>
            <a:ext cx="109008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ác 1"/>
          <p:cNvPicPr>
            <a:picLocks noChangeAspect="1"/>
          </p:cNvPicPr>
          <p:nvPr/>
        </p:nvPicPr>
        <p:blipFill>
          <a:blip r:embed="rId5">
            <a:extLst>
              <a:ext uri="{28A0092B-C50C-407E-A947-70E740481C1C}">
                <a14:useLocalDpi xmlns:a14="http://schemas.microsoft.com/office/drawing/2010/main" val="0"/>
              </a:ext>
            </a:extLst>
          </a:blip>
          <a:srcRect l="13579" t="52882" r="53514" b="-5331"/>
          <a:stretch>
            <a:fillRect/>
          </a:stretch>
        </p:blipFill>
        <p:spPr bwMode="auto">
          <a:xfrm>
            <a:off x="3937002" y="5241925"/>
            <a:ext cx="1962151"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p:cNvPicPr>
            <a:picLocks noChangeAspect="1"/>
          </p:cNvPicPr>
          <p:nvPr/>
        </p:nvPicPr>
        <p:blipFill>
          <a:blip r:embed="rId6">
            <a:extLst>
              <a:ext uri="{28A0092B-C50C-407E-A947-70E740481C1C}">
                <a14:useLocalDpi xmlns:a14="http://schemas.microsoft.com/office/drawing/2010/main" val="0"/>
              </a:ext>
            </a:extLst>
          </a:blip>
          <a:srcRect t="47044" r="31451"/>
          <a:stretch>
            <a:fillRect/>
          </a:stretch>
        </p:blipFill>
        <p:spPr bwMode="auto">
          <a:xfrm>
            <a:off x="8595786" y="2381253"/>
            <a:ext cx="364278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p:cNvPicPr>
            <a:picLocks noChangeAspect="1"/>
          </p:cNvPicPr>
          <p:nvPr/>
        </p:nvPicPr>
        <p:blipFill>
          <a:blip r:embed="rId7">
            <a:extLst>
              <a:ext uri="{28A0092B-C50C-407E-A947-70E740481C1C}">
                <a14:useLocalDpi xmlns:a14="http://schemas.microsoft.com/office/drawing/2010/main" val="0"/>
              </a:ext>
            </a:extLst>
          </a:blip>
          <a:srcRect l="58986" t="35834" r="13678" b="4959"/>
          <a:stretch>
            <a:fillRect/>
          </a:stretch>
        </p:blipFill>
        <p:spPr bwMode="auto">
          <a:xfrm>
            <a:off x="228602" y="4133853"/>
            <a:ext cx="1547284"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78486" y="4432300"/>
            <a:ext cx="20193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4"/>
          <p:cNvPicPr>
            <a:picLocks noChangeAspect="1"/>
          </p:cNvPicPr>
          <p:nvPr/>
        </p:nvPicPr>
        <p:blipFill>
          <a:blip r:embed="rId9">
            <a:extLst>
              <a:ext uri="{28A0092B-C50C-407E-A947-70E740481C1C}">
                <a14:useLocalDpi xmlns:a14="http://schemas.microsoft.com/office/drawing/2010/main" val="0"/>
              </a:ext>
            </a:extLst>
          </a:blip>
          <a:srcRect l="44092" t="1476" r="5275" b="9494"/>
          <a:stretch>
            <a:fillRect/>
          </a:stretch>
        </p:blipFill>
        <p:spPr bwMode="auto">
          <a:xfrm>
            <a:off x="3759202" y="3267078"/>
            <a:ext cx="1073151"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ages">
            <a:hlinkClick r:id="" action="ppaction://media"/>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2384" y="-95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loud Callout 11"/>
          <p:cNvSpPr/>
          <p:nvPr/>
        </p:nvSpPr>
        <p:spPr bwMode="auto">
          <a:xfrm>
            <a:off x="135034" y="526898"/>
            <a:ext cx="9358220" cy="2119933"/>
          </a:xfrm>
          <a:prstGeom prst="cloudCallout">
            <a:avLst>
              <a:gd name="adj1" fmla="val 20833"/>
              <a:gd name="adj2" fmla="val 83049"/>
            </a:avLst>
          </a:prstGeom>
          <a:solidFill>
            <a:srgbClr val="FFC000"/>
          </a:solidFill>
          <a:ln w="9525">
            <a:solidFill>
              <a:schemeClr val="accent6">
                <a:lumMod val="75000"/>
              </a:schemeClr>
            </a:solidFill>
            <a:miter lim="800000"/>
            <a:headEnd/>
            <a:tailEnd/>
          </a:ln>
        </p:spPr>
        <p:txBody>
          <a:bodyPr anchor="ctr"/>
          <a:lstStyle/>
          <a:p>
            <a:pPr algn="ctr" fontAlgn="base">
              <a:spcBef>
                <a:spcPct val="0"/>
              </a:spcBef>
              <a:spcAft>
                <a:spcPct val="0"/>
              </a:spcAft>
              <a:defRPr/>
            </a:pPr>
            <a:r>
              <a:rPr lang="vi-VN" sz="3200" dirty="0">
                <a:ln w="12700" cmpd="sng">
                  <a:solidFill>
                    <a:srgbClr val="3333FF"/>
                  </a:solidFill>
                  <a:prstDash val="solid"/>
                </a:ln>
                <a:solidFill>
                  <a:srgbClr val="0000CC"/>
                </a:solidFill>
                <a:latin typeface="UTM Avo" panose="02040603050506020204" pitchFamily="18" charset="0"/>
              </a:rPr>
              <a:t>Hãy cùng xử lý rác bằng cách vượt qua 0</a:t>
            </a:r>
            <a:r>
              <a:rPr lang="en-US" sz="3200" dirty="0">
                <a:ln w="12700" cmpd="sng">
                  <a:solidFill>
                    <a:srgbClr val="3333FF"/>
                  </a:solidFill>
                  <a:prstDash val="solid"/>
                </a:ln>
                <a:solidFill>
                  <a:srgbClr val="0000CC"/>
                </a:solidFill>
                <a:latin typeface="UTM Avo" panose="02040603050506020204" pitchFamily="18" charset="0"/>
              </a:rPr>
              <a:t>6</a:t>
            </a:r>
            <a:r>
              <a:rPr lang="vi-VN" sz="3200" dirty="0">
                <a:ln w="12700" cmpd="sng">
                  <a:solidFill>
                    <a:srgbClr val="3333FF"/>
                  </a:solidFill>
                  <a:prstDash val="solid"/>
                </a:ln>
                <a:solidFill>
                  <a:srgbClr val="0000CC"/>
                </a:solidFill>
                <a:latin typeface="UTM Avo" panose="02040603050506020204" pitchFamily="18" charset="0"/>
              </a:rPr>
              <a:t> câu hỏi </a:t>
            </a:r>
            <a:r>
              <a:rPr lang="en-US" sz="3200" dirty="0" err="1">
                <a:ln w="12700" cmpd="sng">
                  <a:solidFill>
                    <a:srgbClr val="3333FF"/>
                  </a:solidFill>
                  <a:prstDash val="solid"/>
                </a:ln>
                <a:solidFill>
                  <a:srgbClr val="0000CC"/>
                </a:solidFill>
                <a:latin typeface="UTM Avo" panose="02040603050506020204" pitchFamily="18" charset="0"/>
              </a:rPr>
              <a:t>ẩn</a:t>
            </a:r>
            <a:r>
              <a:rPr lang="en-US" sz="3200" dirty="0">
                <a:ln w="12700" cmpd="sng">
                  <a:solidFill>
                    <a:srgbClr val="3333FF"/>
                  </a:solidFill>
                  <a:prstDash val="solid"/>
                </a:ln>
                <a:solidFill>
                  <a:srgbClr val="0000CC"/>
                </a:solidFill>
                <a:latin typeface="UTM Avo" panose="02040603050506020204" pitchFamily="18" charset="0"/>
              </a:rPr>
              <a:t> </a:t>
            </a:r>
            <a:r>
              <a:rPr lang="en-US" sz="3200" dirty="0" err="1">
                <a:ln w="12700" cmpd="sng">
                  <a:solidFill>
                    <a:srgbClr val="3333FF"/>
                  </a:solidFill>
                  <a:prstDash val="solid"/>
                </a:ln>
                <a:solidFill>
                  <a:srgbClr val="0000CC"/>
                </a:solidFill>
                <a:latin typeface="UTM Avo" panose="02040603050506020204" pitchFamily="18" charset="0"/>
              </a:rPr>
              <a:t>dưới</a:t>
            </a:r>
            <a:r>
              <a:rPr lang="en-US" sz="3200" dirty="0">
                <a:ln w="12700" cmpd="sng">
                  <a:solidFill>
                    <a:srgbClr val="3333FF"/>
                  </a:solidFill>
                  <a:prstDash val="solid"/>
                </a:ln>
                <a:solidFill>
                  <a:srgbClr val="0000CC"/>
                </a:solidFill>
                <a:latin typeface="UTM Avo" panose="02040603050506020204" pitchFamily="18" charset="0"/>
              </a:rPr>
              <a:t> </a:t>
            </a:r>
            <a:r>
              <a:rPr lang="en-US" sz="3200" dirty="0" err="1">
                <a:ln w="12700" cmpd="sng">
                  <a:solidFill>
                    <a:srgbClr val="3333FF"/>
                  </a:solidFill>
                  <a:prstDash val="solid"/>
                </a:ln>
                <a:solidFill>
                  <a:srgbClr val="0000CC"/>
                </a:solidFill>
                <a:latin typeface="UTM Avo" panose="02040603050506020204" pitchFamily="18" charset="0"/>
              </a:rPr>
              <a:t>mỗi</a:t>
            </a:r>
            <a:r>
              <a:rPr lang="en-US" sz="3200" dirty="0">
                <a:ln w="12700" cmpd="sng">
                  <a:solidFill>
                    <a:srgbClr val="3333FF"/>
                  </a:solidFill>
                  <a:prstDash val="solid"/>
                </a:ln>
                <a:solidFill>
                  <a:srgbClr val="0000CC"/>
                </a:solidFill>
                <a:latin typeface="UTM Avo" panose="02040603050506020204" pitchFamily="18" charset="0"/>
              </a:rPr>
              <a:t> </a:t>
            </a:r>
            <a:r>
              <a:rPr lang="en-US" sz="3200" dirty="0" err="1">
                <a:ln w="12700" cmpd="sng">
                  <a:solidFill>
                    <a:srgbClr val="3333FF"/>
                  </a:solidFill>
                  <a:prstDash val="solid"/>
                </a:ln>
                <a:solidFill>
                  <a:srgbClr val="0000CC"/>
                </a:solidFill>
                <a:latin typeface="UTM Avo" panose="02040603050506020204" pitchFamily="18" charset="0"/>
              </a:rPr>
              <a:t>bông</a:t>
            </a:r>
            <a:r>
              <a:rPr lang="en-US" sz="3200" dirty="0">
                <a:ln w="12700" cmpd="sng">
                  <a:solidFill>
                    <a:srgbClr val="3333FF"/>
                  </a:solidFill>
                  <a:prstDash val="solid"/>
                </a:ln>
                <a:solidFill>
                  <a:srgbClr val="0000CC"/>
                </a:solidFill>
                <a:latin typeface="UTM Avo" panose="02040603050506020204" pitchFamily="18" charset="0"/>
              </a:rPr>
              <a:t> </a:t>
            </a:r>
            <a:r>
              <a:rPr lang="en-US" sz="3200" dirty="0" err="1">
                <a:ln w="12700" cmpd="sng">
                  <a:solidFill>
                    <a:srgbClr val="3333FF"/>
                  </a:solidFill>
                  <a:prstDash val="solid"/>
                </a:ln>
                <a:solidFill>
                  <a:srgbClr val="0000CC"/>
                </a:solidFill>
                <a:latin typeface="UTM Avo" panose="02040603050506020204" pitchFamily="18" charset="0"/>
              </a:rPr>
              <a:t>hoa</a:t>
            </a:r>
            <a:r>
              <a:rPr lang="en-US" sz="3200" dirty="0">
                <a:ln w="12700" cmpd="sng">
                  <a:solidFill>
                    <a:srgbClr val="3333FF"/>
                  </a:solidFill>
                  <a:prstDash val="solid"/>
                </a:ln>
                <a:solidFill>
                  <a:srgbClr val="0000CC"/>
                </a:solidFill>
                <a:latin typeface="UTM Avo" panose="02040603050506020204" pitchFamily="18" charset="0"/>
              </a:rPr>
              <a:t> </a:t>
            </a:r>
            <a:r>
              <a:rPr lang="en-US" sz="3200" dirty="0" err="1">
                <a:ln w="12700" cmpd="sng">
                  <a:solidFill>
                    <a:srgbClr val="3333FF"/>
                  </a:solidFill>
                  <a:prstDash val="solid"/>
                </a:ln>
                <a:solidFill>
                  <a:srgbClr val="0000CC"/>
                </a:solidFill>
                <a:latin typeface="UTM Avo" panose="02040603050506020204" pitchFamily="18" charset="0"/>
              </a:rPr>
              <a:t>sau</a:t>
            </a:r>
            <a:r>
              <a:rPr lang="en-US" sz="3200" dirty="0">
                <a:ln w="12700" cmpd="sng">
                  <a:solidFill>
                    <a:srgbClr val="3333FF"/>
                  </a:solidFill>
                  <a:prstDash val="solid"/>
                </a:ln>
                <a:solidFill>
                  <a:srgbClr val="0000CC"/>
                </a:solidFill>
                <a:latin typeface="UTM Avo" panose="02040603050506020204" pitchFamily="18" charset="0"/>
              </a:rPr>
              <a:t> </a:t>
            </a:r>
            <a:r>
              <a:rPr lang="vi-VN" sz="3200" dirty="0">
                <a:ln w="12700" cmpd="sng">
                  <a:solidFill>
                    <a:srgbClr val="3333FF"/>
                  </a:solidFill>
                  <a:prstDash val="solid"/>
                </a:ln>
                <a:solidFill>
                  <a:srgbClr val="0000CC"/>
                </a:solidFill>
                <a:latin typeface="UTM Avo" panose="02040603050506020204" pitchFamily="18" charset="0"/>
              </a:rPr>
              <a:t>nhé!</a:t>
            </a:r>
          </a:p>
        </p:txBody>
      </p:sp>
    </p:spTree>
    <p:extLst>
      <p:ext uri="{BB962C8B-B14F-4D97-AF65-F5344CB8AC3E}">
        <p14:creationId xmlns:p14="http://schemas.microsoft.com/office/powerpoint/2010/main" val="423425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4"/>
                                        </p:tgtEl>
                                        <p:attrNameLst>
                                          <p:attrName>r</p:attrName>
                                        </p:attrNameLst>
                                      </p:cBhvr>
                                    </p:animRot>
                                    <p:animRot by="-240000">
                                      <p:cBhvr>
                                        <p:cTn id="19" dur="200" fill="hold">
                                          <p:stCondLst>
                                            <p:cond delay="200"/>
                                          </p:stCondLst>
                                        </p:cTn>
                                        <p:tgtEl>
                                          <p:spTgt spid="14"/>
                                        </p:tgtEl>
                                        <p:attrNameLst>
                                          <p:attrName>r</p:attrName>
                                        </p:attrNameLst>
                                      </p:cBhvr>
                                    </p:animRot>
                                    <p:animRot by="240000">
                                      <p:cBhvr>
                                        <p:cTn id="20" dur="200" fill="hold">
                                          <p:stCondLst>
                                            <p:cond delay="400"/>
                                          </p:stCondLst>
                                        </p:cTn>
                                        <p:tgtEl>
                                          <p:spTgt spid="14"/>
                                        </p:tgtEl>
                                        <p:attrNameLst>
                                          <p:attrName>r</p:attrName>
                                        </p:attrNameLst>
                                      </p:cBhvr>
                                    </p:animRot>
                                    <p:animRot by="-240000">
                                      <p:cBhvr>
                                        <p:cTn id="21" dur="200" fill="hold">
                                          <p:stCondLst>
                                            <p:cond delay="600"/>
                                          </p:stCondLst>
                                        </p:cTn>
                                        <p:tgtEl>
                                          <p:spTgt spid="14"/>
                                        </p:tgtEl>
                                        <p:attrNameLst>
                                          <p:attrName>r</p:attrName>
                                        </p:attrNameLst>
                                      </p:cBhvr>
                                    </p:animRot>
                                    <p:animRot by="120000">
                                      <p:cBhvr>
                                        <p:cTn id="22" dur="200" fill="hold">
                                          <p:stCondLst>
                                            <p:cond delay="800"/>
                                          </p:stCondLst>
                                        </p:cTn>
                                        <p:tgtEl>
                                          <p:spTgt spid="1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
                                        </p:tgtEl>
                                        <p:attrNameLst>
                                          <p:attrName>r</p:attrName>
                                        </p:attrNameLst>
                                      </p:cBhvr>
                                    </p:animRot>
                                    <p:animRot by="-240000">
                                      <p:cBhvr>
                                        <p:cTn id="25" dur="200" fill="hold">
                                          <p:stCondLst>
                                            <p:cond delay="200"/>
                                          </p:stCondLst>
                                        </p:cTn>
                                        <p:tgtEl>
                                          <p:spTgt spid="10"/>
                                        </p:tgtEl>
                                        <p:attrNameLst>
                                          <p:attrName>r</p:attrName>
                                        </p:attrNameLst>
                                      </p:cBhvr>
                                    </p:animRot>
                                    <p:animRot by="240000">
                                      <p:cBhvr>
                                        <p:cTn id="26" dur="200" fill="hold">
                                          <p:stCondLst>
                                            <p:cond delay="400"/>
                                          </p:stCondLst>
                                        </p:cTn>
                                        <p:tgtEl>
                                          <p:spTgt spid="10"/>
                                        </p:tgtEl>
                                        <p:attrNameLst>
                                          <p:attrName>r</p:attrName>
                                        </p:attrNameLst>
                                      </p:cBhvr>
                                    </p:animRot>
                                    <p:animRot by="-240000">
                                      <p:cBhvr>
                                        <p:cTn id="27" dur="200" fill="hold">
                                          <p:stCondLst>
                                            <p:cond delay="600"/>
                                          </p:stCondLst>
                                        </p:cTn>
                                        <p:tgtEl>
                                          <p:spTgt spid="10"/>
                                        </p:tgtEl>
                                        <p:attrNameLst>
                                          <p:attrName>r</p:attrName>
                                        </p:attrNameLst>
                                      </p:cBhvr>
                                    </p:animRot>
                                    <p:animRot by="120000">
                                      <p:cBhvr>
                                        <p:cTn id="28" dur="200" fill="hold">
                                          <p:stCondLst>
                                            <p:cond delay="800"/>
                                          </p:stCondLst>
                                        </p:cTn>
                                        <p:tgtEl>
                                          <p:spTgt spid="1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4.58333E-6 -7.40741E-7 L -0.10222 -0.21273 " pathEditMode="relative" rAng="0" ptsTypes="AA">
                                      <p:cBhvr>
                                        <p:cTn id="44" dur="2000" fill="hold"/>
                                        <p:tgtEl>
                                          <p:spTgt spid="14"/>
                                        </p:tgtEl>
                                        <p:attrNameLst>
                                          <p:attrName>ppt_x</p:attrName>
                                          <p:attrName>ppt_y</p:attrName>
                                        </p:attrNameLst>
                                      </p:cBhvr>
                                      <p:rCtr x="-5117" y="-10648"/>
                                    </p:animMotion>
                                  </p:childTnLst>
                                </p:cTn>
                              </p:par>
                            </p:childTnLst>
                          </p:cTn>
                        </p:par>
                        <p:par>
                          <p:cTn id="45" fill="hold" nodeType="afterGroup">
                            <p:stCondLst>
                              <p:cond delay="2000"/>
                            </p:stCondLst>
                            <p:childTnLst>
                              <p:par>
                                <p:cTn id="46" presetID="23" presetClass="exit" presetSubtype="32" fill="hold" nodeType="afterEffect">
                                  <p:stCondLst>
                                    <p:cond delay="0"/>
                                  </p:stCondLst>
                                  <p:childTnLst>
                                    <p:anim calcmode="lin" valueType="num">
                                      <p:cBhvr>
                                        <p:cTn id="47" dur="500"/>
                                        <p:tgtEl>
                                          <p:spTgt spid="14"/>
                                        </p:tgtEl>
                                        <p:attrNameLst>
                                          <p:attrName>ppt_w</p:attrName>
                                        </p:attrNameLst>
                                      </p:cBhvr>
                                      <p:tavLst>
                                        <p:tav tm="0">
                                          <p:val>
                                            <p:strVal val="ppt_w"/>
                                          </p:val>
                                        </p:tav>
                                        <p:tav tm="100000">
                                          <p:val>
                                            <p:fltVal val="0"/>
                                          </p:val>
                                        </p:tav>
                                      </p:tavLst>
                                    </p:anim>
                                    <p:anim calcmode="lin" valueType="num">
                                      <p:cBhvr>
                                        <p:cTn id="48" dur="500"/>
                                        <p:tgtEl>
                                          <p:spTgt spid="14"/>
                                        </p:tgtEl>
                                        <p:attrNameLst>
                                          <p:attrName>ppt_h</p:attrName>
                                        </p:attrNameLst>
                                      </p:cBhvr>
                                      <p:tavLst>
                                        <p:tav tm="0">
                                          <p:val>
                                            <p:strVal val="ppt_h"/>
                                          </p:val>
                                        </p:tav>
                                        <p:tav tm="100000">
                                          <p:val>
                                            <p:fltVal val="0"/>
                                          </p:val>
                                        </p:tav>
                                      </p:tavLst>
                                    </p:anim>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6" presetClass="path" presetSubtype="0" accel="50000" decel="50000" fill="hold" nodeType="clickEffect">
                                  <p:stCondLst>
                                    <p:cond delay="0"/>
                                  </p:stCondLst>
                                  <p:childTnLst>
                                    <p:animMotion origin="layout" path="M -2.5E-6 -1.48148E-6 L -0.26875 0.04028 " pathEditMode="relative" rAng="0" ptsTypes="AA">
                                      <p:cBhvr>
                                        <p:cTn id="54" dur="2000" fill="hold"/>
                                        <p:tgtEl>
                                          <p:spTgt spid="6"/>
                                        </p:tgtEl>
                                        <p:attrNameLst>
                                          <p:attrName>ppt_x</p:attrName>
                                          <p:attrName>ppt_y</p:attrName>
                                        </p:attrNameLst>
                                      </p:cBhvr>
                                      <p:rCtr x="-13438" y="2014"/>
                                    </p:animMotion>
                                  </p:childTnLst>
                                </p:cTn>
                              </p:par>
                            </p:childTnLst>
                          </p:cTn>
                        </p:par>
                        <p:par>
                          <p:cTn id="55" fill="hold" nodeType="afterGroup">
                            <p:stCondLst>
                              <p:cond delay="2000"/>
                            </p:stCondLst>
                            <p:childTnLst>
                              <p:par>
                                <p:cTn id="56" presetID="23" presetClass="exit" presetSubtype="32" fill="hold" nodeType="afterEffect">
                                  <p:stCondLst>
                                    <p:cond delay="0"/>
                                  </p:stCondLst>
                                  <p:childTnLst>
                                    <p:anim calcmode="lin" valueType="num">
                                      <p:cBhvr>
                                        <p:cTn id="57" dur="500"/>
                                        <p:tgtEl>
                                          <p:spTgt spid="6"/>
                                        </p:tgtEl>
                                        <p:attrNameLst>
                                          <p:attrName>ppt_w</p:attrName>
                                        </p:attrNameLst>
                                      </p:cBhvr>
                                      <p:tavLst>
                                        <p:tav tm="0">
                                          <p:val>
                                            <p:strVal val="ppt_w"/>
                                          </p:val>
                                        </p:tav>
                                        <p:tav tm="100000">
                                          <p:val>
                                            <p:fltVal val="0"/>
                                          </p:val>
                                        </p:tav>
                                      </p:tavLst>
                                    </p:anim>
                                    <p:anim calcmode="lin" valueType="num">
                                      <p:cBhvr>
                                        <p:cTn id="58" dur="500"/>
                                        <p:tgtEl>
                                          <p:spTgt spid="6"/>
                                        </p:tgtEl>
                                        <p:attrNameLst>
                                          <p:attrName>ppt_h</p:attrName>
                                        </p:attrNameLst>
                                      </p:cBhvr>
                                      <p:tavLst>
                                        <p:tav tm="0">
                                          <p:val>
                                            <p:strVal val="ppt_h"/>
                                          </p:val>
                                        </p:tav>
                                        <p:tav tm="100000">
                                          <p:val>
                                            <p:fltVal val="0"/>
                                          </p:val>
                                        </p:tav>
                                      </p:tavLst>
                                    </p:anim>
                                    <p:set>
                                      <p:cBhvr>
                                        <p:cTn id="5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path" presetSubtype="0" accel="50000" decel="50000" fill="hold" nodeType="clickEffect">
                                  <p:stCondLst>
                                    <p:cond delay="0"/>
                                  </p:stCondLst>
                                  <p:childTnLst>
                                    <p:animMotion origin="layout" path="M 2.29167E-6 2.59259E-6 L -0.32044 0.17685 " pathEditMode="relative" rAng="0" ptsTypes="AA">
                                      <p:cBhvr>
                                        <p:cTn id="64" dur="2000" fill="hold"/>
                                        <p:tgtEl>
                                          <p:spTgt spid="9"/>
                                        </p:tgtEl>
                                        <p:attrNameLst>
                                          <p:attrName>ppt_x</p:attrName>
                                          <p:attrName>ppt_y</p:attrName>
                                        </p:attrNameLst>
                                      </p:cBhvr>
                                      <p:rCtr x="-16029" y="8843"/>
                                    </p:animMotion>
                                  </p:childTnLst>
                                </p:cTn>
                              </p:par>
                            </p:childTnLst>
                          </p:cTn>
                        </p:par>
                        <p:par>
                          <p:cTn id="65" fill="hold" nodeType="afterGroup">
                            <p:stCondLst>
                              <p:cond delay="2000"/>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2" presetClass="path" presetSubtype="0" accel="50000" decel="50000" fill="hold" nodeType="clickEffect">
                                  <p:stCondLst>
                                    <p:cond delay="0"/>
                                  </p:stCondLst>
                                  <p:childTnLst>
                                    <p:animMotion origin="layout" path="M 2.91667E-6 -4.81481E-6 L 0.17213 0.08171 " pathEditMode="relative" rAng="0" ptsTypes="AA">
                                      <p:cBhvr>
                                        <p:cTn id="72" dur="2000" fill="hold"/>
                                        <p:tgtEl>
                                          <p:spTgt spid="7"/>
                                        </p:tgtEl>
                                        <p:attrNameLst>
                                          <p:attrName>ppt_x</p:attrName>
                                          <p:attrName>ppt_y</p:attrName>
                                        </p:attrNameLst>
                                      </p:cBhvr>
                                      <p:rCtr x="7096" y="2778"/>
                                    </p:animMotion>
                                  </p:childTnLst>
                                </p:cTn>
                              </p:par>
                            </p:childTnLst>
                          </p:cTn>
                        </p:par>
                        <p:par>
                          <p:cTn id="73" fill="hold" nodeType="afterGroup">
                            <p:stCondLst>
                              <p:cond delay="2000"/>
                            </p:stCondLst>
                            <p:childTnLst>
                              <p:par>
                                <p:cTn id="74" presetID="53" presetClass="exit" presetSubtype="32" fill="hold" nodeType="afterEffect">
                                  <p:stCondLst>
                                    <p:cond delay="0"/>
                                  </p:stCondLst>
                                  <p:childTnLst>
                                    <p:anim calcmode="lin" valueType="num">
                                      <p:cBhvr>
                                        <p:cTn id="75" dur="500"/>
                                        <p:tgtEl>
                                          <p:spTgt spid="7"/>
                                        </p:tgtEl>
                                        <p:attrNameLst>
                                          <p:attrName>ppt_w</p:attrName>
                                        </p:attrNameLst>
                                      </p:cBhvr>
                                      <p:tavLst>
                                        <p:tav tm="0">
                                          <p:val>
                                            <p:strVal val="ppt_w"/>
                                          </p:val>
                                        </p:tav>
                                        <p:tav tm="100000">
                                          <p:val>
                                            <p:fltVal val="0"/>
                                          </p:val>
                                        </p:tav>
                                      </p:tavLst>
                                    </p:anim>
                                    <p:anim calcmode="lin" valueType="num">
                                      <p:cBhvr>
                                        <p:cTn id="76" dur="500"/>
                                        <p:tgtEl>
                                          <p:spTgt spid="7"/>
                                        </p:tgtEl>
                                        <p:attrNameLst>
                                          <p:attrName>ppt_h</p:attrName>
                                        </p:attrNameLst>
                                      </p:cBhvr>
                                      <p:tavLst>
                                        <p:tav tm="0">
                                          <p:val>
                                            <p:strVal val="ppt_h"/>
                                          </p:val>
                                        </p:tav>
                                        <p:tav tm="100000">
                                          <p:val>
                                            <p:fltVal val="0"/>
                                          </p:val>
                                        </p:tav>
                                      </p:tavLst>
                                    </p:anim>
                                    <p:animEffect transition="out" filter="fade">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childTnLst>
                          </p:cTn>
                        </p:par>
                        <p:par>
                          <p:cTn id="79" fill="hold" nodeType="afterGroup">
                            <p:stCondLst>
                              <p:cond delay="2500"/>
                            </p:stCondLst>
                            <p:childTnLst>
                              <p:par>
                                <p:cTn id="80" presetID="35" presetClass="path" presetSubtype="0" accel="50000" decel="50000" fill="hold" nodeType="afterEffect">
                                  <p:stCondLst>
                                    <p:cond delay="0"/>
                                  </p:stCondLst>
                                  <p:childTnLst>
                                    <p:animMotion origin="layout" path="M 0.02096 0.00371 L -0.76185 0.01922 " pathEditMode="relative" rAng="0" ptsTypes="AA">
                                      <p:cBhvr>
                                        <p:cTn id="81" dur="6000" fill="hold"/>
                                        <p:tgtEl>
                                          <p:spTgt spid="11"/>
                                        </p:tgtEl>
                                        <p:attrNameLst>
                                          <p:attrName>ppt_x</p:attrName>
                                          <p:attrName>ppt_y</p:attrName>
                                        </p:attrNameLst>
                                      </p:cBhvr>
                                      <p:rCtr x="-39141" y="764"/>
                                    </p:animMotion>
                                  </p:child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10"/>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42" presetClass="path" presetSubtype="0" accel="50000" decel="50000" fill="hold" nodeType="clickEffect">
                                  <p:stCondLst>
                                    <p:cond delay="0"/>
                                  </p:stCondLst>
                                  <p:childTnLst>
                                    <p:animMotion origin="layout" path="M -3.75E-6 2.22222E-6 L -0.32578 -0.21852 " pathEditMode="relative" rAng="0" ptsTypes="AA">
                                      <p:cBhvr>
                                        <p:cTn id="86" dur="2000" fill="hold"/>
                                        <p:tgtEl>
                                          <p:spTgt spid="10"/>
                                        </p:tgtEl>
                                        <p:attrNameLst>
                                          <p:attrName>ppt_x</p:attrName>
                                          <p:attrName>ppt_y</p:attrName>
                                        </p:attrNameLst>
                                      </p:cBhvr>
                                      <p:rCtr x="-16289" y="-10926"/>
                                    </p:animMotion>
                                  </p:childTnLst>
                                </p:cTn>
                              </p:par>
                            </p:childTnLst>
                          </p:cTn>
                        </p:par>
                        <p:par>
                          <p:cTn id="87" fill="hold" nodeType="afterGroup">
                            <p:stCondLst>
                              <p:cond delay="2000"/>
                            </p:stCondLst>
                            <p:childTnLst>
                              <p:par>
                                <p:cTn id="88" presetID="53" presetClass="exit" presetSubtype="32" fill="hold" nodeType="afterEffect">
                                  <p:stCondLst>
                                    <p:cond delay="0"/>
                                  </p:stCondLst>
                                  <p:childTnLst>
                                    <p:anim calcmode="lin" valueType="num">
                                      <p:cBhvr>
                                        <p:cTn id="89" dur="500"/>
                                        <p:tgtEl>
                                          <p:spTgt spid="10"/>
                                        </p:tgtEl>
                                        <p:attrNameLst>
                                          <p:attrName>ppt_w</p:attrName>
                                        </p:attrNameLst>
                                      </p:cBhvr>
                                      <p:tavLst>
                                        <p:tav tm="0">
                                          <p:val>
                                            <p:strVal val="ppt_w"/>
                                          </p:val>
                                        </p:tav>
                                        <p:tav tm="100000">
                                          <p:val>
                                            <p:fltVal val="0"/>
                                          </p:val>
                                        </p:tav>
                                      </p:tavLst>
                                    </p:anim>
                                    <p:anim calcmode="lin" valueType="num">
                                      <p:cBhvr>
                                        <p:cTn id="90" dur="500"/>
                                        <p:tgtEl>
                                          <p:spTgt spid="10"/>
                                        </p:tgtEl>
                                        <p:attrNameLst>
                                          <p:attrName>ppt_h</p:attrName>
                                        </p:attrNameLst>
                                      </p:cBhvr>
                                      <p:tavLst>
                                        <p:tav tm="0">
                                          <p:val>
                                            <p:strVal val="ppt_h"/>
                                          </p:val>
                                        </p:tav>
                                        <p:tav tm="100000">
                                          <p:val>
                                            <p:fltVal val="0"/>
                                          </p:val>
                                        </p:tav>
                                      </p:tavLst>
                                    </p:anim>
                                    <p:animEffect transition="out" filter="fade">
                                      <p:cBhvr>
                                        <p:cTn id="91" dur="500"/>
                                        <p:tgtEl>
                                          <p:spTgt spid="10"/>
                                        </p:tgtEl>
                                      </p:cBhvr>
                                    </p:animEffect>
                                    <p:set>
                                      <p:cBhvr>
                                        <p:cTn id="9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812800" y="1234824"/>
            <a:ext cx="28304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tất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cả</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các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hạng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tổng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đều</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cùng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a:t>
            </a:r>
            <a:r>
              <a:rPr lang="en-US" b="1" dirty="0">
                <a:solidFill>
                  <a:prstClr val="black"/>
                </a:solidFill>
                <a:latin typeface="UTM Avo" panose="02040603050506020204" pitchFamily="18" charset="0"/>
              </a:rPr>
              <a:t>?</a:t>
            </a:r>
          </a:p>
        </p:txBody>
      </p:sp>
      <p:sp>
        <p:nvSpPr>
          <p:cNvPr id="24581" name="Text Box 5"/>
          <p:cNvSpPr txBox="1">
            <a:spLocks noChangeArrowheads="1"/>
          </p:cNvSpPr>
          <p:nvPr/>
        </p:nvSpPr>
        <p:spPr bwMode="auto">
          <a:xfrm>
            <a:off x="812800" y="1240874"/>
            <a:ext cx="29719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tất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cả</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các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hạng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tổng</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cùng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 </a:t>
            </a:r>
            <a:r>
              <a:rPr lang="en-US" dirty="0" err="1">
                <a:solidFill>
                  <a:srgbClr val="FF0000"/>
                </a:solidFill>
                <a:latin typeface="UTM Avo" panose="02040603050506020204" pitchFamily="18" charset="0"/>
              </a:rPr>
              <a:t>tổng</a:t>
            </a:r>
            <a:r>
              <a:rPr lang="en-US" dirty="0">
                <a:solidFill>
                  <a:srgbClr val="FF0000"/>
                </a:solidFill>
                <a:latin typeface="UTM Avo" panose="02040603050506020204" pitchFamily="18" charset="0"/>
              </a:rPr>
              <a:t> chia </a:t>
            </a:r>
            <a:r>
              <a:rPr lang="en-US" dirty="0" err="1">
                <a:solidFill>
                  <a:srgbClr val="FF0000"/>
                </a:solidFill>
                <a:latin typeface="UTM Avo" panose="02040603050506020204" pitchFamily="18" charset="0"/>
              </a:rPr>
              <a:t>hết</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cho</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đó</a:t>
            </a:r>
            <a:r>
              <a:rPr lang="en-US" dirty="0">
                <a:solidFill>
                  <a:srgbClr val="FF0000"/>
                </a:solidFill>
                <a:latin typeface="UTM Avo" panose="02040603050506020204" pitchFamily="18" charset="0"/>
              </a:rPr>
              <a:t>.</a:t>
            </a:r>
          </a:p>
        </p:txBody>
      </p:sp>
      <p:sp>
        <p:nvSpPr>
          <p:cNvPr id="24582" name="Text Box 6"/>
          <p:cNvSpPr txBox="1">
            <a:spLocks noChangeArrowheads="1"/>
          </p:cNvSpPr>
          <p:nvPr/>
        </p:nvSpPr>
        <p:spPr bwMode="auto">
          <a:xfrm>
            <a:off x="8454978" y="1212220"/>
            <a:ext cx="28226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mỗi</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đều</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cùng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hiệu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chúng</a:t>
            </a:r>
            <a:r>
              <a:rPr lang="en-US" dirty="0">
                <a:solidFill>
                  <a:prstClr val="black"/>
                </a:solidFill>
                <a:latin typeface="UTM Avo" panose="02040603050506020204" pitchFamily="18" charset="0"/>
              </a:rPr>
              <a:t>….?</a:t>
            </a:r>
          </a:p>
        </p:txBody>
      </p:sp>
      <p:sp>
        <p:nvSpPr>
          <p:cNvPr id="24583" name="Text Box 7"/>
          <p:cNvSpPr txBox="1">
            <a:spLocks noChangeArrowheads="1"/>
          </p:cNvSpPr>
          <p:nvPr/>
        </p:nvSpPr>
        <p:spPr bwMode="auto">
          <a:xfrm>
            <a:off x="8448628" y="1201423"/>
            <a:ext cx="30258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mỗi</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đều</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cùng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 </a:t>
            </a:r>
            <a:r>
              <a:rPr lang="en-US" dirty="0" err="1">
                <a:solidFill>
                  <a:srgbClr val="FF0000"/>
                </a:solidFill>
                <a:latin typeface="UTM Avo" panose="02040603050506020204" pitchFamily="18" charset="0"/>
              </a:rPr>
              <a:t>hiệu</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của</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chúng</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cũng</a:t>
            </a:r>
            <a:r>
              <a:rPr lang="en-US" dirty="0">
                <a:solidFill>
                  <a:srgbClr val="FF0000"/>
                </a:solidFill>
                <a:latin typeface="UTM Avo" panose="02040603050506020204" pitchFamily="18" charset="0"/>
              </a:rPr>
              <a:t> chia </a:t>
            </a:r>
            <a:r>
              <a:rPr lang="en-US" dirty="0" err="1">
                <a:solidFill>
                  <a:srgbClr val="FF0000"/>
                </a:solidFill>
                <a:latin typeface="UTM Avo" panose="02040603050506020204" pitchFamily="18" charset="0"/>
              </a:rPr>
              <a:t>hết</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cho</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đó</a:t>
            </a:r>
            <a:r>
              <a:rPr lang="en-US" dirty="0">
                <a:solidFill>
                  <a:srgbClr val="FF0000"/>
                </a:solidFill>
                <a:latin typeface="UTM Avo" panose="02040603050506020204" pitchFamily="18" charset="0"/>
              </a:rPr>
              <a:t>.</a:t>
            </a:r>
          </a:p>
        </p:txBody>
      </p:sp>
      <p:sp>
        <p:nvSpPr>
          <p:cNvPr id="24584" name="Text Box 8"/>
          <p:cNvSpPr txBox="1">
            <a:spLocks noChangeArrowheads="1"/>
          </p:cNvSpPr>
          <p:nvPr/>
        </p:nvSpPr>
        <p:spPr bwMode="auto">
          <a:xfrm>
            <a:off x="831847" y="5272564"/>
            <a:ext cx="28734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thừa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tích</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tích</a:t>
            </a:r>
            <a:r>
              <a:rPr lang="en-US" dirty="0">
                <a:solidFill>
                  <a:prstClr val="black"/>
                </a:solidFill>
                <a:latin typeface="UTM Avo" panose="02040603050506020204" pitchFamily="18" charset="0"/>
              </a:rPr>
              <a:t>…</a:t>
            </a:r>
          </a:p>
        </p:txBody>
      </p:sp>
      <p:sp>
        <p:nvSpPr>
          <p:cNvPr id="24585" name="Text Box 9"/>
          <p:cNvSpPr txBox="1">
            <a:spLocks noChangeArrowheads="1"/>
          </p:cNvSpPr>
          <p:nvPr/>
        </p:nvSpPr>
        <p:spPr bwMode="auto">
          <a:xfrm>
            <a:off x="831847" y="5134064"/>
            <a:ext cx="29157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thừa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tích</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 </a:t>
            </a:r>
            <a:r>
              <a:rPr lang="en-US" dirty="0" err="1">
                <a:solidFill>
                  <a:srgbClr val="FF0000"/>
                </a:solidFill>
                <a:latin typeface="UTM Avo" panose="02040603050506020204" pitchFamily="18" charset="0"/>
              </a:rPr>
              <a:t>tích</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sẽ</a:t>
            </a:r>
            <a:r>
              <a:rPr lang="en-US" dirty="0">
                <a:solidFill>
                  <a:srgbClr val="FF0000"/>
                </a:solidFill>
                <a:latin typeface="UTM Avo" panose="02040603050506020204" pitchFamily="18" charset="0"/>
              </a:rPr>
              <a:t> chia </a:t>
            </a:r>
            <a:r>
              <a:rPr lang="en-US" dirty="0" err="1">
                <a:solidFill>
                  <a:srgbClr val="FF0000"/>
                </a:solidFill>
                <a:latin typeface="UTM Avo" panose="02040603050506020204" pitchFamily="18" charset="0"/>
              </a:rPr>
              <a:t>hết</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cho</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đó</a:t>
            </a:r>
            <a:r>
              <a:rPr lang="en-US" dirty="0">
                <a:solidFill>
                  <a:srgbClr val="FF0000"/>
                </a:solidFill>
                <a:latin typeface="UTM Avo" panose="02040603050506020204" pitchFamily="18" charset="0"/>
              </a:rPr>
              <a:t>.</a:t>
            </a:r>
          </a:p>
        </p:txBody>
      </p:sp>
      <p:sp>
        <p:nvSpPr>
          <p:cNvPr id="24586" name="Text Box 10"/>
          <p:cNvSpPr txBox="1">
            <a:spLocks noChangeArrowheads="1"/>
          </p:cNvSpPr>
          <p:nvPr/>
        </p:nvSpPr>
        <p:spPr bwMode="auto">
          <a:xfrm>
            <a:off x="8249286" y="5540640"/>
            <a:ext cx="3069336"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Bef>
                <a:spcPct val="50000"/>
              </a:spcBef>
              <a:spcAft>
                <a:spcPct val="0"/>
              </a:spcAft>
            </a:pPr>
            <a:r>
              <a:rPr lang="en-US" dirty="0" err="1">
                <a:solidFill>
                  <a:prstClr val="black"/>
                </a:solidFill>
                <a:latin typeface="UTM Avo" panose="02040603050506020204" pitchFamily="18" charset="0"/>
              </a:rPr>
              <a:t>Nêu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cách</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tìm</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ước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tự</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nhiên</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lớn</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hơn</a:t>
            </a:r>
            <a:r>
              <a:rPr lang="en-US" dirty="0">
                <a:solidFill>
                  <a:prstClr val="black"/>
                </a:solidFill>
                <a:latin typeface="UTM Avo" panose="02040603050506020204" pitchFamily="18" charset="0"/>
              </a:rPr>
              <a:t> 1.</a:t>
            </a:r>
          </a:p>
        </p:txBody>
      </p:sp>
      <p:sp>
        <p:nvSpPr>
          <p:cNvPr id="24587" name="Text Box 11"/>
          <p:cNvSpPr txBox="1">
            <a:spLocks noChangeArrowheads="1"/>
          </p:cNvSpPr>
          <p:nvPr/>
        </p:nvSpPr>
        <p:spPr bwMode="auto">
          <a:xfrm>
            <a:off x="7895603" y="5059577"/>
            <a:ext cx="356791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Aft>
                <a:spcPct val="0"/>
              </a:spcAft>
            </a:pPr>
            <a:r>
              <a:rPr lang="en-US" dirty="0" err="1">
                <a:solidFill>
                  <a:srgbClr val="FF0000"/>
                </a:solidFill>
                <a:latin typeface="UTM Avo" panose="02040603050506020204" pitchFamily="18" charset="0"/>
              </a:rPr>
              <a:t>Để</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tìm</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các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ước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của</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tự</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nhiên</a:t>
            </a:r>
            <a:r>
              <a:rPr lang="en-US" dirty="0">
                <a:solidFill>
                  <a:srgbClr val="FF0000"/>
                </a:solidFill>
                <a:latin typeface="UTM Avo" panose="02040603050506020204" pitchFamily="18" charset="0"/>
              </a:rPr>
              <a:t> n </a:t>
            </a:r>
            <a:r>
              <a:rPr lang="en-US" dirty="0" err="1">
                <a:solidFill>
                  <a:srgbClr val="FF0000"/>
                </a:solidFill>
                <a:latin typeface="UTM Avo" panose="02040603050506020204" pitchFamily="18" charset="0"/>
              </a:rPr>
              <a:t>lớn</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hơn</a:t>
            </a:r>
            <a:r>
              <a:rPr lang="en-US" dirty="0">
                <a:solidFill>
                  <a:srgbClr val="FF0000"/>
                </a:solidFill>
                <a:latin typeface="UTM Avo" panose="02040603050506020204" pitchFamily="18" charset="0"/>
              </a:rPr>
              <a:t> 1 ta </a:t>
            </a:r>
            <a:r>
              <a:rPr lang="en-US" dirty="0" err="1">
                <a:solidFill>
                  <a:srgbClr val="FF0000"/>
                </a:solidFill>
                <a:latin typeface="UTM Avo" panose="02040603050506020204" pitchFamily="18" charset="0"/>
              </a:rPr>
              <a:t>có</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thể</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lấy</a:t>
            </a:r>
            <a:r>
              <a:rPr lang="en-US" dirty="0">
                <a:solidFill>
                  <a:srgbClr val="FF0000"/>
                </a:solidFill>
                <a:latin typeface="UTM Avo" panose="02040603050506020204" pitchFamily="18" charset="0"/>
              </a:rPr>
              <a:t> n chia </a:t>
            </a:r>
            <a:r>
              <a:rPr lang="en-US" dirty="0" err="1">
                <a:solidFill>
                  <a:srgbClr val="FF0000"/>
                </a:solidFill>
                <a:latin typeface="UTM Avo" panose="02040603050506020204" pitchFamily="18" charset="0"/>
              </a:rPr>
              <a:t>cho</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các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từ</a:t>
            </a:r>
            <a:r>
              <a:rPr lang="en-US" dirty="0">
                <a:solidFill>
                  <a:srgbClr val="FF0000"/>
                </a:solidFill>
                <a:latin typeface="UTM Avo" panose="02040603050506020204" pitchFamily="18" charset="0"/>
              </a:rPr>
              <a:t> 1 </a:t>
            </a:r>
            <a:r>
              <a:rPr lang="en-US" dirty="0" err="1">
                <a:solidFill>
                  <a:srgbClr val="FF0000"/>
                </a:solidFill>
                <a:latin typeface="UTM Avo" panose="02040603050506020204" pitchFamily="18" charset="0"/>
              </a:rPr>
              <a:t>đến</a:t>
            </a:r>
            <a:r>
              <a:rPr lang="en-US" dirty="0">
                <a:solidFill>
                  <a:srgbClr val="FF0000"/>
                </a:solidFill>
                <a:latin typeface="UTM Avo" panose="02040603050506020204" pitchFamily="18" charset="0"/>
              </a:rPr>
              <a:t> n. Khi </a:t>
            </a:r>
            <a:r>
              <a:rPr lang="en-US" dirty="0" err="1">
                <a:solidFill>
                  <a:srgbClr val="FF0000"/>
                </a:solidFill>
                <a:latin typeface="UTM Avo" panose="02040603050506020204" pitchFamily="18" charset="0"/>
              </a:rPr>
              <a:t>đó</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các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phép</a:t>
            </a:r>
            <a:r>
              <a:rPr lang="en-US" dirty="0">
                <a:solidFill>
                  <a:srgbClr val="FF0000"/>
                </a:solidFill>
                <a:latin typeface="UTM Avo" panose="02040603050506020204" pitchFamily="18" charset="0"/>
              </a:rPr>
              <a:t> chia </a:t>
            </a:r>
            <a:r>
              <a:rPr lang="en-US" dirty="0" err="1">
                <a:solidFill>
                  <a:srgbClr val="FF0000"/>
                </a:solidFill>
                <a:latin typeface="UTM Avo" panose="02040603050506020204" pitchFamily="18" charset="0"/>
              </a:rPr>
              <a:t>hết</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cho</a:t>
            </a:r>
            <a:r>
              <a:rPr lang="en-US" dirty="0">
                <a:solidFill>
                  <a:srgbClr val="FF0000"/>
                </a:solidFill>
                <a:latin typeface="UTM Avo" panose="02040603050506020204" pitchFamily="18" charset="0"/>
              </a:rPr>
              <a:t> ta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chia </a:t>
            </a:r>
            <a:r>
              <a:rPr lang="en-US" dirty="0" err="1">
                <a:solidFill>
                  <a:srgbClr val="FF0000"/>
                </a:solidFill>
                <a:latin typeface="UTM Avo" panose="02040603050506020204" pitchFamily="18" charset="0"/>
              </a:rPr>
              <a:t>là</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ước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của</a:t>
            </a:r>
            <a:r>
              <a:rPr lang="en-US" dirty="0">
                <a:solidFill>
                  <a:srgbClr val="FF0000"/>
                </a:solidFill>
                <a:latin typeface="UTM Avo" panose="02040603050506020204" pitchFamily="18" charset="0"/>
              </a:rPr>
              <a:t> n.</a:t>
            </a:r>
          </a:p>
        </p:txBody>
      </p:sp>
      <p:sp>
        <p:nvSpPr>
          <p:cNvPr id="24588" name="Text Box 12"/>
          <p:cNvSpPr txBox="1">
            <a:spLocks noChangeArrowheads="1"/>
          </p:cNvSpPr>
          <p:nvPr/>
        </p:nvSpPr>
        <p:spPr bwMode="auto">
          <a:xfrm>
            <a:off x="4587530" y="3109041"/>
            <a:ext cx="254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2400" b="1" dirty="0">
                <a:solidFill>
                  <a:srgbClr val="FF0000"/>
                </a:solidFill>
                <a:latin typeface="UTM Avo" panose="02040603050506020204" pitchFamily="18" charset="0"/>
              </a:rPr>
              <a:t>TÍNH CHẤT CHIA HẾT CỦA MỘT TỔNG</a:t>
            </a:r>
            <a:endParaRPr lang="en-US" sz="2400" b="1" dirty="0">
              <a:solidFill>
                <a:srgbClr val="660066"/>
              </a:solidFill>
              <a:latin typeface="UTM Avo" panose="02040603050506020204" pitchFamily="18" charset="0"/>
              <a:cs typeface="Arial" pitchFamily="34" charset="0"/>
            </a:endParaRPr>
          </a:p>
        </p:txBody>
      </p:sp>
      <p:pic>
        <p:nvPicPr>
          <p:cNvPr id="24590" name="Picture 14" descr="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356" y="1102373"/>
            <a:ext cx="2830403" cy="147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5" desc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5603" y="907512"/>
            <a:ext cx="3381997" cy="166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descr="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3378" y="5039797"/>
            <a:ext cx="2820330" cy="151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7" descr="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89384" y="2867403"/>
            <a:ext cx="3313626" cy="168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Text Box 18"/>
          <p:cNvSpPr txBox="1">
            <a:spLocks noChangeArrowheads="1"/>
          </p:cNvSpPr>
          <p:nvPr/>
        </p:nvSpPr>
        <p:spPr bwMode="auto">
          <a:xfrm>
            <a:off x="157692" y="1592412"/>
            <a:ext cx="573616" cy="46166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2400" b="1" dirty="0">
                <a:solidFill>
                  <a:srgbClr val="FF0066"/>
                </a:solidFill>
                <a:latin typeface="UTM Avo" panose="02040603050506020204" pitchFamily="18" charset="0"/>
                <a:cs typeface="Arial" pitchFamily="34" charset="0"/>
              </a:rPr>
              <a:t>1</a:t>
            </a:r>
          </a:p>
        </p:txBody>
      </p:sp>
      <p:sp>
        <p:nvSpPr>
          <p:cNvPr id="24595" name="Text Box 19"/>
          <p:cNvSpPr txBox="1">
            <a:spLocks noChangeArrowheads="1"/>
          </p:cNvSpPr>
          <p:nvPr/>
        </p:nvSpPr>
        <p:spPr bwMode="auto">
          <a:xfrm>
            <a:off x="11391668" y="1511588"/>
            <a:ext cx="571500" cy="46166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2400" b="1" dirty="0">
                <a:solidFill>
                  <a:srgbClr val="FF0066"/>
                </a:solidFill>
                <a:latin typeface="UTM Avo" panose="02040603050506020204" pitchFamily="18" charset="0"/>
                <a:cs typeface="Arial" pitchFamily="34" charset="0"/>
              </a:rPr>
              <a:t>2</a:t>
            </a:r>
          </a:p>
        </p:txBody>
      </p:sp>
      <p:sp>
        <p:nvSpPr>
          <p:cNvPr id="24596" name="Text Box 20"/>
          <p:cNvSpPr txBox="1">
            <a:spLocks noChangeArrowheads="1"/>
          </p:cNvSpPr>
          <p:nvPr/>
        </p:nvSpPr>
        <p:spPr bwMode="auto">
          <a:xfrm>
            <a:off x="11498791" y="5567409"/>
            <a:ext cx="535517" cy="46166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2400" b="1" dirty="0">
                <a:solidFill>
                  <a:srgbClr val="FF0066"/>
                </a:solidFill>
                <a:latin typeface="UTM Avo" panose="02040603050506020204" pitchFamily="18" charset="0"/>
                <a:cs typeface="Arial" pitchFamily="34" charset="0"/>
              </a:rPr>
              <a:t>6</a:t>
            </a:r>
          </a:p>
        </p:txBody>
      </p:sp>
      <p:sp>
        <p:nvSpPr>
          <p:cNvPr id="24597" name="Text Box 21"/>
          <p:cNvSpPr txBox="1">
            <a:spLocks noChangeArrowheads="1"/>
          </p:cNvSpPr>
          <p:nvPr/>
        </p:nvSpPr>
        <p:spPr bwMode="auto">
          <a:xfrm>
            <a:off x="157692" y="5551646"/>
            <a:ext cx="573616" cy="46166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2400" b="1" dirty="0">
                <a:solidFill>
                  <a:srgbClr val="FF0066"/>
                </a:solidFill>
                <a:latin typeface="UTM Avo" panose="02040603050506020204" pitchFamily="18" charset="0"/>
                <a:cs typeface="Arial" pitchFamily="34" charset="0"/>
              </a:rPr>
              <a:t>5</a:t>
            </a:r>
          </a:p>
        </p:txBody>
      </p:sp>
      <p:sp>
        <p:nvSpPr>
          <p:cNvPr id="24599" name="Text Box 23"/>
          <p:cNvSpPr txBox="1">
            <a:spLocks noChangeArrowheads="1"/>
          </p:cNvSpPr>
          <p:nvPr/>
        </p:nvSpPr>
        <p:spPr bwMode="auto">
          <a:xfrm>
            <a:off x="8220456" y="3076205"/>
            <a:ext cx="30571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chỉ</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có</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hạng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tổng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không</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còn</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các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hạng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khác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đều</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đó</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 …</a:t>
            </a:r>
          </a:p>
        </p:txBody>
      </p:sp>
      <p:sp>
        <p:nvSpPr>
          <p:cNvPr id="24600" name="Text Box 24"/>
          <p:cNvSpPr txBox="1">
            <a:spLocks noChangeArrowheads="1"/>
          </p:cNvSpPr>
          <p:nvPr/>
        </p:nvSpPr>
        <p:spPr bwMode="auto">
          <a:xfrm>
            <a:off x="8165530" y="3039683"/>
            <a:ext cx="305714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50000"/>
              </a:spcBef>
              <a:spcAft>
                <a:spcPct val="0"/>
              </a:spcAft>
            </a:pPr>
            <a:r>
              <a:rPr lang="en-US" dirty="0" err="1">
                <a:solidFill>
                  <a:prstClr val="black"/>
                </a:solidFill>
                <a:latin typeface="UTM Avo" panose="02040603050506020204" pitchFamily="18" charset="0"/>
              </a:rPr>
              <a:t>Nếu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chỉ</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có</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hạng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tổng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không</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một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còn</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các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hạng</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khác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đều</a:t>
            </a:r>
            <a:r>
              <a:rPr lang="en-US" dirty="0">
                <a:solidFill>
                  <a:prstClr val="black"/>
                </a:solidFill>
                <a:latin typeface="UTM Avo" panose="02040603050506020204" pitchFamily="18" charset="0"/>
              </a:rPr>
              <a:t> chia </a:t>
            </a:r>
            <a:r>
              <a:rPr lang="en-US" dirty="0" err="1">
                <a:solidFill>
                  <a:prstClr val="black"/>
                </a:solidFill>
                <a:latin typeface="UTM Avo" panose="02040603050506020204" pitchFamily="18" charset="0"/>
              </a:rPr>
              <a:t>hết</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cho</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đó</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thì</a:t>
            </a:r>
            <a:r>
              <a:rPr lang="en-US" dirty="0">
                <a:solidFill>
                  <a:prstClr val="black"/>
                </a:solidFill>
                <a:latin typeface="UTM Avo" panose="02040603050506020204" pitchFamily="18" charset="0"/>
              </a:rPr>
              <a:t> </a:t>
            </a:r>
            <a:r>
              <a:rPr lang="en-US" dirty="0" err="1">
                <a:solidFill>
                  <a:srgbClr val="FF0000"/>
                </a:solidFill>
                <a:latin typeface="UTM Avo" panose="02040603050506020204" pitchFamily="18" charset="0"/>
              </a:rPr>
              <a:t>tổng</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không</a:t>
            </a:r>
            <a:r>
              <a:rPr lang="en-US" dirty="0">
                <a:solidFill>
                  <a:srgbClr val="FF0000"/>
                </a:solidFill>
                <a:latin typeface="UTM Avo" panose="02040603050506020204" pitchFamily="18" charset="0"/>
              </a:rPr>
              <a:t> chia </a:t>
            </a:r>
            <a:r>
              <a:rPr lang="en-US" dirty="0" err="1">
                <a:solidFill>
                  <a:srgbClr val="FF0000"/>
                </a:solidFill>
                <a:latin typeface="UTM Avo" panose="02040603050506020204" pitchFamily="18" charset="0"/>
              </a:rPr>
              <a:t>hết</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cho</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đó</a:t>
            </a:r>
            <a:r>
              <a:rPr lang="en-US" dirty="0">
                <a:solidFill>
                  <a:srgbClr val="FF0000"/>
                </a:solidFill>
                <a:latin typeface="UTM Avo" panose="02040603050506020204" pitchFamily="18" charset="0"/>
              </a:rPr>
              <a:t>.</a:t>
            </a:r>
          </a:p>
        </p:txBody>
      </p:sp>
      <p:sp>
        <p:nvSpPr>
          <p:cNvPr id="24603" name="Text Box 27"/>
          <p:cNvSpPr txBox="1">
            <a:spLocks noChangeArrowheads="1"/>
          </p:cNvSpPr>
          <p:nvPr/>
        </p:nvSpPr>
        <p:spPr bwMode="auto">
          <a:xfrm>
            <a:off x="11492600" y="3761821"/>
            <a:ext cx="573617" cy="46166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2400" b="1" dirty="0">
                <a:solidFill>
                  <a:srgbClr val="FF0066"/>
                </a:solidFill>
                <a:latin typeface="UTM Avo" panose="02040603050506020204" pitchFamily="18" charset="0"/>
                <a:cs typeface="Arial" pitchFamily="34" charset="0"/>
              </a:rPr>
              <a:t>4</a:t>
            </a:r>
          </a:p>
        </p:txBody>
      </p:sp>
      <p:pic>
        <p:nvPicPr>
          <p:cNvPr id="24605" name="Picture 29" descr="hoahong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95603" y="3050887"/>
            <a:ext cx="3420771" cy="166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60" name="Text Box 84"/>
          <p:cNvSpPr txBox="1">
            <a:spLocks noChangeArrowheads="1"/>
          </p:cNvSpPr>
          <p:nvPr/>
        </p:nvSpPr>
        <p:spPr bwMode="auto">
          <a:xfrm>
            <a:off x="812800" y="3346541"/>
            <a:ext cx="282262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dirty="0" err="1">
                <a:solidFill>
                  <a:prstClr val="black"/>
                </a:solidFill>
                <a:latin typeface="UTM Avo" panose="02040603050506020204" pitchFamily="18" charset="0"/>
              </a:rPr>
              <a:t>Nêu</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cách</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tìm</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các</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bội</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của</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số</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tự</a:t>
            </a:r>
            <a:r>
              <a:rPr lang="en-US" dirty="0">
                <a:solidFill>
                  <a:prstClr val="black"/>
                </a:solidFill>
                <a:latin typeface="UTM Avo" panose="02040603050506020204" pitchFamily="18" charset="0"/>
              </a:rPr>
              <a:t> </a:t>
            </a:r>
            <a:r>
              <a:rPr lang="en-US" dirty="0" err="1">
                <a:solidFill>
                  <a:prstClr val="black"/>
                </a:solidFill>
                <a:latin typeface="UTM Avo" panose="02040603050506020204" pitchFamily="18" charset="0"/>
              </a:rPr>
              <a:t>nhiên</a:t>
            </a:r>
            <a:r>
              <a:rPr lang="en-US" dirty="0">
                <a:solidFill>
                  <a:prstClr val="black"/>
                </a:solidFill>
                <a:latin typeface="UTM Avo" panose="02040603050506020204" pitchFamily="18" charset="0"/>
              </a:rPr>
              <a:t> n</a:t>
            </a:r>
          </a:p>
        </p:txBody>
      </p:sp>
      <p:sp>
        <p:nvSpPr>
          <p:cNvPr id="24661" name="Text Box 85"/>
          <p:cNvSpPr txBox="1">
            <a:spLocks noChangeArrowheads="1"/>
          </p:cNvSpPr>
          <p:nvPr/>
        </p:nvSpPr>
        <p:spPr bwMode="auto">
          <a:xfrm>
            <a:off x="831848" y="2869289"/>
            <a:ext cx="298760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50000"/>
              </a:spcBef>
              <a:spcAft>
                <a:spcPct val="0"/>
              </a:spcAft>
            </a:pPr>
            <a:r>
              <a:rPr lang="en-US" dirty="0" err="1">
                <a:solidFill>
                  <a:srgbClr val="FF0000"/>
                </a:solidFill>
                <a:latin typeface="UTM Avo" panose="02040603050506020204" pitchFamily="18" charset="0"/>
              </a:rPr>
              <a:t>Để</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tìm</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các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bội</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của</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số</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tự</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nhiên</a:t>
            </a:r>
            <a:r>
              <a:rPr lang="en-US" dirty="0">
                <a:solidFill>
                  <a:srgbClr val="FF0000"/>
                </a:solidFill>
                <a:latin typeface="UTM Avo" panose="02040603050506020204" pitchFamily="18" charset="0"/>
              </a:rPr>
              <a:t> n ta </a:t>
            </a:r>
            <a:r>
              <a:rPr lang="en-US" dirty="0" err="1">
                <a:solidFill>
                  <a:srgbClr val="FF0000"/>
                </a:solidFill>
                <a:latin typeface="UTM Avo" panose="02040603050506020204" pitchFamily="18" charset="0"/>
              </a:rPr>
              <a:t>có</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lần</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lượt</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nhân</a:t>
            </a:r>
            <a:r>
              <a:rPr lang="en-US" dirty="0">
                <a:solidFill>
                  <a:srgbClr val="FF0000"/>
                </a:solidFill>
                <a:latin typeface="UTM Avo" panose="02040603050506020204" pitchFamily="18" charset="0"/>
              </a:rPr>
              <a:t> n </a:t>
            </a:r>
            <a:r>
              <a:rPr lang="en-US" dirty="0" err="1">
                <a:solidFill>
                  <a:srgbClr val="FF0000"/>
                </a:solidFill>
                <a:latin typeface="UTM Avo" panose="02040603050506020204" pitchFamily="18" charset="0"/>
              </a:rPr>
              <a:t>với</a:t>
            </a:r>
            <a:r>
              <a:rPr lang="en-US" dirty="0">
                <a:solidFill>
                  <a:srgbClr val="FF0000"/>
                </a:solidFill>
                <a:latin typeface="UTM Avo" panose="02040603050506020204" pitchFamily="18" charset="0"/>
              </a:rPr>
              <a:t> 0; 1; 2; 3…. </a:t>
            </a:r>
            <a:r>
              <a:rPr lang="en-US" dirty="0" err="1">
                <a:solidFill>
                  <a:srgbClr val="FF0000"/>
                </a:solidFill>
                <a:latin typeface="UTM Avo" panose="02040603050506020204" pitchFamily="18" charset="0"/>
              </a:rPr>
              <a:t>khi</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đó</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các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kết</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quả</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nhận</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được</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đều</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là</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bội</a:t>
            </a:r>
            <a:r>
              <a:rPr lang="en-US" dirty="0">
                <a:solidFill>
                  <a:srgbClr val="FF0000"/>
                </a:solidFill>
                <a:latin typeface="UTM Avo" panose="02040603050506020204" pitchFamily="18" charset="0"/>
              </a:rPr>
              <a:t> </a:t>
            </a:r>
            <a:r>
              <a:rPr lang="en-US" dirty="0" err="1">
                <a:solidFill>
                  <a:srgbClr val="FF0000"/>
                </a:solidFill>
                <a:latin typeface="UTM Avo" panose="02040603050506020204" pitchFamily="18" charset="0"/>
              </a:rPr>
              <a:t>của</a:t>
            </a:r>
            <a:r>
              <a:rPr lang="en-US" dirty="0">
                <a:solidFill>
                  <a:srgbClr val="FF0000"/>
                </a:solidFill>
                <a:latin typeface="UTM Avo" panose="02040603050506020204" pitchFamily="18" charset="0"/>
              </a:rPr>
              <a:t> n.</a:t>
            </a:r>
          </a:p>
        </p:txBody>
      </p:sp>
      <p:pic>
        <p:nvPicPr>
          <p:cNvPr id="24662" name="Picture 86" descr="ho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579" y="2885240"/>
            <a:ext cx="2852290" cy="151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63" name="Text Box 87"/>
          <p:cNvSpPr txBox="1">
            <a:spLocks noChangeArrowheads="1"/>
          </p:cNvSpPr>
          <p:nvPr/>
        </p:nvSpPr>
        <p:spPr bwMode="auto">
          <a:xfrm>
            <a:off x="160742" y="3478374"/>
            <a:ext cx="574673" cy="46166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2400" b="1" dirty="0">
                <a:solidFill>
                  <a:srgbClr val="FF0066"/>
                </a:solidFill>
                <a:latin typeface="UTM Avo" panose="02040603050506020204" pitchFamily="18" charset="0"/>
                <a:cs typeface="Arial" pitchFamily="34" charset="0"/>
              </a:rPr>
              <a:t>3</a:t>
            </a:r>
          </a:p>
        </p:txBody>
      </p:sp>
      <p:pic>
        <p:nvPicPr>
          <p:cNvPr id="5" name="Picture 4">
            <a:extLst>
              <a:ext uri="{FF2B5EF4-FFF2-40B4-BE49-F238E27FC236}">
                <a16:creationId xmlns:a16="http://schemas.microsoft.com/office/drawing/2014/main" id="{B02E6A83-B8F9-2F91-4895-701BA6CFFF4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95603" y="4779001"/>
            <a:ext cx="3496065" cy="1966536"/>
          </a:xfrm>
          <a:prstGeom prst="rect">
            <a:avLst/>
          </a:prstGeom>
        </p:spPr>
      </p:pic>
    </p:spTree>
    <p:extLst>
      <p:ext uri="{BB962C8B-B14F-4D97-AF65-F5344CB8AC3E}">
        <p14:creationId xmlns:p14="http://schemas.microsoft.com/office/powerpoint/2010/main" val="23840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24593"/>
                                        </p:tgtEl>
                                        <p:attrNameLst>
                                          <p:attrName>ppt_w</p:attrName>
                                        </p:attrNameLst>
                                      </p:cBhvr>
                                      <p:tavLst>
                                        <p:tav tm="0">
                                          <p:val>
                                            <p:strVal val="ppt_w"/>
                                          </p:val>
                                        </p:tav>
                                        <p:tav tm="100000">
                                          <p:val>
                                            <p:fltVal val="0"/>
                                          </p:val>
                                        </p:tav>
                                      </p:tavLst>
                                    </p:anim>
                                    <p:anim calcmode="lin" valueType="num">
                                      <p:cBhvr>
                                        <p:cTn id="7" dur="1000"/>
                                        <p:tgtEl>
                                          <p:spTgt spid="24593"/>
                                        </p:tgtEl>
                                        <p:attrNameLst>
                                          <p:attrName>ppt_h</p:attrName>
                                        </p:attrNameLst>
                                      </p:cBhvr>
                                      <p:tavLst>
                                        <p:tav tm="0">
                                          <p:val>
                                            <p:strVal val="ppt_h"/>
                                          </p:val>
                                        </p:tav>
                                        <p:tav tm="100000">
                                          <p:val>
                                            <p:fltVal val="0"/>
                                          </p:val>
                                        </p:tav>
                                      </p:tavLst>
                                    </p:anim>
                                    <p:anim calcmode="lin" valueType="num">
                                      <p:cBhvr>
                                        <p:cTn id="8" dur="1000"/>
                                        <p:tgtEl>
                                          <p:spTgt spid="2459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459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4593"/>
                                        </p:tgtEl>
                                        <p:attrNameLst>
                                          <p:attrName>style.visibility</p:attrName>
                                        </p:attrNameLst>
                                      </p:cBhvr>
                                      <p:to>
                                        <p:strVal val="hidden"/>
                                      </p:to>
                                    </p:set>
                                  </p:childTnLst>
                                </p:cTn>
                              </p:par>
                              <p:par>
                                <p:cTn id="11" presetID="51" presetClass="entr" presetSubtype="0" fill="hold" grpId="0" nodeType="withEffect">
                                  <p:stCondLst>
                                    <p:cond delay="0"/>
                                  </p:stCondLst>
                                  <p:childTnLst>
                                    <p:set>
                                      <p:cBhvr>
                                        <p:cTn id="12" dur="1" fill="hold">
                                          <p:stCondLst>
                                            <p:cond delay="0"/>
                                          </p:stCondLst>
                                        </p:cTn>
                                        <p:tgtEl>
                                          <p:spTgt spid="24588"/>
                                        </p:tgtEl>
                                        <p:attrNameLst>
                                          <p:attrName>style.visibility</p:attrName>
                                        </p:attrNameLst>
                                      </p:cBhvr>
                                      <p:to>
                                        <p:strVal val="visible"/>
                                      </p:to>
                                    </p:set>
                                    <p:animEffect transition="in" filter="fade">
                                      <p:cBhvr>
                                        <p:cTn id="13" dur="770" decel="100000"/>
                                        <p:tgtEl>
                                          <p:spTgt spid="24588"/>
                                        </p:tgtEl>
                                      </p:cBhvr>
                                    </p:animEffect>
                                    <p:animScale>
                                      <p:cBhvr>
                                        <p:cTn id="14" dur="770" decel="100000"/>
                                        <p:tgtEl>
                                          <p:spTgt spid="24588"/>
                                        </p:tgtEl>
                                      </p:cBhvr>
                                      <p:from x="10000" y="10000"/>
                                      <p:to x="200000" y="450000"/>
                                    </p:animScale>
                                    <p:animScale>
                                      <p:cBhvr>
                                        <p:cTn id="15" dur="1230" accel="100000" fill="hold">
                                          <p:stCondLst>
                                            <p:cond delay="770"/>
                                          </p:stCondLst>
                                        </p:cTn>
                                        <p:tgtEl>
                                          <p:spTgt spid="24588"/>
                                        </p:tgtEl>
                                      </p:cBhvr>
                                      <p:from x="200000" y="450000"/>
                                      <p:to x="100000" y="100000"/>
                                    </p:animScale>
                                    <p:set>
                                      <p:cBhvr>
                                        <p:cTn id="16" dur="770" fill="hold"/>
                                        <p:tgtEl>
                                          <p:spTgt spid="24588"/>
                                        </p:tgtEl>
                                        <p:attrNameLst>
                                          <p:attrName>ppt_x</p:attrName>
                                        </p:attrNameLst>
                                      </p:cBhvr>
                                      <p:to>
                                        <p:strVal val="(0.5)"/>
                                      </p:to>
                                    </p:set>
                                    <p:anim from="(0.5)" to="(#ppt_x)" calcmode="lin" valueType="num">
                                      <p:cBhvr>
                                        <p:cTn id="17" dur="1230" accel="100000" fill="hold">
                                          <p:stCondLst>
                                            <p:cond delay="770"/>
                                          </p:stCondLst>
                                        </p:cTn>
                                        <p:tgtEl>
                                          <p:spTgt spid="24588"/>
                                        </p:tgtEl>
                                        <p:attrNameLst>
                                          <p:attrName>ppt_x</p:attrName>
                                        </p:attrNameLst>
                                      </p:cBhvr>
                                    </p:anim>
                                    <p:set>
                                      <p:cBhvr>
                                        <p:cTn id="18" dur="770" fill="hold"/>
                                        <p:tgtEl>
                                          <p:spTgt spid="24588"/>
                                        </p:tgtEl>
                                        <p:attrNameLst>
                                          <p:attrName>ppt_y</p:attrName>
                                        </p:attrNameLst>
                                      </p:cBhvr>
                                      <p:to>
                                        <p:strVal val="(#ppt_y+0.4)"/>
                                      </p:to>
                                    </p:set>
                                    <p:anim from="(#ppt_y+0.4)" to="(#ppt_y)" calcmode="lin" valueType="num">
                                      <p:cBhvr>
                                        <p:cTn id="19" dur="1230" accel="100000" fill="hold">
                                          <p:stCondLst>
                                            <p:cond delay="770"/>
                                          </p:stCondLst>
                                        </p:cTn>
                                        <p:tgtEl>
                                          <p:spTgt spid="24588"/>
                                        </p:tgtEl>
                                        <p:attrNameLst>
                                          <p:attrName>ppt_y</p:attrName>
                                        </p:attrNameLst>
                                      </p:cBhvr>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459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24590"/>
                                        </p:tgtEl>
                                      </p:cBhvr>
                                    </p:animEffect>
                                    <p:set>
                                      <p:cBhvr>
                                        <p:cTn id="25" dur="1" fill="hold">
                                          <p:stCondLst>
                                            <p:cond delay="1999"/>
                                          </p:stCondLst>
                                        </p:cTn>
                                        <p:tgtEl>
                                          <p:spTgt spid="24590"/>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laser.wav"/>
                                        </p:tgtEl>
                                      </p:cMediaNode>
                                    </p:audio>
                                  </p:subTnLst>
                                </p:cTn>
                              </p:par>
                              <p:par>
                                <p:cTn id="26" presetID="26" presetClass="entr" presetSubtype="0" fill="hold" grpId="0" nodeType="withEffect">
                                  <p:stCondLst>
                                    <p:cond delay="0"/>
                                  </p:stCondLst>
                                  <p:childTnLst>
                                    <p:set>
                                      <p:cBhvr>
                                        <p:cTn id="27" dur="1" fill="hold">
                                          <p:stCondLst>
                                            <p:cond delay="0"/>
                                          </p:stCondLst>
                                        </p:cTn>
                                        <p:tgtEl>
                                          <p:spTgt spid="24580"/>
                                        </p:tgtEl>
                                        <p:attrNameLst>
                                          <p:attrName>style.visibility</p:attrName>
                                        </p:attrNameLst>
                                      </p:cBhvr>
                                      <p:to>
                                        <p:strVal val="visible"/>
                                      </p:to>
                                    </p:set>
                                    <p:animEffect transition="in" filter="wipe(down)">
                                      <p:cBhvr>
                                        <p:cTn id="28" dur="580">
                                          <p:stCondLst>
                                            <p:cond delay="0"/>
                                          </p:stCondLst>
                                        </p:cTn>
                                        <p:tgtEl>
                                          <p:spTgt spid="24580"/>
                                        </p:tgtEl>
                                      </p:cBhvr>
                                    </p:animEffect>
                                    <p:anim calcmode="lin" valueType="num">
                                      <p:cBhvr>
                                        <p:cTn id="29" dur="1822" tmFilter="0,0; 0.14,0.36; 0.43,0.73; 0.71,0.91; 1.0,1.0">
                                          <p:stCondLst>
                                            <p:cond delay="0"/>
                                          </p:stCondLst>
                                        </p:cTn>
                                        <p:tgtEl>
                                          <p:spTgt spid="2458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458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458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458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4580"/>
                                        </p:tgtEl>
                                        <p:attrNameLst>
                                          <p:attrName>ppt_y</p:attrName>
                                        </p:attrNameLst>
                                      </p:cBhvr>
                                      <p:tavLst>
                                        <p:tav tm="0" fmla="#ppt_y-sin(pi*$)/81">
                                          <p:val>
                                            <p:fltVal val="0"/>
                                          </p:val>
                                        </p:tav>
                                        <p:tav tm="100000">
                                          <p:val>
                                            <p:fltVal val="1"/>
                                          </p:val>
                                        </p:tav>
                                      </p:tavLst>
                                    </p:anim>
                                    <p:animScale>
                                      <p:cBhvr>
                                        <p:cTn id="34" dur="26">
                                          <p:stCondLst>
                                            <p:cond delay="650"/>
                                          </p:stCondLst>
                                        </p:cTn>
                                        <p:tgtEl>
                                          <p:spTgt spid="24580"/>
                                        </p:tgtEl>
                                      </p:cBhvr>
                                      <p:to x="100000" y="60000"/>
                                    </p:animScale>
                                    <p:animScale>
                                      <p:cBhvr>
                                        <p:cTn id="35" dur="166" decel="50000">
                                          <p:stCondLst>
                                            <p:cond delay="676"/>
                                          </p:stCondLst>
                                        </p:cTn>
                                        <p:tgtEl>
                                          <p:spTgt spid="24580"/>
                                        </p:tgtEl>
                                      </p:cBhvr>
                                      <p:to x="100000" y="100000"/>
                                    </p:animScale>
                                    <p:animScale>
                                      <p:cBhvr>
                                        <p:cTn id="36" dur="26">
                                          <p:stCondLst>
                                            <p:cond delay="1312"/>
                                          </p:stCondLst>
                                        </p:cTn>
                                        <p:tgtEl>
                                          <p:spTgt spid="24580"/>
                                        </p:tgtEl>
                                      </p:cBhvr>
                                      <p:to x="100000" y="80000"/>
                                    </p:animScale>
                                    <p:animScale>
                                      <p:cBhvr>
                                        <p:cTn id="37" dur="166" decel="50000">
                                          <p:stCondLst>
                                            <p:cond delay="1338"/>
                                          </p:stCondLst>
                                        </p:cTn>
                                        <p:tgtEl>
                                          <p:spTgt spid="24580"/>
                                        </p:tgtEl>
                                      </p:cBhvr>
                                      <p:to x="100000" y="100000"/>
                                    </p:animScale>
                                    <p:animScale>
                                      <p:cBhvr>
                                        <p:cTn id="38" dur="26">
                                          <p:stCondLst>
                                            <p:cond delay="1642"/>
                                          </p:stCondLst>
                                        </p:cTn>
                                        <p:tgtEl>
                                          <p:spTgt spid="24580"/>
                                        </p:tgtEl>
                                      </p:cBhvr>
                                      <p:to x="100000" y="90000"/>
                                    </p:animScale>
                                    <p:animScale>
                                      <p:cBhvr>
                                        <p:cTn id="39" dur="166" decel="50000">
                                          <p:stCondLst>
                                            <p:cond delay="1668"/>
                                          </p:stCondLst>
                                        </p:cTn>
                                        <p:tgtEl>
                                          <p:spTgt spid="24580"/>
                                        </p:tgtEl>
                                      </p:cBhvr>
                                      <p:to x="100000" y="100000"/>
                                    </p:animScale>
                                    <p:animScale>
                                      <p:cBhvr>
                                        <p:cTn id="40" dur="26">
                                          <p:stCondLst>
                                            <p:cond delay="1808"/>
                                          </p:stCondLst>
                                        </p:cTn>
                                        <p:tgtEl>
                                          <p:spTgt spid="24580"/>
                                        </p:tgtEl>
                                      </p:cBhvr>
                                      <p:to x="100000" y="95000"/>
                                    </p:animScale>
                                    <p:animScale>
                                      <p:cBhvr>
                                        <p:cTn id="41" dur="166" decel="50000">
                                          <p:stCondLst>
                                            <p:cond delay="1834"/>
                                          </p:stCondLst>
                                        </p:cTn>
                                        <p:tgtEl>
                                          <p:spTgt spid="24580"/>
                                        </p:tgtEl>
                                      </p:cBhvr>
                                      <p:to x="100000" y="100000"/>
                                    </p:animScale>
                                  </p:childTnLst>
                                </p:cTn>
                              </p:par>
                            </p:childTnLst>
                          </p:cTn>
                        </p:par>
                      </p:childTnLst>
                    </p:cTn>
                  </p:par>
                </p:childTnLst>
              </p:cTn>
              <p:nextCondLst>
                <p:cond evt="onClick" delay="0">
                  <p:tgtEl>
                    <p:spTgt spid="24590"/>
                  </p:tgtEl>
                </p:cond>
              </p:nextCondLst>
            </p:seq>
            <p:seq concurrent="1" nextAc="seek">
              <p:cTn id="42" restart="whenNotActive" fill="hold" evtFilter="cancelBubble" nodeType="interactiveSeq">
                <p:stCondLst>
                  <p:cond evt="onClick" delay="0">
                    <p:tgtEl>
                      <p:spTgt spid="24594"/>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1" presetClass="exit" presetSubtype="0" fill="hold" grpId="0" nodeType="clickEffect">
                                  <p:stCondLst>
                                    <p:cond delay="0"/>
                                  </p:stCondLst>
                                  <p:childTnLst>
                                    <p:animEffect transition="out" filter="fade">
                                      <p:cBhvr>
                                        <p:cTn id="46" dur="385" accel="100000">
                                          <p:stCondLst>
                                            <p:cond delay="615"/>
                                          </p:stCondLst>
                                        </p:cTn>
                                        <p:tgtEl>
                                          <p:spTgt spid="24594"/>
                                        </p:tgtEl>
                                      </p:cBhvr>
                                    </p:animEffect>
                                    <p:animScale>
                                      <p:cBhvr>
                                        <p:cTn id="47" dur="385" accel="100000">
                                          <p:stCondLst>
                                            <p:cond delay="615"/>
                                          </p:stCondLst>
                                        </p:cTn>
                                        <p:tgtEl>
                                          <p:spTgt spid="24594"/>
                                        </p:tgtEl>
                                      </p:cBhvr>
                                      <p:from x="200000" y="450000"/>
                                      <p:to x="10000" y="10000"/>
                                    </p:animScale>
                                    <p:animScale>
                                      <p:cBhvr>
                                        <p:cTn id="48" dur="615" decel="100000"/>
                                        <p:tgtEl>
                                          <p:spTgt spid="24594"/>
                                        </p:tgtEl>
                                      </p:cBhvr>
                                      <p:from x="100000" y="100000"/>
                                      <p:to x="200000" y="450000"/>
                                    </p:animScale>
                                    <p:anim from="(ppt_x)" to="(0.5)" calcmode="lin" valueType="num">
                                      <p:cBhvr>
                                        <p:cTn id="49" dur="615" decel="100000"/>
                                        <p:tgtEl>
                                          <p:spTgt spid="24594"/>
                                        </p:tgtEl>
                                        <p:attrNameLst>
                                          <p:attrName>ppt_x</p:attrName>
                                        </p:attrNameLst>
                                      </p:cBhvr>
                                    </p:anim>
                                    <p:anim from="(0.5)" to="(0.5)" calcmode="lin" valueType="num">
                                      <p:cBhvr>
                                        <p:cTn id="50" dur="385">
                                          <p:stCondLst>
                                            <p:cond delay="615"/>
                                          </p:stCondLst>
                                        </p:cTn>
                                        <p:tgtEl>
                                          <p:spTgt spid="24594"/>
                                        </p:tgtEl>
                                        <p:attrNameLst>
                                          <p:attrName>ppt_x</p:attrName>
                                        </p:attrNameLst>
                                      </p:cBhvr>
                                    </p:anim>
                                    <p:anim from="(ppt_y)" to="(ppt_y+0.4)" calcmode="lin" valueType="num">
                                      <p:cBhvr>
                                        <p:cTn id="51" dur="615" decel="100000"/>
                                        <p:tgtEl>
                                          <p:spTgt spid="24594"/>
                                        </p:tgtEl>
                                        <p:attrNameLst>
                                          <p:attrName>ppt_y</p:attrName>
                                        </p:attrNameLst>
                                      </p:cBhvr>
                                    </p:anim>
                                    <p:anim from="(ppt_y)" to="(ppt_y)" calcmode="lin" valueType="num">
                                      <p:cBhvr>
                                        <p:cTn id="52" dur="385">
                                          <p:stCondLst>
                                            <p:cond delay="615"/>
                                          </p:stCondLst>
                                        </p:cTn>
                                        <p:tgtEl>
                                          <p:spTgt spid="24594"/>
                                        </p:tgtEl>
                                        <p:attrNameLst>
                                          <p:attrName>ppt_y</p:attrName>
                                        </p:attrNameLst>
                                      </p:cBhvr>
                                    </p:anim>
                                    <p:set>
                                      <p:cBhvr>
                                        <p:cTn id="53" dur="1" fill="hold">
                                          <p:stCondLst>
                                            <p:cond delay="999"/>
                                          </p:stCondLst>
                                        </p:cTn>
                                        <p:tgtEl>
                                          <p:spTgt spid="2459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par>
                                <p:cTn id="54" presetID="10" presetClass="entr" presetSubtype="0" fill="hold" grpId="0" nodeType="withEffect">
                                  <p:stCondLst>
                                    <p:cond delay="0"/>
                                  </p:stCondLst>
                                  <p:childTnLst>
                                    <p:set>
                                      <p:cBhvr>
                                        <p:cTn id="55" dur="1" fill="hold">
                                          <p:stCondLst>
                                            <p:cond delay="0"/>
                                          </p:stCondLst>
                                        </p:cTn>
                                        <p:tgtEl>
                                          <p:spTgt spid="24581"/>
                                        </p:tgtEl>
                                        <p:attrNameLst>
                                          <p:attrName>style.visibility</p:attrName>
                                        </p:attrNameLst>
                                      </p:cBhvr>
                                      <p:to>
                                        <p:strVal val="visible"/>
                                      </p:to>
                                    </p:set>
                                    <p:animEffect transition="in" filter="fade">
                                      <p:cBhvr>
                                        <p:cTn id="56" dur="500"/>
                                        <p:tgtEl>
                                          <p:spTgt spid="24581"/>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24580"/>
                                        </p:tgtEl>
                                        <p:attrNameLst>
                                          <p:attrName>style.visibility</p:attrName>
                                        </p:attrNameLst>
                                      </p:cBhvr>
                                      <p:to>
                                        <p:strVal val="hidden"/>
                                      </p:to>
                                    </p:set>
                                  </p:childTnLst>
                                </p:cTn>
                              </p:par>
                            </p:childTnLst>
                          </p:cTn>
                        </p:par>
                      </p:childTnLst>
                    </p:cTn>
                  </p:par>
                </p:childTnLst>
              </p:cTn>
              <p:nextCondLst>
                <p:cond evt="onClick" delay="0">
                  <p:tgtEl>
                    <p:spTgt spid="24594"/>
                  </p:tgtEl>
                </p:cond>
              </p:nextCondLst>
            </p:seq>
            <p:seq concurrent="1" nextAc="seek">
              <p:cTn id="59" restart="whenNotActive" fill="hold" evtFilter="cancelBubble" nodeType="interactiveSeq">
                <p:stCondLst>
                  <p:cond evt="onClick" delay="0">
                    <p:tgtEl>
                      <p:spTgt spid="2459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12" fill="hold" nodeType="clickEffect">
                                  <p:stCondLst>
                                    <p:cond delay="0"/>
                                  </p:stCondLst>
                                  <p:childTnLst>
                                    <p:anim calcmode="lin" valueType="num">
                                      <p:cBhvr additive="base">
                                        <p:cTn id="63" dur="500"/>
                                        <p:tgtEl>
                                          <p:spTgt spid="24591"/>
                                        </p:tgtEl>
                                        <p:attrNameLst>
                                          <p:attrName>ppt_x</p:attrName>
                                        </p:attrNameLst>
                                      </p:cBhvr>
                                      <p:tavLst>
                                        <p:tav tm="0">
                                          <p:val>
                                            <p:strVal val="ppt_x"/>
                                          </p:val>
                                        </p:tav>
                                        <p:tav tm="100000">
                                          <p:val>
                                            <p:strVal val="0-ppt_w/2"/>
                                          </p:val>
                                        </p:tav>
                                      </p:tavLst>
                                    </p:anim>
                                    <p:anim calcmode="lin" valueType="num">
                                      <p:cBhvr additive="base">
                                        <p:cTn id="64" dur="500"/>
                                        <p:tgtEl>
                                          <p:spTgt spid="24591"/>
                                        </p:tgtEl>
                                        <p:attrNameLst>
                                          <p:attrName>ppt_y</p:attrName>
                                        </p:attrNameLst>
                                      </p:cBhvr>
                                      <p:tavLst>
                                        <p:tav tm="0">
                                          <p:val>
                                            <p:strVal val="ppt_y"/>
                                          </p:val>
                                        </p:tav>
                                        <p:tav tm="100000">
                                          <p:val>
                                            <p:strVal val="1+ppt_h/2"/>
                                          </p:val>
                                        </p:tav>
                                      </p:tavLst>
                                    </p:anim>
                                    <p:set>
                                      <p:cBhvr>
                                        <p:cTn id="65" dur="1" fill="hold">
                                          <p:stCondLst>
                                            <p:cond delay="499"/>
                                          </p:stCondLst>
                                        </p:cTn>
                                        <p:tgtEl>
                                          <p:spTgt spid="2459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laser.wav"/>
                                        </p:tgtEl>
                                      </p:cMediaNode>
                                    </p:audio>
                                  </p:subTnLst>
                                </p:cTn>
                              </p:par>
                              <p:par>
                                <p:cTn id="66" presetID="25" presetClass="entr" presetSubtype="0" fill="hold" grpId="0" nodeType="withEffect">
                                  <p:stCondLst>
                                    <p:cond delay="0"/>
                                  </p:stCondLst>
                                  <p:childTnLst>
                                    <p:set>
                                      <p:cBhvr>
                                        <p:cTn id="67" dur="1" fill="hold">
                                          <p:stCondLst>
                                            <p:cond delay="0"/>
                                          </p:stCondLst>
                                        </p:cTn>
                                        <p:tgtEl>
                                          <p:spTgt spid="24582"/>
                                        </p:tgtEl>
                                        <p:attrNameLst>
                                          <p:attrName>style.visibility</p:attrName>
                                        </p:attrNameLst>
                                      </p:cBhvr>
                                      <p:to>
                                        <p:strVal val="visible"/>
                                      </p:to>
                                    </p:set>
                                    <p:anim calcmode="lin" valueType="num">
                                      <p:cBhvr>
                                        <p:cTn id="68" dur="500" decel="50000" fill="hold">
                                          <p:stCondLst>
                                            <p:cond delay="0"/>
                                          </p:stCondLst>
                                        </p:cTn>
                                        <p:tgtEl>
                                          <p:spTgt spid="24582"/>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4582"/>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4582"/>
                                        </p:tgtEl>
                                        <p:attrNameLst>
                                          <p:attrName>ppt_w</p:attrName>
                                        </p:attrNameLst>
                                      </p:cBhvr>
                                      <p:tavLst>
                                        <p:tav tm="0">
                                          <p:val>
                                            <p:strVal val="#ppt_w*.05"/>
                                          </p:val>
                                        </p:tav>
                                        <p:tav tm="100000">
                                          <p:val>
                                            <p:strVal val="#ppt_w"/>
                                          </p:val>
                                        </p:tav>
                                      </p:tavLst>
                                    </p:anim>
                                    <p:anim calcmode="lin" valueType="num">
                                      <p:cBhvr>
                                        <p:cTn id="71" dur="1000" fill="hold"/>
                                        <p:tgtEl>
                                          <p:spTgt spid="24582"/>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4582"/>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4582"/>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4582"/>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4582"/>
                                        </p:tgtEl>
                                      </p:cBhvr>
                                    </p:animEffect>
                                  </p:childTnLst>
                                </p:cTn>
                              </p:par>
                            </p:childTnLst>
                          </p:cTn>
                        </p:par>
                      </p:childTnLst>
                    </p:cTn>
                  </p:par>
                </p:childTnLst>
              </p:cTn>
              <p:nextCondLst>
                <p:cond evt="onClick" delay="0">
                  <p:tgtEl>
                    <p:spTgt spid="24591"/>
                  </p:tgtEl>
                </p:cond>
              </p:nextCondLst>
            </p:seq>
            <p:seq concurrent="1" nextAc="seek">
              <p:cTn id="76" restart="whenNotActive" fill="hold" evtFilter="cancelBubble" nodeType="interactiveSeq">
                <p:stCondLst>
                  <p:cond evt="onClick" delay="0">
                    <p:tgtEl>
                      <p:spTgt spid="24595"/>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1" presetClass="exit" presetSubtype="0" fill="hold" grpId="0" nodeType="clickEffect">
                                  <p:stCondLst>
                                    <p:cond delay="0"/>
                                  </p:stCondLst>
                                  <p:iterate type="lt">
                                    <p:tmPct val="5000"/>
                                  </p:iterate>
                                  <p:childTnLst>
                                    <p:anim calcmode="lin" valueType="num">
                                      <p:cBhvr>
                                        <p:cTn id="80" dur="1000"/>
                                        <p:tgtEl>
                                          <p:spTgt spid="24595"/>
                                        </p:tgtEl>
                                        <p:attrNameLst>
                                          <p:attrName>ppt_w</p:attrName>
                                        </p:attrNameLst>
                                      </p:cBhvr>
                                      <p:tavLst>
                                        <p:tav tm="0">
                                          <p:val>
                                            <p:strVal val="ppt_w"/>
                                          </p:val>
                                        </p:tav>
                                        <p:tav tm="100000">
                                          <p:val>
                                            <p:fltVal val="0"/>
                                          </p:val>
                                        </p:tav>
                                      </p:tavLst>
                                    </p:anim>
                                    <p:anim calcmode="lin" valueType="num">
                                      <p:cBhvr>
                                        <p:cTn id="81" dur="1000"/>
                                        <p:tgtEl>
                                          <p:spTgt spid="24595"/>
                                        </p:tgtEl>
                                        <p:attrNameLst>
                                          <p:attrName>ppt_h</p:attrName>
                                        </p:attrNameLst>
                                      </p:cBhvr>
                                      <p:tavLst>
                                        <p:tav tm="0">
                                          <p:val>
                                            <p:strVal val="ppt_h"/>
                                          </p:val>
                                        </p:tav>
                                        <p:tav tm="100000">
                                          <p:val>
                                            <p:fltVal val="0"/>
                                          </p:val>
                                        </p:tav>
                                      </p:tavLst>
                                    </p:anim>
                                    <p:anim calcmode="lin" valueType="num">
                                      <p:cBhvr>
                                        <p:cTn id="82" dur="1000"/>
                                        <p:tgtEl>
                                          <p:spTgt spid="24595"/>
                                        </p:tgtEl>
                                        <p:attrNameLst>
                                          <p:attrName>style.rotation</p:attrName>
                                        </p:attrNameLst>
                                      </p:cBhvr>
                                      <p:tavLst>
                                        <p:tav tm="0">
                                          <p:val>
                                            <p:fltVal val="0"/>
                                          </p:val>
                                        </p:tav>
                                        <p:tav tm="100000">
                                          <p:val>
                                            <p:fltVal val="90"/>
                                          </p:val>
                                        </p:tav>
                                      </p:tavLst>
                                    </p:anim>
                                    <p:animEffect transition="out" filter="fade">
                                      <p:cBhvr>
                                        <p:cTn id="83" dur="1000"/>
                                        <p:tgtEl>
                                          <p:spTgt spid="24595"/>
                                        </p:tgtEl>
                                      </p:cBhvr>
                                    </p:animEffect>
                                    <p:set>
                                      <p:cBhvr>
                                        <p:cTn id="84" dur="1" fill="hold">
                                          <p:stCondLst>
                                            <p:cond delay="999"/>
                                          </p:stCondLst>
                                        </p:cTn>
                                        <p:tgtEl>
                                          <p:spTgt spid="24595"/>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4" name="laser.wav"/>
                                        </p:tgtEl>
                                      </p:cMediaNode>
                                    </p:audio>
                                  </p:subTnLst>
                                </p:cTn>
                              </p:par>
                              <p:par>
                                <p:cTn id="85" presetID="1" presetClass="exit" presetSubtype="0" fill="hold" grpId="1" nodeType="withEffect">
                                  <p:stCondLst>
                                    <p:cond delay="0"/>
                                  </p:stCondLst>
                                  <p:childTnLst>
                                    <p:set>
                                      <p:cBhvr>
                                        <p:cTn id="86" dur="1" fill="hold">
                                          <p:stCondLst>
                                            <p:cond delay="0"/>
                                          </p:stCondLst>
                                        </p:cTn>
                                        <p:tgtEl>
                                          <p:spTgt spid="24582"/>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6" name="camera.wav"/>
                                        </p:tgtEl>
                                      </p:cMediaNode>
                                    </p:audio>
                                  </p:subTnLst>
                                </p:cTn>
                              </p:par>
                              <p:par>
                                <p:cTn id="87" presetID="10" presetClass="entr" presetSubtype="0" fill="hold" grpId="0" nodeType="withEffect">
                                  <p:stCondLst>
                                    <p:cond delay="0"/>
                                  </p:stCondLst>
                                  <p:childTnLst>
                                    <p:set>
                                      <p:cBhvr>
                                        <p:cTn id="88" dur="1" fill="hold">
                                          <p:stCondLst>
                                            <p:cond delay="0"/>
                                          </p:stCondLst>
                                        </p:cTn>
                                        <p:tgtEl>
                                          <p:spTgt spid="24583"/>
                                        </p:tgtEl>
                                        <p:attrNameLst>
                                          <p:attrName>style.visibility</p:attrName>
                                        </p:attrNameLst>
                                      </p:cBhvr>
                                      <p:to>
                                        <p:strVal val="visible"/>
                                      </p:to>
                                    </p:set>
                                    <p:animEffect transition="in" filter="fade">
                                      <p:cBhvr>
                                        <p:cTn id="89" dur="500"/>
                                        <p:tgtEl>
                                          <p:spTgt spid="24583"/>
                                        </p:tgtEl>
                                      </p:cBhvr>
                                    </p:animEffect>
                                  </p:childTnLst>
                                  <p:subTnLst>
                                    <p:audio>
                                      <p:cMediaNode>
                                        <p:cTn display="0" masterRel="sameClick">
                                          <p:stCondLst>
                                            <p:cond evt="begin" delay="0">
                                              <p:tn val="8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595"/>
                  </p:tgtEl>
                </p:cond>
              </p:nextCondLst>
            </p:seq>
            <p:seq concurrent="1" nextAc="seek">
              <p:cTn id="90" restart="whenNotActive" fill="hold" evtFilter="cancelBubble" nodeType="interactiveSeq">
                <p:stCondLst>
                  <p:cond evt="onClick" delay="0">
                    <p:tgtEl>
                      <p:spTgt spid="24592"/>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5" presetClass="exit" presetSubtype="0" fill="hold" nodeType="clickEffect">
                                  <p:stCondLst>
                                    <p:cond delay="0"/>
                                  </p:stCondLst>
                                  <p:childTnLst>
                                    <p:animEffect transition="out" filter="fade">
                                      <p:cBhvr>
                                        <p:cTn id="94" dur="1000" accel="50000">
                                          <p:stCondLst>
                                            <p:cond delay="0"/>
                                          </p:stCondLst>
                                        </p:cTn>
                                        <p:tgtEl>
                                          <p:spTgt spid="24592"/>
                                        </p:tgtEl>
                                      </p:cBhvr>
                                    </p:animEffect>
                                    <p:anim calcmode="lin" valueType="num">
                                      <p:cBhvr>
                                        <p:cTn id="95" dur="500" accel="50000">
                                          <p:stCondLst>
                                            <p:cond delay="0"/>
                                          </p:stCondLst>
                                        </p:cTn>
                                        <p:tgtEl>
                                          <p:spTgt spid="24592"/>
                                        </p:tgtEl>
                                        <p:attrNameLst>
                                          <p:attrName>ppt_y</p:attrName>
                                        </p:attrNameLst>
                                      </p:cBhvr>
                                      <p:tavLst>
                                        <p:tav tm="0">
                                          <p:val>
                                            <p:strVal val="ppt_y"/>
                                          </p:val>
                                        </p:tav>
                                        <p:tav tm="100000">
                                          <p:val>
                                            <p:strVal val="ppt_y+.1"/>
                                          </p:val>
                                        </p:tav>
                                      </p:tavLst>
                                    </p:anim>
                                    <p:anim calcmode="lin" valueType="num">
                                      <p:cBhvr>
                                        <p:cTn id="96" dur="500" decel="50000">
                                          <p:stCondLst>
                                            <p:cond delay="500"/>
                                          </p:stCondLst>
                                        </p:cTn>
                                        <p:tgtEl>
                                          <p:spTgt spid="24592"/>
                                        </p:tgtEl>
                                        <p:attrNameLst>
                                          <p:attrName>ppt_y</p:attrName>
                                        </p:attrNameLst>
                                      </p:cBhvr>
                                      <p:tavLst>
                                        <p:tav tm="0">
                                          <p:val>
                                            <p:strVal val="ppt_y"/>
                                          </p:val>
                                        </p:tav>
                                        <p:tav tm="100000">
                                          <p:val>
                                            <p:strVal val="ppt_y-.1"/>
                                          </p:val>
                                        </p:tav>
                                      </p:tavLst>
                                    </p:anim>
                                    <p:anim calcmode="lin" valueType="num">
                                      <p:cBhvr>
                                        <p:cTn id="97" dur="500" accel="50000">
                                          <p:stCondLst>
                                            <p:cond delay="500"/>
                                          </p:stCondLst>
                                        </p:cTn>
                                        <p:tgtEl>
                                          <p:spTgt spid="24592"/>
                                        </p:tgtEl>
                                        <p:attrNameLst>
                                          <p:attrName>ppt_x</p:attrName>
                                        </p:attrNameLst>
                                      </p:cBhvr>
                                      <p:tavLst>
                                        <p:tav tm="0">
                                          <p:val>
                                            <p:strVal val="ppt_x"/>
                                          </p:val>
                                        </p:tav>
                                        <p:tav tm="100000">
                                          <p:val>
                                            <p:strVal val="ppt_x+.4"/>
                                          </p:val>
                                        </p:tav>
                                      </p:tavLst>
                                    </p:anim>
                                    <p:anim calcmode="lin" valueType="num">
                                      <p:cBhvr>
                                        <p:cTn id="98" dur="1000"/>
                                        <p:tgtEl>
                                          <p:spTgt spid="24592"/>
                                        </p:tgtEl>
                                        <p:attrNameLst>
                                          <p:attrName>ppt_h</p:attrName>
                                        </p:attrNameLst>
                                      </p:cBhvr>
                                      <p:tavLst>
                                        <p:tav tm="0">
                                          <p:val>
                                            <p:strVal val="ppt_h"/>
                                          </p:val>
                                        </p:tav>
                                        <p:tav tm="100000">
                                          <p:val>
                                            <p:strVal val="ppt_h"/>
                                          </p:val>
                                        </p:tav>
                                      </p:tavLst>
                                    </p:anim>
                                    <p:anim calcmode="lin" valueType="num">
                                      <p:cBhvr>
                                        <p:cTn id="99" dur="500" accel="50000">
                                          <p:stCondLst>
                                            <p:cond delay="0"/>
                                          </p:stCondLst>
                                        </p:cTn>
                                        <p:tgtEl>
                                          <p:spTgt spid="24592"/>
                                        </p:tgtEl>
                                        <p:attrNameLst>
                                          <p:attrName>ppt_w</p:attrName>
                                        </p:attrNameLst>
                                      </p:cBhvr>
                                      <p:tavLst>
                                        <p:tav tm="0">
                                          <p:val>
                                            <p:strVal val="ppt_w"/>
                                          </p:val>
                                        </p:tav>
                                        <p:tav tm="100000">
                                          <p:val>
                                            <p:strVal val="ppt_w*.05"/>
                                          </p:val>
                                        </p:tav>
                                      </p:tavLst>
                                    </p:anim>
                                    <p:anim calcmode="lin" valueType="num">
                                      <p:cBhvr>
                                        <p:cTn id="100" dur="500" decel="50000">
                                          <p:stCondLst>
                                            <p:cond delay="500"/>
                                          </p:stCondLst>
                                        </p:cTn>
                                        <p:tgtEl>
                                          <p:spTgt spid="24592"/>
                                        </p:tgtEl>
                                        <p:attrNameLst>
                                          <p:attrName>ppt_w</p:attrName>
                                        </p:attrNameLst>
                                      </p:cBhvr>
                                      <p:tavLst>
                                        <p:tav tm="0">
                                          <p:val>
                                            <p:strVal val="ppt_w"/>
                                          </p:val>
                                        </p:tav>
                                        <p:tav tm="100000">
                                          <p:val>
                                            <p:strVal val="ppt_w/.05"/>
                                          </p:val>
                                        </p:tav>
                                      </p:tavLst>
                                    </p:anim>
                                    <p:anim calcmode="lin" valueType="num">
                                      <p:cBhvr>
                                        <p:cTn id="101" dur="500" accel="50000">
                                          <p:stCondLst>
                                            <p:cond delay="500"/>
                                          </p:stCondLst>
                                        </p:cTn>
                                        <p:tgtEl>
                                          <p:spTgt spid="24592"/>
                                        </p:tgtEl>
                                        <p:attrNameLst>
                                          <p:attrName>style.rotation</p:attrName>
                                        </p:attrNameLst>
                                      </p:cBhvr>
                                      <p:tavLst>
                                        <p:tav tm="0">
                                          <p:val>
                                            <p:fltVal val="0"/>
                                          </p:val>
                                        </p:tav>
                                        <p:tav tm="100000">
                                          <p:val>
                                            <p:fltVal val="-90"/>
                                          </p:val>
                                        </p:tav>
                                      </p:tavLst>
                                    </p:anim>
                                    <p:set>
                                      <p:cBhvr>
                                        <p:cTn id="102" dur="1" fill="hold">
                                          <p:stCondLst>
                                            <p:cond delay="999"/>
                                          </p:stCondLst>
                                        </p:cTn>
                                        <p:tgtEl>
                                          <p:spTgt spid="24592"/>
                                        </p:tgtEl>
                                        <p:attrNameLst>
                                          <p:attrName>style.visibility</p:attrName>
                                        </p:attrNameLst>
                                      </p:cBhvr>
                                      <p:to>
                                        <p:strVal val="hidden"/>
                                      </p:to>
                                    </p:set>
                                  </p:childTnLst>
                                </p:cTn>
                              </p:par>
                              <p:par>
                                <p:cTn id="103" presetID="55" presetClass="entr" presetSubtype="0" fill="hold" grpId="0" nodeType="withEffect">
                                  <p:stCondLst>
                                    <p:cond delay="0"/>
                                  </p:stCondLst>
                                  <p:childTnLst>
                                    <p:set>
                                      <p:cBhvr>
                                        <p:cTn id="104" dur="1" fill="hold">
                                          <p:stCondLst>
                                            <p:cond delay="0"/>
                                          </p:stCondLst>
                                        </p:cTn>
                                        <p:tgtEl>
                                          <p:spTgt spid="24584"/>
                                        </p:tgtEl>
                                        <p:attrNameLst>
                                          <p:attrName>style.visibility</p:attrName>
                                        </p:attrNameLst>
                                      </p:cBhvr>
                                      <p:to>
                                        <p:strVal val="visible"/>
                                      </p:to>
                                    </p:set>
                                    <p:anim calcmode="lin" valueType="num">
                                      <p:cBhvr>
                                        <p:cTn id="105" dur="1000" fill="hold"/>
                                        <p:tgtEl>
                                          <p:spTgt spid="24584"/>
                                        </p:tgtEl>
                                        <p:attrNameLst>
                                          <p:attrName>ppt_w</p:attrName>
                                        </p:attrNameLst>
                                      </p:cBhvr>
                                      <p:tavLst>
                                        <p:tav tm="0">
                                          <p:val>
                                            <p:strVal val="#ppt_w*0.70"/>
                                          </p:val>
                                        </p:tav>
                                        <p:tav tm="100000">
                                          <p:val>
                                            <p:strVal val="#ppt_w"/>
                                          </p:val>
                                        </p:tav>
                                      </p:tavLst>
                                    </p:anim>
                                    <p:anim calcmode="lin" valueType="num">
                                      <p:cBhvr>
                                        <p:cTn id="106" dur="1000" fill="hold"/>
                                        <p:tgtEl>
                                          <p:spTgt spid="24584"/>
                                        </p:tgtEl>
                                        <p:attrNameLst>
                                          <p:attrName>ppt_h</p:attrName>
                                        </p:attrNameLst>
                                      </p:cBhvr>
                                      <p:tavLst>
                                        <p:tav tm="0">
                                          <p:val>
                                            <p:strVal val="#ppt_h"/>
                                          </p:val>
                                        </p:tav>
                                        <p:tav tm="100000">
                                          <p:val>
                                            <p:strVal val="#ppt_h"/>
                                          </p:val>
                                        </p:tav>
                                      </p:tavLst>
                                    </p:anim>
                                    <p:animEffect transition="in" filter="fade">
                                      <p:cBhvr>
                                        <p:cTn id="107" dur="1000"/>
                                        <p:tgtEl>
                                          <p:spTgt spid="24584"/>
                                        </p:tgtEl>
                                      </p:cBhvr>
                                    </p:animEffect>
                                  </p:childTnLst>
                                  <p:subTnLst>
                                    <p:audio>
                                      <p:cMediaNode>
                                        <p:cTn display="0" masterRel="sameClick">
                                          <p:stCondLst>
                                            <p:cond evt="begin" delay="0">
                                              <p:tn val="103"/>
                                            </p:cond>
                                          </p:stCondLst>
                                          <p:endCondLst>
                                            <p:cond evt="onStopAudio" delay="0">
                                              <p:tgtEl>
                                                <p:sldTgt/>
                                              </p:tgtEl>
                                            </p:cond>
                                          </p:endCondLst>
                                        </p:cTn>
                                        <p:tgtEl>
                                          <p:sndTgt r:embed="rId6" name="camera.wav"/>
                                        </p:tgtEl>
                                      </p:cMediaNode>
                                    </p:audio>
                                  </p:subTnLst>
                                </p:cTn>
                              </p:par>
                            </p:childTnLst>
                          </p:cTn>
                        </p:par>
                      </p:childTnLst>
                    </p:cTn>
                  </p:par>
                </p:childTnLst>
              </p:cTn>
              <p:nextCondLst>
                <p:cond evt="onClick" delay="0">
                  <p:tgtEl>
                    <p:spTgt spid="24592"/>
                  </p:tgtEl>
                </p:cond>
              </p:nextCondLst>
            </p:seq>
            <p:seq concurrent="1" nextAc="seek">
              <p:cTn id="108" restart="whenNotActive" fill="hold" evtFilter="cancelBubble" nodeType="interactiveSeq">
                <p:stCondLst>
                  <p:cond evt="onClick" delay="0">
                    <p:tgtEl>
                      <p:spTgt spid="24597"/>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5" presetClass="exit" presetSubtype="0" fill="hold" grpId="0" nodeType="clickEffect">
                                  <p:stCondLst>
                                    <p:cond delay="0"/>
                                  </p:stCondLst>
                                  <p:childTnLst>
                                    <p:anim calcmode="lin" valueType="num">
                                      <p:cBhvr>
                                        <p:cTn id="112" dur="1000"/>
                                        <p:tgtEl>
                                          <p:spTgt spid="24597"/>
                                        </p:tgtEl>
                                        <p:attrNameLst>
                                          <p:attrName>ppt_w</p:attrName>
                                        </p:attrNameLst>
                                      </p:cBhvr>
                                      <p:tavLst>
                                        <p:tav tm="0">
                                          <p:val>
                                            <p:strVal val="ppt_w"/>
                                          </p:val>
                                        </p:tav>
                                        <p:tav tm="100000">
                                          <p:val>
                                            <p:fltVal val="0"/>
                                          </p:val>
                                        </p:tav>
                                      </p:tavLst>
                                    </p:anim>
                                    <p:anim calcmode="lin" valueType="num">
                                      <p:cBhvr>
                                        <p:cTn id="113" dur="1000"/>
                                        <p:tgtEl>
                                          <p:spTgt spid="24597"/>
                                        </p:tgtEl>
                                        <p:attrNameLst>
                                          <p:attrName>ppt_h</p:attrName>
                                        </p:attrNameLst>
                                      </p:cBhvr>
                                      <p:tavLst>
                                        <p:tav tm="0">
                                          <p:val>
                                            <p:strVal val="ppt_h"/>
                                          </p:val>
                                        </p:tav>
                                        <p:tav tm="100000">
                                          <p:val>
                                            <p:fltVal val="0"/>
                                          </p:val>
                                        </p:tav>
                                      </p:tavLst>
                                    </p:anim>
                                    <p:anim calcmode="lin" valueType="num">
                                      <p:cBhvr>
                                        <p:cTn id="114" dur="1000"/>
                                        <p:tgtEl>
                                          <p:spTgt spid="2459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5" dur="1000"/>
                                        <p:tgtEl>
                                          <p:spTgt spid="2459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6" dur="1" fill="hold">
                                          <p:stCondLst>
                                            <p:cond delay="999"/>
                                          </p:stCondLst>
                                        </p:cTn>
                                        <p:tgtEl>
                                          <p:spTgt spid="24597"/>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4584"/>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24585"/>
                                        </p:tgtEl>
                                        <p:attrNameLst>
                                          <p:attrName>style.visibility</p:attrName>
                                        </p:attrNameLst>
                                      </p:cBhvr>
                                      <p:to>
                                        <p:strVal val="visible"/>
                                      </p:to>
                                    </p:set>
                                    <p:animEffect transition="in" filter="fade">
                                      <p:cBhvr>
                                        <p:cTn id="121" dur="500"/>
                                        <p:tgtEl>
                                          <p:spTgt spid="24585"/>
                                        </p:tgtEl>
                                      </p:cBhvr>
                                    </p:animEffect>
                                  </p:childTnLst>
                                  <p:subTnLst>
                                    <p:audio>
                                      <p:cMediaNode>
                                        <p:cTn display="0" masterRel="sameClick">
                                          <p:stCondLst>
                                            <p:cond evt="begin" delay="0">
                                              <p:tn val="119"/>
                                            </p:cond>
                                          </p:stCondLst>
                                          <p:endCondLst>
                                            <p:cond evt="onStopAudio" delay="0">
                                              <p:tgtEl>
                                                <p:sldTgt/>
                                              </p:tgtEl>
                                            </p:cond>
                                          </p:endCondLst>
                                        </p:cTn>
                                        <p:tgtEl>
                                          <p:sndTgt r:embed="rId6" name="camera.wav"/>
                                        </p:tgtEl>
                                      </p:cMediaNode>
                                    </p:audio>
                                  </p:subTnLst>
                                </p:cTn>
                              </p:par>
                            </p:childTnLst>
                          </p:cTn>
                        </p:par>
                      </p:childTnLst>
                    </p:cTn>
                  </p:par>
                </p:childTnLst>
              </p:cTn>
              <p:nextCondLst>
                <p:cond evt="onClick" delay="0">
                  <p:tgtEl>
                    <p:spTgt spid="24597"/>
                  </p:tgtEl>
                </p:cond>
              </p:nextCondLst>
            </p:seq>
            <p:seq concurrent="1" nextAc="seek">
              <p:cTn id="122" restart="whenNotActive" fill="hold" evtFilter="cancelBubble" nodeType="interactiveSeq">
                <p:stCondLst>
                  <p:cond evt="onClick" delay="0">
                    <p:tgtEl>
                      <p:spTgt spid="24596"/>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5" presetClass="exit" presetSubtype="0" fill="hold" grpId="0" nodeType="clickEffect">
                                  <p:stCondLst>
                                    <p:cond delay="0"/>
                                  </p:stCondLst>
                                  <p:childTnLst>
                                    <p:anim calcmode="lin" valueType="num">
                                      <p:cBhvr>
                                        <p:cTn id="126" dur="1000"/>
                                        <p:tgtEl>
                                          <p:spTgt spid="24596"/>
                                        </p:tgtEl>
                                        <p:attrNameLst>
                                          <p:attrName>ppt_w</p:attrName>
                                        </p:attrNameLst>
                                      </p:cBhvr>
                                      <p:tavLst>
                                        <p:tav tm="0">
                                          <p:val>
                                            <p:strVal val="ppt_w"/>
                                          </p:val>
                                        </p:tav>
                                        <p:tav tm="100000">
                                          <p:val>
                                            <p:fltVal val="0"/>
                                          </p:val>
                                        </p:tav>
                                      </p:tavLst>
                                    </p:anim>
                                    <p:anim calcmode="lin" valueType="num">
                                      <p:cBhvr>
                                        <p:cTn id="127" dur="1000"/>
                                        <p:tgtEl>
                                          <p:spTgt spid="24596"/>
                                        </p:tgtEl>
                                        <p:attrNameLst>
                                          <p:attrName>ppt_h</p:attrName>
                                        </p:attrNameLst>
                                      </p:cBhvr>
                                      <p:tavLst>
                                        <p:tav tm="0">
                                          <p:val>
                                            <p:strVal val="ppt_h"/>
                                          </p:val>
                                        </p:tav>
                                        <p:tav tm="100000">
                                          <p:val>
                                            <p:fltVal val="0"/>
                                          </p:val>
                                        </p:tav>
                                      </p:tavLst>
                                    </p:anim>
                                    <p:anim calcmode="lin" valueType="num">
                                      <p:cBhvr>
                                        <p:cTn id="128" dur="1000"/>
                                        <p:tgtEl>
                                          <p:spTgt spid="2459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9" dur="1000"/>
                                        <p:tgtEl>
                                          <p:spTgt spid="2459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0" dur="1" fill="hold">
                                          <p:stCondLst>
                                            <p:cond delay="999"/>
                                          </p:stCondLst>
                                        </p:cTn>
                                        <p:tgtEl>
                                          <p:spTgt spid="24596"/>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4586"/>
                                        </p:tgtEl>
                                        <p:attrNameLst>
                                          <p:attrName>style.visibility</p:attrName>
                                        </p:attrNameLst>
                                      </p:cBhvr>
                                      <p:to>
                                        <p:strVal val="hidden"/>
                                      </p:to>
                                    </p:set>
                                  </p:childTnLst>
                                </p:cTn>
                              </p:par>
                              <p:par>
                                <p:cTn id="133" presetID="10" presetClass="entr" presetSubtype="0" fill="hold" grpId="0" nodeType="withEffect">
                                  <p:stCondLst>
                                    <p:cond delay="0"/>
                                  </p:stCondLst>
                                  <p:childTnLst>
                                    <p:set>
                                      <p:cBhvr>
                                        <p:cTn id="134" dur="1" fill="hold">
                                          <p:stCondLst>
                                            <p:cond delay="0"/>
                                          </p:stCondLst>
                                        </p:cTn>
                                        <p:tgtEl>
                                          <p:spTgt spid="24587"/>
                                        </p:tgtEl>
                                        <p:attrNameLst>
                                          <p:attrName>style.visibility</p:attrName>
                                        </p:attrNameLst>
                                      </p:cBhvr>
                                      <p:to>
                                        <p:strVal val="visible"/>
                                      </p:to>
                                    </p:set>
                                    <p:animEffect transition="in" filter="fade">
                                      <p:cBhvr>
                                        <p:cTn id="135" dur="500"/>
                                        <p:tgtEl>
                                          <p:spTgt spid="24587"/>
                                        </p:tgtEl>
                                      </p:cBhvr>
                                    </p:animEffect>
                                  </p:childTnLst>
                                  <p:subTnLst>
                                    <p:audio>
                                      <p:cMediaNode>
                                        <p:cTn display="0" masterRel="sameClick">
                                          <p:stCondLst>
                                            <p:cond evt="begin" delay="0">
                                              <p:tn val="133"/>
                                            </p:cond>
                                          </p:stCondLst>
                                          <p:endCondLst>
                                            <p:cond evt="onStopAudio" delay="0">
                                              <p:tgtEl>
                                                <p:sldTgt/>
                                              </p:tgtEl>
                                            </p:cond>
                                          </p:endCondLst>
                                        </p:cTn>
                                        <p:tgtEl>
                                          <p:sndTgt r:embed="rId6" name="camera.wav"/>
                                        </p:tgtEl>
                                      </p:cMediaNode>
                                    </p:audio>
                                  </p:subTnLst>
                                </p:cTn>
                              </p:par>
                            </p:childTnLst>
                          </p:cTn>
                        </p:par>
                      </p:childTnLst>
                    </p:cTn>
                  </p:par>
                </p:childTnLst>
              </p:cTn>
              <p:nextCondLst>
                <p:cond evt="onClick" delay="0">
                  <p:tgtEl>
                    <p:spTgt spid="24596"/>
                  </p:tgtEl>
                </p:cond>
              </p:nextCondLst>
            </p:seq>
            <p:seq concurrent="1" nextAc="seek">
              <p:cTn id="136" restart="whenNotActive" fill="hold" evtFilter="cancelBubble" nodeType="interactiveSeq">
                <p:stCondLst>
                  <p:cond evt="onClick" delay="0">
                    <p:tgtEl>
                      <p:spTgt spid="24605"/>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25" presetClass="exit" presetSubtype="0" fill="hold" nodeType="clickEffect">
                                  <p:stCondLst>
                                    <p:cond delay="0"/>
                                  </p:stCondLst>
                                  <p:childTnLst>
                                    <p:animEffect transition="out" filter="fade">
                                      <p:cBhvr>
                                        <p:cTn id="140" dur="1000" accel="50000">
                                          <p:stCondLst>
                                            <p:cond delay="0"/>
                                          </p:stCondLst>
                                        </p:cTn>
                                        <p:tgtEl>
                                          <p:spTgt spid="24605"/>
                                        </p:tgtEl>
                                      </p:cBhvr>
                                    </p:animEffect>
                                    <p:anim calcmode="lin" valueType="num">
                                      <p:cBhvr>
                                        <p:cTn id="141" dur="500" accel="50000">
                                          <p:stCondLst>
                                            <p:cond delay="0"/>
                                          </p:stCondLst>
                                        </p:cTn>
                                        <p:tgtEl>
                                          <p:spTgt spid="24605"/>
                                        </p:tgtEl>
                                        <p:attrNameLst>
                                          <p:attrName>ppt_y</p:attrName>
                                        </p:attrNameLst>
                                      </p:cBhvr>
                                      <p:tavLst>
                                        <p:tav tm="0">
                                          <p:val>
                                            <p:strVal val="ppt_y"/>
                                          </p:val>
                                        </p:tav>
                                        <p:tav tm="100000">
                                          <p:val>
                                            <p:strVal val="ppt_y+.1"/>
                                          </p:val>
                                        </p:tav>
                                      </p:tavLst>
                                    </p:anim>
                                    <p:anim calcmode="lin" valueType="num">
                                      <p:cBhvr>
                                        <p:cTn id="142" dur="500" decel="50000">
                                          <p:stCondLst>
                                            <p:cond delay="500"/>
                                          </p:stCondLst>
                                        </p:cTn>
                                        <p:tgtEl>
                                          <p:spTgt spid="24605"/>
                                        </p:tgtEl>
                                        <p:attrNameLst>
                                          <p:attrName>ppt_y</p:attrName>
                                        </p:attrNameLst>
                                      </p:cBhvr>
                                      <p:tavLst>
                                        <p:tav tm="0">
                                          <p:val>
                                            <p:strVal val="ppt_y"/>
                                          </p:val>
                                        </p:tav>
                                        <p:tav tm="100000">
                                          <p:val>
                                            <p:strVal val="ppt_y-.1"/>
                                          </p:val>
                                        </p:tav>
                                      </p:tavLst>
                                    </p:anim>
                                    <p:anim calcmode="lin" valueType="num">
                                      <p:cBhvr>
                                        <p:cTn id="143" dur="500" accel="50000">
                                          <p:stCondLst>
                                            <p:cond delay="500"/>
                                          </p:stCondLst>
                                        </p:cTn>
                                        <p:tgtEl>
                                          <p:spTgt spid="24605"/>
                                        </p:tgtEl>
                                        <p:attrNameLst>
                                          <p:attrName>ppt_x</p:attrName>
                                        </p:attrNameLst>
                                      </p:cBhvr>
                                      <p:tavLst>
                                        <p:tav tm="0">
                                          <p:val>
                                            <p:strVal val="ppt_x"/>
                                          </p:val>
                                        </p:tav>
                                        <p:tav tm="100000">
                                          <p:val>
                                            <p:strVal val="ppt_x+.4"/>
                                          </p:val>
                                        </p:tav>
                                      </p:tavLst>
                                    </p:anim>
                                    <p:anim calcmode="lin" valueType="num">
                                      <p:cBhvr>
                                        <p:cTn id="144" dur="1000"/>
                                        <p:tgtEl>
                                          <p:spTgt spid="24605"/>
                                        </p:tgtEl>
                                        <p:attrNameLst>
                                          <p:attrName>ppt_h</p:attrName>
                                        </p:attrNameLst>
                                      </p:cBhvr>
                                      <p:tavLst>
                                        <p:tav tm="0">
                                          <p:val>
                                            <p:strVal val="ppt_h"/>
                                          </p:val>
                                        </p:tav>
                                        <p:tav tm="100000">
                                          <p:val>
                                            <p:strVal val="ppt_h"/>
                                          </p:val>
                                        </p:tav>
                                      </p:tavLst>
                                    </p:anim>
                                    <p:anim calcmode="lin" valueType="num">
                                      <p:cBhvr>
                                        <p:cTn id="145" dur="500" accel="50000">
                                          <p:stCondLst>
                                            <p:cond delay="0"/>
                                          </p:stCondLst>
                                        </p:cTn>
                                        <p:tgtEl>
                                          <p:spTgt spid="24605"/>
                                        </p:tgtEl>
                                        <p:attrNameLst>
                                          <p:attrName>ppt_w</p:attrName>
                                        </p:attrNameLst>
                                      </p:cBhvr>
                                      <p:tavLst>
                                        <p:tav tm="0">
                                          <p:val>
                                            <p:strVal val="ppt_w"/>
                                          </p:val>
                                        </p:tav>
                                        <p:tav tm="100000">
                                          <p:val>
                                            <p:strVal val="ppt_w*.05"/>
                                          </p:val>
                                        </p:tav>
                                      </p:tavLst>
                                    </p:anim>
                                    <p:anim calcmode="lin" valueType="num">
                                      <p:cBhvr>
                                        <p:cTn id="146" dur="500" decel="50000">
                                          <p:stCondLst>
                                            <p:cond delay="500"/>
                                          </p:stCondLst>
                                        </p:cTn>
                                        <p:tgtEl>
                                          <p:spTgt spid="24605"/>
                                        </p:tgtEl>
                                        <p:attrNameLst>
                                          <p:attrName>ppt_w</p:attrName>
                                        </p:attrNameLst>
                                      </p:cBhvr>
                                      <p:tavLst>
                                        <p:tav tm="0">
                                          <p:val>
                                            <p:strVal val="ppt_w"/>
                                          </p:val>
                                        </p:tav>
                                        <p:tav tm="100000">
                                          <p:val>
                                            <p:strVal val="ppt_w/.05"/>
                                          </p:val>
                                        </p:tav>
                                      </p:tavLst>
                                    </p:anim>
                                    <p:anim calcmode="lin" valueType="num">
                                      <p:cBhvr>
                                        <p:cTn id="147" dur="500" accel="50000">
                                          <p:stCondLst>
                                            <p:cond delay="500"/>
                                          </p:stCondLst>
                                        </p:cTn>
                                        <p:tgtEl>
                                          <p:spTgt spid="24605"/>
                                        </p:tgtEl>
                                        <p:attrNameLst>
                                          <p:attrName>style.rotation</p:attrName>
                                        </p:attrNameLst>
                                      </p:cBhvr>
                                      <p:tavLst>
                                        <p:tav tm="0">
                                          <p:val>
                                            <p:fltVal val="0"/>
                                          </p:val>
                                        </p:tav>
                                        <p:tav tm="100000">
                                          <p:val>
                                            <p:fltVal val="-90"/>
                                          </p:val>
                                        </p:tav>
                                      </p:tavLst>
                                    </p:anim>
                                    <p:set>
                                      <p:cBhvr>
                                        <p:cTn id="148" dur="1" fill="hold">
                                          <p:stCondLst>
                                            <p:cond delay="999"/>
                                          </p:stCondLst>
                                        </p:cTn>
                                        <p:tgtEl>
                                          <p:spTgt spid="24605"/>
                                        </p:tgtEl>
                                        <p:attrNameLst>
                                          <p:attrName>style.visibility</p:attrName>
                                        </p:attrNameLst>
                                      </p:cBhvr>
                                      <p:to>
                                        <p:strVal val="hidden"/>
                                      </p:to>
                                    </p:set>
                                  </p:childTnLst>
                                </p:cTn>
                              </p:par>
                              <p:par>
                                <p:cTn id="149" presetID="51" presetClass="entr" presetSubtype="0" fill="hold" grpId="0" nodeType="withEffect">
                                  <p:stCondLst>
                                    <p:cond delay="0"/>
                                  </p:stCondLst>
                                  <p:childTnLst>
                                    <p:set>
                                      <p:cBhvr>
                                        <p:cTn id="150" dur="1" fill="hold">
                                          <p:stCondLst>
                                            <p:cond delay="0"/>
                                          </p:stCondLst>
                                        </p:cTn>
                                        <p:tgtEl>
                                          <p:spTgt spid="24599"/>
                                        </p:tgtEl>
                                        <p:attrNameLst>
                                          <p:attrName>style.visibility</p:attrName>
                                        </p:attrNameLst>
                                      </p:cBhvr>
                                      <p:to>
                                        <p:strVal val="visible"/>
                                      </p:to>
                                    </p:set>
                                    <p:animEffect transition="in" filter="fade">
                                      <p:cBhvr>
                                        <p:cTn id="151" dur="385" decel="100000"/>
                                        <p:tgtEl>
                                          <p:spTgt spid="24599"/>
                                        </p:tgtEl>
                                      </p:cBhvr>
                                    </p:animEffect>
                                    <p:animScale>
                                      <p:cBhvr>
                                        <p:cTn id="152" dur="385" decel="100000"/>
                                        <p:tgtEl>
                                          <p:spTgt spid="24599"/>
                                        </p:tgtEl>
                                      </p:cBhvr>
                                      <p:from x="10000" y="10000"/>
                                      <p:to x="200000" y="450000"/>
                                    </p:animScale>
                                    <p:animScale>
                                      <p:cBhvr>
                                        <p:cTn id="153" dur="615" accel="100000" fill="hold">
                                          <p:stCondLst>
                                            <p:cond delay="385"/>
                                          </p:stCondLst>
                                        </p:cTn>
                                        <p:tgtEl>
                                          <p:spTgt spid="24599"/>
                                        </p:tgtEl>
                                      </p:cBhvr>
                                      <p:from x="200000" y="450000"/>
                                      <p:to x="100000" y="100000"/>
                                    </p:animScale>
                                    <p:set>
                                      <p:cBhvr>
                                        <p:cTn id="154" dur="385" fill="hold"/>
                                        <p:tgtEl>
                                          <p:spTgt spid="24599"/>
                                        </p:tgtEl>
                                        <p:attrNameLst>
                                          <p:attrName>ppt_x</p:attrName>
                                        </p:attrNameLst>
                                      </p:cBhvr>
                                      <p:to>
                                        <p:strVal val="(0.5)"/>
                                      </p:to>
                                    </p:set>
                                    <p:anim from="(0.5)" to="(#ppt_x)" calcmode="lin" valueType="num">
                                      <p:cBhvr>
                                        <p:cTn id="155" dur="615" accel="100000" fill="hold">
                                          <p:stCondLst>
                                            <p:cond delay="385"/>
                                          </p:stCondLst>
                                        </p:cTn>
                                        <p:tgtEl>
                                          <p:spTgt spid="24599"/>
                                        </p:tgtEl>
                                        <p:attrNameLst>
                                          <p:attrName>ppt_x</p:attrName>
                                        </p:attrNameLst>
                                      </p:cBhvr>
                                    </p:anim>
                                    <p:set>
                                      <p:cBhvr>
                                        <p:cTn id="156" dur="385" fill="hold"/>
                                        <p:tgtEl>
                                          <p:spTgt spid="24599"/>
                                        </p:tgtEl>
                                        <p:attrNameLst>
                                          <p:attrName>ppt_y</p:attrName>
                                        </p:attrNameLst>
                                      </p:cBhvr>
                                      <p:to>
                                        <p:strVal val="(#ppt_y+0.4)"/>
                                      </p:to>
                                    </p:set>
                                    <p:anim from="(#ppt_y+0.4)" to="(#ppt_y)" calcmode="lin" valueType="num">
                                      <p:cBhvr>
                                        <p:cTn id="157" dur="615" accel="100000" fill="hold">
                                          <p:stCondLst>
                                            <p:cond delay="385"/>
                                          </p:stCondLst>
                                        </p:cTn>
                                        <p:tgtEl>
                                          <p:spTgt spid="24599"/>
                                        </p:tgtEl>
                                        <p:attrNameLst>
                                          <p:attrName>ppt_y</p:attrName>
                                        </p:attrNameLst>
                                      </p:cBhvr>
                                    </p:anim>
                                  </p:childTnLst>
                                  <p:subTnLst>
                                    <p:audio>
                                      <p:cMediaNode>
                                        <p:cTn display="0" masterRel="sameClick">
                                          <p:stCondLst>
                                            <p:cond evt="begin" delay="0">
                                              <p:tn val="149"/>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24605"/>
                  </p:tgtEl>
                </p:cond>
              </p:nextCondLst>
            </p:seq>
            <p:seq concurrent="1" nextAc="seek">
              <p:cTn id="158" restart="whenNotActive" fill="hold" evtFilter="cancelBubble" nodeType="interactiveSeq">
                <p:stCondLst>
                  <p:cond evt="onClick" delay="0">
                    <p:tgtEl>
                      <p:spTgt spid="24603"/>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8" presetClass="exit" presetSubtype="16" fill="hold" grpId="0" nodeType="clickEffect">
                                  <p:stCondLst>
                                    <p:cond delay="0"/>
                                  </p:stCondLst>
                                  <p:childTnLst>
                                    <p:animEffect transition="out" filter="diamond(in)">
                                      <p:cBhvr>
                                        <p:cTn id="162" dur="1000"/>
                                        <p:tgtEl>
                                          <p:spTgt spid="24603"/>
                                        </p:tgtEl>
                                      </p:cBhvr>
                                    </p:animEffect>
                                    <p:set>
                                      <p:cBhvr>
                                        <p:cTn id="163" dur="1" fill="hold">
                                          <p:stCondLst>
                                            <p:cond delay="999"/>
                                          </p:stCondLst>
                                        </p:cTn>
                                        <p:tgtEl>
                                          <p:spTgt spid="24603"/>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24599"/>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24600"/>
                                        </p:tgtEl>
                                        <p:attrNameLst>
                                          <p:attrName>style.visibility</p:attrName>
                                        </p:attrNameLst>
                                      </p:cBhvr>
                                      <p:to>
                                        <p:strVal val="visible"/>
                                      </p:to>
                                    </p:set>
                                    <p:animEffect transition="in" filter="fade">
                                      <p:cBhvr>
                                        <p:cTn id="168" dur="500"/>
                                        <p:tgtEl>
                                          <p:spTgt spid="24600"/>
                                        </p:tgtEl>
                                      </p:cBhvr>
                                    </p:animEffect>
                                  </p:childTnLst>
                                  <p:subTnLst>
                                    <p:audio>
                                      <p:cMediaNode>
                                        <p:cTn display="0" masterRel="sameClick">
                                          <p:stCondLst>
                                            <p:cond evt="begin" delay="0">
                                              <p:tn val="166"/>
                                            </p:cond>
                                          </p:stCondLst>
                                          <p:endCondLst>
                                            <p:cond evt="onStopAudio" delay="0">
                                              <p:tgtEl>
                                                <p:sldTgt/>
                                              </p:tgtEl>
                                            </p:cond>
                                          </p:endCondLst>
                                        </p:cTn>
                                        <p:tgtEl>
                                          <p:sndTgt r:embed="rId7" name="push.wav"/>
                                        </p:tgtEl>
                                      </p:cMediaNode>
                                    </p:audio>
                                  </p:subTnLst>
                                </p:cTn>
                              </p:par>
                            </p:childTnLst>
                          </p:cTn>
                        </p:par>
                      </p:childTnLst>
                    </p:cTn>
                  </p:par>
                </p:childTnLst>
              </p:cTn>
              <p:nextCondLst>
                <p:cond evt="onClick" delay="0">
                  <p:tgtEl>
                    <p:spTgt spid="24603"/>
                  </p:tgtEl>
                </p:cond>
              </p:nextCondLst>
            </p:seq>
            <p:seq concurrent="1" nextAc="seek">
              <p:cTn id="169" restart="whenNotActive" fill="hold" evtFilter="cancelBubble" nodeType="interactiveSeq">
                <p:stCondLst>
                  <p:cond evt="onClick" delay="0">
                    <p:tgtEl>
                      <p:spTgt spid="24662"/>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25" presetClass="exit" presetSubtype="0" fill="hold" nodeType="clickEffect">
                                  <p:stCondLst>
                                    <p:cond delay="0"/>
                                  </p:stCondLst>
                                  <p:childTnLst>
                                    <p:animEffect transition="out" filter="fade">
                                      <p:cBhvr>
                                        <p:cTn id="173" dur="1000" accel="50000">
                                          <p:stCondLst>
                                            <p:cond delay="0"/>
                                          </p:stCondLst>
                                        </p:cTn>
                                        <p:tgtEl>
                                          <p:spTgt spid="24662"/>
                                        </p:tgtEl>
                                      </p:cBhvr>
                                    </p:animEffect>
                                    <p:anim calcmode="lin" valueType="num">
                                      <p:cBhvr>
                                        <p:cTn id="174" dur="500" accel="50000">
                                          <p:stCondLst>
                                            <p:cond delay="0"/>
                                          </p:stCondLst>
                                        </p:cTn>
                                        <p:tgtEl>
                                          <p:spTgt spid="24662"/>
                                        </p:tgtEl>
                                        <p:attrNameLst>
                                          <p:attrName>ppt_y</p:attrName>
                                        </p:attrNameLst>
                                      </p:cBhvr>
                                      <p:tavLst>
                                        <p:tav tm="0">
                                          <p:val>
                                            <p:strVal val="ppt_y"/>
                                          </p:val>
                                        </p:tav>
                                        <p:tav tm="100000">
                                          <p:val>
                                            <p:strVal val="ppt_y+.1"/>
                                          </p:val>
                                        </p:tav>
                                      </p:tavLst>
                                    </p:anim>
                                    <p:anim calcmode="lin" valueType="num">
                                      <p:cBhvr>
                                        <p:cTn id="175" dur="500" decel="50000">
                                          <p:stCondLst>
                                            <p:cond delay="500"/>
                                          </p:stCondLst>
                                        </p:cTn>
                                        <p:tgtEl>
                                          <p:spTgt spid="24662"/>
                                        </p:tgtEl>
                                        <p:attrNameLst>
                                          <p:attrName>ppt_y</p:attrName>
                                        </p:attrNameLst>
                                      </p:cBhvr>
                                      <p:tavLst>
                                        <p:tav tm="0">
                                          <p:val>
                                            <p:strVal val="ppt_y"/>
                                          </p:val>
                                        </p:tav>
                                        <p:tav tm="100000">
                                          <p:val>
                                            <p:strVal val="ppt_y-.1"/>
                                          </p:val>
                                        </p:tav>
                                      </p:tavLst>
                                    </p:anim>
                                    <p:anim calcmode="lin" valueType="num">
                                      <p:cBhvr>
                                        <p:cTn id="176" dur="500" accel="50000">
                                          <p:stCondLst>
                                            <p:cond delay="500"/>
                                          </p:stCondLst>
                                        </p:cTn>
                                        <p:tgtEl>
                                          <p:spTgt spid="24662"/>
                                        </p:tgtEl>
                                        <p:attrNameLst>
                                          <p:attrName>ppt_x</p:attrName>
                                        </p:attrNameLst>
                                      </p:cBhvr>
                                      <p:tavLst>
                                        <p:tav tm="0">
                                          <p:val>
                                            <p:strVal val="ppt_x"/>
                                          </p:val>
                                        </p:tav>
                                        <p:tav tm="100000">
                                          <p:val>
                                            <p:strVal val="ppt_x+.4"/>
                                          </p:val>
                                        </p:tav>
                                      </p:tavLst>
                                    </p:anim>
                                    <p:anim calcmode="lin" valueType="num">
                                      <p:cBhvr>
                                        <p:cTn id="177" dur="1000"/>
                                        <p:tgtEl>
                                          <p:spTgt spid="24662"/>
                                        </p:tgtEl>
                                        <p:attrNameLst>
                                          <p:attrName>ppt_h</p:attrName>
                                        </p:attrNameLst>
                                      </p:cBhvr>
                                      <p:tavLst>
                                        <p:tav tm="0">
                                          <p:val>
                                            <p:strVal val="ppt_h"/>
                                          </p:val>
                                        </p:tav>
                                        <p:tav tm="100000">
                                          <p:val>
                                            <p:strVal val="ppt_h"/>
                                          </p:val>
                                        </p:tav>
                                      </p:tavLst>
                                    </p:anim>
                                    <p:anim calcmode="lin" valueType="num">
                                      <p:cBhvr>
                                        <p:cTn id="178" dur="500" accel="50000">
                                          <p:stCondLst>
                                            <p:cond delay="0"/>
                                          </p:stCondLst>
                                        </p:cTn>
                                        <p:tgtEl>
                                          <p:spTgt spid="24662"/>
                                        </p:tgtEl>
                                        <p:attrNameLst>
                                          <p:attrName>ppt_w</p:attrName>
                                        </p:attrNameLst>
                                      </p:cBhvr>
                                      <p:tavLst>
                                        <p:tav tm="0">
                                          <p:val>
                                            <p:strVal val="ppt_w"/>
                                          </p:val>
                                        </p:tav>
                                        <p:tav tm="100000">
                                          <p:val>
                                            <p:strVal val="ppt_w*.05"/>
                                          </p:val>
                                        </p:tav>
                                      </p:tavLst>
                                    </p:anim>
                                    <p:anim calcmode="lin" valueType="num">
                                      <p:cBhvr>
                                        <p:cTn id="179" dur="500" decel="50000">
                                          <p:stCondLst>
                                            <p:cond delay="500"/>
                                          </p:stCondLst>
                                        </p:cTn>
                                        <p:tgtEl>
                                          <p:spTgt spid="24662"/>
                                        </p:tgtEl>
                                        <p:attrNameLst>
                                          <p:attrName>ppt_w</p:attrName>
                                        </p:attrNameLst>
                                      </p:cBhvr>
                                      <p:tavLst>
                                        <p:tav tm="0">
                                          <p:val>
                                            <p:strVal val="ppt_w"/>
                                          </p:val>
                                        </p:tav>
                                        <p:tav tm="100000">
                                          <p:val>
                                            <p:strVal val="ppt_w/.05"/>
                                          </p:val>
                                        </p:tav>
                                      </p:tavLst>
                                    </p:anim>
                                    <p:anim calcmode="lin" valueType="num">
                                      <p:cBhvr>
                                        <p:cTn id="180" dur="500" accel="50000">
                                          <p:stCondLst>
                                            <p:cond delay="500"/>
                                          </p:stCondLst>
                                        </p:cTn>
                                        <p:tgtEl>
                                          <p:spTgt spid="24662"/>
                                        </p:tgtEl>
                                        <p:attrNameLst>
                                          <p:attrName>style.rotation</p:attrName>
                                        </p:attrNameLst>
                                      </p:cBhvr>
                                      <p:tavLst>
                                        <p:tav tm="0">
                                          <p:val>
                                            <p:fltVal val="0"/>
                                          </p:val>
                                        </p:tav>
                                        <p:tav tm="100000">
                                          <p:val>
                                            <p:fltVal val="-90"/>
                                          </p:val>
                                        </p:tav>
                                      </p:tavLst>
                                    </p:anim>
                                    <p:set>
                                      <p:cBhvr>
                                        <p:cTn id="181" dur="1" fill="hold">
                                          <p:stCondLst>
                                            <p:cond delay="999"/>
                                          </p:stCondLst>
                                        </p:cTn>
                                        <p:tgtEl>
                                          <p:spTgt spid="24662"/>
                                        </p:tgtEl>
                                        <p:attrNameLst>
                                          <p:attrName>style.visibility</p:attrName>
                                        </p:attrNameLst>
                                      </p:cBhvr>
                                      <p:to>
                                        <p:strVal val="hidden"/>
                                      </p:to>
                                    </p:set>
                                  </p:childTnLst>
                                </p:cTn>
                              </p:par>
                              <p:par>
                                <p:cTn id="182" presetID="51" presetClass="entr" presetSubtype="0" fill="hold" grpId="0" nodeType="withEffect">
                                  <p:stCondLst>
                                    <p:cond delay="0"/>
                                  </p:stCondLst>
                                  <p:childTnLst>
                                    <p:set>
                                      <p:cBhvr>
                                        <p:cTn id="183" dur="1" fill="hold">
                                          <p:stCondLst>
                                            <p:cond delay="0"/>
                                          </p:stCondLst>
                                        </p:cTn>
                                        <p:tgtEl>
                                          <p:spTgt spid="24660"/>
                                        </p:tgtEl>
                                        <p:attrNameLst>
                                          <p:attrName>style.visibility</p:attrName>
                                        </p:attrNameLst>
                                      </p:cBhvr>
                                      <p:to>
                                        <p:strVal val="visible"/>
                                      </p:to>
                                    </p:set>
                                    <p:animEffect transition="in" filter="fade">
                                      <p:cBhvr>
                                        <p:cTn id="184" dur="385" decel="100000"/>
                                        <p:tgtEl>
                                          <p:spTgt spid="24660"/>
                                        </p:tgtEl>
                                      </p:cBhvr>
                                    </p:animEffect>
                                    <p:animScale>
                                      <p:cBhvr>
                                        <p:cTn id="185" dur="385" decel="100000"/>
                                        <p:tgtEl>
                                          <p:spTgt spid="24660"/>
                                        </p:tgtEl>
                                      </p:cBhvr>
                                      <p:from x="10000" y="10000"/>
                                      <p:to x="200000" y="450000"/>
                                    </p:animScale>
                                    <p:animScale>
                                      <p:cBhvr>
                                        <p:cTn id="186" dur="615" accel="100000" fill="hold">
                                          <p:stCondLst>
                                            <p:cond delay="385"/>
                                          </p:stCondLst>
                                        </p:cTn>
                                        <p:tgtEl>
                                          <p:spTgt spid="24660"/>
                                        </p:tgtEl>
                                      </p:cBhvr>
                                      <p:from x="200000" y="450000"/>
                                      <p:to x="100000" y="100000"/>
                                    </p:animScale>
                                    <p:set>
                                      <p:cBhvr>
                                        <p:cTn id="187" dur="385" fill="hold"/>
                                        <p:tgtEl>
                                          <p:spTgt spid="24660"/>
                                        </p:tgtEl>
                                        <p:attrNameLst>
                                          <p:attrName>ppt_x</p:attrName>
                                        </p:attrNameLst>
                                      </p:cBhvr>
                                      <p:to>
                                        <p:strVal val="(0.5)"/>
                                      </p:to>
                                    </p:set>
                                    <p:anim from="(0.5)" to="(#ppt_x)" calcmode="lin" valueType="num">
                                      <p:cBhvr>
                                        <p:cTn id="188" dur="615" accel="100000" fill="hold">
                                          <p:stCondLst>
                                            <p:cond delay="385"/>
                                          </p:stCondLst>
                                        </p:cTn>
                                        <p:tgtEl>
                                          <p:spTgt spid="24660"/>
                                        </p:tgtEl>
                                        <p:attrNameLst>
                                          <p:attrName>ppt_x</p:attrName>
                                        </p:attrNameLst>
                                      </p:cBhvr>
                                    </p:anim>
                                    <p:set>
                                      <p:cBhvr>
                                        <p:cTn id="189" dur="385" fill="hold"/>
                                        <p:tgtEl>
                                          <p:spTgt spid="24660"/>
                                        </p:tgtEl>
                                        <p:attrNameLst>
                                          <p:attrName>ppt_y</p:attrName>
                                        </p:attrNameLst>
                                      </p:cBhvr>
                                      <p:to>
                                        <p:strVal val="(#ppt_y+0.4)"/>
                                      </p:to>
                                    </p:set>
                                    <p:anim from="(#ppt_y+0.4)" to="(#ppt_y)" calcmode="lin" valueType="num">
                                      <p:cBhvr>
                                        <p:cTn id="190" dur="615" accel="100000" fill="hold">
                                          <p:stCondLst>
                                            <p:cond delay="385"/>
                                          </p:stCondLst>
                                        </p:cTn>
                                        <p:tgtEl>
                                          <p:spTgt spid="24660"/>
                                        </p:tgtEl>
                                        <p:attrNameLst>
                                          <p:attrName>ppt_y</p:attrName>
                                        </p:attrNameLst>
                                      </p:cBhvr>
                                    </p:anim>
                                  </p:childTnLst>
                                  <p:subTnLst>
                                    <p:audio>
                                      <p:cMediaNode>
                                        <p:cTn display="0" masterRel="sameClick">
                                          <p:stCondLst>
                                            <p:cond evt="begin" delay="0">
                                              <p:tn val="182"/>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24662"/>
                  </p:tgtEl>
                </p:cond>
              </p:nextCondLst>
            </p:seq>
            <p:seq concurrent="1" nextAc="seek">
              <p:cTn id="191" restart="whenNotActive" fill="hold" evtFilter="cancelBubble" nodeType="interactiveSeq">
                <p:stCondLst>
                  <p:cond evt="onClick" delay="0">
                    <p:tgtEl>
                      <p:spTgt spid="24663"/>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8" presetClass="exit" presetSubtype="16" fill="hold" grpId="0" nodeType="clickEffect">
                                  <p:stCondLst>
                                    <p:cond delay="0"/>
                                  </p:stCondLst>
                                  <p:childTnLst>
                                    <p:animEffect transition="out" filter="diamond(in)">
                                      <p:cBhvr>
                                        <p:cTn id="195" dur="1000"/>
                                        <p:tgtEl>
                                          <p:spTgt spid="24663"/>
                                        </p:tgtEl>
                                      </p:cBhvr>
                                    </p:animEffect>
                                    <p:set>
                                      <p:cBhvr>
                                        <p:cTn id="196" dur="1" fill="hold">
                                          <p:stCondLst>
                                            <p:cond delay="999"/>
                                          </p:stCondLst>
                                        </p:cTn>
                                        <p:tgtEl>
                                          <p:spTgt spid="24663"/>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24660"/>
                                        </p:tgtEl>
                                        <p:attrNameLst>
                                          <p:attrName>style.visibility</p:attrName>
                                        </p:attrNameLst>
                                      </p:cBhvr>
                                      <p:to>
                                        <p:strVal val="hidden"/>
                                      </p:to>
                                    </p:set>
                                  </p:childTnLst>
                                </p:cTn>
                              </p:par>
                              <p:par>
                                <p:cTn id="199" presetID="10" presetClass="entr" presetSubtype="0" fill="hold" grpId="0" nodeType="withEffect">
                                  <p:stCondLst>
                                    <p:cond delay="0"/>
                                  </p:stCondLst>
                                  <p:childTnLst>
                                    <p:set>
                                      <p:cBhvr>
                                        <p:cTn id="200" dur="1" fill="hold">
                                          <p:stCondLst>
                                            <p:cond delay="0"/>
                                          </p:stCondLst>
                                        </p:cTn>
                                        <p:tgtEl>
                                          <p:spTgt spid="24661"/>
                                        </p:tgtEl>
                                        <p:attrNameLst>
                                          <p:attrName>style.visibility</p:attrName>
                                        </p:attrNameLst>
                                      </p:cBhvr>
                                      <p:to>
                                        <p:strVal val="visible"/>
                                      </p:to>
                                    </p:set>
                                    <p:animEffect transition="in" filter="fade">
                                      <p:cBhvr>
                                        <p:cTn id="201" dur="500"/>
                                        <p:tgtEl>
                                          <p:spTgt spid="24661"/>
                                        </p:tgtEl>
                                      </p:cBhvr>
                                    </p:animEffect>
                                  </p:childTnLst>
                                  <p:subTnLst>
                                    <p:audio>
                                      <p:cMediaNode>
                                        <p:cTn display="0" masterRel="sameClick">
                                          <p:stCondLst>
                                            <p:cond evt="begin" delay="0">
                                              <p:tn val="19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663"/>
                  </p:tgtEl>
                </p:cond>
              </p:nextCondLst>
            </p:seq>
            <p:seq concurrent="1" nextAc="seek">
              <p:cTn id="202" restart="whenNotActive" fill="hold" evtFilter="cancelBubble" nodeType="interactiveSeq">
                <p:stCondLst>
                  <p:cond evt="onClick" delay="0">
                    <p:tgtEl>
                      <p:spTgt spid="5"/>
                    </p:tgtEl>
                  </p:cond>
                </p:stCondLst>
                <p:endSync evt="end" delay="0">
                  <p:rtn val="all"/>
                </p:endSync>
                <p:childTnLst>
                  <p:par>
                    <p:cTn id="203" fill="hold">
                      <p:stCondLst>
                        <p:cond delay="0"/>
                      </p:stCondLst>
                      <p:childTnLst>
                        <p:par>
                          <p:cTn id="204" fill="hold">
                            <p:stCondLst>
                              <p:cond delay="0"/>
                            </p:stCondLst>
                            <p:childTnLst>
                              <p:par>
                                <p:cTn id="205" presetID="2" presetClass="exit" presetSubtype="4" fill="hold" nodeType="clickEffect">
                                  <p:stCondLst>
                                    <p:cond delay="0"/>
                                  </p:stCondLst>
                                  <p:childTnLst>
                                    <p:anim calcmode="lin" valueType="num">
                                      <p:cBhvr additive="base">
                                        <p:cTn id="206" dur="500"/>
                                        <p:tgtEl>
                                          <p:spTgt spid="5"/>
                                        </p:tgtEl>
                                        <p:attrNameLst>
                                          <p:attrName>ppt_x</p:attrName>
                                        </p:attrNameLst>
                                      </p:cBhvr>
                                      <p:tavLst>
                                        <p:tav tm="0">
                                          <p:val>
                                            <p:strVal val="ppt_x"/>
                                          </p:val>
                                        </p:tav>
                                        <p:tav tm="100000">
                                          <p:val>
                                            <p:strVal val="ppt_x"/>
                                          </p:val>
                                        </p:tav>
                                      </p:tavLst>
                                    </p:anim>
                                    <p:anim calcmode="lin" valueType="num">
                                      <p:cBhvr additive="base">
                                        <p:cTn id="207" dur="500"/>
                                        <p:tgtEl>
                                          <p:spTgt spid="5"/>
                                        </p:tgtEl>
                                        <p:attrNameLst>
                                          <p:attrName>ppt_y</p:attrName>
                                        </p:attrNameLst>
                                      </p:cBhvr>
                                      <p:tavLst>
                                        <p:tav tm="0">
                                          <p:val>
                                            <p:strVal val="ppt_y"/>
                                          </p:val>
                                        </p:tav>
                                        <p:tav tm="100000">
                                          <p:val>
                                            <p:strVal val="1+ppt_h/2"/>
                                          </p:val>
                                        </p:tav>
                                      </p:tavLst>
                                    </p:anim>
                                    <p:set>
                                      <p:cBhvr>
                                        <p:cTn id="208" dur="1" fill="hold">
                                          <p:stCondLst>
                                            <p:cond delay="499"/>
                                          </p:stCondLst>
                                        </p:cTn>
                                        <p:tgtEl>
                                          <p:spTgt spid="5"/>
                                        </p:tgtEl>
                                        <p:attrNameLst>
                                          <p:attrName>style.visibility</p:attrName>
                                        </p:attrNameLst>
                                      </p:cBhvr>
                                      <p:to>
                                        <p:strVal val="hidden"/>
                                      </p:to>
                                    </p:set>
                                  </p:childTnLst>
                                </p:cTn>
                              </p:par>
                              <p:par>
                                <p:cTn id="209" presetID="16" presetClass="entr" presetSubtype="21" fill="hold" grpId="0" nodeType="withEffect">
                                  <p:stCondLst>
                                    <p:cond delay="0"/>
                                  </p:stCondLst>
                                  <p:childTnLst>
                                    <p:set>
                                      <p:cBhvr>
                                        <p:cTn id="210" dur="1" fill="hold">
                                          <p:stCondLst>
                                            <p:cond delay="0"/>
                                          </p:stCondLst>
                                        </p:cTn>
                                        <p:tgtEl>
                                          <p:spTgt spid="24586"/>
                                        </p:tgtEl>
                                        <p:attrNameLst>
                                          <p:attrName>style.visibility</p:attrName>
                                        </p:attrNameLst>
                                      </p:cBhvr>
                                      <p:to>
                                        <p:strVal val="visible"/>
                                      </p:to>
                                    </p:set>
                                    <p:animEffect transition="in" filter="barn(inVertical)">
                                      <p:cBhvr>
                                        <p:cTn id="211" dur="500"/>
                                        <p:tgtEl>
                                          <p:spTgt spid="24586"/>
                                        </p:tgtEl>
                                      </p:cBhvr>
                                    </p:animEffect>
                                  </p:childTnLst>
                                  <p:subTnLst>
                                    <p:audio>
                                      <p:cMediaNode>
                                        <p:cTn display="0" masterRel="sameClick">
                                          <p:stCondLst>
                                            <p:cond evt="begin" delay="0">
                                              <p:tn val="209"/>
                                            </p:cond>
                                          </p:stCondLst>
                                          <p:endCondLst>
                                            <p:cond evt="onStopAudio" delay="0">
                                              <p:tgtEl>
                                                <p:sldTgt/>
                                              </p:tgtEl>
                                            </p:cond>
                                          </p:endCondLst>
                                        </p:cTn>
                                        <p:tgtEl>
                                          <p:sndTgt r:embed="rId6" name="camera.wav"/>
                                        </p:tgtEl>
                                      </p:cMediaNode>
                                    </p:audio>
                                  </p:subTnLst>
                                </p:cTn>
                              </p:par>
                            </p:childTnLst>
                          </p:cTn>
                        </p:par>
                      </p:childTnLst>
                    </p:cTn>
                  </p:par>
                </p:childTnLst>
              </p:cTn>
              <p:nextCondLst>
                <p:cond evt="onClick" delay="0">
                  <p:tgtEl>
                    <p:spTgt spid="5"/>
                  </p:tgtEl>
                </p:cond>
              </p:nextCondLst>
            </p:seq>
          </p:childTnLst>
        </p:cTn>
      </p:par>
    </p:tnLst>
    <p:bldLst>
      <p:bldP spid="24580" grpId="0"/>
      <p:bldP spid="24580" grpId="1"/>
      <p:bldP spid="24581" grpId="0"/>
      <p:bldP spid="24582" grpId="0"/>
      <p:bldP spid="24582" grpId="1"/>
      <p:bldP spid="24583" grpId="0"/>
      <p:bldP spid="24584" grpId="0"/>
      <p:bldP spid="24584" grpId="1"/>
      <p:bldP spid="24585" grpId="0"/>
      <p:bldP spid="24586" grpId="0"/>
      <p:bldP spid="24586" grpId="1"/>
      <p:bldP spid="24587" grpId="0"/>
      <p:bldP spid="24588" grpId="0"/>
      <p:bldP spid="24594" grpId="0" animBg="1"/>
      <p:bldP spid="24595" grpId="0" animBg="1"/>
      <p:bldP spid="24596" grpId="0" animBg="1"/>
      <p:bldP spid="24597" grpId="0" animBg="1"/>
      <p:bldP spid="24599" grpId="0"/>
      <p:bldP spid="24599" grpId="1"/>
      <p:bldP spid="24600" grpId="0"/>
      <p:bldP spid="24603" grpId="0" animBg="1"/>
      <p:bldP spid="24660" grpId="0"/>
      <p:bldP spid="24660" grpId="1"/>
      <p:bldP spid="24661" grpId="0"/>
      <p:bldP spid="246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3283352" y="1243648"/>
            <a:ext cx="56252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UTM Avo" panose="02040603050506020204" pitchFamily="18" charset="0"/>
              </a:rPr>
              <a:t>Thảo </a:t>
            </a:r>
            <a:r>
              <a:rPr kumimoji="0" lang="en-US" sz="4000" b="1" i="0" u="none" strike="noStrike" kern="0" cap="none" spc="0" normalizeH="0" baseline="0" noProof="0" dirty="0" err="1">
                <a:ln>
                  <a:noFill/>
                </a:ln>
                <a:solidFill>
                  <a:srgbClr val="FF0000"/>
                </a:solidFill>
                <a:effectLst/>
                <a:uLnTx/>
                <a:uFillTx/>
                <a:latin typeface="UTM Avo" panose="02040603050506020204" pitchFamily="18" charset="0"/>
              </a:rPr>
              <a:t>luận</a:t>
            </a:r>
            <a:r>
              <a:rPr kumimoji="0" lang="en-US" sz="40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4000" b="1" i="0" u="none" strike="noStrike" kern="0" cap="none" spc="0" normalizeH="0" baseline="0" noProof="0" dirty="0" err="1">
                <a:ln>
                  <a:noFill/>
                </a:ln>
                <a:solidFill>
                  <a:srgbClr val="FF0000"/>
                </a:solidFill>
                <a:effectLst/>
                <a:uLnTx/>
                <a:uFillTx/>
                <a:latin typeface="UTM Avo" panose="02040603050506020204" pitchFamily="18" charset="0"/>
              </a:rPr>
              <a:t>nhóm</a:t>
            </a:r>
            <a:endParaRPr kumimoji="0" lang="en-US" sz="4000" b="1"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 name="AutoShape 4">
            <a:extLst>
              <a:ext uri="{FF2B5EF4-FFF2-40B4-BE49-F238E27FC236}">
                <a16:creationId xmlns:a16="http://schemas.microsoft.com/office/drawing/2014/main" id="{B8FB2871-CBFE-4277-A9E7-93A9BB5D8A21}"/>
              </a:ext>
            </a:extLst>
          </p:cNvPr>
          <p:cNvSpPr>
            <a:spLocks noChangeArrowheads="1"/>
          </p:cNvSpPr>
          <p:nvPr/>
        </p:nvSpPr>
        <p:spPr bwMode="gray">
          <a:xfrm>
            <a:off x="676852" y="2374288"/>
            <a:ext cx="10838295" cy="2654532"/>
          </a:xfrm>
          <a:prstGeom prst="roundRect">
            <a:avLst>
              <a:gd name="adj" fmla="val 10889"/>
            </a:avLst>
          </a:prstGeom>
          <a:solidFill>
            <a:schemeClr val="bg2"/>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just">
              <a:lnSpc>
                <a:spcPct val="120000"/>
              </a:lnSpc>
              <a:defRPr/>
            </a:pPr>
            <a:r>
              <a:rPr lang="en-US" sz="2400" b="1" u="sng" kern="0" dirty="0" err="1">
                <a:solidFill>
                  <a:srgbClr val="00B0F0"/>
                </a:solidFill>
              </a:rPr>
              <a:t>Bài</a:t>
            </a:r>
            <a:r>
              <a:rPr lang="en-US" sz="2400" b="1" u="sng" kern="0" dirty="0">
                <a:solidFill>
                  <a:srgbClr val="00B0F0"/>
                </a:solidFill>
              </a:rPr>
              <a:t> 4:</a:t>
            </a:r>
            <a:r>
              <a:rPr lang="en-US" sz="2400" kern="0" dirty="0">
                <a:solidFill>
                  <a:srgbClr val="FF7707"/>
                </a:solidFill>
              </a:rPr>
              <a:t> </a:t>
            </a:r>
            <a:r>
              <a:rPr lang="en-US" sz="2400" kern="0" dirty="0" err="1">
                <a:solidFill>
                  <a:sysClr val="windowText" lastClr="000000"/>
                </a:solidFill>
              </a:rPr>
              <a:t>Đội</a:t>
            </a:r>
            <a:r>
              <a:rPr lang="en-US" sz="2400" kern="0" dirty="0">
                <a:solidFill>
                  <a:sysClr val="windowText" lastClr="000000"/>
                </a:solidFill>
              </a:rPr>
              <a:t> Sao </a:t>
            </a:r>
            <a:r>
              <a:rPr lang="en-US" sz="2400" kern="0" dirty="0" err="1">
                <a:solidFill>
                  <a:sysClr val="windowText" lastClr="000000"/>
                </a:solidFill>
              </a:rPr>
              <a:t>đỏ</a:t>
            </a:r>
            <a:r>
              <a:rPr lang="en-US" sz="2400" kern="0" dirty="0">
                <a:solidFill>
                  <a:sysClr val="windowText" lastClr="000000"/>
                </a:solidFill>
              </a:rPr>
              <a:t> </a:t>
            </a:r>
            <a:r>
              <a:rPr lang="en-US" sz="2400" kern="0" dirty="0" err="1">
                <a:solidFill>
                  <a:sysClr val="windowText" lastClr="000000"/>
                </a:solidFill>
              </a:rPr>
              <a:t>của</a:t>
            </a:r>
            <a:r>
              <a:rPr lang="en-US" sz="2400" kern="0" dirty="0">
                <a:solidFill>
                  <a:sysClr val="windowText" lastClr="000000"/>
                </a:solidFill>
              </a:rPr>
              <a:t> </a:t>
            </a:r>
            <a:r>
              <a:rPr lang="en-US" sz="2400" kern="0" dirty="0" err="1">
                <a:solidFill>
                  <a:sysClr val="windowText" lastClr="000000"/>
                </a:solidFill>
              </a:rPr>
              <a:t>trường</a:t>
            </a:r>
            <a:r>
              <a:rPr lang="en-US" sz="2400" kern="0" dirty="0">
                <a:solidFill>
                  <a:sysClr val="windowText" lastClr="000000"/>
                </a:solidFill>
              </a:rPr>
              <a:t> </a:t>
            </a:r>
            <a:r>
              <a:rPr lang="en-US" sz="2400" kern="0" dirty="0" err="1">
                <a:solidFill>
                  <a:sysClr val="windowText" lastClr="000000"/>
                </a:solidFill>
              </a:rPr>
              <a:t>có</a:t>
            </a:r>
            <a:r>
              <a:rPr lang="en-US" sz="2400" kern="0" dirty="0">
                <a:solidFill>
                  <a:sysClr val="windowText" lastClr="000000"/>
                </a:solidFill>
              </a:rPr>
              <a:t> 24 </a:t>
            </a:r>
            <a:r>
              <a:rPr lang="en-US" sz="2400" kern="0" dirty="0" err="1">
                <a:solidFill>
                  <a:sysClr val="windowText" lastClr="000000"/>
                </a:solidFill>
              </a:rPr>
              <a:t>bạn</a:t>
            </a:r>
            <a:r>
              <a:rPr lang="en-US" sz="2400" kern="0" dirty="0">
                <a:solidFill>
                  <a:sysClr val="windowText" lastClr="000000"/>
                </a:solidFill>
              </a:rPr>
              <a:t>. </a:t>
            </a:r>
            <a:r>
              <a:rPr lang="en-US" sz="2400" kern="0" dirty="0" err="1">
                <a:solidFill>
                  <a:sysClr val="windowText" lastClr="000000"/>
                </a:solidFill>
              </a:rPr>
              <a:t>Cô</a:t>
            </a:r>
            <a:r>
              <a:rPr lang="en-US" sz="2400" kern="0" dirty="0">
                <a:solidFill>
                  <a:sysClr val="windowText" lastClr="000000"/>
                </a:solidFill>
              </a:rPr>
              <a:t> </a:t>
            </a:r>
            <a:r>
              <a:rPr lang="en-US" sz="2400" kern="0" dirty="0" err="1">
                <a:solidFill>
                  <a:sysClr val="windowText" lastClr="000000"/>
                </a:solidFill>
              </a:rPr>
              <a:t>phụ</a:t>
            </a:r>
            <a:r>
              <a:rPr lang="en-US" sz="2400" kern="0" dirty="0">
                <a:solidFill>
                  <a:sysClr val="windowText" lastClr="000000"/>
                </a:solidFill>
              </a:rPr>
              <a:t> </a:t>
            </a:r>
            <a:r>
              <a:rPr lang="en-US" sz="2400" kern="0" dirty="0" err="1">
                <a:solidFill>
                  <a:sysClr val="windowText" lastClr="000000"/>
                </a:solidFill>
              </a:rPr>
              <a:t>trách</a:t>
            </a:r>
            <a:r>
              <a:rPr lang="en-US" sz="2400" kern="0" dirty="0">
                <a:solidFill>
                  <a:sysClr val="windowText" lastClr="000000"/>
                </a:solidFill>
              </a:rPr>
              <a:t> </a:t>
            </a:r>
            <a:r>
              <a:rPr lang="en-US" sz="2400" kern="0" dirty="0" err="1">
                <a:solidFill>
                  <a:sysClr val="windowText" lastClr="000000"/>
                </a:solidFill>
              </a:rPr>
              <a:t>muốn</a:t>
            </a:r>
            <a:r>
              <a:rPr lang="en-US" sz="2400" kern="0" dirty="0">
                <a:solidFill>
                  <a:sysClr val="windowText" lastClr="000000"/>
                </a:solidFill>
              </a:rPr>
              <a:t> chia </a:t>
            </a:r>
            <a:r>
              <a:rPr lang="en-US" sz="2400" kern="0" dirty="0" err="1">
                <a:solidFill>
                  <a:sysClr val="windowText" lastClr="000000"/>
                </a:solidFill>
              </a:rPr>
              <a:t>đội</a:t>
            </a:r>
            <a:endParaRPr lang="en-US" sz="2400" kern="0" dirty="0">
              <a:solidFill>
                <a:sysClr val="windowText" lastClr="000000"/>
              </a:solidFill>
            </a:endParaRPr>
          </a:p>
          <a:p>
            <a:pPr lvl="0" algn="just">
              <a:lnSpc>
                <a:spcPct val="120000"/>
              </a:lnSpc>
              <a:defRPr/>
            </a:pPr>
            <a:r>
              <a:rPr lang="en-US" sz="2400" kern="0" dirty="0" err="1">
                <a:solidFill>
                  <a:sysClr val="windowText" lastClr="000000"/>
                </a:solidFill>
              </a:rPr>
              <a:t>thành</a:t>
            </a:r>
            <a:r>
              <a:rPr lang="en-US" sz="2400" kern="0" dirty="0">
                <a:solidFill>
                  <a:sysClr val="windowText" lastClr="000000"/>
                </a:solidFill>
              </a:rPr>
              <a:t> </a:t>
            </a:r>
            <a:r>
              <a:rPr lang="en-US" sz="2400" kern="0" dirty="0" err="1">
                <a:solidFill>
                  <a:sysClr val="windowText" lastClr="000000"/>
                </a:solidFill>
              </a:rPr>
              <a:t>các</a:t>
            </a:r>
            <a:r>
              <a:rPr lang="en-US" sz="2400" kern="0" dirty="0">
                <a:solidFill>
                  <a:sysClr val="windowText" lastClr="000000"/>
                </a:solidFill>
              </a:rPr>
              <a:t> </a:t>
            </a:r>
            <a:r>
              <a:rPr lang="en-US" sz="2400" kern="0" dirty="0" err="1">
                <a:solidFill>
                  <a:sysClr val="windowText" lastClr="000000"/>
                </a:solidFill>
              </a:rPr>
              <a:t>nhóm</a:t>
            </a:r>
            <a:r>
              <a:rPr lang="en-US" sz="2400" kern="0" dirty="0">
                <a:solidFill>
                  <a:sysClr val="windowText" lastClr="000000"/>
                </a:solidFill>
              </a:rPr>
              <a:t> </a:t>
            </a:r>
            <a:r>
              <a:rPr lang="en-US" sz="2400" kern="0" dirty="0" err="1">
                <a:solidFill>
                  <a:sysClr val="windowText" lastClr="000000"/>
                </a:solidFill>
              </a:rPr>
              <a:t>đều</a:t>
            </a:r>
            <a:r>
              <a:rPr lang="en-US" sz="2400" kern="0" dirty="0">
                <a:solidFill>
                  <a:sysClr val="windowText" lastClr="000000"/>
                </a:solidFill>
              </a:rPr>
              <a:t> </a:t>
            </a:r>
            <a:r>
              <a:rPr lang="en-US" sz="2400" kern="0" dirty="0" err="1">
                <a:solidFill>
                  <a:sysClr val="windowText" lastClr="000000"/>
                </a:solidFill>
              </a:rPr>
              <a:t>nhau</a:t>
            </a:r>
            <a:r>
              <a:rPr lang="en-US" sz="2400" kern="0" dirty="0">
                <a:solidFill>
                  <a:sysClr val="windowText" lastClr="000000"/>
                </a:solidFill>
              </a:rPr>
              <a:t> </a:t>
            </a:r>
            <a:r>
              <a:rPr lang="en-US" sz="2400" kern="0" dirty="0" err="1">
                <a:solidFill>
                  <a:sysClr val="windowText" lastClr="000000"/>
                </a:solidFill>
              </a:rPr>
              <a:t>để</a:t>
            </a:r>
            <a:r>
              <a:rPr lang="en-US" sz="2400" kern="0" dirty="0">
                <a:solidFill>
                  <a:sysClr val="windowText" lastClr="000000"/>
                </a:solidFill>
              </a:rPr>
              <a:t> </a:t>
            </a:r>
            <a:r>
              <a:rPr lang="en-US" sz="2400" kern="0" dirty="0" err="1">
                <a:solidFill>
                  <a:sysClr val="windowText" lastClr="000000"/>
                </a:solidFill>
              </a:rPr>
              <a:t>kiểm</a:t>
            </a:r>
            <a:r>
              <a:rPr lang="en-US" sz="2400" kern="0" dirty="0">
                <a:solidFill>
                  <a:sysClr val="windowText" lastClr="000000"/>
                </a:solidFill>
              </a:rPr>
              <a:t> </a:t>
            </a:r>
            <a:r>
              <a:rPr lang="en-US" sz="2400" kern="0" dirty="0" err="1">
                <a:solidFill>
                  <a:sysClr val="windowText" lastClr="000000"/>
                </a:solidFill>
              </a:rPr>
              <a:t>tra</a:t>
            </a:r>
            <a:r>
              <a:rPr lang="en-US" sz="2400" kern="0" dirty="0">
                <a:solidFill>
                  <a:sysClr val="windowText" lastClr="000000"/>
                </a:solidFill>
              </a:rPr>
              <a:t> </a:t>
            </a:r>
            <a:r>
              <a:rPr lang="en-US" sz="2400" kern="0" dirty="0" err="1">
                <a:solidFill>
                  <a:sysClr val="windowText" lastClr="000000"/>
                </a:solidFill>
              </a:rPr>
              <a:t>vệ</a:t>
            </a:r>
            <a:r>
              <a:rPr lang="en-US" sz="2400" kern="0" dirty="0">
                <a:solidFill>
                  <a:sysClr val="windowText" lastClr="000000"/>
                </a:solidFill>
              </a:rPr>
              <a:t> </a:t>
            </a:r>
            <a:r>
              <a:rPr lang="en-US" sz="2400" kern="0" dirty="0" err="1">
                <a:solidFill>
                  <a:sysClr val="windowText" lastClr="000000"/>
                </a:solidFill>
              </a:rPr>
              <a:t>sinh</a:t>
            </a:r>
            <a:r>
              <a:rPr lang="en-US" sz="2400" kern="0" dirty="0">
                <a:solidFill>
                  <a:sysClr val="windowText" lastClr="000000"/>
                </a:solidFill>
              </a:rPr>
              <a:t> </a:t>
            </a:r>
            <a:r>
              <a:rPr lang="en-US" sz="2400" kern="0" dirty="0" err="1">
                <a:solidFill>
                  <a:sysClr val="windowText" lastClr="000000"/>
                </a:solidFill>
              </a:rPr>
              <a:t>lớp</a:t>
            </a:r>
            <a:r>
              <a:rPr lang="en-US" sz="2400" kern="0" dirty="0">
                <a:solidFill>
                  <a:sysClr val="windowText" lastClr="000000"/>
                </a:solidFill>
              </a:rPr>
              <a:t> </a:t>
            </a:r>
            <a:r>
              <a:rPr lang="en-US" sz="2400" kern="0" dirty="0" err="1">
                <a:solidFill>
                  <a:sysClr val="windowText" lastClr="000000"/>
                </a:solidFill>
              </a:rPr>
              <a:t>học</a:t>
            </a:r>
            <a:r>
              <a:rPr lang="en-US" sz="2400" kern="0" dirty="0">
                <a:solidFill>
                  <a:sysClr val="windowText" lastClr="000000"/>
                </a:solidFill>
              </a:rPr>
              <a:t>, </a:t>
            </a:r>
            <a:r>
              <a:rPr lang="en-US" sz="2400" kern="0" dirty="0" err="1">
                <a:solidFill>
                  <a:sysClr val="windowText" lastClr="000000"/>
                </a:solidFill>
              </a:rPr>
              <a:t>mỗi</a:t>
            </a:r>
            <a:r>
              <a:rPr lang="en-US" sz="2400" kern="0" dirty="0">
                <a:solidFill>
                  <a:sysClr val="windowText" lastClr="000000"/>
                </a:solidFill>
              </a:rPr>
              <a:t> </a:t>
            </a:r>
            <a:r>
              <a:rPr lang="en-US" sz="2400" kern="0" dirty="0" err="1">
                <a:solidFill>
                  <a:sysClr val="windowText" lastClr="000000"/>
                </a:solidFill>
              </a:rPr>
              <a:t>nhóm</a:t>
            </a:r>
            <a:r>
              <a:rPr lang="en-US" sz="2400" kern="0" dirty="0">
                <a:solidFill>
                  <a:sysClr val="windowText" lastClr="000000"/>
                </a:solidFill>
              </a:rPr>
              <a:t> </a:t>
            </a:r>
            <a:r>
              <a:rPr lang="en-US" sz="2400" kern="0" dirty="0" err="1">
                <a:solidFill>
                  <a:sysClr val="windowText" lastClr="000000"/>
                </a:solidFill>
              </a:rPr>
              <a:t>có</a:t>
            </a:r>
            <a:endParaRPr lang="en-US" sz="2400" kern="0" dirty="0">
              <a:solidFill>
                <a:sysClr val="windowText" lastClr="000000"/>
              </a:solidFill>
            </a:endParaRPr>
          </a:p>
          <a:p>
            <a:pPr lvl="0" algn="just">
              <a:lnSpc>
                <a:spcPct val="120000"/>
              </a:lnSpc>
              <a:defRPr/>
            </a:pPr>
            <a:r>
              <a:rPr lang="en-US" sz="2400" kern="0" dirty="0" err="1">
                <a:solidFill>
                  <a:sysClr val="windowText" lastClr="000000"/>
                </a:solidFill>
              </a:rPr>
              <a:t>ít</a:t>
            </a:r>
            <a:r>
              <a:rPr lang="en-US" sz="2400" kern="0" dirty="0">
                <a:solidFill>
                  <a:sysClr val="windowText" lastClr="000000"/>
                </a:solidFill>
              </a:rPr>
              <a:t> </a:t>
            </a:r>
            <a:r>
              <a:rPr lang="en-US" sz="2400" kern="0" dirty="0" err="1">
                <a:solidFill>
                  <a:sysClr val="windowText" lastClr="000000"/>
                </a:solidFill>
              </a:rPr>
              <a:t>nhất</a:t>
            </a:r>
            <a:r>
              <a:rPr lang="en-US" sz="2400" kern="0" dirty="0">
                <a:solidFill>
                  <a:sysClr val="windowText" lastClr="000000"/>
                </a:solidFill>
              </a:rPr>
              <a:t> 2 </a:t>
            </a:r>
            <a:r>
              <a:rPr lang="en-US" sz="2400" kern="0" dirty="0" err="1">
                <a:solidFill>
                  <a:sysClr val="windowText" lastClr="000000"/>
                </a:solidFill>
              </a:rPr>
              <a:t>bạn</a:t>
            </a:r>
            <a:r>
              <a:rPr lang="en-US" sz="2400" kern="0" dirty="0">
                <a:solidFill>
                  <a:sysClr val="windowText" lastClr="000000"/>
                </a:solidFill>
              </a:rPr>
              <a:t>. </a:t>
            </a:r>
            <a:r>
              <a:rPr lang="en-US" sz="2400" kern="0" dirty="0" err="1">
                <a:solidFill>
                  <a:sysClr val="windowText" lastClr="000000"/>
                </a:solidFill>
              </a:rPr>
              <a:t>Em</a:t>
            </a:r>
            <a:r>
              <a:rPr lang="en-US" sz="2400" kern="0" dirty="0">
                <a:solidFill>
                  <a:sysClr val="windowText" lastClr="000000"/>
                </a:solidFill>
              </a:rPr>
              <a:t> </a:t>
            </a:r>
            <a:r>
              <a:rPr lang="en-US" sz="2400" kern="0" dirty="0" err="1">
                <a:solidFill>
                  <a:sysClr val="windowText" lastClr="000000"/>
                </a:solidFill>
              </a:rPr>
              <a:t>hãy</a:t>
            </a:r>
            <a:r>
              <a:rPr lang="en-US" sz="2400" kern="0" dirty="0">
                <a:solidFill>
                  <a:sysClr val="windowText" lastClr="000000"/>
                </a:solidFill>
              </a:rPr>
              <a:t> chia </a:t>
            </a:r>
            <a:r>
              <a:rPr lang="en-US" sz="2400" kern="0" dirty="0" err="1">
                <a:solidFill>
                  <a:sysClr val="windowText" lastClr="000000"/>
                </a:solidFill>
              </a:rPr>
              <a:t>giúp</a:t>
            </a:r>
            <a:r>
              <a:rPr lang="en-US" sz="2400" kern="0" dirty="0">
                <a:solidFill>
                  <a:sysClr val="windowText" lastClr="000000"/>
                </a:solidFill>
              </a:rPr>
              <a:t> </a:t>
            </a:r>
            <a:r>
              <a:rPr lang="en-US" sz="2400" kern="0" dirty="0" err="1">
                <a:solidFill>
                  <a:sysClr val="windowText" lastClr="000000"/>
                </a:solidFill>
              </a:rPr>
              <a:t>cô</a:t>
            </a:r>
            <a:r>
              <a:rPr lang="en-US" sz="2400" kern="0" dirty="0">
                <a:solidFill>
                  <a:sysClr val="windowText" lastClr="000000"/>
                </a:solidFill>
              </a:rPr>
              <a:t> </a:t>
            </a:r>
            <a:r>
              <a:rPr lang="en-US" sz="2400" kern="0" dirty="0" err="1">
                <a:solidFill>
                  <a:sysClr val="windowText" lastClr="000000"/>
                </a:solidFill>
              </a:rPr>
              <a:t>giáo</a:t>
            </a:r>
            <a:r>
              <a:rPr lang="en-US" sz="2400" kern="0" dirty="0">
                <a:solidFill>
                  <a:sysClr val="windowText" lastClr="000000"/>
                </a:solidFill>
              </a:rPr>
              <a:t> </a:t>
            </a:r>
            <a:r>
              <a:rPr lang="en-US" sz="2400" kern="0" dirty="0" err="1">
                <a:solidFill>
                  <a:sysClr val="windowText" lastClr="000000"/>
                </a:solidFill>
              </a:rPr>
              <a:t>bằng</a:t>
            </a:r>
            <a:r>
              <a:rPr lang="en-US" sz="2400" kern="0" dirty="0">
                <a:solidFill>
                  <a:sysClr val="windowText" lastClr="000000"/>
                </a:solidFill>
              </a:rPr>
              <a:t> </a:t>
            </a:r>
            <a:r>
              <a:rPr lang="en-US" sz="2400" kern="0" dirty="0" err="1">
                <a:solidFill>
                  <a:sysClr val="windowText" lastClr="000000"/>
                </a:solidFill>
              </a:rPr>
              <a:t>những</a:t>
            </a:r>
            <a:r>
              <a:rPr lang="en-US" sz="2400" kern="0" dirty="0">
                <a:solidFill>
                  <a:sysClr val="windowText" lastClr="000000"/>
                </a:solidFill>
              </a:rPr>
              <a:t> </a:t>
            </a:r>
            <a:r>
              <a:rPr lang="en-US" sz="2400" kern="0" dirty="0" err="1">
                <a:solidFill>
                  <a:sysClr val="windowText" lastClr="000000"/>
                </a:solidFill>
              </a:rPr>
              <a:t>cách</a:t>
            </a:r>
            <a:r>
              <a:rPr lang="en-US" sz="2400" kern="0" dirty="0">
                <a:solidFill>
                  <a:sysClr val="windowText" lastClr="000000"/>
                </a:solidFill>
              </a:rPr>
              <a:t> </a:t>
            </a:r>
            <a:r>
              <a:rPr lang="en-US" sz="2400" kern="0" dirty="0" err="1">
                <a:solidFill>
                  <a:sysClr val="windowText" lastClr="000000"/>
                </a:solidFill>
              </a:rPr>
              <a:t>có</a:t>
            </a:r>
            <a:r>
              <a:rPr lang="en-US" sz="2400" kern="0" dirty="0">
                <a:solidFill>
                  <a:sysClr val="windowText" lastClr="000000"/>
                </a:solidFill>
              </a:rPr>
              <a:t> </a:t>
            </a:r>
            <a:r>
              <a:rPr lang="en-US" sz="2400" kern="0" dirty="0" err="1">
                <a:solidFill>
                  <a:sysClr val="windowText" lastClr="000000"/>
                </a:solidFill>
              </a:rPr>
              <a:t>thể</a:t>
            </a:r>
            <a:r>
              <a:rPr lang="en-US" sz="2400" kern="0" dirty="0">
                <a:solidFill>
                  <a:sysClr val="windowText" lastClr="000000"/>
                </a:solidFill>
              </a:rPr>
              <a:t> </a:t>
            </a:r>
            <a:r>
              <a:rPr lang="en-US" sz="2400" kern="0" dirty="0" err="1">
                <a:solidFill>
                  <a:sysClr val="windowText" lastClr="000000"/>
                </a:solidFill>
              </a:rPr>
              <a:t>nhé</a:t>
            </a:r>
            <a:r>
              <a:rPr lang="en-US" sz="2400" kern="0" dirty="0">
                <a:solidFill>
                  <a:sysClr val="windowText" lastClr="000000"/>
                </a:solidFill>
              </a:rPr>
              <a:t>!</a:t>
            </a:r>
          </a:p>
        </p:txBody>
      </p:sp>
    </p:spTree>
    <p:extLst>
      <p:ext uri="{BB962C8B-B14F-4D97-AF65-F5344CB8AC3E}">
        <p14:creationId xmlns:p14="http://schemas.microsoft.com/office/powerpoint/2010/main" val="21553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81000" y="562239"/>
            <a:ext cx="11531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rPr>
              <a:t>    </a:t>
            </a:r>
            <a:r>
              <a:rPr kumimoji="0" lang="en-US" sz="2800" b="1" i="0" u="none" strike="noStrike" kern="0" cap="none" spc="0" normalizeH="0" baseline="0" noProof="0" dirty="0" err="1">
                <a:ln>
                  <a:noFill/>
                </a:ln>
                <a:solidFill>
                  <a:srgbClr val="FF0000"/>
                </a:solidFill>
                <a:effectLst/>
                <a:uLnTx/>
                <a:uFillTx/>
              </a:rPr>
              <a:t>Bài</a:t>
            </a:r>
            <a:r>
              <a:rPr kumimoji="0" lang="en-US" sz="2800" b="1" i="0" u="none" strike="noStrike" kern="0" cap="none" spc="0" normalizeH="0" baseline="0" noProof="0" dirty="0">
                <a:ln>
                  <a:noFill/>
                </a:ln>
                <a:solidFill>
                  <a:srgbClr val="FF0000"/>
                </a:solidFill>
                <a:effectLst/>
                <a:uLnTx/>
                <a:uFillTx/>
              </a:rPr>
              <a:t> 4:                                    </a:t>
            </a:r>
            <a:r>
              <a:rPr kumimoji="0" lang="en-US" sz="2800" b="1" i="0" u="none" strike="noStrike" kern="0" cap="none" spc="0" normalizeH="0" baseline="0" noProof="0" dirty="0" err="1">
                <a:ln>
                  <a:noFill/>
                </a:ln>
                <a:solidFill>
                  <a:srgbClr val="FF0000"/>
                </a:solidFill>
                <a:effectLst/>
                <a:uLnTx/>
                <a:uFillTx/>
              </a:rPr>
              <a:t>Giải</a:t>
            </a:r>
            <a:endParaRPr kumimoji="0" lang="vi-VN" sz="2800" b="0" i="0" u="none" strike="noStrike" kern="0" cap="none" spc="0" normalizeH="0" baseline="0" noProof="0" dirty="0">
              <a:ln>
                <a:noFill/>
              </a:ln>
              <a:solidFill>
                <a:srgbClr val="FF0000"/>
              </a:solidFill>
              <a:effectLst/>
              <a:uLnTx/>
              <a:uFillTx/>
            </a:endParaRPr>
          </a:p>
        </p:txBody>
      </p:sp>
      <p:sp>
        <p:nvSpPr>
          <p:cNvPr id="3" name="Rectangle 2"/>
          <p:cNvSpPr>
            <a:spLocks noChangeArrowheads="1"/>
          </p:cNvSpPr>
          <p:nvPr/>
        </p:nvSpPr>
        <p:spPr bwMode="auto">
          <a:xfrm>
            <a:off x="202842" y="2165656"/>
            <a:ext cx="12049760" cy="388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indent="346075" defTabSz="914400" eaLnBrk="1" fontAlgn="auto" latinLnBrk="0" hangingPunct="1">
              <a:lnSpc>
                <a:spcPct val="120000"/>
              </a:lnSpc>
              <a:spcBef>
                <a:spcPts val="0"/>
              </a:spcBef>
              <a:spcAft>
                <a:spcPts val="0"/>
              </a:spcAft>
              <a:buClrTx/>
              <a:buSzTx/>
              <a:buFontTx/>
              <a:buNone/>
              <a:tabLst/>
              <a:defRPr/>
            </a:pPr>
            <a:r>
              <a:rPr kumimoji="0" lang="vi-VN" sz="2600" b="0" i="0" u="none" strike="noStrike" kern="0" cap="none" spc="0" normalizeH="0" baseline="0" noProof="0" dirty="0">
                <a:ln>
                  <a:noFill/>
                </a:ln>
                <a:solidFill>
                  <a:sysClr val="windowText" lastClr="000000"/>
                </a:solidFill>
                <a:effectLst/>
                <a:uLnTx/>
                <a:uFillTx/>
              </a:rPr>
              <a:t>Vì mội đội có ít nhất hai bạn nên cô phụ trách có thể chia đội thành:</a:t>
            </a:r>
          </a:p>
          <a:p>
            <a:pPr marR="0" lvl="0" indent="1260475" defTabSz="914400" eaLnBrk="1" fontAlgn="auto" latinLnBrk="0" hangingPunct="1">
              <a:lnSpc>
                <a:spcPct val="120000"/>
              </a:lnSpc>
              <a:spcBef>
                <a:spcPts val="0"/>
              </a:spcBef>
              <a:spcAft>
                <a:spcPts val="0"/>
              </a:spcAft>
              <a:buClrTx/>
              <a:buSzTx/>
              <a:buFontTx/>
              <a:buNone/>
              <a:tabLst/>
              <a:defRPr/>
            </a:pPr>
            <a:r>
              <a:rPr kumimoji="0" lang="vi-VN" sz="2600" b="0" i="0" u="none" strike="noStrike" kern="0" cap="none" spc="0" normalizeH="0" baseline="0" noProof="0" dirty="0">
                <a:ln>
                  <a:noFill/>
                </a:ln>
                <a:solidFill>
                  <a:sysClr val="windowText" lastClr="000000"/>
                </a:solidFill>
                <a:effectLst/>
                <a:uLnTx/>
                <a:uFillTx/>
              </a:rPr>
              <a:t>+ Nhóm 2 bạn thì số nhóm là: 24 : 2 = 12 (nhóm)</a:t>
            </a:r>
          </a:p>
          <a:p>
            <a:pPr lvl="0" indent="1260475">
              <a:lnSpc>
                <a:spcPct val="120000"/>
              </a:lnSpc>
              <a:defRPr/>
            </a:pPr>
            <a:r>
              <a:rPr kumimoji="0" lang="vi-VN" sz="2600" b="0" i="0" u="none" strike="noStrike" kern="0" cap="none" spc="0" normalizeH="0" baseline="0" noProof="0" dirty="0">
                <a:ln>
                  <a:noFill/>
                </a:ln>
                <a:solidFill>
                  <a:sysClr val="windowText" lastClr="000000"/>
                </a:solidFill>
                <a:effectLst/>
                <a:uLnTx/>
                <a:uFillTx/>
              </a:rPr>
              <a:t>+ </a:t>
            </a:r>
            <a:r>
              <a:rPr lang="vi-VN" sz="2600" kern="0" dirty="0">
                <a:solidFill>
                  <a:sysClr val="windowText" lastClr="000000"/>
                </a:solidFill>
              </a:rPr>
              <a:t>Nhóm </a:t>
            </a:r>
            <a:r>
              <a:rPr kumimoji="0" lang="vi-VN" sz="2600" b="0" i="0" u="none" strike="noStrike" kern="0" cap="none" spc="0" normalizeH="0" baseline="0" noProof="0" dirty="0">
                <a:ln>
                  <a:noFill/>
                </a:ln>
                <a:solidFill>
                  <a:sysClr val="windowText" lastClr="000000"/>
                </a:solidFill>
                <a:effectLst/>
                <a:uLnTx/>
                <a:uFillTx/>
              </a:rPr>
              <a:t>3 bạn thì số nhóm là: 24 : 3 = 8 (nhóm)</a:t>
            </a:r>
          </a:p>
          <a:p>
            <a:pPr lvl="0" indent="1260475">
              <a:lnSpc>
                <a:spcPct val="120000"/>
              </a:lnSpc>
              <a:defRPr/>
            </a:pPr>
            <a:r>
              <a:rPr kumimoji="0" lang="vi-VN" sz="2600" b="0" i="0" u="none" strike="noStrike" kern="0" cap="none" spc="0" normalizeH="0" baseline="0" noProof="0" dirty="0">
                <a:ln>
                  <a:noFill/>
                </a:ln>
                <a:solidFill>
                  <a:sysClr val="windowText" lastClr="000000"/>
                </a:solidFill>
                <a:effectLst/>
                <a:uLnTx/>
                <a:uFillTx/>
              </a:rPr>
              <a:t>+ </a:t>
            </a:r>
            <a:r>
              <a:rPr lang="vi-VN" sz="2600" kern="0" dirty="0">
                <a:solidFill>
                  <a:sysClr val="windowText" lastClr="000000"/>
                </a:solidFill>
              </a:rPr>
              <a:t>Nhóm </a:t>
            </a:r>
            <a:r>
              <a:rPr kumimoji="0" lang="vi-VN" sz="2600" b="0" i="0" u="none" strike="noStrike" kern="0" cap="none" spc="0" normalizeH="0" baseline="0" noProof="0" dirty="0">
                <a:ln>
                  <a:noFill/>
                </a:ln>
                <a:solidFill>
                  <a:sysClr val="windowText" lastClr="000000"/>
                </a:solidFill>
                <a:effectLst/>
                <a:uLnTx/>
                <a:uFillTx/>
              </a:rPr>
              <a:t>4 bạn thì số nhóm là: 24 : 4 = 6 (nhóm)</a:t>
            </a:r>
          </a:p>
          <a:p>
            <a:pPr lvl="0" indent="1260475">
              <a:lnSpc>
                <a:spcPct val="120000"/>
              </a:lnSpc>
              <a:defRPr/>
            </a:pPr>
            <a:r>
              <a:rPr kumimoji="0" lang="vi-VN" sz="2600" b="0" i="0" u="none" strike="noStrike" kern="0" cap="none" spc="0" normalizeH="0" baseline="0" noProof="0" dirty="0">
                <a:ln>
                  <a:noFill/>
                </a:ln>
                <a:solidFill>
                  <a:sysClr val="windowText" lastClr="000000"/>
                </a:solidFill>
                <a:effectLst/>
                <a:uLnTx/>
                <a:uFillTx/>
              </a:rPr>
              <a:t>+ </a:t>
            </a:r>
            <a:r>
              <a:rPr lang="vi-VN" sz="2600" kern="0" dirty="0">
                <a:solidFill>
                  <a:sysClr val="windowText" lastClr="000000"/>
                </a:solidFill>
              </a:rPr>
              <a:t>Nhóm </a:t>
            </a:r>
            <a:r>
              <a:rPr kumimoji="0" lang="vi-VN" sz="2600" b="0" i="0" u="none" strike="noStrike" kern="0" cap="none" spc="0" normalizeH="0" baseline="0" noProof="0" dirty="0">
                <a:ln>
                  <a:noFill/>
                </a:ln>
                <a:solidFill>
                  <a:sysClr val="windowText" lastClr="000000"/>
                </a:solidFill>
                <a:effectLst/>
                <a:uLnTx/>
                <a:uFillTx/>
              </a:rPr>
              <a:t>6 bạn thì số nhóm là: 24 : 6 = 4 (nhóm)</a:t>
            </a:r>
          </a:p>
          <a:p>
            <a:pPr lvl="0" indent="1260475">
              <a:lnSpc>
                <a:spcPct val="120000"/>
              </a:lnSpc>
              <a:defRPr/>
            </a:pPr>
            <a:r>
              <a:rPr kumimoji="0" lang="vi-VN" sz="2600" b="0" i="0" u="none" strike="noStrike" kern="0" cap="none" spc="0" normalizeH="0" baseline="0" noProof="0" dirty="0">
                <a:ln>
                  <a:noFill/>
                </a:ln>
                <a:solidFill>
                  <a:sysClr val="windowText" lastClr="000000"/>
                </a:solidFill>
                <a:effectLst/>
                <a:uLnTx/>
                <a:uFillTx/>
              </a:rPr>
              <a:t>+ </a:t>
            </a:r>
            <a:r>
              <a:rPr lang="vi-VN" sz="2600" kern="0" dirty="0">
                <a:solidFill>
                  <a:sysClr val="windowText" lastClr="000000"/>
                </a:solidFill>
              </a:rPr>
              <a:t>Nhóm </a:t>
            </a:r>
            <a:r>
              <a:rPr kumimoji="0" lang="vi-VN" sz="2600" b="0" i="0" u="none" strike="noStrike" kern="0" cap="none" spc="0" normalizeH="0" baseline="0" noProof="0" dirty="0">
                <a:ln>
                  <a:noFill/>
                </a:ln>
                <a:solidFill>
                  <a:sysClr val="windowText" lastClr="000000"/>
                </a:solidFill>
                <a:effectLst/>
                <a:uLnTx/>
                <a:uFillTx/>
              </a:rPr>
              <a:t>8 bạn thì số nhóm là: 24 : 8 = 3 (nhóm)</a:t>
            </a:r>
          </a:p>
          <a:p>
            <a:pPr lvl="0" indent="1260475">
              <a:lnSpc>
                <a:spcPct val="120000"/>
              </a:lnSpc>
              <a:defRPr/>
            </a:pPr>
            <a:r>
              <a:rPr kumimoji="0" lang="vi-VN" sz="2600" b="0" i="0" u="none" strike="noStrike" kern="0" cap="none" spc="0" normalizeH="0" baseline="0" noProof="0" dirty="0">
                <a:ln>
                  <a:noFill/>
                </a:ln>
                <a:solidFill>
                  <a:sysClr val="windowText" lastClr="000000"/>
                </a:solidFill>
                <a:effectLst/>
                <a:uLnTx/>
                <a:uFillTx/>
              </a:rPr>
              <a:t>+ </a:t>
            </a:r>
            <a:r>
              <a:rPr lang="vi-VN" sz="2600" kern="0" dirty="0">
                <a:solidFill>
                  <a:sysClr val="windowText" lastClr="000000"/>
                </a:solidFill>
              </a:rPr>
              <a:t>Nhóm </a:t>
            </a:r>
            <a:r>
              <a:rPr kumimoji="0" lang="vi-VN" sz="2600" b="0" i="0" u="none" strike="noStrike" kern="0" cap="none" spc="0" normalizeH="0" baseline="0" noProof="0" dirty="0">
                <a:ln>
                  <a:noFill/>
                </a:ln>
                <a:solidFill>
                  <a:sysClr val="windowText" lastClr="000000"/>
                </a:solidFill>
                <a:effectLst/>
                <a:uLnTx/>
                <a:uFillTx/>
              </a:rPr>
              <a:t>12 bạn thì số nhóm là: 24 : 12 = 2 (nhóm)</a:t>
            </a:r>
            <a:endParaRPr kumimoji="0" lang="en-US" sz="2600" b="0" i="0" u="none" strike="noStrike" kern="0" cap="none" spc="0" normalizeH="0" baseline="0" noProof="0" dirty="0">
              <a:ln>
                <a:noFill/>
              </a:ln>
              <a:solidFill>
                <a:sysClr val="windowText" lastClr="000000"/>
              </a:solidFill>
              <a:effectLst/>
              <a:uLnTx/>
              <a:uFillTx/>
            </a:endParaRPr>
          </a:p>
          <a:p>
            <a:pPr lvl="0">
              <a:lnSpc>
                <a:spcPct val="120000"/>
              </a:lnSpc>
              <a:defRPr/>
            </a:pPr>
            <a:r>
              <a:rPr kumimoji="0" lang="vi-VN" sz="2600" b="0" i="0" u="none" strike="noStrike" kern="0" cap="none" spc="0" normalizeH="0" baseline="0" noProof="0" dirty="0">
                <a:ln>
                  <a:noFill/>
                </a:ln>
                <a:solidFill>
                  <a:sysClr val="windowText" lastClr="000000"/>
                </a:solidFill>
                <a:effectLst/>
                <a:uLnTx/>
                <a:uFillTx/>
              </a:rPr>
              <a:t>Một nhóm không thể có 24 bạn, vì 24 là tổng s</a:t>
            </a:r>
            <a:r>
              <a:rPr lang="en-US" sz="2600" kern="0" noProof="0" dirty="0">
                <a:solidFill>
                  <a:sysClr val="windowText" lastClr="000000"/>
                </a:solidFill>
              </a:rPr>
              <a:t>ố</a:t>
            </a:r>
            <a:r>
              <a:rPr kumimoji="0" lang="vi-VN" sz="2600" b="0" i="0" u="none" strike="noStrike" kern="0" cap="none" spc="0" normalizeH="0" baseline="0" noProof="0" dirty="0">
                <a:ln>
                  <a:noFill/>
                </a:ln>
                <a:solidFill>
                  <a:sysClr val="windowText" lastClr="000000"/>
                </a:solidFill>
                <a:effectLst/>
                <a:uLnTx/>
                <a:uFillTx/>
              </a:rPr>
              <a:t> bạn của cả đội Sao đỏ. </a:t>
            </a:r>
          </a:p>
        </p:txBody>
      </p:sp>
      <p:sp>
        <p:nvSpPr>
          <p:cNvPr id="4" name="Rectangle 3"/>
          <p:cNvSpPr>
            <a:spLocks noChangeArrowheads="1"/>
          </p:cNvSpPr>
          <p:nvPr/>
        </p:nvSpPr>
        <p:spPr bwMode="auto">
          <a:xfrm>
            <a:off x="142240" y="1073904"/>
            <a:ext cx="11846918" cy="10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indent="400050" defTabSz="914400" eaLnBrk="1" fontAlgn="auto" latinLnBrk="0" hangingPunct="1">
              <a:lnSpc>
                <a:spcPct val="120000"/>
              </a:lnSpc>
              <a:spcBef>
                <a:spcPts val="0"/>
              </a:spcBef>
              <a:spcAft>
                <a:spcPts val="0"/>
              </a:spcAft>
              <a:buClrTx/>
              <a:buSzTx/>
              <a:buFontTx/>
              <a:buNone/>
              <a:tabLst/>
              <a:defRPr/>
            </a:pPr>
            <a:r>
              <a:rPr kumimoji="0" lang="vi-VN" sz="2600" b="0" i="0" u="none" strike="noStrike" kern="0" cap="none" spc="0" normalizeH="0" baseline="0" noProof="0" dirty="0">
                <a:ln>
                  <a:noFill/>
                </a:ln>
                <a:solidFill>
                  <a:sysClr val="windowText" lastClr="000000"/>
                </a:solidFill>
                <a:effectLst/>
                <a:uLnTx/>
                <a:uFillTx/>
              </a:rPr>
              <a:t>Vì các nhóm có số bạn đều nhau nên số bạn của mỗi nhóm phải là ước của 24.</a:t>
            </a:r>
            <a:r>
              <a:rPr kumimoji="0" lang="en-US" sz="2600" b="0" i="0" u="none" strike="noStrike" kern="0" cap="none" spc="0" normalizeH="0" baseline="0" noProof="0" dirty="0">
                <a:ln>
                  <a:noFill/>
                </a:ln>
                <a:solidFill>
                  <a:sysClr val="windowText" lastClr="000000"/>
                </a:solidFill>
                <a:effectLst/>
                <a:uLnTx/>
                <a:uFillTx/>
              </a:rPr>
              <a:t> </a:t>
            </a:r>
            <a:r>
              <a:rPr kumimoji="0" lang="vi-VN" sz="2600" b="0" i="0" u="none" strike="noStrike" kern="0" cap="none" spc="0" normalizeH="0" baseline="0" noProof="0" dirty="0">
                <a:ln>
                  <a:noFill/>
                </a:ln>
                <a:solidFill>
                  <a:sysClr val="windowText" lastClr="000000"/>
                </a:solidFill>
                <a:effectLst/>
                <a:uLnTx/>
                <a:uFillTx/>
              </a:rPr>
              <a:t>Ta tìm các ước của số 24 là 1; 2; 3; 4; 6; 8; 12; 24. </a:t>
            </a:r>
          </a:p>
        </p:txBody>
      </p:sp>
      <p:sp>
        <p:nvSpPr>
          <p:cNvPr id="5" name="Rectangle 4"/>
          <p:cNvSpPr>
            <a:spLocks noChangeArrowheads="1"/>
          </p:cNvSpPr>
          <p:nvPr/>
        </p:nvSpPr>
        <p:spPr bwMode="auto">
          <a:xfrm>
            <a:off x="900673" y="6138197"/>
            <a:ext cx="11531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ysClr val="windowText" lastClr="000000"/>
                </a:solidFill>
                <a:effectLst/>
                <a:uLnTx/>
                <a:uFillTx/>
              </a:rPr>
              <a:t>      </a:t>
            </a:r>
            <a:r>
              <a:rPr kumimoji="0" lang="vi-VN" sz="2600" b="0" i="0" u="none" strike="noStrike" kern="0" cap="none" spc="0" normalizeH="0" baseline="0" noProof="0" dirty="0">
                <a:ln>
                  <a:noFill/>
                </a:ln>
                <a:solidFill>
                  <a:sysClr val="windowText" lastClr="000000"/>
                </a:solidFill>
                <a:effectLst/>
                <a:uLnTx/>
                <a:uFillTx/>
              </a:rPr>
              <a:t>Vậy cô có thể chia đội thành:</a:t>
            </a:r>
            <a:r>
              <a:rPr kumimoji="0" lang="en-US" sz="2600" b="0" i="0" u="none" strike="noStrike" kern="0" cap="none" spc="0" normalizeH="0" baseline="0" noProof="0" dirty="0">
                <a:ln>
                  <a:noFill/>
                </a:ln>
                <a:solidFill>
                  <a:sysClr val="windowText" lastClr="000000"/>
                </a:solidFill>
                <a:effectLst/>
                <a:uLnTx/>
                <a:uFillTx/>
              </a:rPr>
              <a:t> </a:t>
            </a:r>
            <a:r>
              <a:rPr kumimoji="0" lang="vi-VN" sz="2600" b="1" i="0" u="none" strike="noStrike" kern="0" cap="none" spc="0" normalizeH="0" baseline="0" noProof="0" dirty="0">
                <a:ln>
                  <a:noFill/>
                </a:ln>
                <a:solidFill>
                  <a:sysClr val="windowText" lastClr="000000"/>
                </a:solidFill>
                <a:effectLst/>
                <a:uLnTx/>
                <a:uFillTx/>
              </a:rPr>
              <a:t>2; 3; 4; 6; 8; </a:t>
            </a:r>
            <a:r>
              <a:rPr kumimoji="0" lang="en-US" sz="2600" b="1" i="0" u="none" strike="noStrike" kern="0" cap="none" spc="0" normalizeH="0" baseline="0" noProof="0" dirty="0" err="1">
                <a:ln>
                  <a:noFill/>
                </a:ln>
                <a:solidFill>
                  <a:sysClr val="windowText" lastClr="000000"/>
                </a:solidFill>
                <a:effectLst/>
                <a:uLnTx/>
                <a:uFillTx/>
              </a:rPr>
              <a:t>hoặc</a:t>
            </a:r>
            <a:r>
              <a:rPr kumimoji="0" lang="en-US" sz="2600" b="1" i="0" u="none" strike="noStrike" kern="0" cap="none" spc="0" normalizeH="0" baseline="0" noProof="0" dirty="0">
                <a:ln>
                  <a:noFill/>
                </a:ln>
                <a:solidFill>
                  <a:sysClr val="windowText" lastClr="000000"/>
                </a:solidFill>
                <a:effectLst/>
                <a:uLnTx/>
                <a:uFillTx/>
              </a:rPr>
              <a:t> 1</a:t>
            </a:r>
            <a:r>
              <a:rPr kumimoji="0" lang="vi-VN" sz="2600" b="1" i="0" u="none" strike="noStrike" kern="0" cap="none" spc="0" normalizeH="0" baseline="0" noProof="0" dirty="0">
                <a:ln>
                  <a:noFill/>
                </a:ln>
                <a:solidFill>
                  <a:sysClr val="windowText" lastClr="000000"/>
                </a:solidFill>
                <a:effectLst/>
                <a:uLnTx/>
                <a:uFillTx/>
              </a:rPr>
              <a:t>2</a:t>
            </a:r>
            <a:r>
              <a:rPr kumimoji="0" lang="en-US" sz="2600" b="1" i="0" u="none" strike="noStrike" kern="0" cap="none" spc="0" normalizeH="0" baseline="0" noProof="0" dirty="0">
                <a:ln>
                  <a:noFill/>
                </a:ln>
                <a:solidFill>
                  <a:sysClr val="windowText" lastClr="000000"/>
                </a:solidFill>
                <a:effectLst/>
                <a:uLnTx/>
                <a:uFillTx/>
              </a:rPr>
              <a:t> </a:t>
            </a:r>
            <a:r>
              <a:rPr kumimoji="0" lang="en-US" sz="2600" b="1" i="0" u="none" strike="noStrike" kern="0" cap="none" spc="0" normalizeH="0" baseline="0" noProof="0" dirty="0" err="1">
                <a:ln>
                  <a:noFill/>
                </a:ln>
                <a:solidFill>
                  <a:sysClr val="windowText" lastClr="000000"/>
                </a:solidFill>
                <a:effectLst/>
                <a:uLnTx/>
                <a:uFillTx/>
              </a:rPr>
              <a:t>nhóm</a:t>
            </a:r>
            <a:r>
              <a:rPr kumimoji="0" lang="en-US" sz="2600" b="0" i="0" u="none" strike="noStrike" kern="0" cap="none" spc="0" normalizeH="0" baseline="0" noProof="0" dirty="0">
                <a:ln>
                  <a:noFill/>
                </a:ln>
                <a:solidFill>
                  <a:sysClr val="windowText" lastClr="000000"/>
                </a:solidFill>
                <a:effectLst/>
                <a:uLnTx/>
                <a:uFillTx/>
              </a:rPr>
              <a:t>.</a:t>
            </a:r>
            <a:endParaRPr kumimoji="0" lang="vi-VN" sz="2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382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787593" y="2285714"/>
            <a:ext cx="1068963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ysClr val="windowText" lastClr="000000"/>
                </a:solidFill>
                <a:effectLst/>
                <a:uLnTx/>
                <a:uFillTx/>
              </a:rPr>
              <a:t> </a:t>
            </a:r>
            <a:endParaRPr kumimoji="0" lang="vi-VN" sz="3200" b="0" i="0" u="none" strike="noStrike" kern="0" cap="none" spc="0" normalizeH="0" baseline="0" noProof="0" dirty="0">
              <a:ln>
                <a:noFill/>
              </a:ln>
              <a:solidFill>
                <a:schemeClr val="accent1"/>
              </a:solidFill>
              <a:effectLst/>
              <a:uLnTx/>
              <a:uFillTx/>
            </a:endParaRPr>
          </a:p>
        </p:txBody>
      </p:sp>
      <p:sp>
        <p:nvSpPr>
          <p:cNvPr id="3" name="Text Box 4"/>
          <p:cNvSpPr txBox="1">
            <a:spLocks noChangeArrowheads="1"/>
          </p:cNvSpPr>
          <p:nvPr/>
        </p:nvSpPr>
        <p:spPr bwMode="auto">
          <a:xfrm>
            <a:off x="3373072" y="1061133"/>
            <a:ext cx="544585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400" b="1" i="0" u="none" strike="noStrike" kern="0" cap="none" spc="0" normalizeH="0" baseline="0" noProof="0" dirty="0" err="1">
                <a:ln>
                  <a:noFill/>
                </a:ln>
                <a:solidFill>
                  <a:srgbClr val="FF0000"/>
                </a:solidFill>
                <a:effectLst/>
                <a:uLnTx/>
                <a:uFillTx/>
                <a:latin typeface="UTM Avo" panose="02040603050506020204" pitchFamily="18" charset="0"/>
              </a:rPr>
              <a:t>Thảo</a:t>
            </a:r>
            <a:r>
              <a:rPr kumimoji="0" lang="en-US" sz="34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3400" b="1" i="0" u="none" strike="noStrike" kern="0" cap="none" spc="0" normalizeH="0" baseline="0" noProof="0" dirty="0" err="1">
                <a:ln>
                  <a:noFill/>
                </a:ln>
                <a:solidFill>
                  <a:srgbClr val="FF0000"/>
                </a:solidFill>
                <a:effectLst/>
                <a:uLnTx/>
                <a:uFillTx/>
                <a:latin typeface="UTM Avo" panose="02040603050506020204" pitchFamily="18" charset="0"/>
              </a:rPr>
              <a:t>luận</a:t>
            </a:r>
            <a:r>
              <a:rPr kumimoji="0" lang="en-US" sz="34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3400" b="1" i="0" u="none" strike="noStrike" kern="0" cap="none" spc="0" normalizeH="0" baseline="0" noProof="0" dirty="0" err="1">
                <a:ln>
                  <a:noFill/>
                </a:ln>
                <a:solidFill>
                  <a:srgbClr val="FF0000"/>
                </a:solidFill>
                <a:effectLst/>
                <a:uLnTx/>
                <a:uFillTx/>
                <a:latin typeface="UTM Avo" panose="02040603050506020204" pitchFamily="18" charset="0"/>
              </a:rPr>
              <a:t>cặp</a:t>
            </a:r>
            <a:r>
              <a:rPr kumimoji="0" lang="en-US" sz="34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3400" b="1" i="0" u="none" strike="noStrike" kern="0" cap="none" spc="0" normalizeH="0" baseline="0" noProof="0" dirty="0" err="1">
                <a:ln>
                  <a:noFill/>
                </a:ln>
                <a:solidFill>
                  <a:srgbClr val="FF0000"/>
                </a:solidFill>
                <a:effectLst/>
                <a:uLnTx/>
                <a:uFillTx/>
                <a:latin typeface="UTM Avo" panose="02040603050506020204" pitchFamily="18" charset="0"/>
              </a:rPr>
              <a:t>đôi</a:t>
            </a:r>
            <a:endParaRPr kumimoji="0" lang="en-US" sz="3400" b="1"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4" name="AutoShape 4">
            <a:extLst>
              <a:ext uri="{FF2B5EF4-FFF2-40B4-BE49-F238E27FC236}">
                <a16:creationId xmlns:a16="http://schemas.microsoft.com/office/drawing/2014/main" id="{6637B966-4FCF-7299-E530-F5246253A61B}"/>
              </a:ext>
            </a:extLst>
          </p:cNvPr>
          <p:cNvSpPr>
            <a:spLocks noChangeArrowheads="1"/>
          </p:cNvSpPr>
          <p:nvPr/>
        </p:nvSpPr>
        <p:spPr bwMode="gray">
          <a:xfrm>
            <a:off x="302979" y="2204162"/>
            <a:ext cx="11174253" cy="3657886"/>
          </a:xfrm>
          <a:prstGeom prst="roundRect">
            <a:avLst>
              <a:gd name="adj" fmla="val 10889"/>
            </a:avLst>
          </a:prstGeom>
          <a:solidFill>
            <a:schemeClr val="bg2"/>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just">
              <a:lnSpc>
                <a:spcPct val="120000"/>
              </a:lnSpc>
              <a:defRPr/>
            </a:pPr>
            <a:endParaRPr lang="en-US" sz="2400" kern="0" dirty="0">
              <a:solidFill>
                <a:sysClr val="windowText" lastClr="000000"/>
              </a:solidFill>
            </a:endParaRPr>
          </a:p>
        </p:txBody>
      </p:sp>
      <p:sp>
        <p:nvSpPr>
          <p:cNvPr id="6" name="TextBox 5">
            <a:extLst>
              <a:ext uri="{FF2B5EF4-FFF2-40B4-BE49-F238E27FC236}">
                <a16:creationId xmlns:a16="http://schemas.microsoft.com/office/drawing/2014/main" id="{AA2035DB-E638-8472-ECB0-9C8E2F36B819}"/>
              </a:ext>
            </a:extLst>
          </p:cNvPr>
          <p:cNvSpPr txBox="1"/>
          <p:nvPr/>
        </p:nvSpPr>
        <p:spPr>
          <a:xfrm>
            <a:off x="486546" y="2389983"/>
            <a:ext cx="10765469" cy="3135538"/>
          </a:xfrm>
          <a:prstGeom prst="rect">
            <a:avLst/>
          </a:prstGeom>
          <a:noFill/>
        </p:spPr>
        <p:txBody>
          <a:bodyPr wrap="square">
            <a:spAutoFit/>
          </a:bodyPr>
          <a:lstStyle/>
          <a:p>
            <a:pPr lvl="0" algn="just">
              <a:lnSpc>
                <a:spcPct val="120000"/>
              </a:lnSpc>
              <a:defRPr/>
            </a:pPr>
            <a:r>
              <a:rPr lang="en-US" sz="2800" b="1" u="sng" kern="0" dirty="0" err="1">
                <a:solidFill>
                  <a:srgbClr val="00B0F0"/>
                </a:solidFill>
              </a:rPr>
              <a:t>Bài</a:t>
            </a:r>
            <a:r>
              <a:rPr lang="en-US" sz="2800" b="1" u="sng" kern="0" dirty="0">
                <a:solidFill>
                  <a:srgbClr val="00B0F0"/>
                </a:solidFill>
              </a:rPr>
              <a:t> 8:</a:t>
            </a:r>
            <a:r>
              <a:rPr lang="en-US" sz="2800" kern="0" dirty="0"/>
              <a:t> </a:t>
            </a:r>
            <a:r>
              <a:rPr lang="vi-VN" sz="2800" kern="0" dirty="0"/>
              <a:t>Một cửa hàng có hai loại khay nướng bánh. Loại khay thứ nhất</a:t>
            </a:r>
            <a:r>
              <a:rPr lang="en-US" sz="2800" kern="0" dirty="0"/>
              <a:t> </a:t>
            </a:r>
            <a:r>
              <a:rPr lang="vi-VN" sz="2800" kern="0" dirty="0"/>
              <a:t>chứa 3 chiếc bánh. Loại khay thứ hai chứa 6 chiếc bánh. Sau một số</a:t>
            </a:r>
            <a:r>
              <a:rPr lang="en-US" sz="2800" kern="0" dirty="0"/>
              <a:t> </a:t>
            </a:r>
            <a:r>
              <a:rPr lang="vi-VN" sz="2800" kern="0" dirty="0"/>
              <a:t>lần nướng bằng cả hai loại khay trên, người bán hàng đếm được số</a:t>
            </a:r>
            <a:r>
              <a:rPr lang="en-US" sz="2800" kern="0" dirty="0"/>
              <a:t> </a:t>
            </a:r>
            <a:r>
              <a:rPr lang="vi-VN" sz="2800" kern="0" dirty="0"/>
              <a:t>bánh làm ra là 125 chiếc. Hỏi người bán hàng đã đếm đúng hay sai số bánh làm được? Biết rằng mỗi lần nướng, các khay đều xếp đủ số bánh.</a:t>
            </a:r>
            <a:endParaRPr lang="en-US" sz="2800" kern="0" dirty="0"/>
          </a:p>
        </p:txBody>
      </p:sp>
    </p:spTree>
    <p:extLst>
      <p:ext uri="{BB962C8B-B14F-4D97-AF65-F5344CB8AC3E}">
        <p14:creationId xmlns:p14="http://schemas.microsoft.com/office/powerpoint/2010/main" val="354686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39553" y="687301"/>
            <a:ext cx="11466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rPr>
              <a:t>Bài</a:t>
            </a:r>
            <a:r>
              <a:rPr kumimoji="0" lang="en-US" sz="3200" b="1" i="0" u="none" strike="noStrike" kern="0" cap="none" spc="0" normalizeH="0" baseline="0" noProof="0" dirty="0">
                <a:ln>
                  <a:noFill/>
                </a:ln>
                <a:solidFill>
                  <a:srgbClr val="FF0000"/>
                </a:solidFill>
                <a:effectLst/>
                <a:uLnTx/>
                <a:uFillTx/>
              </a:rPr>
              <a:t> 8:                              </a:t>
            </a:r>
            <a:r>
              <a:rPr kumimoji="0" lang="vi-VN" sz="3200" b="1" i="0" u="none" strike="noStrike" kern="0" cap="none" spc="0" normalizeH="0" baseline="0" noProof="0" dirty="0">
                <a:ln>
                  <a:noFill/>
                </a:ln>
                <a:solidFill>
                  <a:srgbClr val="FF0000"/>
                </a:solidFill>
                <a:effectLst/>
                <a:uLnTx/>
                <a:uFillTx/>
              </a:rPr>
              <a:t>Lời giải:</a:t>
            </a:r>
            <a:endParaRPr kumimoji="0" lang="vi-VN" sz="3200" b="0" i="0" u="none" strike="noStrike" kern="0" cap="none" spc="0" normalizeH="0" baseline="0" noProof="0" dirty="0">
              <a:ln>
                <a:noFill/>
              </a:ln>
              <a:solidFill>
                <a:srgbClr val="FF0000"/>
              </a:solidFill>
              <a:effectLst/>
              <a:uLnTx/>
              <a:uFillTx/>
            </a:endParaRPr>
          </a:p>
        </p:txBody>
      </p:sp>
      <p:sp>
        <p:nvSpPr>
          <p:cNvPr id="3" name="Rectangle 2"/>
          <p:cNvSpPr>
            <a:spLocks noChangeArrowheads="1"/>
          </p:cNvSpPr>
          <p:nvPr/>
        </p:nvSpPr>
        <p:spPr bwMode="auto">
          <a:xfrm>
            <a:off x="307831" y="2368615"/>
            <a:ext cx="1146649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	</a:t>
            </a:r>
            <a:r>
              <a:rPr kumimoji="0" lang="vi-VN" sz="3200" b="0" i="0" u="none" strike="noStrike" kern="0" cap="none" spc="0" normalizeH="0" baseline="0" noProof="0" dirty="0">
                <a:ln>
                  <a:noFill/>
                </a:ln>
                <a:solidFill>
                  <a:sysClr val="windowText" lastClr="000000"/>
                </a:solidFill>
                <a:effectLst/>
                <a:uLnTx/>
                <a:uFillTx/>
              </a:rPr>
              <a:t>Vì 3 chia hết cho 3 và 6 cũng chia hết cho 3 và mỗi lần nướng các khay đều được xếp đủ số bánh nên theo tính chất chia hết của một tích và một tổng thì tổng số bánh làm ra sau một số lần nướng bằng cả hai loại khay trên phải là số chia hết cho 3. </a:t>
            </a:r>
          </a:p>
        </p:txBody>
      </p:sp>
      <p:sp>
        <p:nvSpPr>
          <p:cNvPr id="4" name="Rectangle 3"/>
          <p:cNvSpPr>
            <a:spLocks noChangeArrowheads="1"/>
          </p:cNvSpPr>
          <p:nvPr/>
        </p:nvSpPr>
        <p:spPr bwMode="auto">
          <a:xfrm>
            <a:off x="439554" y="5162127"/>
            <a:ext cx="115874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indent="346075" algn="just"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ysClr val="windowText" lastClr="000000"/>
                </a:solidFill>
                <a:effectLst/>
                <a:uLnTx/>
                <a:uFillTx/>
              </a:rPr>
              <a:t>Mà 125 : 3 = 41 (dư 2) hay 125 không chia hết cho 3.</a:t>
            </a:r>
          </a:p>
          <a:p>
            <a:pPr marR="0" lvl="0" indent="346075" algn="just"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ysClr val="windowText" lastClr="000000"/>
                </a:solidFill>
                <a:effectLst/>
                <a:uLnTx/>
                <a:uFillTx/>
              </a:rPr>
              <a:t>Vậy người bán hàng đã </a:t>
            </a:r>
            <a:r>
              <a:rPr kumimoji="0" lang="vi-VN" sz="3200" b="1" i="0" u="none" strike="noStrike" kern="0" cap="none" spc="0" normalizeH="0" baseline="0" noProof="0" dirty="0">
                <a:ln>
                  <a:noFill/>
                </a:ln>
                <a:solidFill>
                  <a:sysClr val="windowText" lastClr="000000"/>
                </a:solidFill>
                <a:effectLst/>
                <a:uLnTx/>
                <a:uFillTx/>
              </a:rPr>
              <a:t>đếm sai</a:t>
            </a:r>
            <a:r>
              <a:rPr kumimoji="0" lang="vi-VN" sz="3200" b="0" i="0" u="none" strike="noStrike" kern="0" cap="none" spc="0" normalizeH="0" baseline="0" noProof="0" dirty="0">
                <a:ln>
                  <a:noFill/>
                </a:ln>
                <a:solidFill>
                  <a:sysClr val="windowText" lastClr="000000"/>
                </a:solidFill>
                <a:effectLst/>
                <a:uLnTx/>
                <a:uFillTx/>
              </a:rPr>
              <a:t> số bánh làm được. </a:t>
            </a:r>
          </a:p>
        </p:txBody>
      </p:sp>
      <p:sp>
        <p:nvSpPr>
          <p:cNvPr id="5" name="Rectangle 4"/>
          <p:cNvSpPr>
            <a:spLocks noChangeArrowheads="1"/>
          </p:cNvSpPr>
          <p:nvPr/>
        </p:nvSpPr>
        <p:spPr bwMode="auto">
          <a:xfrm>
            <a:off x="439553" y="1233032"/>
            <a:ext cx="114664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	</a:t>
            </a:r>
            <a:r>
              <a:rPr kumimoji="0" lang="vi-VN" sz="3200" b="0" i="0" u="none" strike="noStrike" kern="0" cap="none" spc="0" normalizeH="0" baseline="0" noProof="0" dirty="0">
                <a:ln>
                  <a:noFill/>
                </a:ln>
                <a:solidFill>
                  <a:sysClr val="windowText" lastClr="000000"/>
                </a:solidFill>
                <a:effectLst/>
                <a:uLnTx/>
                <a:uFillTx/>
              </a:rPr>
              <a:t>Hai loại khay nướng bánh mỗi loại lần lượt chứa 3 chiếc bánh và 6 chiếc bánh.</a:t>
            </a:r>
          </a:p>
        </p:txBody>
      </p:sp>
    </p:spTree>
    <p:extLst>
      <p:ext uri="{BB962C8B-B14F-4D97-AF65-F5344CB8AC3E}">
        <p14:creationId xmlns:p14="http://schemas.microsoft.com/office/powerpoint/2010/main" val="29457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857587" y="1075410"/>
            <a:ext cx="4745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4000" b="1" i="0" u="none" strike="noStrike" kern="0" cap="none" spc="0" normalizeH="0" baseline="0" noProof="0" dirty="0" err="1">
                <a:ln>
                  <a:noFill/>
                </a:ln>
                <a:solidFill>
                  <a:srgbClr val="FF0000"/>
                </a:solidFill>
                <a:effectLst/>
                <a:uLnTx/>
                <a:uFillTx/>
                <a:latin typeface="UTM Avo" panose="02040603050506020204" pitchFamily="18" charset="0"/>
              </a:rPr>
              <a:t>Hoạt</a:t>
            </a:r>
            <a:r>
              <a:rPr kumimoji="0" lang="en-US" sz="40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4000" b="1" i="0" u="none" strike="noStrike" kern="0" cap="none" spc="0" normalizeH="0" baseline="0" noProof="0" dirty="0" err="1">
                <a:ln>
                  <a:noFill/>
                </a:ln>
                <a:solidFill>
                  <a:srgbClr val="FF0000"/>
                </a:solidFill>
                <a:effectLst/>
                <a:uLnTx/>
                <a:uFillTx/>
                <a:latin typeface="UTM Avo" panose="02040603050506020204" pitchFamily="18" charset="0"/>
              </a:rPr>
              <a:t>động</a:t>
            </a:r>
            <a:r>
              <a:rPr kumimoji="0" lang="en-US" sz="4000" b="1" i="0" u="none" strike="noStrike" kern="0" cap="none" spc="0" normalizeH="0" baseline="0" noProof="0" dirty="0">
                <a:ln>
                  <a:noFill/>
                </a:ln>
                <a:solidFill>
                  <a:srgbClr val="FF0000"/>
                </a:solidFill>
                <a:effectLst/>
                <a:uLnTx/>
                <a:uFillTx/>
                <a:latin typeface="UTM Avo" panose="02040603050506020204" pitchFamily="18" charset="0"/>
              </a:rPr>
              <a:t> </a:t>
            </a:r>
            <a:r>
              <a:rPr kumimoji="0" lang="en-US" sz="4000" b="1" i="0" u="none" strike="noStrike" kern="0" cap="none" spc="0" normalizeH="0" baseline="0" noProof="0" dirty="0" err="1">
                <a:ln>
                  <a:noFill/>
                </a:ln>
                <a:solidFill>
                  <a:srgbClr val="FF0000"/>
                </a:solidFill>
                <a:effectLst/>
                <a:uLnTx/>
                <a:uFillTx/>
                <a:latin typeface="UTM Avo" panose="02040603050506020204" pitchFamily="18" charset="0"/>
              </a:rPr>
              <a:t>nhóm</a:t>
            </a:r>
            <a:endParaRPr kumimoji="0" lang="en-US" sz="4000" b="1" i="0" u="none" strike="noStrike" kern="0" cap="none" spc="0" normalizeH="0" baseline="0" noProof="0" dirty="0">
              <a:ln>
                <a:noFill/>
              </a:ln>
              <a:solidFill>
                <a:srgbClr val="FF0000"/>
              </a:solidFill>
              <a:effectLst/>
              <a:uLnTx/>
              <a:uFillTx/>
              <a:latin typeface="UTM Avo" panose="02040603050506020204" pitchFamily="18" charset="0"/>
            </a:endParaRPr>
          </a:p>
        </p:txBody>
      </p:sp>
      <mc:AlternateContent xmlns:mc="http://schemas.openxmlformats.org/markup-compatibility/2006" xmlns:a14="http://schemas.microsoft.com/office/drawing/2010/main">
        <mc:Choice Requires="a14">
          <p:sp>
            <p:nvSpPr>
              <p:cNvPr id="4" name="AutoShape 4">
                <a:extLst>
                  <a:ext uri="{FF2B5EF4-FFF2-40B4-BE49-F238E27FC236}">
                    <a16:creationId xmlns:a16="http://schemas.microsoft.com/office/drawing/2014/main" id="{D51C4D3F-11DD-908C-C318-7E1066263515}"/>
                  </a:ext>
                </a:extLst>
              </p:cNvPr>
              <p:cNvSpPr>
                <a:spLocks noChangeArrowheads="1"/>
              </p:cNvSpPr>
              <p:nvPr/>
            </p:nvSpPr>
            <p:spPr bwMode="gray">
              <a:xfrm>
                <a:off x="1274228" y="2310525"/>
                <a:ext cx="9643543" cy="3657886"/>
              </a:xfrm>
              <a:prstGeom prst="roundRect">
                <a:avLst>
                  <a:gd name="adj" fmla="val 10889"/>
                </a:avLst>
              </a:prstGeom>
              <a:solidFill>
                <a:schemeClr val="bg2"/>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eaLnBrk="0" hangingPunct="0">
                  <a:spcBef>
                    <a:spcPct val="50000"/>
                  </a:spcBef>
                  <a:defRPr/>
                </a:pPr>
                <a:r>
                  <a:rPr lang="en-US" sz="3200" b="1" kern="0" dirty="0" err="1">
                    <a:solidFill>
                      <a:srgbClr val="00B0F0"/>
                    </a:solidFill>
                  </a:rPr>
                  <a:t>Bài</a:t>
                </a:r>
                <a:r>
                  <a:rPr lang="en-US" sz="3200" b="1" kern="0" dirty="0">
                    <a:solidFill>
                      <a:srgbClr val="00B0F0"/>
                    </a:solidFill>
                  </a:rPr>
                  <a:t> 62 (SBT):</a:t>
                </a:r>
                <a:r>
                  <a:rPr lang="en-US" sz="3200" kern="0" dirty="0">
                    <a:solidFill>
                      <a:sysClr val="windowText" lastClr="000000"/>
                    </a:solidFill>
                  </a:rPr>
                  <a:t> </a:t>
                </a:r>
                <a:r>
                  <a:rPr lang="en-US" sz="3200" kern="0" dirty="0" err="1">
                    <a:solidFill>
                      <a:sysClr val="windowText" lastClr="000000"/>
                    </a:solidFill>
                  </a:rPr>
                  <a:t>Chứng</a:t>
                </a:r>
                <a:r>
                  <a:rPr lang="en-US" sz="3200" kern="0" dirty="0">
                    <a:solidFill>
                      <a:sysClr val="windowText" lastClr="000000"/>
                    </a:solidFill>
                  </a:rPr>
                  <a:t> </a:t>
                </a:r>
                <a:r>
                  <a:rPr lang="en-US" sz="3200" kern="0" dirty="0" err="1">
                    <a:solidFill>
                      <a:sysClr val="windowText" lastClr="000000"/>
                    </a:solidFill>
                  </a:rPr>
                  <a:t>tỏ</a:t>
                </a:r>
                <a:r>
                  <a:rPr lang="en-US" sz="3200" kern="0" dirty="0">
                    <a:solidFill>
                      <a:sysClr val="windowText" lastClr="000000"/>
                    </a:solidFill>
                  </a:rPr>
                  <a:t> </a:t>
                </a:r>
                <a:r>
                  <a:rPr lang="en-US" sz="3200" kern="0" dirty="0" err="1">
                    <a:solidFill>
                      <a:sysClr val="windowText" lastClr="000000"/>
                    </a:solidFill>
                  </a:rPr>
                  <a:t>rằng</a:t>
                </a:r>
                <a:r>
                  <a:rPr lang="en-US" sz="3200" kern="0" dirty="0">
                    <a:solidFill>
                      <a:sysClr val="windowText" lastClr="000000"/>
                    </a:solidFill>
                  </a:rPr>
                  <a:t>:</a:t>
                </a:r>
              </a:p>
              <a:p>
                <a:pPr lvl="0" eaLnBrk="0" hangingPunct="0">
                  <a:spcBef>
                    <a:spcPct val="50000"/>
                  </a:spcBef>
                  <a:defRPr/>
                </a:pPr>
                <a:r>
                  <a:rPr lang="en-US" sz="3200" kern="0" dirty="0">
                    <a:solidFill>
                      <a:sysClr val="windowText" lastClr="000000"/>
                    </a:solidFill>
                  </a:rPr>
                  <a:t>a) </a:t>
                </a:r>
                <a14:m>
                  <m:oMath xmlns:m="http://schemas.openxmlformats.org/officeDocument/2006/math">
                    <m:r>
                      <a:rPr lang="en-US" sz="3200" i="1" kern="0" dirty="0" smtClean="0">
                        <a:solidFill>
                          <a:sysClr val="windowText" lastClr="000000"/>
                        </a:solidFill>
                        <a:latin typeface="Cambria Math" panose="02040503050406030204" pitchFamily="18" charset="0"/>
                      </a:rPr>
                      <m:t>(</m:t>
                    </m:r>
                    <m:r>
                      <a:rPr lang="en-US" sz="3200" i="1" kern="0" dirty="0" smtClean="0">
                        <a:solidFill>
                          <a:sysClr val="windowText" lastClr="000000"/>
                        </a:solidFill>
                        <a:latin typeface="Cambria Math" panose="02040503050406030204" pitchFamily="18" charset="0"/>
                      </a:rPr>
                      <m:t>𝑎</m:t>
                    </m:r>
                    <m:r>
                      <a:rPr lang="en-US" sz="3200" i="1" kern="0" dirty="0" smtClean="0">
                        <a:solidFill>
                          <a:sysClr val="windowText" lastClr="000000"/>
                        </a:solidFill>
                        <a:latin typeface="Cambria Math" panose="02040503050406030204" pitchFamily="18" charset="0"/>
                      </a:rPr>
                      <m:t>+2021)(</m:t>
                    </m:r>
                    <m:r>
                      <a:rPr lang="en-US" sz="3200" i="1" kern="0" dirty="0" smtClean="0">
                        <a:solidFill>
                          <a:sysClr val="windowText" lastClr="000000"/>
                        </a:solidFill>
                        <a:latin typeface="Cambria Math" panose="02040503050406030204" pitchFamily="18" charset="0"/>
                      </a:rPr>
                      <m:t>𝑎</m:t>
                    </m:r>
                    <m:r>
                      <a:rPr lang="en-US" sz="3200" i="1" kern="0" dirty="0" smtClean="0">
                        <a:solidFill>
                          <a:sysClr val="windowText" lastClr="000000"/>
                        </a:solidFill>
                        <a:latin typeface="Cambria Math" panose="02040503050406030204" pitchFamily="18" charset="0"/>
                      </a:rPr>
                      <m:t>+2022)</m:t>
                    </m:r>
                  </m:oMath>
                </a14:m>
                <a:r>
                  <a:rPr lang="en-US" sz="3200" kern="0" dirty="0">
                    <a:solidFill>
                      <a:sysClr val="windowText" lastClr="000000"/>
                    </a:solidFill>
                  </a:rPr>
                  <a:t> </a:t>
                </a:r>
                <a:r>
                  <a:rPr lang="en-US" sz="3200" kern="0" dirty="0" err="1">
                    <a:solidFill>
                      <a:sysClr val="windowText" lastClr="000000"/>
                    </a:solidFill>
                  </a:rPr>
                  <a:t>là</a:t>
                </a:r>
                <a:r>
                  <a:rPr lang="en-US" sz="3200" kern="0" dirty="0">
                    <a:solidFill>
                      <a:sysClr val="windowText" lastClr="000000"/>
                    </a:solidFill>
                  </a:rPr>
                  <a:t> </a:t>
                </a:r>
                <a:r>
                  <a:rPr lang="en-US" sz="3200" kern="0" dirty="0" err="1">
                    <a:solidFill>
                      <a:sysClr val="windowText" lastClr="000000"/>
                    </a:solidFill>
                  </a:rPr>
                  <a:t>bội</a:t>
                </a:r>
                <a:r>
                  <a:rPr lang="en-US" sz="3200" kern="0" dirty="0">
                    <a:solidFill>
                      <a:sysClr val="windowText" lastClr="000000"/>
                    </a:solidFill>
                  </a:rPr>
                  <a:t> </a:t>
                </a:r>
                <a:r>
                  <a:rPr lang="en-US" sz="3200" kern="0" dirty="0" err="1">
                    <a:solidFill>
                      <a:sysClr val="windowText" lastClr="000000"/>
                    </a:solidFill>
                  </a:rPr>
                  <a:t>của</a:t>
                </a:r>
                <a:r>
                  <a:rPr lang="en-US" sz="3200" kern="0" dirty="0">
                    <a:solidFill>
                      <a:sysClr val="windowText" lastClr="000000"/>
                    </a:solidFill>
                  </a:rPr>
                  <a:t> </a:t>
                </a:r>
                <a14:m>
                  <m:oMath xmlns:m="http://schemas.openxmlformats.org/officeDocument/2006/math">
                    <m:r>
                      <a:rPr lang="en-US" sz="3200" i="1" kern="0" dirty="0" smtClean="0">
                        <a:solidFill>
                          <a:sysClr val="windowText" lastClr="000000"/>
                        </a:solidFill>
                        <a:latin typeface="Cambria Math" panose="02040503050406030204" pitchFamily="18" charset="0"/>
                      </a:rPr>
                      <m:t>2</m:t>
                    </m:r>
                  </m:oMath>
                </a14:m>
                <a:r>
                  <a:rPr lang="en-US" sz="3200" kern="0" dirty="0">
                    <a:solidFill>
                      <a:sysClr val="windowText" lastClr="000000"/>
                    </a:solidFill>
                  </a:rPr>
                  <a:t> </a:t>
                </a:r>
                <a:r>
                  <a:rPr lang="en-US" sz="3200" kern="0" dirty="0" err="1">
                    <a:solidFill>
                      <a:sysClr val="windowText" lastClr="000000"/>
                    </a:solidFill>
                  </a:rPr>
                  <a:t>với</a:t>
                </a:r>
                <a:r>
                  <a:rPr lang="en-US" sz="3200" kern="0" dirty="0">
                    <a:solidFill>
                      <a:sysClr val="windowText" lastClr="000000"/>
                    </a:solidFill>
                  </a:rPr>
                  <a:t> </a:t>
                </a:r>
                <a:r>
                  <a:rPr lang="en-US" sz="3200" kern="0" dirty="0" err="1">
                    <a:solidFill>
                      <a:sysClr val="windowText" lastClr="000000"/>
                    </a:solidFill>
                  </a:rPr>
                  <a:t>mọi</a:t>
                </a:r>
                <a:r>
                  <a:rPr lang="en-US" sz="3200" kern="0" dirty="0">
                    <a:solidFill>
                      <a:sysClr val="windowText" lastClr="000000"/>
                    </a:solidFill>
                  </a:rPr>
                  <a:t> </a:t>
                </a:r>
                <a:r>
                  <a:rPr lang="en-US" sz="3200" kern="0" dirty="0" err="1">
                    <a:solidFill>
                      <a:sysClr val="windowText" lastClr="000000"/>
                    </a:solidFill>
                  </a:rPr>
                  <a:t>số</a:t>
                </a:r>
                <a:endParaRPr lang="en-US" sz="3200" kern="0" dirty="0">
                  <a:solidFill>
                    <a:sysClr val="windowText" lastClr="000000"/>
                  </a:solidFill>
                </a:endParaRPr>
              </a:p>
              <a:p>
                <a:pPr lvl="0" eaLnBrk="0" hangingPunct="0">
                  <a:spcBef>
                    <a:spcPct val="50000"/>
                  </a:spcBef>
                  <a:defRPr/>
                </a:pPr>
                <a:r>
                  <a:rPr lang="en-US" sz="3200" kern="0" dirty="0" err="1">
                    <a:solidFill>
                      <a:sysClr val="windowText" lastClr="000000"/>
                    </a:solidFill>
                  </a:rPr>
                  <a:t>tự</a:t>
                </a:r>
                <a:r>
                  <a:rPr lang="en-US" sz="3200" kern="0" dirty="0">
                    <a:solidFill>
                      <a:sysClr val="windowText" lastClr="000000"/>
                    </a:solidFill>
                  </a:rPr>
                  <a:t> </a:t>
                </a:r>
                <a:r>
                  <a:rPr lang="en-US" sz="3200" kern="0" dirty="0" err="1">
                    <a:solidFill>
                      <a:sysClr val="windowText" lastClr="000000"/>
                    </a:solidFill>
                  </a:rPr>
                  <a:t>nhiên</a:t>
                </a:r>
                <a:r>
                  <a:rPr lang="en-US" sz="3200" kern="0" dirty="0">
                    <a:solidFill>
                      <a:sysClr val="windowText" lastClr="000000"/>
                    </a:solidFill>
                  </a:rPr>
                  <a:t> </a:t>
                </a:r>
                <a14:m>
                  <m:oMath xmlns:m="http://schemas.openxmlformats.org/officeDocument/2006/math">
                    <m:r>
                      <a:rPr lang="en-US" sz="3200" i="1" kern="0" dirty="0" smtClean="0">
                        <a:solidFill>
                          <a:sysClr val="windowText" lastClr="000000"/>
                        </a:solidFill>
                        <a:latin typeface="Cambria Math" panose="02040503050406030204" pitchFamily="18" charset="0"/>
                      </a:rPr>
                      <m:t>𝑎</m:t>
                    </m:r>
                  </m:oMath>
                </a14:m>
                <a:r>
                  <a:rPr lang="en-US" sz="3200" kern="0" dirty="0">
                    <a:solidFill>
                      <a:sysClr val="windowText" lastClr="000000"/>
                    </a:solidFill>
                  </a:rPr>
                  <a:t>.</a:t>
                </a:r>
              </a:p>
              <a:p>
                <a:pPr lvl="0" eaLnBrk="0" hangingPunct="0">
                  <a:spcBef>
                    <a:spcPct val="50000"/>
                  </a:spcBef>
                  <a:defRPr/>
                </a:pPr>
                <a:r>
                  <a:rPr lang="en-US" sz="3200" kern="0" dirty="0">
                    <a:solidFill>
                      <a:sysClr val="windowText" lastClr="000000"/>
                    </a:solidFill>
                  </a:rPr>
                  <a:t>b) </a:t>
                </a:r>
                <a14:m>
                  <m:oMath xmlns:m="http://schemas.openxmlformats.org/officeDocument/2006/math">
                    <m:r>
                      <a:rPr lang="en-US" sz="3200" i="1" kern="0" dirty="0" smtClean="0">
                        <a:solidFill>
                          <a:sysClr val="windowText" lastClr="000000"/>
                        </a:solidFill>
                        <a:latin typeface="Cambria Math" panose="02040503050406030204" pitchFamily="18" charset="0"/>
                      </a:rPr>
                      <m:t>(2</m:t>
                    </m:r>
                    <m:r>
                      <a:rPr lang="en-US" sz="3200" i="1" kern="0" dirty="0" smtClean="0">
                        <a:solidFill>
                          <a:sysClr val="windowText" lastClr="000000"/>
                        </a:solidFill>
                        <a:latin typeface="Cambria Math" panose="02040503050406030204" pitchFamily="18" charset="0"/>
                      </a:rPr>
                      <m:t>𝑎</m:t>
                    </m:r>
                    <m:r>
                      <a:rPr lang="en-US" sz="3200" i="1" kern="0" dirty="0" smtClean="0">
                        <a:solidFill>
                          <a:sysClr val="windowText" lastClr="000000"/>
                        </a:solidFill>
                        <a:latin typeface="Cambria Math" panose="02040503050406030204" pitchFamily="18" charset="0"/>
                      </a:rPr>
                      <m:t> +1)(2</m:t>
                    </m:r>
                    <m:r>
                      <a:rPr lang="en-US" sz="3200" i="1" kern="0" dirty="0" smtClean="0">
                        <a:solidFill>
                          <a:sysClr val="windowText" lastClr="000000"/>
                        </a:solidFill>
                        <a:latin typeface="Cambria Math" panose="02040503050406030204" pitchFamily="18" charset="0"/>
                      </a:rPr>
                      <m:t>𝑎</m:t>
                    </m:r>
                    <m:r>
                      <a:rPr lang="en-US" sz="3200" i="1" kern="0" dirty="0" smtClean="0">
                        <a:solidFill>
                          <a:sysClr val="windowText" lastClr="000000"/>
                        </a:solidFill>
                        <a:latin typeface="Cambria Math" panose="02040503050406030204" pitchFamily="18" charset="0"/>
                      </a:rPr>
                      <m:t>+2)(2</m:t>
                    </m:r>
                    <m:r>
                      <a:rPr lang="en-US" sz="3200" i="1" kern="0" dirty="0" smtClean="0">
                        <a:solidFill>
                          <a:sysClr val="windowText" lastClr="000000"/>
                        </a:solidFill>
                        <a:latin typeface="Cambria Math" panose="02040503050406030204" pitchFamily="18" charset="0"/>
                      </a:rPr>
                      <m:t>𝑎</m:t>
                    </m:r>
                    <m:r>
                      <a:rPr lang="en-US" sz="3200" i="1" kern="0" dirty="0" smtClean="0">
                        <a:solidFill>
                          <a:sysClr val="windowText" lastClr="000000"/>
                        </a:solidFill>
                        <a:latin typeface="Cambria Math" panose="02040503050406030204" pitchFamily="18" charset="0"/>
                      </a:rPr>
                      <m:t>+3)</m:t>
                    </m:r>
                  </m:oMath>
                </a14:m>
                <a:r>
                  <a:rPr lang="en-US" sz="3200" kern="0" dirty="0">
                    <a:solidFill>
                      <a:sysClr val="windowText" lastClr="000000"/>
                    </a:solidFill>
                  </a:rPr>
                  <a:t> </a:t>
                </a:r>
                <a:r>
                  <a:rPr lang="en-US" sz="3200" kern="0" dirty="0" err="1">
                    <a:solidFill>
                      <a:sysClr val="windowText" lastClr="000000"/>
                    </a:solidFill>
                  </a:rPr>
                  <a:t>là</a:t>
                </a:r>
                <a:r>
                  <a:rPr lang="en-US" sz="3200" kern="0" dirty="0">
                    <a:solidFill>
                      <a:sysClr val="windowText" lastClr="000000"/>
                    </a:solidFill>
                  </a:rPr>
                  <a:t> </a:t>
                </a:r>
                <a:r>
                  <a:rPr lang="en-US" sz="3200" kern="0" dirty="0" err="1">
                    <a:solidFill>
                      <a:sysClr val="windowText" lastClr="000000"/>
                    </a:solidFill>
                  </a:rPr>
                  <a:t>bội</a:t>
                </a:r>
                <a:r>
                  <a:rPr lang="en-US" sz="3200" kern="0" dirty="0">
                    <a:solidFill>
                      <a:sysClr val="windowText" lastClr="000000"/>
                    </a:solidFill>
                  </a:rPr>
                  <a:t> </a:t>
                </a:r>
                <a:r>
                  <a:rPr lang="en-US" sz="3200" kern="0" dirty="0" err="1">
                    <a:solidFill>
                      <a:sysClr val="windowText" lastClr="000000"/>
                    </a:solidFill>
                  </a:rPr>
                  <a:t>của</a:t>
                </a:r>
                <a:r>
                  <a:rPr lang="en-US" sz="3200" kern="0" dirty="0">
                    <a:solidFill>
                      <a:sysClr val="windowText" lastClr="000000"/>
                    </a:solidFill>
                  </a:rPr>
                  <a:t> </a:t>
                </a:r>
                <a14:m>
                  <m:oMath xmlns:m="http://schemas.openxmlformats.org/officeDocument/2006/math">
                    <m:r>
                      <a:rPr lang="en-US" sz="3200" i="1" kern="0" dirty="0" smtClean="0">
                        <a:solidFill>
                          <a:sysClr val="windowText" lastClr="000000"/>
                        </a:solidFill>
                        <a:latin typeface="Cambria Math" panose="02040503050406030204" pitchFamily="18" charset="0"/>
                      </a:rPr>
                      <m:t>3</m:t>
                    </m:r>
                  </m:oMath>
                </a14:m>
                <a:r>
                  <a:rPr lang="en-US" sz="3200" kern="0" dirty="0">
                    <a:solidFill>
                      <a:sysClr val="windowText" lastClr="000000"/>
                    </a:solidFill>
                  </a:rPr>
                  <a:t> </a:t>
                </a:r>
                <a:r>
                  <a:rPr lang="en-US" sz="3200" kern="0" dirty="0" err="1">
                    <a:solidFill>
                      <a:sysClr val="windowText" lastClr="000000"/>
                    </a:solidFill>
                  </a:rPr>
                  <a:t>với</a:t>
                </a:r>
                <a:r>
                  <a:rPr lang="en-US" sz="3200" kern="0" dirty="0">
                    <a:solidFill>
                      <a:sysClr val="windowText" lastClr="000000"/>
                    </a:solidFill>
                  </a:rPr>
                  <a:t> </a:t>
                </a:r>
                <a:r>
                  <a:rPr lang="en-US" sz="3200" kern="0" dirty="0" err="1">
                    <a:solidFill>
                      <a:sysClr val="windowText" lastClr="000000"/>
                    </a:solidFill>
                  </a:rPr>
                  <a:t>mọi</a:t>
                </a:r>
                <a:endParaRPr lang="en-US" sz="3200" kern="0" dirty="0">
                  <a:solidFill>
                    <a:sysClr val="windowText" lastClr="000000"/>
                  </a:solidFill>
                </a:endParaRPr>
              </a:p>
              <a:p>
                <a:pPr lvl="0" eaLnBrk="0" hangingPunct="0">
                  <a:spcBef>
                    <a:spcPct val="50000"/>
                  </a:spcBef>
                  <a:defRPr/>
                </a:pPr>
                <a:r>
                  <a:rPr lang="en-US" sz="3200" kern="0" dirty="0" err="1">
                    <a:solidFill>
                      <a:sysClr val="windowText" lastClr="000000"/>
                    </a:solidFill>
                  </a:rPr>
                  <a:t>số</a:t>
                </a:r>
                <a:r>
                  <a:rPr lang="en-US" sz="3200" kern="0" dirty="0">
                    <a:solidFill>
                      <a:sysClr val="windowText" lastClr="000000"/>
                    </a:solidFill>
                  </a:rPr>
                  <a:t> </a:t>
                </a:r>
                <a:r>
                  <a:rPr lang="en-US" sz="3200" kern="0" dirty="0" err="1">
                    <a:solidFill>
                      <a:sysClr val="windowText" lastClr="000000"/>
                    </a:solidFill>
                  </a:rPr>
                  <a:t>tự</a:t>
                </a:r>
                <a:r>
                  <a:rPr lang="en-US" sz="3200" kern="0" dirty="0">
                    <a:solidFill>
                      <a:sysClr val="windowText" lastClr="000000"/>
                    </a:solidFill>
                  </a:rPr>
                  <a:t> </a:t>
                </a:r>
                <a:r>
                  <a:rPr lang="en-US" sz="3200" kern="0" dirty="0" err="1">
                    <a:solidFill>
                      <a:sysClr val="windowText" lastClr="000000"/>
                    </a:solidFill>
                  </a:rPr>
                  <a:t>nhiên</a:t>
                </a:r>
                <a:r>
                  <a:rPr lang="en-US" sz="3200" kern="0" dirty="0">
                    <a:solidFill>
                      <a:sysClr val="windowText" lastClr="000000"/>
                    </a:solidFill>
                  </a:rPr>
                  <a:t> </a:t>
                </a:r>
                <a14:m>
                  <m:oMath xmlns:m="http://schemas.openxmlformats.org/officeDocument/2006/math">
                    <m:r>
                      <a:rPr lang="en-US" sz="3200" i="1" kern="0" dirty="0" smtClean="0">
                        <a:solidFill>
                          <a:sysClr val="windowText" lastClr="000000"/>
                        </a:solidFill>
                        <a:latin typeface="Cambria Math" panose="02040503050406030204" pitchFamily="18" charset="0"/>
                      </a:rPr>
                      <m:t>𝑎</m:t>
                    </m:r>
                  </m:oMath>
                </a14:m>
                <a:r>
                  <a:rPr lang="en-US" sz="3200" kern="0" dirty="0">
                    <a:solidFill>
                      <a:sysClr val="windowText" lastClr="000000"/>
                    </a:solidFill>
                  </a:rPr>
                  <a:t>.</a:t>
                </a:r>
              </a:p>
            </p:txBody>
          </p:sp>
        </mc:Choice>
        <mc:Fallback xmlns="">
          <p:sp>
            <p:nvSpPr>
              <p:cNvPr id="4" name="AutoShape 4">
                <a:extLst>
                  <a:ext uri="{FF2B5EF4-FFF2-40B4-BE49-F238E27FC236}">
                    <a16:creationId xmlns:a16="http://schemas.microsoft.com/office/drawing/2014/main" id="{D51C4D3F-11DD-908C-C318-7E1066263515}"/>
                  </a:ext>
                </a:extLst>
              </p:cNvPr>
              <p:cNvSpPr>
                <a:spLocks noRot="1" noChangeAspect="1" noMove="1" noResize="1" noEditPoints="1" noAdjustHandles="1" noChangeArrowheads="1" noChangeShapeType="1" noTextEdit="1"/>
              </p:cNvSpPr>
              <p:nvPr/>
            </p:nvSpPr>
            <p:spPr bwMode="gray">
              <a:xfrm>
                <a:off x="1274228" y="2310525"/>
                <a:ext cx="9643543" cy="3657886"/>
              </a:xfrm>
              <a:prstGeom prst="roundRect">
                <a:avLst>
                  <a:gd name="adj" fmla="val 10889"/>
                </a:avLst>
              </a:prstGeom>
              <a:blipFill>
                <a:blip r:embed="rId2"/>
                <a:stretch>
                  <a:fillRect l="-187"/>
                </a:stretch>
              </a:blipFill>
              <a:ln w="38100">
                <a:solidFill>
                  <a:srgbClr val="FFFFFF"/>
                </a:solidFill>
                <a:round/>
                <a:headEnd/>
                <a:tailEnd/>
              </a:ln>
              <a:effectLst>
                <a:outerShdw dist="135003" dir="2928844" algn="ctr" rotWithShape="0">
                  <a:srgbClr val="000000">
                    <a:alpha val="5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39842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1388</TotalTime>
  <Words>1013</Words>
  <Application>Microsoft Office PowerPoint</Application>
  <PresentationFormat>Widescreen</PresentationFormat>
  <Paragraphs>66</Paragraphs>
  <Slides>11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Calibri</vt:lpstr>
      <vt:lpstr>Lucida Sans Unicode</vt:lpstr>
      <vt:lpstr>Arial</vt:lpstr>
      <vt:lpstr>Times New Roman</vt:lpstr>
      <vt:lpstr>.VnArabia</vt:lpstr>
      <vt:lpstr>Wingdings 3</vt:lpstr>
      <vt:lpstr>UTM Avo</vt:lpstr>
      <vt:lpstr>Wingdings 2</vt:lpstr>
      <vt:lpstr>Cambria Math</vt:lpstr>
      <vt:lpstr>Verdana</vt:lpstr>
      <vt:lpstr>Office Theme</vt:lpstr>
      <vt:lpstr>Concourse</vt:lpstr>
      <vt:lpstr>Tuần 6 Bài 7: Quan hệ chia hết. Tính chất chia hết – Tiết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308</cp:revision>
  <dcterms:created xsi:type="dcterms:W3CDTF">2021-11-01T08:16:43Z</dcterms:created>
  <dcterms:modified xsi:type="dcterms:W3CDTF">2022-11-01T01:35:42Z</dcterms:modified>
</cp:coreProperties>
</file>