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13/1/2025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0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Bùi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Mỹ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Nhung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Đ6-C1-T1</a:t>
            </a:r>
            <a:endParaRPr lang="en-US" sz="48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>
                <a:solidFill>
                  <a:srgbClr val="C55A11"/>
                </a:solidFill>
              </a:rPr>
              <a:t>Bài 5:</a:t>
            </a:r>
            <a:r>
              <a:rPr lang="en-US" sz="4000" b="1" i="1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30" name="TextBox1" r:id="rId2" imgW="1447920" imgH="1143000"/>
        </mc:Choice>
        <mc:Fallback>
          <p:control name="TextBox1" r:id="rId2" imgW="1447920" imgH="11430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TextBox2" r:id="rId3" imgW="1447920" imgH="1143000"/>
        </mc:Choice>
        <mc:Fallback>
          <p:control name="TextBox2" r:id="rId3" imgW="1447920" imgH="114300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71af3243-3dd4-4a8d-8c0d-dd76da1f02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710</TotalTime>
  <Words>1054</Words>
  <Application>Microsoft Office PowerPoint</Application>
  <PresentationFormat>Widescreen</PresentationFormat>
  <Paragraphs>158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.VnArial</vt:lpstr>
      <vt:lpstr>.VnVogue</vt:lpstr>
      <vt:lpstr>Arial</vt:lpstr>
      <vt:lpstr>Calibri</vt:lpstr>
      <vt:lpstr>Calibri Light</vt:lpstr>
      <vt:lpstr>Rockwell</vt:lpstr>
      <vt:lpstr>Symbol</vt:lpstr>
      <vt:lpstr>Tahoma</vt:lpstr>
      <vt:lpstr>Times New Roman</vt:lpstr>
      <vt:lpstr>VNI-Times</vt:lpstr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74</cp:revision>
  <dcterms:created xsi:type="dcterms:W3CDTF">2021-06-07T13:44:30Z</dcterms:created>
  <dcterms:modified xsi:type="dcterms:W3CDTF">2025-01-13T04:06:41Z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