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2" r:id="rId6"/>
    <p:sldId id="284" r:id="rId7"/>
    <p:sldId id="264" r:id="rId8"/>
    <p:sldId id="283" r:id="rId9"/>
    <p:sldId id="291" r:id="rId10"/>
    <p:sldId id="265" r:id="rId11"/>
    <p:sldId id="286" r:id="rId12"/>
    <p:sldId id="288" r:id="rId13"/>
    <p:sldId id="289" r:id="rId14"/>
    <p:sldId id="29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TẬP HỢP CÁC SỐ TỰ NHIÊN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Bùi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§ 2 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C1 – T4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315" y="1596325"/>
            <a:ext cx="903551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chemeClr val="accent1"/>
                </a:solidFill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</a:rPr>
              <a:t>Học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theo</a:t>
            </a:r>
            <a:r>
              <a:rPr lang="en-US" sz="3200" b="1" dirty="0" smtClean="0">
                <a:solidFill>
                  <a:schemeClr val="accent1"/>
                </a:solidFill>
              </a:rPr>
              <a:t> SGK </a:t>
            </a:r>
            <a:r>
              <a:rPr lang="en-US" sz="3200" b="1" dirty="0" err="1" smtClean="0">
                <a:solidFill>
                  <a:schemeClr val="accent1"/>
                </a:solidFill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vở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ghi</a:t>
            </a:r>
            <a:r>
              <a:rPr lang="vi-VN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accent1"/>
                </a:solidFill>
              </a:rPr>
              <a:t>- </a:t>
            </a:r>
            <a:r>
              <a:rPr lang="fr-FR" sz="3200" b="1" dirty="0" err="1" smtClean="0">
                <a:solidFill>
                  <a:schemeClr val="accent1"/>
                </a:solidFill>
              </a:rPr>
              <a:t>Làm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bài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tập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từ</a:t>
            </a:r>
            <a:r>
              <a:rPr lang="en-US" sz="3200" b="1" dirty="0" smtClean="0">
                <a:solidFill>
                  <a:schemeClr val="accent1"/>
                </a:solidFill>
              </a:rPr>
              <a:t> 1 </a:t>
            </a:r>
            <a:r>
              <a:rPr lang="en-US" sz="3200" b="1" dirty="0" err="1" smtClean="0">
                <a:solidFill>
                  <a:schemeClr val="accent1"/>
                </a:solidFill>
              </a:rPr>
              <a:t>đến</a:t>
            </a:r>
            <a:r>
              <a:rPr lang="en-US" sz="3200" b="1" dirty="0" smtClean="0">
                <a:solidFill>
                  <a:schemeClr val="accent1"/>
                </a:solidFill>
              </a:rPr>
              <a:t> 5</a:t>
            </a:r>
            <a:r>
              <a:rPr lang="fr-FR" sz="3200" b="1" dirty="0" smtClean="0">
                <a:solidFill>
                  <a:schemeClr val="accent1"/>
                </a:solidFill>
              </a:rPr>
              <a:t> (SGK </a:t>
            </a:r>
            <a:r>
              <a:rPr lang="fr-FR" sz="3200" b="1" dirty="0" err="1" smtClean="0">
                <a:solidFill>
                  <a:schemeClr val="accent1"/>
                </a:solidFill>
              </a:rPr>
              <a:t>trang</a:t>
            </a:r>
            <a:r>
              <a:rPr lang="fr-FR" sz="3200" b="1" dirty="0" smtClean="0">
                <a:solidFill>
                  <a:schemeClr val="accent1"/>
                </a:solidFill>
              </a:rPr>
              <a:t> 30).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6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7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8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9" name="Equation" r:id="rId9" imgW="4444920" imgH="317160" progId="Equation.DSMT4">
                  <p:embed/>
                </p:oleObj>
              </mc:Choice>
              <mc:Fallback>
                <p:oleObj name="Equation" r:id="rId9" imgW="4444920" imgH="3171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0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1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2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3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7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8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9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VIII       IX        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524 687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Equation" r:id="rId7" imgW="749160" imgH="317160" progId="Equation.DSMT4">
                  <p:embed/>
                </p:oleObj>
              </mc:Choice>
              <mc:Fallback>
                <p:oleObj name="Equation" r:id="rId7" imgW="7491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9" imgW="723600" imgH="317160" progId="Equation.DSMT4">
                  <p:embed/>
                </p:oleObj>
              </mc:Choice>
              <mc:Fallback>
                <p:oleObj name="Equation" r:id="rId9" imgW="7236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6</a:t>
            </a:r>
            <a:r>
              <a:rPr lang="en-US" sz="2800" dirty="0" smtClean="0"/>
              <a:t>. So </a:t>
            </a:r>
            <a:r>
              <a:rPr lang="en-US" sz="2800" dirty="0" err="1" smtClean="0"/>
              <a:t>sánh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35 216 098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   8 935 789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b)  69 098 327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69 098 357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2625</TotalTime>
  <Words>803</Words>
  <Application>Microsoft Office PowerPoint</Application>
  <PresentationFormat>Widescreen</PresentationFormat>
  <Paragraphs>175</Paragraphs>
  <Slides>12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Tahoma</vt:lpstr>
      <vt:lpstr>Times New Roman</vt:lpstr>
      <vt:lpstr>Verdana</vt:lpstr>
      <vt:lpstr>Office Theme</vt:lpstr>
      <vt:lpstr>Equation</vt:lpstr>
      <vt:lpstr>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100</cp:revision>
  <dcterms:created xsi:type="dcterms:W3CDTF">2021-06-07T13:44:30Z</dcterms:created>
  <dcterms:modified xsi:type="dcterms:W3CDTF">2025-01-13T03:51:35Z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