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3"/>
  </p:notesMasterIdLst>
  <p:sldIdLst>
    <p:sldId id="256" r:id="rId6"/>
    <p:sldId id="288" r:id="rId7"/>
    <p:sldId id="264" r:id="rId8"/>
    <p:sldId id="265" r:id="rId9"/>
    <p:sldId id="290" r:id="rId10"/>
    <p:sldId id="292" r:id="rId11"/>
    <p:sldId id="293" r:id="rId12"/>
    <p:sldId id="270" r:id="rId13"/>
    <p:sldId id="282" r:id="rId14"/>
    <p:sldId id="283" r:id="rId15"/>
    <p:sldId id="284" r:id="rId16"/>
    <p:sldId id="285" r:id="rId17"/>
    <p:sldId id="271" r:id="rId18"/>
    <p:sldId id="281" r:id="rId19"/>
    <p:sldId id="354" r:id="rId20"/>
    <p:sldId id="277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3" d="100"/>
          <a:sy n="63" d="100"/>
        </p:scale>
        <p:origin x="12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4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tim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lật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text</a:t>
            </a:r>
            <a:r>
              <a:rPr lang="en-US" baseline="0" dirty="0"/>
              <a:t> </a:t>
            </a:r>
            <a:r>
              <a:rPr lang="en-US" dirty="0"/>
              <a:t>box</a:t>
            </a:r>
            <a:r>
              <a:rPr lang="en-US" baseline="0" dirty="0"/>
              <a:t> “AI NHANH NHẤT”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game.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icon “TÌM HIỂU LỊCH SỬ VIỆT NAM”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môn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1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quay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325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err="1"/>
              <a:t>tập</a:t>
            </a:r>
            <a:r>
              <a:rPr lang="en-US" baseline="0"/>
              <a:t> 4 (PBT) </a:t>
            </a:r>
            <a:r>
              <a:rPr lang="en-US" baseline="0" dirty="0" err="1"/>
              <a:t>nên</a:t>
            </a:r>
            <a:r>
              <a:rPr lang="en-US" baseline="0" dirty="0"/>
              <a:t> ở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slide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89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08/09/2022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1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4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1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6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08/09/2022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08/09/2022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08/09/2022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08/09/2022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08/09/2022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08/09/2022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08/09/2022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08/09/2022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08/09/2022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3.wdp"/><Relationship Id="rId18" Type="http://schemas.openxmlformats.org/officeDocument/2006/relationships/image" Target="../media/image30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3.bin"/><Relationship Id="rId7" Type="http://schemas.openxmlformats.org/officeDocument/2006/relationships/slide" Target="slide9.xml"/><Relationship Id="rId12" Type="http://schemas.openxmlformats.org/officeDocument/2006/relationships/image" Target="../media/image38.png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1.png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4.vml"/><Relationship Id="rId6" Type="http://schemas.openxmlformats.org/officeDocument/2006/relationships/audio" Target="../media/audio3.wav"/><Relationship Id="rId11" Type="http://schemas.microsoft.com/office/2007/relationships/hdphoto" Target="../media/hdphoto2.wdp"/><Relationship Id="rId24" Type="http://schemas.openxmlformats.org/officeDocument/2006/relationships/image" Target="../media/image33.wmf"/><Relationship Id="rId5" Type="http://schemas.openxmlformats.org/officeDocument/2006/relationships/audio" Target="../media/audio2.wav"/><Relationship Id="rId15" Type="http://schemas.openxmlformats.org/officeDocument/2006/relationships/image" Target="../media/image40.png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37.png"/><Relationship Id="rId19" Type="http://schemas.openxmlformats.org/officeDocument/2006/relationships/oleObject" Target="../embeddings/oleObject12.bin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39.png"/><Relationship Id="rId22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11" Type="http://schemas.microsoft.com/office/2007/relationships/hdphoto" Target="../media/hdphoto3.wdp"/><Relationship Id="rId5" Type="http://schemas.openxmlformats.org/officeDocument/2006/relationships/slide" Target="slide9.xml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11" Type="http://schemas.microsoft.com/office/2007/relationships/hdphoto" Target="../media/hdphoto3.wdp"/><Relationship Id="rId5" Type="http://schemas.openxmlformats.org/officeDocument/2006/relationships/slide" Target="slide9.xml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jpeg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27.png"/><Relationship Id="rId4" Type="http://schemas.openxmlformats.org/officeDocument/2006/relationships/image" Target="../media/image48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wmf"/><Relationship Id="rId5" Type="http://schemas.openxmlformats.org/officeDocument/2006/relationships/image" Target="../media/image15.jp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4.png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6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7.png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1.xml"/><Relationship Id="rId5" Type="http://schemas.openxmlformats.org/officeDocument/2006/relationships/image" Target="../media/image28.jpg"/><Relationship Id="rId4" Type="http://schemas.openxmlformats.org/officeDocument/2006/relationships/slide" Target="slide10.xml"/><Relationship Id="rId9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Slide đẹp (7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" y="-20783"/>
            <a:ext cx="12505111" cy="706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1514427"/>
            <a:ext cx="11952372" cy="222653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SỐ 6</a:t>
            </a:r>
            <a:b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–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7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413" y="4199146"/>
            <a:ext cx="1086500" cy="1182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87" y="4945869"/>
            <a:ext cx="812889" cy="885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228" y="5560404"/>
            <a:ext cx="520391" cy="566575"/>
          </a:xfrm>
          <a:prstGeom prst="rect">
            <a:avLst/>
          </a:prstGeom>
        </p:spPr>
      </p:pic>
      <p:sp>
        <p:nvSpPr>
          <p:cNvPr id="16" name="Snip Diagonal Corner Rectangle 15"/>
          <p:cNvSpPr/>
          <p:nvPr/>
        </p:nvSpPr>
        <p:spPr>
          <a:xfrm>
            <a:off x="808886" y="629884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{10; 14; 18; 22},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6470" y="23793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Cloud 17"/>
          <p:cNvSpPr/>
          <p:nvPr/>
        </p:nvSpPr>
        <p:spPr>
          <a:xfrm>
            <a:off x="-707095" y="5332211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3608851" y="5132514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6865" y="238355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6470" y="32685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06865" y="327272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08131" y="2404836"/>
            <a:ext cx="885137" cy="7080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88732" y="3301897"/>
            <a:ext cx="804536" cy="704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3313494"/>
            <a:ext cx="804742" cy="7071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2424806"/>
            <a:ext cx="804742" cy="70719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908800" y="2424113"/>
          <a:ext cx="13446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7" imgW="419040" imgH="177480" progId="Equation.DSMT4">
                  <p:embed/>
                </p:oleObj>
              </mc:Choice>
              <mc:Fallback>
                <p:oleObj name="Equation" r:id="rId17" imgW="41904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08800" y="2424113"/>
                        <a:ext cx="1344613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805414" y="2473563"/>
          <a:ext cx="1590806" cy="570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9" imgW="495000" imgH="177480" progId="Equation.DSMT4">
                  <p:embed/>
                </p:oleObj>
              </mc:Choice>
              <mc:Fallback>
                <p:oleObj name="Equation" r:id="rId19" imgW="495000" imgH="1774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05414" y="2473563"/>
                        <a:ext cx="1590806" cy="570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49413" y="3381375"/>
          <a:ext cx="16303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21" imgW="507960" imgH="177480" progId="Equation.DSMT4">
                  <p:embed/>
                </p:oleObj>
              </mc:Choice>
              <mc:Fallback>
                <p:oleObj name="Equation" r:id="rId21" imgW="507960" imgH="1774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49413" y="3381375"/>
                        <a:ext cx="1630362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786563" y="3368675"/>
          <a:ext cx="15890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23" imgW="495000" imgH="177480" progId="Equation.DSMT4">
                  <p:embed/>
                </p:oleObj>
              </mc:Choice>
              <mc:Fallback>
                <p:oleObj name="Equation" r:id="rId23" imgW="495000" imgH="1774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86563" y="3368675"/>
                        <a:ext cx="1589087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6035612" y="5948404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160" y="4398523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34" y="5145246"/>
            <a:ext cx="812889" cy="885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75" y="5759781"/>
            <a:ext cx="520391" cy="566575"/>
          </a:xfrm>
          <a:prstGeom prst="rect">
            <a:avLst/>
          </a:prstGeom>
        </p:spPr>
      </p:pic>
      <p:sp>
        <p:nvSpPr>
          <p:cNvPr id="11" name="Snip Diagonal Corner Rectangle 10"/>
          <p:cNvSpPr/>
          <p:nvPr/>
        </p:nvSpPr>
        <p:spPr>
          <a:xfrm>
            <a:off x="737633" y="356259"/>
            <a:ext cx="10526728" cy="207759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11}.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143" y="2578738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9;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-778348" y="5531588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3537598" y="533189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5611" y="2582927"/>
            <a:ext cx="522874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3143" y="3467910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5612" y="3472099"/>
            <a:ext cx="52287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9,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3" y="2604213"/>
            <a:ext cx="805722" cy="7080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17479" y="3501274"/>
            <a:ext cx="804536" cy="7040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51" y="3513119"/>
            <a:ext cx="804742" cy="7071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18" y="2668479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10192512" y="6073310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800" y="2108838"/>
            <a:ext cx="1086500" cy="1182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74" y="2855561"/>
            <a:ext cx="812889" cy="8850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15" y="3470096"/>
            <a:ext cx="520391" cy="566575"/>
          </a:xfrm>
          <a:prstGeom prst="rect">
            <a:avLst/>
          </a:prstGeom>
        </p:spPr>
      </p:pic>
      <p:sp>
        <p:nvSpPr>
          <p:cNvPr id="26" name="Snip Diagonal Corner Rectangle 25"/>
          <p:cNvSpPr/>
          <p:nvPr/>
        </p:nvSpPr>
        <p:spPr>
          <a:xfrm>
            <a:off x="845162" y="45038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{2; 6; 10; 14}.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2746" y="2199866"/>
            <a:ext cx="83181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Cloud 27"/>
          <p:cNvSpPr/>
          <p:nvPr/>
        </p:nvSpPr>
        <p:spPr>
          <a:xfrm>
            <a:off x="-670819" y="515271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13645127" y="495301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93971" y="3157049"/>
            <a:ext cx="834691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4149" y="4182203"/>
            <a:ext cx="1044389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4149" y="5176668"/>
            <a:ext cx="1050054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85" y="2251988"/>
            <a:ext cx="805722" cy="7080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4245797"/>
            <a:ext cx="732404" cy="6436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5277782"/>
            <a:ext cx="804742" cy="6437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25" y="3302015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5248" y="177153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="" xmlns:a16="http://schemas.microsoft.com/office/drawing/2014/main" id="{08050B75-7929-4EB4-B2EC-B18C4218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48" y="924145"/>
            <a:ext cx="776566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1778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1802. 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2F57B10-F905-43D1-A29A-1672510C11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12" y="3357196"/>
            <a:ext cx="3832168" cy="273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009B0B8-78E0-40D2-B625-69C0A4B8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74" y="10691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=""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0">
                <a:extLst>
                  <a:ext uri="{FF2B5EF4-FFF2-40B4-BE49-F238E27FC236}">
                    <a16:creationId xmlns="" xmlns:a16="http://schemas.microsoft.com/office/drawing/2014/main" id="{1575CF34-B75B-48D3-9A35-D2E425B72C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5.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Luyện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Bài 4. PBT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Viết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tên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nhà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Tây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Sơn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liệt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kê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Điền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hiệu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vào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ô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trống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Huệ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" name="Text 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75CF34-B75B-48D3-9A35-D2E425B72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blipFill rotWithShape="0">
                <a:blip r:embed="rId4"/>
                <a:stretch>
                  <a:fillRect l="-1610" t="-1351" r="-1449" b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CDB515A-20C2-46B5-86D5-2CED40F52A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79" y="2983150"/>
            <a:ext cx="5221184" cy="36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EF7F7DE-11FF-4B91-AF17-57625661B93A}"/>
              </a:ext>
            </a:extLst>
          </p:cNvPr>
          <p:cNvSpPr/>
          <p:nvPr/>
        </p:nvSpPr>
        <p:spPr>
          <a:xfrm>
            <a:off x="2749432" y="3776624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BB7402F-DFFB-46E4-8B0D-2B2149A755D1}"/>
              </a:ext>
            </a:extLst>
          </p:cNvPr>
          <p:cNvSpPr/>
          <p:nvPr/>
        </p:nvSpPr>
        <p:spPr>
          <a:xfrm>
            <a:off x="2749431" y="4289537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45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FFF586D4-EFCC-4A81-9488-93FF4615CF9D}"/>
              </a:ext>
            </a:extLst>
          </p:cNvPr>
          <p:cNvSpPr txBox="1">
            <a:spLocks/>
          </p:cNvSpPr>
          <p:nvPr/>
        </p:nvSpPr>
        <p:spPr>
          <a:xfrm>
            <a:off x="3464560" y="119838"/>
            <a:ext cx="4273665" cy="9164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 THỨC CẦN NHỚ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C983853-FA6A-4931-89E3-5F3DDAF7AD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2E3A1"/>
              </a:clrFrom>
              <a:clrTo>
                <a:srgbClr val="F2E3A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800" y="63957"/>
            <a:ext cx="1345632" cy="14872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ABDCD6C6-16EF-467C-B38F-03AC00B9C5F3}"/>
              </a:ext>
            </a:extLst>
          </p:cNvPr>
          <p:cNvSpPr/>
          <p:nvPr/>
        </p:nvSpPr>
        <p:spPr>
          <a:xfrm>
            <a:off x="4700682" y="942247"/>
            <a:ext cx="2908453" cy="13543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 HỢP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B32FC01A-8CDF-4FBE-B118-407FF53E9AA1}"/>
              </a:ext>
            </a:extLst>
          </p:cNvPr>
          <p:cNvCxnSpPr>
            <a:cxnSpLocks/>
          </p:cNvCxnSpPr>
          <p:nvPr/>
        </p:nvCxnSpPr>
        <p:spPr>
          <a:xfrm flipH="1">
            <a:off x="3566432" y="2218617"/>
            <a:ext cx="1802127" cy="840984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1419AE09-BBD6-4540-BDCA-6560F194448D}"/>
                  </a:ext>
                </a:extLst>
              </p:cNvPr>
              <p:cNvSpPr/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altLang="en-US" sz="28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blipFill>
                <a:blip r:embed="rId3"/>
                <a:stretch>
                  <a:fillRect l="-1846" r="-972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EC5FEC-5C40-46CE-B7B8-3EEBF12C02F9}"/>
              </a:ext>
            </a:extLst>
          </p:cNvPr>
          <p:cNvSpPr/>
          <p:nvPr/>
        </p:nvSpPr>
        <p:spPr>
          <a:xfrm>
            <a:off x="6445752" y="3141101"/>
            <a:ext cx="5746248" cy="36084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06600397-923A-475E-9F9F-9E6838F131D8}"/>
              </a:ext>
            </a:extLst>
          </p:cNvPr>
          <p:cNvCxnSpPr>
            <a:cxnSpLocks/>
          </p:cNvCxnSpPr>
          <p:nvPr/>
        </p:nvCxnSpPr>
        <p:spPr>
          <a:xfrm>
            <a:off x="7051743" y="2218617"/>
            <a:ext cx="1691642" cy="899038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33798" descr="1-23">
            <a:extLst>
              <a:ext uri="{FF2B5EF4-FFF2-40B4-BE49-F238E27FC236}">
                <a16:creationId xmlns="" xmlns:a16="http://schemas.microsoft.com/office/drawing/2014/main" id="{F5C6F91D-6ED5-4543-B9E2-C677D1698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989" y="-74907"/>
            <a:ext cx="2728538" cy="2531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9EFBC8AD-B381-439E-AAB7-7E30A02AB6A0}"/>
              </a:ext>
            </a:extLst>
          </p:cNvPr>
          <p:cNvSpPr/>
          <p:nvPr/>
        </p:nvSpPr>
        <p:spPr>
          <a:xfrm>
            <a:off x="3958982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397B4E8-3F2B-488C-AA1F-73FCF5AB7114}"/>
              </a:ext>
            </a:extLst>
          </p:cNvPr>
          <p:cNvSpPr/>
          <p:nvPr/>
        </p:nvSpPr>
        <p:spPr>
          <a:xfrm>
            <a:off x="7877870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14611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5">
            <a:extLst>
              <a:ext uri="{FF2B5EF4-FFF2-40B4-BE49-F238E27FC236}">
                <a16:creationId xmlns="" xmlns:a16="http://schemas.microsoft.com/office/drawing/2014/main" id="{1FC46D6E-8345-4B01-ADF6-116DFE98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63" y="3981443"/>
            <a:ext cx="1048603" cy="91041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="" xmlns:a16="http://schemas.microsoft.com/office/drawing/2014/main" id="{107B1A2D-DB8D-46A3-91D8-7BB5FC7ED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="" xmlns:a16="http://schemas.microsoft.com/office/drawing/2014/main" id="{C4931DF6-70B8-4C8C-B8D2-142F57E70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13" y="558251"/>
            <a:ext cx="1495681" cy="764099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="" xmlns:a16="http://schemas.microsoft.com/office/drawing/2014/main" id="{DAACA61A-178E-46F9-9A25-FB8223F60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2" y="5095296"/>
            <a:ext cx="1430652" cy="1113632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="" xmlns:a16="http://schemas.microsoft.com/office/drawing/2014/main" id="{8B2EB5EE-649E-4EFD-9F41-DCFC58543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106" y="5139373"/>
            <a:ext cx="2292295" cy="1097375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="" xmlns:a16="http://schemas.microsoft.com/office/drawing/2014/main" id="{7C9FBA5F-F361-4176-9E66-F63051BB4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6678" y="5217753"/>
            <a:ext cx="520237" cy="902287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="" xmlns:a16="http://schemas.microsoft.com/office/drawing/2014/main" id="{1565CF18-F1F3-4B82-BB09-D6CB0A267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" y="1721"/>
            <a:ext cx="951059" cy="51210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="" xmlns:a16="http://schemas.microsoft.com/office/drawing/2014/main" id="{48263484-E339-42FA-81E5-7036E2C71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6638" y="1325920"/>
            <a:ext cx="1056732" cy="609653"/>
          </a:xfrm>
          <a:prstGeom prst="rect">
            <a:avLst/>
          </a:prstGeom>
        </p:spPr>
      </p:pic>
      <p:pic>
        <p:nvPicPr>
          <p:cNvPr id="15" name="图片 4">
            <a:extLst>
              <a:ext uri="{FF2B5EF4-FFF2-40B4-BE49-F238E27FC236}">
                <a16:creationId xmlns="" xmlns:a16="http://schemas.microsoft.com/office/drawing/2014/main" id="{932533B6-D522-4D80-B4C8-07F50DC026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513" y="142483"/>
            <a:ext cx="10139962" cy="5373083"/>
          </a:xfrm>
          <a:prstGeom prst="rect">
            <a:avLst/>
          </a:prstGeom>
        </p:spPr>
      </p:pic>
      <p:sp>
        <p:nvSpPr>
          <p:cNvPr id="16" name="Text Box 9">
            <a:extLst>
              <a:ext uri="{FF2B5EF4-FFF2-40B4-BE49-F238E27FC236}">
                <a16:creationId xmlns="" xmlns:a16="http://schemas.microsoft.com/office/drawing/2014/main" id="{F5E9DFBF-F6D2-4B2F-926D-B062B0233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08" y="621252"/>
            <a:ext cx="7597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TỰ HỌC Ở NHÀ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图片 12">
            <a:extLst>
              <a:ext uri="{FF2B5EF4-FFF2-40B4-BE49-F238E27FC236}">
                <a16:creationId xmlns="" xmlns:a16="http://schemas.microsoft.com/office/drawing/2014/main" id="{CAFB9A91-793A-473E-B86A-5BCBB3C71B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746" y="5991300"/>
            <a:ext cx="12176209" cy="864979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6896B752-3EBA-4FC3-92D8-CC629661D9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3567" y="4556337"/>
            <a:ext cx="3901779" cy="2284165"/>
          </a:xfrm>
          <a:prstGeom prst="rect">
            <a:avLst/>
          </a:prstGeom>
        </p:spPr>
      </p:pic>
      <p:pic>
        <p:nvPicPr>
          <p:cNvPr id="13" name="图片 16">
            <a:extLst>
              <a:ext uri="{FF2B5EF4-FFF2-40B4-BE49-F238E27FC236}">
                <a16:creationId xmlns="" xmlns:a16="http://schemas.microsoft.com/office/drawing/2014/main" id="{E87B5DB1-BABB-4F82-AEDD-8EADA67EFA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1718" y="2350252"/>
            <a:ext cx="2586252" cy="28686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7B3B07-B4A4-47F1-AB6C-8E0D35D01ABA}"/>
              </a:ext>
            </a:extLst>
          </p:cNvPr>
          <p:cNvSpPr txBox="1"/>
          <p:nvPr/>
        </p:nvSpPr>
        <p:spPr>
          <a:xfrm>
            <a:off x="2524753" y="1344621"/>
            <a:ext cx="92337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3, 4 SGK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PBT</a:t>
            </a:r>
          </a:p>
        </p:txBody>
      </p:sp>
    </p:spTree>
    <p:extLst>
      <p:ext uri="{BB962C8B-B14F-4D97-AF65-F5344CB8AC3E}">
        <p14:creationId xmlns:p14="http://schemas.microsoft.com/office/powerpoint/2010/main" val="21836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457" y="848978"/>
            <a:ext cx="10079421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Cảm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ơn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quý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thầy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cô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896696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73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8036BA2-98B4-4BD1-B10C-34F1AE002631}"/>
              </a:ext>
            </a:extLst>
          </p:cNvPr>
          <p:cNvSpPr txBox="1"/>
          <p:nvPr/>
        </p:nvSpPr>
        <p:spPr>
          <a:xfrm>
            <a:off x="365483" y="1021332"/>
            <a:ext cx="114233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“TOÁN HỌC”.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						B.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						D.    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="" xmlns:a16="http://schemas.microsoft.com/office/drawing/2014/main" id="{355E4517-0258-4A12-BD7D-754964CB3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24865"/>
              </p:ext>
            </p:extLst>
          </p:nvPr>
        </p:nvGraphicFramePr>
        <p:xfrm>
          <a:off x="918761" y="2077615"/>
          <a:ext cx="345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3454200" imgH="482400" progId="Equation.DSMT4">
                  <p:embed/>
                </p:oleObj>
              </mc:Choice>
              <mc:Fallback>
                <p:oleObj name="Equation" r:id="rId3" imgW="3454200" imgH="4824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="" xmlns:a16="http://schemas.microsoft.com/office/drawing/2014/main" id="{F4A525A7-5ACE-43AD-A5BC-387D0ADBC0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8761" y="2077615"/>
                        <a:ext cx="3454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="" xmlns:a16="http://schemas.microsoft.com/office/drawing/2014/main" id="{3E88F838-3B8E-4A33-A0F7-97A884356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11683"/>
              </p:ext>
            </p:extLst>
          </p:nvPr>
        </p:nvGraphicFramePr>
        <p:xfrm>
          <a:off x="6538511" y="2077710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5" imgW="3085920" imgH="482400" progId="Equation.DSMT4">
                  <p:embed/>
                </p:oleObj>
              </mc:Choice>
              <mc:Fallback>
                <p:oleObj name="Equation" r:id="rId5" imgW="3085920" imgH="4824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="" xmlns:a16="http://schemas.microsoft.com/office/drawing/2014/main" id="{EF89FEA5-B9A1-4FB3-A225-D6F482AEBC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8511" y="2077710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="" xmlns:a16="http://schemas.microsoft.com/office/drawing/2014/main" id="{4DF0E203-A939-45E5-A934-3A5FDA28E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130099"/>
              </p:ext>
            </p:extLst>
          </p:nvPr>
        </p:nvGraphicFramePr>
        <p:xfrm>
          <a:off x="918761" y="2641359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7" imgW="3085920" imgH="482400" progId="Equation.DSMT4">
                  <p:embed/>
                </p:oleObj>
              </mc:Choice>
              <mc:Fallback>
                <p:oleObj name="Equation" r:id="rId7" imgW="3085920" imgH="4824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="" xmlns:a16="http://schemas.microsoft.com/office/drawing/2014/main" id="{866948C3-45CD-4513-BF5B-F59DC01EE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8761" y="2641359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="" xmlns:a16="http://schemas.microsoft.com/office/drawing/2014/main" id="{88F2D570-B7E9-4FB9-AE9B-1328D3A06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639279"/>
              </p:ext>
            </p:extLst>
          </p:nvPr>
        </p:nvGraphicFramePr>
        <p:xfrm>
          <a:off x="6538511" y="2730259"/>
          <a:ext cx="304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9" imgW="3047760" imgH="393480" progId="Equation.DSMT4">
                  <p:embed/>
                </p:oleObj>
              </mc:Choice>
              <mc:Fallback>
                <p:oleObj name="Equation" r:id="rId9" imgW="3047760" imgH="393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="" xmlns:a16="http://schemas.microsoft.com/office/drawing/2014/main" id="{05A3A725-DE58-4851-AFE0-AF402220E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38511" y="2730259"/>
                        <a:ext cx="3048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lowchart: Connector 28">
            <a:extLst>
              <a:ext uri="{FF2B5EF4-FFF2-40B4-BE49-F238E27FC236}">
                <a16:creationId xmlns="" xmlns:a16="http://schemas.microsoft.com/office/drawing/2014/main" id="{8BED44A6-44F1-4E50-8AFA-A7D473004F2F}"/>
              </a:ext>
            </a:extLst>
          </p:cNvPr>
          <p:cNvSpPr/>
          <p:nvPr/>
        </p:nvSpPr>
        <p:spPr>
          <a:xfrm>
            <a:off x="5739891" y="2034101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CD25FDB-0E8B-473C-8788-B5F812EEE951}"/>
              </a:ext>
            </a:extLst>
          </p:cNvPr>
          <p:cNvSpPr txBox="1"/>
          <p:nvPr/>
        </p:nvSpPr>
        <p:spPr>
          <a:xfrm>
            <a:off x="365483" y="3314939"/>
            <a:ext cx="11423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				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="" xmlns:a16="http://schemas.microsoft.com/office/drawing/2014/main" id="{647DCC6D-8494-42EA-B288-E21302711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18971"/>
              </p:ext>
            </p:extLst>
          </p:nvPr>
        </p:nvGraphicFramePr>
        <p:xfrm>
          <a:off x="3688690" y="3375198"/>
          <a:ext cx="1943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1" imgW="1942920" imgH="482400" progId="Equation.DSMT4">
                  <p:embed/>
                </p:oleObj>
              </mc:Choice>
              <mc:Fallback>
                <p:oleObj name="Equation" r:id="rId11" imgW="1942920" imgH="4824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="" xmlns:a16="http://schemas.microsoft.com/office/drawing/2014/main" id="{25A5C9BC-4C3B-4F43-9FD4-721790B9E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88690" y="3375198"/>
                        <a:ext cx="1943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lowchart: Connector 32">
            <a:extLst>
              <a:ext uri="{FF2B5EF4-FFF2-40B4-BE49-F238E27FC236}">
                <a16:creationId xmlns="" xmlns:a16="http://schemas.microsoft.com/office/drawing/2014/main" id="{86375F9A-502C-4DC0-AC26-DF7D3CC12286}"/>
              </a:ext>
            </a:extLst>
          </p:cNvPr>
          <p:cNvSpPr/>
          <p:nvPr/>
        </p:nvSpPr>
        <p:spPr>
          <a:xfrm>
            <a:off x="244204" y="5607634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33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50"/>
            <a:ext cx="1428750" cy="12858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246860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="" xmlns:a16="http://schemas.microsoft.com/office/drawing/2014/main" id="{5BB9D658-CF2F-44DF-94AE-28B466E4997C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0">
                <a:extLst>
                  <a:ext uri="{FF2B5EF4-FFF2-40B4-BE49-F238E27FC236}">
                    <a16:creationId xmlns="" xmlns:a16="http://schemas.microsoft.com/office/drawing/2014/main" id="{D1D3850D-866F-45ED-B049-2AF3DD092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Ví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dụ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 (SGK/Tr6): 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Cho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.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Phát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biểu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nào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sau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đây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đúng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?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D3850D-866F-45ED-B049-2AF3DD092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blipFill rotWithShape="0">
                <a:blip r:embed="rId3"/>
                <a:stretch>
                  <a:fillRect l="-1210" t="-13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9A8EC4DE-D5CF-4822-98EB-23018A9104C8}"/>
                  </a:ext>
                </a:extLst>
              </p:cNvPr>
              <p:cNvSpPr/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8EC4DE-D5CF-4822-98EB-23018A910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  <a:blipFill>
                <a:blip r:embed="rId4"/>
                <a:stretch>
                  <a:fillRect l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="" xmlns:a16="http://schemas.microsoft.com/office/drawing/2014/main" id="{469D0674-42D0-4E13-9911-DD9143C37E8A}"/>
              </a:ext>
            </a:extLst>
          </p:cNvPr>
          <p:cNvSpPr/>
          <p:nvPr/>
        </p:nvSpPr>
        <p:spPr>
          <a:xfrm>
            <a:off x="155186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774D196C-A880-4DD1-A733-98AFBF6F7A38}"/>
                  </a:ext>
                </a:extLst>
              </p:cNvPr>
              <p:cNvSpPr txBox="1"/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4D196C-A880-4DD1-A733-98AFBF6F7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blipFill>
                <a:blip r:embed="rId5"/>
                <a:stretch>
                  <a:fillRect t="-23944" r="-7853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="" xmlns:a16="http://schemas.microsoft.com/office/drawing/2014/main" id="{2F13D96D-B00C-4A35-8B14-1C369C7B4CF2}"/>
              </a:ext>
            </a:extLst>
          </p:cNvPr>
          <p:cNvSpPr/>
          <p:nvPr/>
        </p:nvSpPr>
        <p:spPr>
          <a:xfrm>
            <a:off x="550730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3B5103D6-BEAF-4945-97FF-634159EBC8BC}"/>
                  </a:ext>
                </a:extLst>
              </p:cNvPr>
              <p:cNvSpPr txBox="1"/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i="1" dirty="0">
                    <a:ea typeface="Cambria Math" panose="02040503050406030204" pitchFamily="18" charset="0"/>
                  </a:rPr>
                  <a:t>c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5103D6-BEAF-4945-97FF-634159EBC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blipFill>
                <a:blip r:embed="rId6"/>
                <a:stretch>
                  <a:fillRect l="-18421" t="-23944" r="-1579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="" xmlns:a16="http://schemas.microsoft.com/office/drawing/2014/main" id="{BF8BFB20-C418-4F98-B421-DB1A0372D7C8}"/>
              </a:ext>
            </a:extLst>
          </p:cNvPr>
          <p:cNvSpPr/>
          <p:nvPr/>
        </p:nvSpPr>
        <p:spPr>
          <a:xfrm>
            <a:off x="153931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5DD9AAF8-38DF-4770-9542-D258807D5AE3}"/>
                  </a:ext>
                </a:extLst>
              </p:cNvPr>
              <p:cNvSpPr txBox="1"/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DD9AAF8-38DF-4770-9542-D258807D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blipFill>
                <a:blip r:embed="rId7"/>
                <a:stretch>
                  <a:fillRect t="-24286" r="-6283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="" xmlns:a16="http://schemas.microsoft.com/office/drawing/2014/main" id="{6306E3B7-EF01-4685-B3CE-353F2B9DF659}"/>
              </a:ext>
            </a:extLst>
          </p:cNvPr>
          <p:cNvSpPr/>
          <p:nvPr/>
        </p:nvSpPr>
        <p:spPr>
          <a:xfrm>
            <a:off x="549475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4BBD15EF-187B-4821-9175-F8FECB96D42C}"/>
                  </a:ext>
                </a:extLst>
              </p:cNvPr>
              <p:cNvSpPr txBox="1"/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D15EF-187B-4821-9175-F8FECB96D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34C6B42-9DAD-4C87-98AE-CE1A69038B9F}"/>
              </a:ext>
            </a:extLst>
          </p:cNvPr>
          <p:cNvSpPr txBox="1"/>
          <p:nvPr/>
        </p:nvSpPr>
        <p:spPr>
          <a:xfrm>
            <a:off x="1435619" y="578888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67C2F63-6EB4-4A16-9F5A-CD12609ABF4A}"/>
              </a:ext>
            </a:extLst>
          </p:cNvPr>
          <p:cNvSpPr txBox="1"/>
          <p:nvPr/>
        </p:nvSpPr>
        <p:spPr>
          <a:xfrm>
            <a:off x="2373862" y="5772337"/>
            <a:ext cx="560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D99D447D-2B39-42FD-A4A8-56AA9613685B}"/>
              </a:ext>
            </a:extLst>
          </p:cNvPr>
          <p:cNvSpPr/>
          <p:nvPr/>
        </p:nvSpPr>
        <p:spPr>
          <a:xfrm>
            <a:off x="5368626" y="5797464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5917E3E7-F86A-47BD-B6FB-81E1C997823D}"/>
              </a:ext>
            </a:extLst>
          </p:cNvPr>
          <p:cNvSpPr/>
          <p:nvPr/>
        </p:nvSpPr>
        <p:spPr>
          <a:xfrm>
            <a:off x="6400889" y="5788103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animBg="1"/>
      <p:bldP spid="9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/>
      <p:bldP spid="49" grpId="0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0">
                <a:extLst>
                  <a:ext uri="{FF2B5EF4-FFF2-40B4-BE49-F238E27FC236}">
                    <a16:creationId xmlns="" xmlns:a16="http://schemas.microsoft.com/office/drawing/2014/main" id="{D025C37D-0A8F-4F85-87D1-72660E0026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Luyện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2: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Cho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gồm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các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dương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lịch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có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30 ngày.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Chọn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kí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hiệu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thích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cho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a)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b)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4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c)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12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.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D025C37D-0A8F-4F85-87D1-72660E002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blipFill>
                <a:blip r:embed="rId2"/>
                <a:stretch>
                  <a:fillRect l="-1210" r="-6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3E5B334-81B6-473E-A89A-4668E147EDC8}"/>
              </a:ext>
            </a:extLst>
          </p:cNvPr>
          <p:cNvSpPr/>
          <p:nvPr/>
        </p:nvSpPr>
        <p:spPr>
          <a:xfrm>
            <a:off x="8094160" y="2555762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3608A1F-987A-4222-A587-0A70692BA310}"/>
              </a:ext>
            </a:extLst>
          </p:cNvPr>
          <p:cNvSpPr/>
          <p:nvPr/>
        </p:nvSpPr>
        <p:spPr>
          <a:xfrm>
            <a:off x="3433024" y="346250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D3F5A4E-C86D-4AD6-8F88-F6C67E97531F}"/>
              </a:ext>
            </a:extLst>
          </p:cNvPr>
          <p:cNvSpPr/>
          <p:nvPr/>
        </p:nvSpPr>
        <p:spPr>
          <a:xfrm>
            <a:off x="3433023" y="4113670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7FD0BF5-DE14-4E93-8A34-B30E85CBDEA1}"/>
              </a:ext>
            </a:extLst>
          </p:cNvPr>
          <p:cNvSpPr/>
          <p:nvPr/>
        </p:nvSpPr>
        <p:spPr>
          <a:xfrm>
            <a:off x="3570038" y="4901266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A050A9AC-09FC-4B25-8A80-E0EDE4F3BCEB}"/>
                  </a:ext>
                </a:extLst>
              </p:cNvPr>
              <p:cNvSpPr/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050A9AC-09FC-4B25-8A80-E0EDE4F3B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7981A57E-3103-47DC-B5CB-826F3E0F851F}"/>
                  </a:ext>
                </a:extLst>
              </p:cNvPr>
              <p:cNvSpPr/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81A57E-3103-47DC-B5CB-826F3E0F8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E948CB42-E42F-4B06-966B-9F2BFE4F209A}"/>
                  </a:ext>
                </a:extLst>
              </p:cNvPr>
              <p:cNvSpPr/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48CB42-E42F-4B06-966B-9F2BFE4F2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!!3">
            <a:extLst>
              <a:ext uri="{FF2B5EF4-FFF2-40B4-BE49-F238E27FC236}">
                <a16:creationId xmlns="" xmlns:a16="http://schemas.microsoft.com/office/drawing/2014/main" id="{7AF04DF3-A798-4005-8FB1-CC52A4A6C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41518" cy="138736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2D8DDB86-2F87-44BD-96B8-0200CE91B628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3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>
            <a:extLst>
              <a:ext uri="{FF2B5EF4-FFF2-40B4-BE49-F238E27FC236}">
                <a16:creationId xmlns="" xmlns:a16="http://schemas.microsoft.com/office/drawing/2014/main" id="{5B8DEE80-41F4-41BA-BEAB-36242DE7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69729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="" xmlns:a16="http://schemas.microsoft.com/office/drawing/2014/main" id="{07E027E5-CFBF-4280-8F90-9A6CE8847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1314145"/>
            <a:ext cx="90659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Quan </a:t>
            </a:r>
            <a:r>
              <a:rPr lang="en-US" altLang="en-US" sz="2800" dirty="0" err="1">
                <a:cs typeface="Arial" panose="020B0604020202020204" pitchFamily="34" charset="0"/>
              </a:rPr>
              <a:t>sát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2 </a:t>
            </a:r>
            <a:r>
              <a:rPr lang="en-US" altLang="en-US" sz="2800" b="1" dirty="0">
                <a:cs typeface="Arial" panose="020B0604020202020204" pitchFamily="34" charset="0"/>
              </a:rPr>
              <a:t>(SGK/Tr6)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a) </a:t>
            </a:r>
            <a:r>
              <a:rPr lang="en-US" altLang="en-US" sz="2800" dirty="0" err="1">
                <a:cs typeface="Arial" panose="020B0604020202020204" pitchFamily="34" charset="0"/>
              </a:rPr>
              <a:t>Liệt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kê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b)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chung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nào</a:t>
            </a:r>
            <a:r>
              <a:rPr lang="en-US" altLang="en-US" sz="28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0EBD6E2-5C45-4544-9B8C-E029E8186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771" y="289380"/>
            <a:ext cx="2936558" cy="2823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E211D24-70B6-4200-876C-4A393EE6C7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19482" r="18681" b="18017"/>
          <a:stretch/>
        </p:blipFill>
        <p:spPr>
          <a:xfrm>
            <a:off x="166671" y="3284220"/>
            <a:ext cx="697706" cy="7217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3C83934-7B64-4AEF-9175-BC036801DEF1}"/>
              </a:ext>
            </a:extLst>
          </p:cNvPr>
          <p:cNvSpPr txBox="1"/>
          <p:nvPr/>
        </p:nvSpPr>
        <p:spPr>
          <a:xfrm>
            <a:off x="865171" y="3627512"/>
            <a:ext cx="44801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0; 2; 4; 6; 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="" xmlns:a16="http://schemas.microsoft.com/office/drawing/2014/main" id="{F9B1F949-6A9C-4ACB-A4C4-18DF60DBA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372003"/>
              </p:ext>
            </p:extLst>
          </p:nvPr>
        </p:nvGraphicFramePr>
        <p:xfrm>
          <a:off x="2106613" y="4675188"/>
          <a:ext cx="2324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6" imgW="2323800" imgH="507960" progId="Equation.DSMT4">
                  <p:embed/>
                </p:oleObj>
              </mc:Choice>
              <mc:Fallback>
                <p:oleObj name="Equation" r:id="rId6" imgW="2323800" imgH="5079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="" xmlns:a16="http://schemas.microsoft.com/office/drawing/2014/main" id="{4C9670E0-158E-4B14-BAAC-2AD606234A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6613" y="4675188"/>
                        <a:ext cx="2324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3D8A08EE-B275-4B58-B7FE-825CF263A4F4}"/>
              </a:ext>
            </a:extLst>
          </p:cNvPr>
          <p:cNvSpPr/>
          <p:nvPr/>
        </p:nvSpPr>
        <p:spPr>
          <a:xfrm>
            <a:off x="63942" y="5397686"/>
            <a:ext cx="5507129" cy="7211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E221FC0-F5E9-48A1-94F2-4787F5AE1DDE}"/>
              </a:ext>
            </a:extLst>
          </p:cNvPr>
          <p:cNvSpPr txBox="1"/>
          <p:nvPr/>
        </p:nvSpPr>
        <p:spPr>
          <a:xfrm>
            <a:off x="5835434" y="3546506"/>
            <a:ext cx="62926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9808CE9D-A242-4699-9610-BDE5CEF31960}"/>
              </a:ext>
            </a:extLst>
          </p:cNvPr>
          <p:cNvSpPr/>
          <p:nvPr/>
        </p:nvSpPr>
        <p:spPr>
          <a:xfrm>
            <a:off x="5852702" y="5772735"/>
            <a:ext cx="4395211" cy="4684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="" xmlns:a16="http://schemas.microsoft.com/office/drawing/2014/main" id="{C1CE1E22-EFC5-439B-A766-91ACCFBA8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58821"/>
              </p:ext>
            </p:extLst>
          </p:nvPr>
        </p:nvGraphicFramePr>
        <p:xfrm>
          <a:off x="5852702" y="5089313"/>
          <a:ext cx="1282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8" imgW="1282680" imgH="533160" progId="Equation.DSMT4">
                  <p:embed/>
                </p:oleObj>
              </mc:Choice>
              <mc:Fallback>
                <p:oleObj name="Equation" r:id="rId8" imgW="1282680" imgH="533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="" xmlns:a16="http://schemas.microsoft.com/office/drawing/2014/main" id="{D86827C4-C3D1-4FF5-AE93-D7D6383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52702" y="5089313"/>
                        <a:ext cx="12827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CF9FCFC-81A0-449F-A362-7E2E257723DF}"/>
              </a:ext>
            </a:extLst>
          </p:cNvPr>
          <p:cNvSpPr txBox="1"/>
          <p:nvPr/>
        </p:nvSpPr>
        <p:spPr>
          <a:xfrm>
            <a:off x="7135401" y="5052219"/>
            <a:ext cx="439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="" xmlns:a16="http://schemas.microsoft.com/office/drawing/2014/main" id="{3BAFE81B-9397-4183-993C-DEBB6E85B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48682"/>
              </p:ext>
            </p:extLst>
          </p:nvPr>
        </p:nvGraphicFramePr>
        <p:xfrm>
          <a:off x="10447657" y="5114713"/>
          <a:ext cx="1028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0" imgW="1028520" imgH="482400" progId="Equation.DSMT4">
                  <p:embed/>
                </p:oleObj>
              </mc:Choice>
              <mc:Fallback>
                <p:oleObj name="Equation" r:id="rId10" imgW="1028520" imgH="48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="" xmlns:a16="http://schemas.microsoft.com/office/drawing/2014/main" id="{854BA05A-6A2D-44FF-993B-9D862509D9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47657" y="5114713"/>
                        <a:ext cx="1028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0EC5190E-8B1E-435B-9EB8-DDC11027642F}"/>
              </a:ext>
            </a:extLst>
          </p:cNvPr>
          <p:cNvCxnSpPr/>
          <p:nvPr/>
        </p:nvCxnSpPr>
        <p:spPr>
          <a:xfrm>
            <a:off x="5783057" y="3597470"/>
            <a:ext cx="0" cy="313259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0670C02C-436C-4CD7-B72E-378A5F133A5F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067799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EAAC6072-5D12-4320-8BFC-39A4D2312540}"/>
              </a:ext>
            </a:extLst>
          </p:cNvPr>
          <p:cNvSpPr/>
          <p:nvPr/>
        </p:nvSpPr>
        <p:spPr>
          <a:xfrm>
            <a:off x="297084" y="1410424"/>
            <a:ext cx="10581123" cy="16364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ADF0809-1674-48E2-97BE-533E70EE9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2" y="1430371"/>
            <a:ext cx="1207294" cy="997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E4E8B27-584E-483F-9824-0268C0A15A19}"/>
              </a:ext>
            </a:extLst>
          </p:cNvPr>
          <p:cNvSpPr txBox="1"/>
          <p:nvPr/>
        </p:nvSpPr>
        <p:spPr>
          <a:xfrm>
            <a:off x="297084" y="3346769"/>
            <a:ext cx="1163508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spcAft>
                <a:spcPts val="600"/>
              </a:spcAft>
              <a:buNone/>
            </a:pP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“ĐÔNG ĐÔ”. 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68CE566-66FD-47E7-BAED-B87E3B8541BE}"/>
              </a:ext>
            </a:extLst>
          </p:cNvPr>
          <p:cNvSpPr txBox="1"/>
          <p:nvPr/>
        </p:nvSpPr>
        <p:spPr>
          <a:xfrm>
            <a:off x="330014" y="457619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DD62C0AC-F134-4839-87F3-EE67D7BD95A9}"/>
                  </a:ext>
                </a:extLst>
              </p:cNvPr>
              <p:cNvSpPr txBox="1"/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Đ;Ô;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d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blipFill>
                <a:blip r:embed="rId3"/>
                <a:stretch>
                  <a:fillRect l="-1959" t="-8511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0">
            <a:extLst>
              <a:ext uri="{FF2B5EF4-FFF2-40B4-BE49-F238E27FC236}">
                <a16:creationId xmlns="" xmlns:a16="http://schemas.microsoft.com/office/drawing/2014/main" id="{31820525-A2CE-49EF-8D2C-795E98EB5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B89D0DA-CFBD-4FA3-96F8-3E46C14BFBB0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926408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 Box 10">
            <a:extLst>
              <a:ext uri="{FF2B5EF4-FFF2-40B4-BE49-F238E27FC236}">
                <a16:creationId xmlns="" xmlns:a16="http://schemas.microsoft.com/office/drawing/2014/main" id="{706C6891-D772-4823-B781-93D07E88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83FF1B53-1280-4AE7-92BA-1C9BCD284D98}"/>
                  </a:ext>
                </a:extLst>
              </p:cNvPr>
              <p:cNvSpPr txBox="1"/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.          </a:t>
                </a:r>
              </a:p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F1B53-1280-4AE7-92BA-1C9BCD284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blipFill>
                <a:blip r:embed="rId3"/>
                <a:stretch>
                  <a:fillRect l="-716" t="-549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="" xmlns:a16="http://schemas.microsoft.com/office/drawing/2014/main" id="{1FA3E410-EB10-4E6F-AA5A-39522DD1B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714895"/>
              </p:ext>
            </p:extLst>
          </p:nvPr>
        </p:nvGraphicFramePr>
        <p:xfrm>
          <a:off x="3832923" y="1532295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1295280" imgH="533160" progId="Equation.DSMT4">
                  <p:embed/>
                </p:oleObj>
              </mc:Choice>
              <mc:Fallback>
                <p:oleObj name="Equation" r:id="rId4" imgW="1295280" imgH="5331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="" xmlns:a16="http://schemas.microsoft.com/office/drawing/2014/main" id="{1490CDEA-9CE6-4A8B-B58F-8EC78EC027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2923" y="1532295"/>
                        <a:ext cx="1295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032C618-362B-4457-B33D-67E5341C3D4E}"/>
              </a:ext>
            </a:extLst>
          </p:cNvPr>
          <p:cNvSpPr txBox="1"/>
          <p:nvPr/>
        </p:nvSpPr>
        <p:spPr>
          <a:xfrm>
            <a:off x="5122248" y="1495832"/>
            <a:ext cx="266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="" xmlns:a16="http://schemas.microsoft.com/office/drawing/2014/main" id="{D86988F0-350B-443A-9C1C-8DF4CF8E3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98121"/>
              </p:ext>
            </p:extLst>
          </p:nvPr>
        </p:nvGraphicFramePr>
        <p:xfrm>
          <a:off x="7556730" y="1562275"/>
          <a:ext cx="1384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6" imgW="1384200" imgH="482400" progId="Equation.DSMT4">
                  <p:embed/>
                </p:oleObj>
              </mc:Choice>
              <mc:Fallback>
                <p:oleObj name="Equation" r:id="rId6" imgW="138420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="" xmlns:a16="http://schemas.microsoft.com/office/drawing/2014/main" id="{FF11AEE3-E24A-463E-BBF6-03863E92B3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6730" y="1562275"/>
                        <a:ext cx="1384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634A82F-73AF-4A2A-9924-BE74050D5694}"/>
              </a:ext>
            </a:extLst>
          </p:cNvPr>
          <p:cNvSpPr txBox="1"/>
          <p:nvPr/>
        </p:nvSpPr>
        <p:spPr>
          <a:xfrm>
            <a:off x="1145349" y="3220943"/>
            <a:ext cx="9795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 4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;		b) 8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E;		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9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0A46942-AAEA-4F89-8605-068C2019F7E2}"/>
              </a:ext>
            </a:extLst>
          </p:cNvPr>
          <p:cNvSpPr/>
          <p:nvPr/>
        </p:nvSpPr>
        <p:spPr>
          <a:xfrm>
            <a:off x="5854858" y="2007386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4D8414B5-474C-4EA7-AAB1-67C2D84473CB}"/>
              </a:ext>
            </a:extLst>
          </p:cNvPr>
          <p:cNvSpPr/>
          <p:nvPr/>
        </p:nvSpPr>
        <p:spPr>
          <a:xfrm>
            <a:off x="2045660" y="3214908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6BE4703-F405-4B76-8D1B-EE3A67E40D49}"/>
              </a:ext>
            </a:extLst>
          </p:cNvPr>
          <p:cNvSpPr/>
          <p:nvPr/>
        </p:nvSpPr>
        <p:spPr>
          <a:xfrm>
            <a:off x="5676501" y="3239145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F46DEBE-3B28-496C-9873-8BD9B3C6C5B4}"/>
              </a:ext>
            </a:extLst>
          </p:cNvPr>
          <p:cNvSpPr/>
          <p:nvPr/>
        </p:nvSpPr>
        <p:spPr>
          <a:xfrm>
            <a:off x="8373599" y="319783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B1492105-1683-433A-AD1C-32B49FC4F045}"/>
                  </a:ext>
                </a:extLst>
              </p:cNvPr>
              <p:cNvSpPr/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492105-1683-433A-AD1C-32B49FC4F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70DE3EBA-4C49-4A48-B3D8-C4BBC341FDE9}"/>
                  </a:ext>
                </a:extLst>
              </p:cNvPr>
              <p:cNvSpPr/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0DE3EBA-4C49-4A48-B3D8-C4BBC341F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56734C4D-A02B-4D8A-8068-194DAAF2F510}"/>
                  </a:ext>
                </a:extLst>
              </p:cNvPr>
              <p:cNvSpPr/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6734C4D-A02B-4D8A-8068-194DAAF2F5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="" xmlns:a16="http://schemas.microsoft.com/office/drawing/2014/main" id="{A11BAF9F-FFB2-412A-B2DA-7E1B0DF184B9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6416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7" grpId="0" animBg="1"/>
      <p:bldP spid="28" grpId="0" animBg="1"/>
      <p:bldP spid="2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=""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9309629" y="-124195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=""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7458" y="471530"/>
            <a:ext cx="1488402" cy="1488402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="" xmlns:a16="http://schemas.microsoft.com/office/drawing/2014/main" id="{23D575A1-EA7D-43DF-87F4-B692F436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57" y="900485"/>
            <a:ext cx="11635086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gắn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suốt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">
            <a:extLst>
              <a:ext uri="{FF2B5EF4-FFF2-40B4-BE49-F238E27FC236}">
                <a16:creationId xmlns=""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34" y="1348554"/>
            <a:ext cx="5824818" cy="4281289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206356" y="1344558"/>
            <a:ext cx="3768180" cy="210787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3276600" y="1367604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6989256" y="1348553"/>
            <a:ext cx="2033397" cy="430034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8017989" y="26599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5994" y="130516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NHANH NHẤT?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7820" y="1923442"/>
            <a:ext cx="1560576" cy="9541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22653" y="3106149"/>
            <a:ext cx="1599819" cy="954107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7820" y="4271731"/>
            <a:ext cx="1560576" cy="95410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7998" y="5667945"/>
            <a:ext cx="758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Tượng “Tây Sơn tam kiệt”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 hoa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iên ở TP Quy Nhơn, tỉnh Bình 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206356" y="3452436"/>
            <a:ext cx="3768180" cy="219645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Heart 14"/>
          <p:cNvSpPr/>
          <p:nvPr/>
        </p:nvSpPr>
        <p:spPr>
          <a:xfrm>
            <a:off x="5793176" y="4560190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47" y="42211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17" grpId="0"/>
      <p:bldP spid="2" grpId="0" animBg="1"/>
      <p:bldP spid="18" grpId="0" animBg="1"/>
      <p:bldP spid="19" grpId="0" animBg="1"/>
      <p:bldP spid="3" grpId="0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693</TotalTime>
  <Words>1271</Words>
  <Application>Microsoft Office PowerPoint</Application>
  <PresentationFormat>Widescreen</PresentationFormat>
  <Paragraphs>159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Office Theme</vt:lpstr>
      <vt:lpstr>1_Office Theme</vt:lpstr>
      <vt:lpstr>Equation</vt:lpstr>
      <vt:lpstr>ĐẠI SỐ 6 Bài 1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 cô!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ACER</cp:lastModifiedBy>
  <cp:revision>14</cp:revision>
  <dcterms:created xsi:type="dcterms:W3CDTF">2021-06-07T13:44:30Z</dcterms:created>
  <dcterms:modified xsi:type="dcterms:W3CDTF">2022-09-08T06:41:15Z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