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62" d="100"/>
          <a:sy n="62" d="100"/>
        </p:scale>
        <p:origin x="125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jp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1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8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3.jp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e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0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20783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BÙI THỊ MỸ NHUNG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734</TotalTime>
  <Words>1364</Words>
  <Application>Microsoft Office PowerPoint</Application>
  <PresentationFormat>Widescreen</PresentationFormat>
  <Paragraphs>145</Paragraphs>
  <Slides>24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Calibri</vt:lpstr>
      <vt:lpstr>Calibri Light</vt:lpstr>
      <vt:lpstr>Lucida Handwriting</vt:lpstr>
      <vt:lpstr>Roboto</vt:lpstr>
      <vt:lpstr>Rockwell</vt:lpstr>
      <vt:lpstr>Script MT Bold</vt:lpstr>
      <vt:lpstr>Tahoma</vt:lpstr>
      <vt:lpstr>Times New Roman</vt:lpstr>
      <vt:lpstr>Wingdings</vt:lpstr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21</cp:revision>
  <dcterms:created xsi:type="dcterms:W3CDTF">2021-06-07T13:44:30Z</dcterms:created>
  <dcterms:modified xsi:type="dcterms:W3CDTF">2025-01-13T03:45:06Z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